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4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010400" cy="3276600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</a:t>
            </a:r>
            <a:r>
              <a:rPr lang="en-US" sz="28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620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Solution: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dirty="0"/>
              <a:t>. Suppose that</a:t>
            </a:r>
          </a:p>
          <a:p>
            <a:pPr marL="0" indent="0">
              <a:buNone/>
            </a:pPr>
            <a:r>
              <a:rPr lang="en-US" dirty="0"/>
              <a:t>B: all the randomly selected students are girls</a:t>
            </a:r>
          </a:p>
          <a:p>
            <a:pPr marL="0" indent="0">
              <a:buNone/>
            </a:pPr>
            <a:r>
              <a:rPr lang="en-US" dirty="0"/>
              <a:t>There will be 6 girls among 19 students, in total, while selecting the first student; there will be 5 girls among 18 students, in total, while selecting the second student; 4 girls among 17 students, in total, while selecting the third student; and 3 girls among the remaining 16 students, in total, while selecting the fourth student.</a:t>
            </a:r>
          </a:p>
          <a:p>
            <a:pPr marL="0" indent="0">
              <a:buNone/>
            </a:pPr>
            <a:r>
              <a:rPr lang="en-US" dirty="0"/>
              <a:t>Then, by applying the Theorem-8.5 for simultaneous occurrence of these four events, it follows that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181600"/>
            <a:ext cx="26193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12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04800"/>
            <a:ext cx="77724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ii Suppose </a:t>
            </a:r>
            <a:r>
              <a:rPr lang="en-US" dirty="0"/>
              <a:t>that</a:t>
            </a:r>
          </a:p>
          <a:p>
            <a:pPr marL="0" indent="0">
              <a:buNone/>
            </a:pPr>
            <a:r>
              <a:rPr lang="en-US" dirty="0"/>
              <a:t>C: In the randomly selected students the first two are boys and the next are girls</a:t>
            </a:r>
          </a:p>
          <a:p>
            <a:pPr marL="0" indent="0">
              <a:buNone/>
            </a:pPr>
            <a:r>
              <a:rPr lang="en-US" dirty="0"/>
              <a:t>There will be 13 boys among the 19 students, in total, while selecting the first student; there will be 12 boys among 18 students, in total, while selecting the second student; 6 girls among 17 students, in total, while selecting the third student; and 5 girls among the remaining 16 students, in total, while selecting the fourth student.</a:t>
            </a:r>
          </a:p>
          <a:p>
            <a:pPr marL="0" indent="0">
              <a:buNone/>
            </a:pPr>
            <a:r>
              <a:rPr lang="en-US" dirty="0"/>
              <a:t>Then, by applying the Theorem 8.5 for simultaneous occurrence of these four events, it follows that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242646"/>
            <a:ext cx="2867025" cy="929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7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223355"/>
          </a:xfrm>
        </p:spPr>
        <p:txBody>
          <a:bodyPr>
            <a:normAutofit/>
          </a:bodyPr>
          <a:lstStyle/>
          <a:p>
            <a:r>
              <a:rPr lang="en-US" b="1" dirty="0" smtClean="0"/>
              <a:t>Practice Questions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97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50925"/>
            <a:ext cx="7238999" cy="558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41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914400"/>
            <a:ext cx="8643938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87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324725" cy="462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64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990601"/>
            <a:ext cx="7529512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70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40" y="1143000"/>
            <a:ext cx="7665760" cy="47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87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2438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Three cards are drawn successively from a well-shuffled pack of 52 playing cards. Find the probability all three cards drawn successively is ace without replacing the card after each </a:t>
            </a:r>
            <a:r>
              <a:rPr lang="en-US" dirty="0"/>
              <a:t>draw.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667000"/>
            <a:ext cx="7772400" cy="3352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Solution: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Let A: all the three cards drawn are aces</a:t>
            </a:r>
          </a:p>
          <a:p>
            <a:pPr marL="0" indent="0">
              <a:buNone/>
            </a:pPr>
            <a:r>
              <a:rPr lang="en-US" dirty="0"/>
              <a:t>At the first draw, there will be 4 aces among 52 cards. Having drawn an ace in the first draw, there will be 3 aces among 51 cards. Similarly, there will be 2 aces among 51 cards for the third draw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Then,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181600"/>
            <a:ext cx="21240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44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32004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There </a:t>
            </a:r>
            <a:r>
              <a:rPr lang="en-US" sz="2800" dirty="0"/>
              <a:t>are 13 boys and 6 girls in a class. Four students are selected randomly one after another from that class. Find the probability that: (i) all are girls, (ii) first two are boys and next are girls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72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280</TotalTime>
  <Words>333</Words>
  <Application>Microsoft Office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PowerPoint Presentation</vt:lpstr>
      <vt:lpstr>Practice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cards are drawn successively from a well-shuffled pack of 52 playing cards. Find the probability all three cards drawn successively is ace without replacing the card after each draw.</vt:lpstr>
      <vt:lpstr>Example:  There are 13 boys and 6 girls in a class. Four students are selected randomly one after another from that class. Find the probability that: (i) all are girls, (ii) first two are boys and next are girls</vt:lpstr>
      <vt:lpstr>Solution: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or Measures of Central Tendency or Measures of Location:</dc:title>
  <dc:creator>Windows User</dc:creator>
  <cp:lastModifiedBy>Windows User</cp:lastModifiedBy>
  <cp:revision>14</cp:revision>
  <dcterms:created xsi:type="dcterms:W3CDTF">2024-01-10T15:40:57Z</dcterms:created>
  <dcterms:modified xsi:type="dcterms:W3CDTF">2024-02-03T07:07:08Z</dcterms:modified>
</cp:coreProperties>
</file>