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05800" cy="3699804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is a popular </a:t>
            </a:r>
            <a:r>
              <a:rPr lang="en-US" b="1" dirty="0"/>
              <a:t>open-source </a:t>
            </a:r>
            <a:r>
              <a:rPr lang="en-US" dirty="0"/>
              <a:t>programming language for statistical computing and data analysis. R typically includes a command-line interface. It is an interpreted computer programming language developed by Ross </a:t>
            </a:r>
            <a:r>
              <a:rPr lang="en-US" dirty="0" err="1"/>
              <a:t>Ihaka</a:t>
            </a:r>
            <a:r>
              <a:rPr lang="en-US" dirty="0"/>
              <a:t> and Robert Gentleman at the University of Auckland in New Zealand. R supports not only branching and looping but also modular programming via functions. To boost efficiency, R can be integrated with procedures written in C, C++, </a:t>
            </a:r>
            <a:r>
              <a:rPr lang="en-US" dirty="0" err="1"/>
              <a:t>.Net</a:t>
            </a:r>
            <a:r>
              <a:rPr lang="en-US" dirty="0"/>
              <a:t>, Python, and FORTRAN. 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928468"/>
          </a:xfrm>
        </p:spPr>
        <p:txBody>
          <a:bodyPr/>
          <a:lstStyle/>
          <a:p>
            <a:r>
              <a:rPr lang="en-US" dirty="0"/>
              <a:t>What is R?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990600"/>
            <a:ext cx="783771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89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1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04" y="699325"/>
            <a:ext cx="6663996" cy="53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46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of the applications of R are given below:</a:t>
            </a:r>
          </a:p>
          <a:p>
            <a:r>
              <a:rPr lang="en-US" dirty="0"/>
              <a:t>R is used for Data Science. It offers us a wide range of statistics-related libraries. Additionally, it offers a setting for statistical computation and design.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Many quantitative analysts utilize R as a programming language. As a result, it aids in data import and cleansing.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In environmental science, R is used to analyze and simulate environmental data, climate data, and ecological data. 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The most common language is R. It is used by a large number of data analysts and research programmers. As a result, it is employed as a fundamental financial instrument.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https://youtu.be/riONFzJdXcs?feature=shared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1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226</TotalTime>
  <Words>83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PowerPoint Presentation</vt:lpstr>
      <vt:lpstr>Introduction to R</vt:lpstr>
      <vt:lpstr>What is R?  </vt:lpstr>
      <vt:lpstr>PowerPoint Presentation</vt:lpstr>
      <vt:lpstr>PowerPoint Presentation</vt:lpstr>
      <vt:lpstr>PowerPoint Presentation</vt:lpstr>
      <vt:lpstr>Applications of 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Windows User</cp:lastModifiedBy>
  <cp:revision>9</cp:revision>
  <dcterms:created xsi:type="dcterms:W3CDTF">2024-01-10T15:40:57Z</dcterms:created>
  <dcterms:modified xsi:type="dcterms:W3CDTF">2024-02-03T07:52:46Z</dcterms:modified>
</cp:coreProperties>
</file>