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5" r:id="rId3"/>
    <p:sldId id="270" r:id="rId4"/>
    <p:sldId id="271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oconducto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linux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r-project.org/src/base/R-3/R-3.1.3.tar.gz" TargetMode="External"/><Relationship Id="rId5" Type="http://schemas.openxmlformats.org/officeDocument/2006/relationships/hyperlink" Target="http://cran.r-project.org/bin/macosx/" TargetMode="External"/><Relationship Id="rId4" Type="http://schemas.openxmlformats.org/officeDocument/2006/relationships/hyperlink" Target="http://cran.r-project.org/bin/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“base” R system contains, among other things, the base package which is required to run R and contains the most fundamental functions.</a:t>
            </a:r>
          </a:p>
          <a:p>
            <a:r>
              <a:rPr lang="en-US" dirty="0"/>
              <a:t>The other packages contained in the “base” system include </a:t>
            </a:r>
            <a:r>
              <a:rPr lang="en-US" dirty="0" err="1"/>
              <a:t>utils</a:t>
            </a:r>
            <a:r>
              <a:rPr lang="en-US" dirty="0"/>
              <a:t>, stats, datasets, graphics, </a:t>
            </a:r>
            <a:r>
              <a:rPr lang="en-US" dirty="0" err="1"/>
              <a:t>grDevices</a:t>
            </a:r>
            <a:r>
              <a:rPr lang="en-US" dirty="0"/>
              <a:t>, grid, methods, tools, parallel, compiler, splines, </a:t>
            </a:r>
            <a:r>
              <a:rPr lang="en-US" dirty="0" err="1"/>
              <a:t>tcltk</a:t>
            </a:r>
            <a:r>
              <a:rPr lang="en-US" dirty="0"/>
              <a:t>, stats4.</a:t>
            </a:r>
          </a:p>
          <a:p>
            <a:r>
              <a:rPr lang="en-US" dirty="0"/>
              <a:t>There are also “Recommended” packages: boot, class, cluster, </a:t>
            </a:r>
            <a:r>
              <a:rPr lang="en-US" dirty="0" err="1"/>
              <a:t>codetools</a:t>
            </a:r>
            <a:r>
              <a:rPr lang="en-US" dirty="0"/>
              <a:t>, foreign, </a:t>
            </a:r>
            <a:r>
              <a:rPr lang="en-US" dirty="0" err="1"/>
              <a:t>KernSmooth</a:t>
            </a:r>
            <a:r>
              <a:rPr lang="en-US" dirty="0"/>
              <a:t>, lattice, </a:t>
            </a:r>
            <a:r>
              <a:rPr lang="en-US" dirty="0" err="1"/>
              <a:t>mgcv</a:t>
            </a:r>
            <a:r>
              <a:rPr lang="en-US" dirty="0"/>
              <a:t>, </a:t>
            </a:r>
            <a:r>
              <a:rPr lang="en-US" dirty="0" err="1"/>
              <a:t>nlme</a:t>
            </a:r>
            <a:r>
              <a:rPr lang="en-US" dirty="0"/>
              <a:t>, </a:t>
            </a:r>
            <a:r>
              <a:rPr lang="en-US" dirty="0" err="1"/>
              <a:t>rpart</a:t>
            </a:r>
            <a:r>
              <a:rPr lang="en-US" dirty="0"/>
              <a:t>, survival, MASS, spatial, </a:t>
            </a:r>
            <a:r>
              <a:rPr lang="en-US" dirty="0" err="1"/>
              <a:t>nnet</a:t>
            </a:r>
            <a:r>
              <a:rPr lang="en-US" dirty="0"/>
              <a:t>, Matrix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2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download a fresh installation of R from CRAN, you get all of the above, which represents a substantial amount of functionality. However, there are many other packages available:</a:t>
            </a:r>
          </a:p>
          <a:p>
            <a:r>
              <a:rPr lang="en-US" dirty="0"/>
              <a:t>There are over 4000 packages on CRAN that have been developed by users and programmers around the world.</a:t>
            </a:r>
          </a:p>
          <a:p>
            <a:r>
              <a:rPr lang="en-US" dirty="0"/>
              <a:t>There are also many packages associated with the </a:t>
            </a:r>
            <a:r>
              <a:rPr lang="en-US" dirty="0" err="1">
                <a:hlinkClick r:id="rId2"/>
              </a:rPr>
              <a:t>Bioconductor</a:t>
            </a:r>
            <a:r>
              <a:rPr lang="en-US" dirty="0">
                <a:hlinkClick r:id="rId2"/>
              </a:rPr>
              <a:t> project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7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often make packages available on their personal websites; there is no reliable way to keep track of how many packages are available in this fashion.</a:t>
            </a:r>
          </a:p>
          <a:p>
            <a:r>
              <a:rPr lang="en-US" dirty="0"/>
              <a:t>There are a number of packages being developed on repositories like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BitBucket</a:t>
            </a:r>
            <a:r>
              <a:rPr lang="en-US" dirty="0"/>
              <a:t> but there is no reliable listing of all these packages.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effectLst/>
              </a:rPr>
              <a:t>Introduction </a:t>
            </a:r>
            <a:r>
              <a:rPr lang="en-US" b="1" i="1" u="sng" dirty="0">
                <a:effectLst/>
              </a:rPr>
              <a:t>to 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programming is used as a leading tool for machine learning, statistics, and data analysis. Objects, functions, and packages can easily be created by R. It's a platform-independent language. This means it can be applied to all operating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1"/>
            <a:ext cx="8077200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1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 R is a powerful and versatile programming language specifically designed for statistical computing, data analysis, and visualization. Developed by statisticians and data scientists, R provides an extensive collection of packages and libraries that make it a go-to tool for researchers and professionals working with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Open </a:t>
            </a:r>
            <a:r>
              <a:rPr lang="en-US" b="1" i="1" dirty="0"/>
              <a:t>Source:</a:t>
            </a:r>
          </a:p>
          <a:p>
            <a:pPr lvl="1"/>
            <a:r>
              <a:rPr lang="en-US" b="1" i="1" dirty="0"/>
              <a:t>R is an open-source language, which means it is freely available for anyone to use, modify, and distribute. This fosters a collaborative and supportive community.</a:t>
            </a:r>
          </a:p>
          <a:p>
            <a:r>
              <a:rPr lang="en-US" b="1" i="1" dirty="0"/>
              <a:t>Statistical Computing:</a:t>
            </a:r>
          </a:p>
          <a:p>
            <a:pPr lvl="1"/>
            <a:r>
              <a:rPr lang="en-US" b="1" i="1" dirty="0"/>
              <a:t>R excels in statistical analysis and modeling. It offers a rich set of statistical functions and libraries that cover a wide range of statistical techniques</a:t>
            </a:r>
            <a:r>
              <a:rPr lang="en-US" b="1" i="1" dirty="0" smtClean="0"/>
              <a:t>.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Key Features of R:</a:t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Graphics and Data Visualization:</a:t>
            </a:r>
          </a:p>
          <a:p>
            <a:pPr lvl="1"/>
            <a:r>
              <a:rPr lang="en-US" b="1" i="1" dirty="0"/>
              <a:t>R provides excellent tools for creating high-quality graphics and visualizations. The ggplot2 package, for instance, is widely used for producing publication-quality plots.</a:t>
            </a:r>
          </a:p>
          <a:p>
            <a:endParaRPr lang="en-US" b="1" i="1" dirty="0" smtClean="0"/>
          </a:p>
          <a:p>
            <a:r>
              <a:rPr lang="en-US" b="1" i="1" dirty="0" smtClean="0"/>
              <a:t>Data </a:t>
            </a:r>
            <a:r>
              <a:rPr lang="en-US" b="1" i="1" dirty="0"/>
              <a:t>Manipulation:</a:t>
            </a:r>
          </a:p>
          <a:p>
            <a:pPr lvl="1"/>
            <a:r>
              <a:rPr lang="en-US" b="1" i="1" dirty="0"/>
              <a:t>R offers powerful data manipulation capabilities. With libraries like </a:t>
            </a:r>
            <a:r>
              <a:rPr lang="en-US" b="1" i="1" dirty="0" err="1"/>
              <a:t>dplyr</a:t>
            </a:r>
            <a:r>
              <a:rPr lang="en-US" b="1" i="1" dirty="0"/>
              <a:t> and </a:t>
            </a:r>
            <a:r>
              <a:rPr lang="en-US" b="1" i="1" dirty="0" err="1"/>
              <a:t>tidyr</a:t>
            </a:r>
            <a:r>
              <a:rPr lang="en-US" b="1" i="1" dirty="0"/>
              <a:t>, users can efficiently clean, transform, and reshape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Extensibility and Packages:</a:t>
            </a:r>
          </a:p>
          <a:p>
            <a:pPr lvl="1"/>
            <a:r>
              <a:rPr lang="en-US" b="1" i="1" dirty="0"/>
              <a:t>R's strength lies in its extensibility. Users can write their functions, and the Comprehensive R Archive Network (CRAN) hosts thousands of user-contributed packages covering diverse domains.</a:t>
            </a:r>
          </a:p>
          <a:p>
            <a:r>
              <a:rPr lang="en-US" b="1" i="1" dirty="0"/>
              <a:t>Reproducibility:</a:t>
            </a:r>
          </a:p>
          <a:p>
            <a:pPr lvl="1"/>
            <a:r>
              <a:rPr lang="en-US" b="1" i="1" dirty="0"/>
              <a:t>R promotes reproducible research through the use of scripts and R Markdown. This ensures that analyses are easily shared, replicated, and updated.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primary R system is available from the </a:t>
            </a:r>
            <a:r>
              <a:rPr lang="en-US" dirty="0">
                <a:hlinkClick r:id="rId2"/>
              </a:rPr>
              <a:t>Comprehensive R Archive Network</a:t>
            </a:r>
            <a:r>
              <a:rPr lang="en-US" dirty="0"/>
              <a:t>, also known as CRAN. CRAN also hosts many add-on packages that can be used to extend the functionality of R.</a:t>
            </a:r>
          </a:p>
          <a:p>
            <a:r>
              <a:rPr lang="en-US" dirty="0"/>
              <a:t>The R system is divided into 2 conceptual parts:</a:t>
            </a:r>
          </a:p>
          <a:p>
            <a:r>
              <a:rPr lang="en-US" dirty="0"/>
              <a:t>The “base” R system that you download from CRAN: </a:t>
            </a:r>
            <a:r>
              <a:rPr lang="en-US" dirty="0">
                <a:hlinkClick r:id="rId3"/>
              </a:rPr>
              <a:t>Linux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Windows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Mac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Source Code</a:t>
            </a:r>
            <a:endParaRPr lang="en-US" dirty="0"/>
          </a:p>
          <a:p>
            <a:r>
              <a:rPr lang="en-US" dirty="0"/>
              <a:t>Everything else.</a:t>
            </a:r>
          </a:p>
          <a:p>
            <a:r>
              <a:rPr lang="en-US" dirty="0"/>
              <a:t>R functionality is divided into a number of </a:t>
            </a:r>
            <a:r>
              <a:rPr lang="en-US" i="1" dirty="0"/>
              <a:t>packages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Design of the R System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8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238</TotalTime>
  <Words>362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PowerPoint Presentation</vt:lpstr>
      <vt:lpstr>Introduction to R Programming</vt:lpstr>
      <vt:lpstr>PowerPoint Presentation</vt:lpstr>
      <vt:lpstr>PowerPoint Presentation</vt:lpstr>
      <vt:lpstr>Overview:</vt:lpstr>
      <vt:lpstr>Key Features of R: </vt:lpstr>
      <vt:lpstr>PowerPoint Presentation</vt:lpstr>
      <vt:lpstr>PowerPoint Presentation</vt:lpstr>
      <vt:lpstr> Design of the R System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Windows User</cp:lastModifiedBy>
  <cp:revision>12</cp:revision>
  <dcterms:created xsi:type="dcterms:W3CDTF">2024-01-10T15:40:57Z</dcterms:created>
  <dcterms:modified xsi:type="dcterms:W3CDTF">2024-02-03T08:08:46Z</dcterms:modified>
</cp:coreProperties>
</file>