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4" r:id="rId2"/>
    <p:sldId id="265" r:id="rId3"/>
    <p:sldId id="266" r:id="rId4"/>
    <p:sldId id="267" r:id="rId5"/>
    <p:sldId id="268" r:id="rId6"/>
    <p:sldId id="273" r:id="rId7"/>
    <p:sldId id="269" r:id="rId8"/>
    <p:sldId id="270" r:id="rId9"/>
    <p:sldId id="271" r:id="rId10"/>
    <p:sldId id="274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-programming-language-introdu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</a:t>
            </a: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587440"/>
              </p:ext>
            </p:extLst>
          </p:nvPr>
        </p:nvGraphicFramePr>
        <p:xfrm>
          <a:off x="381000" y="1524001"/>
          <a:ext cx="8305800" cy="4724402"/>
        </p:xfrm>
        <a:graphic>
          <a:graphicData uri="http://schemas.openxmlformats.org/drawingml/2006/table">
            <a:tbl>
              <a:tblPr/>
              <a:tblGrid>
                <a:gridCol w="2768600"/>
                <a:gridCol w="2768600"/>
                <a:gridCol w="2768600"/>
              </a:tblGrid>
              <a:tr h="55581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Basic Data Types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Values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8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Numeric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of all real numbers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"numeric_value &lt;- 3.14"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8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of all integers, 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"integer_value &lt;- 42L"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8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Logical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 and 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"logical_value &lt;- TRUE"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8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of complex numbers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"complex_value &lt;- 1 + 2i"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“a”, “b”, “c”, …, “@”, “#”, “$”, …., “1”, “2”, …etc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"character_value &lt;- "Hello Geeks"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as.raw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effectLst/>
                        </a:rPr>
                        <a:t>single_raw</a:t>
                      </a:r>
                      <a:r>
                        <a:rPr lang="en-US" dirty="0">
                          <a:effectLst/>
                        </a:rPr>
                        <a:t> &lt;- </a:t>
                      </a:r>
                      <a:r>
                        <a:rPr lang="en-US" dirty="0" err="1">
                          <a:effectLst/>
                        </a:rPr>
                        <a:t>as.raw</a:t>
                      </a:r>
                      <a:r>
                        <a:rPr lang="en-US" dirty="0">
                          <a:effectLst/>
                        </a:rPr>
                        <a:t>(255)"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5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https://youtu.be/_V8eKsto3Ug?feature=shared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1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581400"/>
          </a:xfrm>
        </p:spPr>
        <p:txBody>
          <a:bodyPr>
            <a:normAutofit/>
          </a:bodyPr>
          <a:lstStyle/>
          <a:p>
            <a:r>
              <a:rPr lang="en-US" i="1" dirty="0" smtClean="0"/>
              <a:t>R </a:t>
            </a:r>
            <a:r>
              <a:rPr lang="en-US" i="1" dirty="0"/>
              <a:t>Installation:</a:t>
            </a:r>
            <a:endParaRPr lang="en-US" dirty="0"/>
          </a:p>
          <a:p>
            <a:pPr lvl="1"/>
            <a:r>
              <a:rPr lang="en-US" dirty="0"/>
              <a:t>Download R from the official R Project website (</a:t>
            </a:r>
            <a:r>
              <a:rPr lang="en-US" dirty="0">
                <a:hlinkClick r:id="rId2"/>
              </a:rPr>
              <a:t>https://www.r-project.org/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Follow the installation instructions based on your operating system (Windows, </a:t>
            </a:r>
            <a:r>
              <a:rPr lang="en-US" dirty="0" err="1"/>
              <a:t>macOS</a:t>
            </a:r>
            <a:r>
              <a:rPr lang="en-US" dirty="0"/>
              <a:t>, or Linux).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0"/>
          </a:xfrm>
        </p:spPr>
        <p:txBody>
          <a:bodyPr>
            <a:normAutofit/>
          </a:bodyPr>
          <a:lstStyle/>
          <a:p>
            <a:r>
              <a:rPr lang="en-US" b="1" dirty="0"/>
              <a:t>1. Installing R and </a:t>
            </a:r>
            <a:r>
              <a:rPr lang="en-US" b="1" dirty="0" err="1"/>
              <a:t>RStudio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8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RStudio</a:t>
            </a:r>
            <a:r>
              <a:rPr lang="en-US" i="1" dirty="0"/>
              <a:t> Installation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Download </a:t>
            </a:r>
            <a:r>
              <a:rPr lang="en-US" dirty="0" err="1"/>
              <a:t>RStudio</a:t>
            </a:r>
            <a:r>
              <a:rPr lang="en-US" dirty="0"/>
              <a:t> from the official </a:t>
            </a:r>
            <a:r>
              <a:rPr lang="en-US" dirty="0" err="1"/>
              <a:t>RStudio</a:t>
            </a:r>
            <a:r>
              <a:rPr lang="en-US" dirty="0"/>
              <a:t> website (</a:t>
            </a:r>
            <a:r>
              <a:rPr lang="en-US" dirty="0">
                <a:hlinkClick r:id="rId2"/>
              </a:rPr>
              <a:t>https://www.rstudio.com/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Follow the installation instructions.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provides a user-friendly interface for working with 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8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386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R </a:t>
            </a:r>
            <a:r>
              <a:rPr lang="en-US" i="1" dirty="0"/>
              <a:t>as a Calculator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Use R for basic arithmetic operations.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   # </a:t>
            </a:r>
            <a:r>
              <a:rPr lang="en-US" dirty="0"/>
              <a:t>Addition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      2 </a:t>
            </a:r>
            <a:r>
              <a:rPr lang="en-US" dirty="0"/>
              <a:t>+ 3 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   # Subtraction</a:t>
            </a:r>
          </a:p>
          <a:p>
            <a:pPr marL="365760" lvl="1" indent="0">
              <a:buNone/>
            </a:pPr>
            <a:r>
              <a:rPr lang="en-US" dirty="0" smtClean="0"/>
              <a:t>       </a:t>
            </a:r>
            <a:r>
              <a:rPr lang="en-US" dirty="0"/>
              <a:t>5 - 1 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dirty="0"/>
              <a:t>2. Basic R Syntax and Data Types: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2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 smtClean="0"/>
              <a:t> # </a:t>
            </a:r>
            <a:r>
              <a:rPr lang="en-US" dirty="0"/>
              <a:t>Multiplication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4 * 2 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 # </a:t>
            </a:r>
            <a:r>
              <a:rPr lang="en-US" dirty="0"/>
              <a:t>Division </a:t>
            </a:r>
          </a:p>
          <a:p>
            <a:pPr marL="365760" lvl="1" indent="0">
              <a:buNone/>
            </a:pPr>
            <a:r>
              <a:rPr lang="en-US" dirty="0" smtClean="0"/>
              <a:t>    10 </a:t>
            </a:r>
            <a:r>
              <a:rPr lang="en-US" dirty="0"/>
              <a:t>/ 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Variables and Assignment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Assign values to variables using &lt;- or =.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# </a:t>
            </a:r>
            <a:r>
              <a:rPr lang="en-US" dirty="0"/>
              <a:t>Variable assignment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   x </a:t>
            </a:r>
            <a:r>
              <a:rPr lang="en-US" dirty="0"/>
              <a:t>&lt;- 5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   y </a:t>
            </a:r>
            <a:r>
              <a:rPr lang="en-US" dirty="0"/>
              <a:t>= </a:t>
            </a:r>
            <a:r>
              <a:rPr lang="en-US" dirty="0" smtClean="0"/>
              <a:t>3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# </a:t>
            </a:r>
            <a:r>
              <a:rPr lang="en-US" dirty="0"/>
              <a:t>Use variables in calculations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   z </a:t>
            </a:r>
            <a:r>
              <a:rPr lang="en-US" dirty="0"/>
              <a:t>&lt;- x + 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4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576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/>
              <a:t>Different forms of data that can be saved and manipulated are defined and categorized using data types in computer languages, including R. Each R data type has unique properties and associated operations.</a:t>
            </a:r>
            <a:endParaRPr lang="en-US" dirty="0" smtClean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76400"/>
          </a:xfrm>
        </p:spPr>
        <p:txBody>
          <a:bodyPr>
            <a:normAutofit/>
          </a:bodyPr>
          <a:lstStyle/>
          <a:p>
            <a:r>
              <a:rPr lang="en-US" i="1" dirty="0"/>
              <a:t>Data Types: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5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   What </a:t>
            </a:r>
            <a:r>
              <a:rPr lang="en-US" b="1" dirty="0"/>
              <a:t>are R Data types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Data types are used in computer programming to specify the kind of data that can be stored in a variable. For effective memory consumption and precise computation, the right data type must be selected. Each R data type has its own set of regulations and restrictions.</a:t>
            </a:r>
          </a:p>
          <a:p>
            <a:r>
              <a:rPr lang="en-US" b="1" dirty="0"/>
              <a:t>Data Types in R Programming Language</a:t>
            </a:r>
            <a:endParaRPr lang="en-US" dirty="0"/>
          </a:p>
          <a:p>
            <a:r>
              <a:rPr lang="en-US" dirty="0"/>
              <a:t>Each variable in R has an associated data type. Each R-Data Type requires different amounts of memory and has some specific operations which can be performed over it. </a:t>
            </a:r>
            <a:r>
              <a:rPr lang="en-US" dirty="0">
                <a:hlinkClick r:id="rId2"/>
              </a:rPr>
              <a:t>R Programming language</a:t>
            </a:r>
            <a:r>
              <a:rPr lang="en-US" dirty="0"/>
              <a:t> has the following basic R-data types and the following table shows the data type and the values that each data type can take.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341</TotalTime>
  <Words>385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PowerPoint Presentation</vt:lpstr>
      <vt:lpstr>Introduction to R</vt:lpstr>
      <vt:lpstr>1. Installing R and RStudio: </vt:lpstr>
      <vt:lpstr>PowerPoint Presentation</vt:lpstr>
      <vt:lpstr>2. Basic R Syntax and Data Types: </vt:lpstr>
      <vt:lpstr>PowerPoint Presentation</vt:lpstr>
      <vt:lpstr>PowerPoint Presentation</vt:lpstr>
      <vt:lpstr>Data Types: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Windows User</cp:lastModifiedBy>
  <cp:revision>13</cp:revision>
  <dcterms:created xsi:type="dcterms:W3CDTF">2024-01-10T15:40:57Z</dcterms:created>
  <dcterms:modified xsi:type="dcterms:W3CDTF">2024-02-03T10:04:16Z</dcterms:modified>
</cp:coreProperties>
</file>