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64" r:id="rId2"/>
    <p:sldId id="265" r:id="rId3"/>
    <p:sldId id="266" r:id="rId4"/>
    <p:sldId id="267" r:id="rId5"/>
    <p:sldId id="268" r:id="rId6"/>
    <p:sldId id="269" r:id="rId7"/>
    <p:sldId id="270" r:id="rId8"/>
    <p:sldId id="271" r:id="rId9"/>
    <p:sldId id="274" r:id="rId10"/>
    <p:sldId id="273" r:id="rId11"/>
    <p:sldId id="275" r:id="rId12"/>
    <p:sldId id="276" r:id="rId13"/>
    <p:sldId id="277"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F95D356-B740-4B6E-83DA-02C16822F45D}" type="datetimeFigureOut">
              <a:rPr lang="en-US" smtClean="0"/>
              <a:t>2/3/2024</a:t>
            </a:fld>
            <a:endParaRPr lang="en-US"/>
          </a:p>
        </p:txBody>
      </p:sp>
      <p:sp>
        <p:nvSpPr>
          <p:cNvPr id="16" name="Slide Number Placeholder 15"/>
          <p:cNvSpPr>
            <a:spLocks noGrp="1"/>
          </p:cNvSpPr>
          <p:nvPr>
            <p:ph type="sldNum" sz="quarter" idx="11"/>
          </p:nvPr>
        </p:nvSpPr>
        <p:spPr/>
        <p:txBody>
          <a:bodyPr/>
          <a:lstStyle/>
          <a:p>
            <a:fld id="{CCB0DE02-5114-4139-8FC9-4CD4FE22255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F95D356-B740-4B6E-83DA-02C16822F45D}" type="datetimeFigureOut">
              <a:rPr lang="en-US" smtClean="0"/>
              <a:t>2/3/2024</a:t>
            </a:fld>
            <a:endParaRPr lang="en-US"/>
          </a:p>
        </p:txBody>
      </p:sp>
      <p:sp>
        <p:nvSpPr>
          <p:cNvPr id="15" name="Slide Number Placeholder 14"/>
          <p:cNvSpPr>
            <a:spLocks noGrp="1"/>
          </p:cNvSpPr>
          <p:nvPr>
            <p:ph type="sldNum" sz="quarter" idx="15"/>
          </p:nvPr>
        </p:nvSpPr>
        <p:spPr/>
        <p:txBody>
          <a:bodyPr/>
          <a:lstStyle>
            <a:lvl1pPr algn="ctr">
              <a:defRPr/>
            </a:lvl1pPr>
          </a:lstStyle>
          <a:p>
            <a:fld id="{CCB0DE02-5114-4139-8FC9-4CD4FE22255D}"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F95D356-B740-4B6E-83DA-02C16822F45D}" type="datetimeFigureOut">
              <a:rPr lang="en-US" smtClean="0"/>
              <a:t>2/3/2024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95D356-B740-4B6E-83DA-02C16822F45D}"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F95D356-B740-4B6E-83DA-02C16822F45D}" type="datetimeFigureOut">
              <a:rPr lang="en-US" smtClean="0"/>
              <a:t>2/3/2024</a:t>
            </a:fld>
            <a:endParaRPr lang="en-US"/>
          </a:p>
        </p:txBody>
      </p:sp>
      <p:sp>
        <p:nvSpPr>
          <p:cNvPr id="9" name="Slide Number Placeholder 8"/>
          <p:cNvSpPr>
            <a:spLocks noGrp="1"/>
          </p:cNvSpPr>
          <p:nvPr>
            <p:ph type="sldNum" sz="quarter" idx="15"/>
          </p:nvPr>
        </p:nvSpPr>
        <p:spPr/>
        <p:txBody>
          <a:bodyPr/>
          <a:lstStyle/>
          <a:p>
            <a:fld id="{CCB0DE02-5114-4139-8FC9-4CD4FE22255D}"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F95D356-B740-4B6E-83DA-02C16822F45D}" type="datetimeFigureOut">
              <a:rPr lang="en-US" smtClean="0"/>
              <a:t>2/3/2024</a:t>
            </a:fld>
            <a:endParaRPr lang="en-US"/>
          </a:p>
        </p:txBody>
      </p:sp>
      <p:sp>
        <p:nvSpPr>
          <p:cNvPr id="9" name="Slide Number Placeholder 8"/>
          <p:cNvSpPr>
            <a:spLocks noGrp="1"/>
          </p:cNvSpPr>
          <p:nvPr>
            <p:ph type="sldNum" sz="quarter" idx="11"/>
          </p:nvPr>
        </p:nvSpPr>
        <p:spPr/>
        <p:txBody>
          <a:bodyPr/>
          <a:lstStyle/>
          <a:p>
            <a:fld id="{CCB0DE02-5114-4139-8FC9-4CD4FE22255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F95D356-B740-4B6E-83DA-02C16822F45D}" type="datetimeFigureOut">
              <a:rPr lang="en-US" smtClean="0"/>
              <a:t>2/3/2024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CB0DE02-5114-4139-8FC9-4CD4FE22255D}"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a:t>
            </a:r>
            <a:r>
              <a:rPr lang="en-US" sz="2800" b="1" dirty="0" smtClean="0">
                <a:latin typeface="Arial Black" panose="020B0A04020102020204" pitchFamily="34" charset="0"/>
                <a:ea typeface="Karla" pitchFamily="2" charset="0"/>
                <a:cs typeface="Karla" pitchFamily="2" charset="0"/>
              </a:rPr>
              <a:t>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400" dirty="0">
                <a:latin typeface="Times New Roman" panose="02020603050405020304" pitchFamily="18" charset="0"/>
                <a:ea typeface="Calibri" panose="020F0502020204030204" pitchFamily="34" charset="0"/>
                <a:cs typeface="Times New Roman" panose="02020603050405020304" pitchFamily="18" charset="0"/>
              </a:rPr>
              <a:t>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969" y="1676400"/>
            <a:ext cx="3786188"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4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a:t>
            </a:r>
            <a:r>
              <a:rPr lang="en-US" dirty="0"/>
              <a:t>matrix is a rectangular arrangement of numbers in rows and columns. In a matrix, as we know rows are the ones that run horizontally and columns are the ones that run vertically. Matrices are two-dimensional, homogeneous data structures.</a:t>
            </a:r>
            <a:br>
              <a:rPr lang="en-US" dirty="0"/>
            </a:br>
            <a:r>
              <a:rPr lang="en-US" dirty="0"/>
              <a:t>Now, let’s see how to create a matrix in R. To create a matrix in R you need to use the function called matrix. The arguments to this matrix() are the set of elements in the vector. You have to pass how many numbers of rows and how many numbers of columns you want to have in your matrix and this is the important point you have to remember that by default, matrices are in column-wise order. </a:t>
            </a:r>
          </a:p>
          <a:p>
            <a:endParaRPr lang="en-US" dirty="0"/>
          </a:p>
        </p:txBody>
      </p:sp>
      <p:sp>
        <p:nvSpPr>
          <p:cNvPr id="3" name="Title 2"/>
          <p:cNvSpPr>
            <a:spLocks noGrp="1"/>
          </p:cNvSpPr>
          <p:nvPr>
            <p:ph type="title"/>
          </p:nvPr>
        </p:nvSpPr>
        <p:spPr/>
        <p:txBody>
          <a:bodyPr>
            <a:normAutofit fontScale="90000"/>
          </a:bodyPr>
          <a:lstStyle/>
          <a:p>
            <a:r>
              <a:rPr lang="en-US" b="1" dirty="0"/>
              <a:t>Matrices</a:t>
            </a:r>
            <a:br>
              <a:rPr lang="en-US" b="1" dirty="0"/>
            </a:br>
            <a:endParaRPr lang="en-US" dirty="0"/>
          </a:p>
        </p:txBody>
      </p:sp>
    </p:spTree>
    <p:extLst>
      <p:ext uri="{BB962C8B-B14F-4D97-AF65-F5344CB8AC3E}">
        <p14:creationId xmlns:p14="http://schemas.microsoft.com/office/powerpoint/2010/main" val="133584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0"/>
            <a:ext cx="5334000" cy="583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09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18" y="1371600"/>
            <a:ext cx="44958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43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 </a:t>
            </a:r>
            <a:r>
              <a:rPr lang="en-US" dirty="0"/>
              <a:t>Understanding how to install R and </a:t>
            </a:r>
            <a:r>
              <a:rPr lang="en-US" dirty="0" err="1"/>
              <a:t>RStudio</a:t>
            </a:r>
            <a:r>
              <a:rPr lang="en-US" dirty="0"/>
              <a:t>, along with grasping basic syntax, data types, and data structures, lays a solid foundation for further exploration of R programming. Practice with examples will enhance your proficiency in using R for data analysis and statistical computing.</a:t>
            </a:r>
            <a:endParaRPr lang="en-US" dirty="0"/>
          </a:p>
        </p:txBody>
      </p:sp>
      <p:sp>
        <p:nvSpPr>
          <p:cNvPr id="3" name="Title 2"/>
          <p:cNvSpPr>
            <a:spLocks noGrp="1"/>
          </p:cNvSpPr>
          <p:nvPr>
            <p:ph type="title"/>
          </p:nvPr>
        </p:nvSpPr>
        <p:spPr/>
        <p:txBody>
          <a:bodyPr/>
          <a:lstStyle/>
          <a:p>
            <a:r>
              <a:rPr lang="en-US" b="1" dirty="0"/>
              <a:t>Conclusion:</a:t>
            </a:r>
            <a:endParaRPr lang="en-US" dirty="0"/>
          </a:p>
        </p:txBody>
      </p:sp>
    </p:spTree>
    <p:extLst>
      <p:ext uri="{BB962C8B-B14F-4D97-AF65-F5344CB8AC3E}">
        <p14:creationId xmlns:p14="http://schemas.microsoft.com/office/powerpoint/2010/main" val="153873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Introduction to R</a:t>
            </a:r>
            <a:endParaRPr lang="en-US" dirty="0"/>
          </a:p>
        </p:txBody>
      </p:sp>
    </p:spTree>
    <p:extLst>
      <p:ext uri="{BB962C8B-B14F-4D97-AF65-F5344CB8AC3E}">
        <p14:creationId xmlns:p14="http://schemas.microsoft.com/office/powerpoint/2010/main" val="13336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a:t>
            </a:r>
            <a:r>
              <a:rPr lang="en-US" dirty="0"/>
              <a:t>data structure is a particular way of organizing data in a computer so that it can be used effectively. The idea is to reduce the space and time complexities of different tasks. Data structures in R programming are tools for holding multiple values. </a:t>
            </a:r>
          </a:p>
          <a:p>
            <a:r>
              <a:rPr lang="en-US" dirty="0"/>
              <a:t>R’s base data structures are often organized by their dimensionality (1D, 2D, or </a:t>
            </a:r>
            <a:r>
              <a:rPr lang="en-US" dirty="0" err="1"/>
              <a:t>nD</a:t>
            </a:r>
            <a:r>
              <a:rPr lang="en-US" dirty="0"/>
              <a:t>) and whether they’re homogeneous (all elements must be of the identical type) or heterogeneous (the elements are often of various types). </a:t>
            </a:r>
            <a:endParaRPr lang="en-US" dirty="0"/>
          </a:p>
        </p:txBody>
      </p:sp>
      <p:sp>
        <p:nvSpPr>
          <p:cNvPr id="3" name="Title 2"/>
          <p:cNvSpPr>
            <a:spLocks noGrp="1"/>
          </p:cNvSpPr>
          <p:nvPr>
            <p:ph type="title"/>
          </p:nvPr>
        </p:nvSpPr>
        <p:spPr/>
        <p:txBody>
          <a:bodyPr>
            <a:normAutofit fontScale="90000"/>
          </a:bodyPr>
          <a:lstStyle/>
          <a:p>
            <a:r>
              <a:rPr lang="en-US" b="1" dirty="0"/>
              <a:t>Data Structures in R Programming</a:t>
            </a:r>
            <a:r>
              <a:rPr lang="en-US" dirty="0"/>
              <a:t/>
            </a:r>
            <a:br>
              <a:rPr lang="en-US" dirty="0"/>
            </a:br>
            <a:endParaRPr lang="en-US" dirty="0"/>
          </a:p>
        </p:txBody>
      </p:sp>
    </p:spTree>
    <p:extLst>
      <p:ext uri="{BB962C8B-B14F-4D97-AF65-F5344CB8AC3E}">
        <p14:creationId xmlns:p14="http://schemas.microsoft.com/office/powerpoint/2010/main" val="163042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gives rise to the three data types which are most frequently utilized in data analysis.</a:t>
            </a:r>
          </a:p>
          <a:p>
            <a:r>
              <a:rPr lang="en-US" dirty="0"/>
              <a:t>The most essential data structures used in R include: </a:t>
            </a:r>
          </a:p>
          <a:p>
            <a:r>
              <a:rPr lang="en-US" dirty="0"/>
              <a:t>Vectors</a:t>
            </a:r>
          </a:p>
          <a:p>
            <a:r>
              <a:rPr lang="en-US" dirty="0" err="1"/>
              <a:t>Dataframes</a:t>
            </a:r>
            <a:endParaRPr lang="en-US" dirty="0"/>
          </a:p>
          <a:p>
            <a:r>
              <a:rPr lang="en-US" dirty="0"/>
              <a:t>Matrices</a:t>
            </a:r>
          </a:p>
          <a:p>
            <a:endParaRPr lang="en-US" dirty="0"/>
          </a:p>
        </p:txBody>
      </p:sp>
    </p:spTree>
    <p:extLst>
      <p:ext uri="{BB962C8B-B14F-4D97-AF65-F5344CB8AC3E}">
        <p14:creationId xmlns:p14="http://schemas.microsoft.com/office/powerpoint/2010/main" val="234584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a:r>
            <a:br>
              <a:rPr lang="en-US" dirty="0"/>
            </a:br>
            <a:endParaRPr lang="en-US" dirty="0"/>
          </a:p>
          <a:p>
            <a:r>
              <a:rPr lang="en-US" dirty="0"/>
              <a:t>A vector is an ordered collection of basic data types of a given length. The only key thing here is all the elements of a vector must be of the identical data type </a:t>
            </a:r>
            <a:r>
              <a:rPr lang="en-US" dirty="0" err="1"/>
              <a:t>e.g</a:t>
            </a:r>
            <a:r>
              <a:rPr lang="en-US" dirty="0"/>
              <a:t> homogeneous data structures. Vectors are one-dimensional data structures.</a:t>
            </a:r>
          </a:p>
          <a:p>
            <a:pPr marL="0" indent="0">
              <a:buNone/>
            </a:pPr>
            <a:r>
              <a:rPr lang="en-US" b="1" dirty="0"/>
              <a:t/>
            </a:r>
            <a:br>
              <a:rPr lang="en-US" b="1" dirty="0"/>
            </a:br>
            <a:endParaRPr lang="en-US" dirty="0"/>
          </a:p>
        </p:txBody>
      </p:sp>
      <p:sp>
        <p:nvSpPr>
          <p:cNvPr id="3" name="Title 2"/>
          <p:cNvSpPr>
            <a:spLocks noGrp="1"/>
          </p:cNvSpPr>
          <p:nvPr>
            <p:ph type="title"/>
          </p:nvPr>
        </p:nvSpPr>
        <p:spPr/>
        <p:txBody>
          <a:bodyPr/>
          <a:lstStyle/>
          <a:p>
            <a:r>
              <a:rPr lang="en-US" dirty="0"/>
              <a:t>Vectors</a:t>
            </a:r>
          </a:p>
        </p:txBody>
      </p:sp>
    </p:spTree>
    <p:extLst>
      <p:ext uri="{BB962C8B-B14F-4D97-AF65-F5344CB8AC3E}">
        <p14:creationId xmlns:p14="http://schemas.microsoft.com/office/powerpoint/2010/main" val="409666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4796433"/>
              </p:ext>
            </p:extLst>
          </p:nvPr>
        </p:nvGraphicFramePr>
        <p:xfrm>
          <a:off x="457200" y="609600"/>
          <a:ext cx="7696200" cy="3657600"/>
        </p:xfrm>
        <a:graphic>
          <a:graphicData uri="http://schemas.openxmlformats.org/drawingml/2006/table">
            <a:tbl>
              <a:tblPr/>
              <a:tblGrid>
                <a:gridCol w="7696200"/>
              </a:tblGrid>
              <a:tr h="3657600">
                <a:tc>
                  <a:txBody>
                    <a:bodyPr/>
                    <a:lstStyle/>
                    <a:p>
                      <a:r>
                        <a:rPr lang="en-US" b="1" u="sng" dirty="0" smtClean="0">
                          <a:effectLst/>
                        </a:rPr>
                        <a:t>Example:</a:t>
                      </a:r>
                    </a:p>
                    <a:p>
                      <a:endParaRPr lang="en-US" b="1" u="sng" dirty="0" smtClean="0">
                        <a:effectLst/>
                      </a:endParaRPr>
                    </a:p>
                    <a:p>
                      <a:r>
                        <a:rPr lang="en-US" dirty="0" smtClean="0">
                          <a:effectLst/>
                        </a:rPr>
                        <a:t># </a:t>
                      </a:r>
                      <a:r>
                        <a:rPr lang="en-US" dirty="0">
                          <a:effectLst/>
                        </a:rPr>
                        <a:t>R program to illustrate </a:t>
                      </a:r>
                      <a:r>
                        <a:rPr lang="en-US" dirty="0" smtClean="0">
                          <a:effectLst/>
                        </a:rPr>
                        <a:t>Vector</a:t>
                      </a:r>
                    </a:p>
                    <a:p>
                      <a:endParaRPr lang="en-US" dirty="0">
                        <a:effectLst/>
                      </a:endParaRPr>
                    </a:p>
                    <a:p>
                      <a:r>
                        <a:rPr lang="en-US" dirty="0">
                          <a:effectLst/>
                        </a:rPr>
                        <a:t> </a:t>
                      </a:r>
                    </a:p>
                    <a:p>
                      <a:r>
                        <a:rPr lang="en-US" dirty="0">
                          <a:effectLst/>
                        </a:rPr>
                        <a:t># Vectors(ordered collection of same data type)</a:t>
                      </a:r>
                    </a:p>
                    <a:p>
                      <a:r>
                        <a:rPr lang="en-US" dirty="0">
                          <a:effectLst/>
                        </a:rPr>
                        <a:t>X = c(1, 3, 5, 7, 8</a:t>
                      </a:r>
                      <a:r>
                        <a:rPr lang="en-US" dirty="0" smtClean="0">
                          <a:effectLst/>
                        </a:rPr>
                        <a:t>)</a:t>
                      </a:r>
                    </a:p>
                    <a:p>
                      <a:endParaRPr lang="en-US" dirty="0">
                        <a:effectLst/>
                      </a:endParaRPr>
                    </a:p>
                    <a:p>
                      <a:r>
                        <a:rPr lang="en-US" dirty="0">
                          <a:effectLst/>
                        </a:rPr>
                        <a:t> </a:t>
                      </a:r>
                    </a:p>
                    <a:p>
                      <a:r>
                        <a:rPr lang="en-US" dirty="0">
                          <a:effectLst/>
                        </a:rPr>
                        <a:t># Printing those elements in console</a:t>
                      </a:r>
                    </a:p>
                    <a:p>
                      <a:r>
                        <a:rPr lang="en-US" dirty="0">
                          <a:effectLst/>
                        </a:rPr>
                        <a:t>print(X)</a:t>
                      </a:r>
                    </a:p>
                  </a:txBody>
                  <a:tcPr marL="0" marR="0" marT="0" marB="0" anchor="ctr">
                    <a:lnL>
                      <a:noFill/>
                    </a:lnL>
                    <a:lnR>
                      <a:noFill/>
                    </a:lnR>
                    <a:lnT>
                      <a:noFill/>
                    </a:lnT>
                    <a:lnB>
                      <a:noFill/>
                    </a:lnB>
                  </a:tcPr>
                </a:tc>
              </a:tr>
            </a:tbl>
          </a:graphicData>
        </a:graphic>
      </p:graphicFrame>
      <p:sp>
        <p:nvSpPr>
          <p:cNvPr id="6" name="Rectangle 2"/>
          <p:cNvSpPr>
            <a:spLocks noChangeArrowheads="1"/>
          </p:cNvSpPr>
          <p:nvPr/>
        </p:nvSpPr>
        <p:spPr bwMode="auto">
          <a:xfrm>
            <a:off x="304800" y="4729118"/>
            <a:ext cx="9296400"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D2125"/>
                </a:solidFill>
                <a:effectLst/>
                <a:latin typeface="Poppins"/>
                <a:cs typeface="Arial" pitchFamily="34" charset="0"/>
              </a:rPr>
              <a:t>Output: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D2125"/>
                </a:solidFill>
                <a:effectLst/>
                <a:latin typeface="SFMono-Regular"/>
                <a:cs typeface="Arial" pitchFamily="34" charset="0"/>
              </a:rPr>
              <a:t>[1] 1 3 5 7 8</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730921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Dataframes</a:t>
            </a:r>
            <a:r>
              <a:rPr lang="en-US" dirty="0" smtClean="0"/>
              <a:t> </a:t>
            </a:r>
            <a:r>
              <a:rPr lang="en-US" dirty="0"/>
              <a:t>are generic data objects of R which are used to store the tabular data. </a:t>
            </a:r>
            <a:r>
              <a:rPr lang="en-US" dirty="0" err="1"/>
              <a:t>Dataframes</a:t>
            </a:r>
            <a:r>
              <a:rPr lang="en-US" dirty="0"/>
              <a:t> are the foremost popular data objects in R programming because we are comfortable in seeing the data within the tabular form. They are two-dimensional, heterogeneous data structures. These are lists of vectors of equal lengths. </a:t>
            </a:r>
          </a:p>
          <a:p>
            <a:r>
              <a:rPr lang="en-US" dirty="0"/>
              <a:t>Data frames have the following constraints placed upon them: </a:t>
            </a:r>
          </a:p>
        </p:txBody>
      </p:sp>
      <p:sp>
        <p:nvSpPr>
          <p:cNvPr id="3" name="Title 2"/>
          <p:cNvSpPr>
            <a:spLocks noGrp="1"/>
          </p:cNvSpPr>
          <p:nvPr>
            <p:ph type="title"/>
          </p:nvPr>
        </p:nvSpPr>
        <p:spPr/>
        <p:txBody>
          <a:bodyPr>
            <a:normAutofit fontScale="90000"/>
          </a:bodyPr>
          <a:lstStyle/>
          <a:p>
            <a:r>
              <a:rPr lang="en-US" b="1" dirty="0" err="1"/>
              <a:t>Dataframes</a:t>
            </a:r>
            <a:r>
              <a:rPr lang="en-US" b="1" dirty="0"/>
              <a:t/>
            </a:r>
            <a:br>
              <a:rPr lang="en-US" b="1" dirty="0"/>
            </a:br>
            <a:endParaRPr lang="en-US" dirty="0"/>
          </a:p>
        </p:txBody>
      </p:sp>
    </p:spTree>
    <p:extLst>
      <p:ext uri="{BB962C8B-B14F-4D97-AF65-F5344CB8AC3E}">
        <p14:creationId xmlns:p14="http://schemas.microsoft.com/office/powerpoint/2010/main" val="3960463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data-frame must have column names and every row should have a unique name.</a:t>
            </a:r>
          </a:p>
          <a:p>
            <a:r>
              <a:rPr lang="en-US" dirty="0"/>
              <a:t>Each column must have the identical number of items.</a:t>
            </a:r>
          </a:p>
          <a:p>
            <a:r>
              <a:rPr lang="en-US" dirty="0"/>
              <a:t>Each item in a single column must be of the same data type.</a:t>
            </a:r>
          </a:p>
          <a:p>
            <a:r>
              <a:rPr lang="en-US" dirty="0"/>
              <a:t>Different columns may have different data types.</a:t>
            </a:r>
          </a:p>
          <a:p>
            <a:r>
              <a:rPr lang="en-US" dirty="0"/>
              <a:t>To create a data frame we use the </a:t>
            </a:r>
            <a:r>
              <a:rPr lang="en-US" dirty="0" err="1"/>
              <a:t>data.frame</a:t>
            </a:r>
            <a:r>
              <a:rPr lang="en-US" dirty="0"/>
              <a:t>() function.</a:t>
            </a:r>
          </a:p>
          <a:p>
            <a:endParaRPr lang="en-US" dirty="0"/>
          </a:p>
          <a:p>
            <a:endParaRPr lang="en-US" dirty="0"/>
          </a:p>
        </p:txBody>
      </p:sp>
    </p:spTree>
    <p:extLst>
      <p:ext uri="{BB962C8B-B14F-4D97-AF65-F5344CB8AC3E}">
        <p14:creationId xmlns:p14="http://schemas.microsoft.com/office/powerpoint/2010/main" val="100121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6629400" cy="632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9274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238</TotalTime>
  <Words>283</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PowerPoint Presentation</vt:lpstr>
      <vt:lpstr>Introduction to R</vt:lpstr>
      <vt:lpstr>Data Structures in R Programming </vt:lpstr>
      <vt:lpstr>PowerPoint Presentation</vt:lpstr>
      <vt:lpstr>Vectors</vt:lpstr>
      <vt:lpstr>PowerPoint Presentation</vt:lpstr>
      <vt:lpstr>Dataframes </vt:lpstr>
      <vt:lpstr>PowerPoint Presentation</vt:lpstr>
      <vt:lpstr>PowerPoint Presentation</vt:lpstr>
      <vt:lpstr>PowerPoint Presentation</vt:lpstr>
      <vt:lpstr>Matrices </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Windows User</cp:lastModifiedBy>
  <cp:revision>12</cp:revision>
  <dcterms:created xsi:type="dcterms:W3CDTF">2024-01-10T15:40:57Z</dcterms:created>
  <dcterms:modified xsi:type="dcterms:W3CDTF">2024-02-03T10:18:59Z</dcterms:modified>
</cp:coreProperties>
</file>