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C1E18-F1CD-4CAD-8CF8-4D2C257D6F39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FBAAC-DAFA-4F76-9A43-E641B4AAC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A0A86D-EE10-459F-BA8F-8EF0A358CE06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730BB1-7931-4A15-8E11-D1A800D0FEE4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2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4EB453-781B-4048-B1BC-B40BD14E3663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4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36E7EC-6D28-4F4B-909C-36542654E10A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5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C54730-CDF1-4E24-ACF8-7016E6F12907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59AA-6051-43B3-B694-C019C324478C}" type="datetimeFigureOut">
              <a:rPr lang="en-US" smtClean="0"/>
              <a:pPr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DBF8-A473-4803-A509-3061AF833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operating-systems/" TargetMode="External"/><Relationship Id="rId3" Type="http://schemas.openxmlformats.org/officeDocument/2006/relationships/hyperlink" Target="https://www.studytonight.com/operating-system/" TargetMode="External"/><Relationship Id="rId7" Type="http://schemas.openxmlformats.org/officeDocument/2006/relationships/hyperlink" Target="https://www.guru99.com/operating-system-tutorial.html" TargetMode="External"/><Relationship Id="rId2" Type="http://schemas.openxmlformats.org/officeDocument/2006/relationships/hyperlink" Target="https://www.includehelp.com/c-programming-questio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tpoint.com/os-tutorial" TargetMode="External"/><Relationship Id="rId5" Type="http://schemas.openxmlformats.org/officeDocument/2006/relationships/hyperlink" Target="https://www.tutorialspoint.com/operating_system/index.htm" TargetMode="External"/><Relationship Id="rId4" Type="http://schemas.openxmlformats.org/officeDocument/2006/relationships/hyperlink" Target="https://computing.llnl.gov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45029" y="2396209"/>
            <a:ext cx="7344591" cy="407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(CST-328)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</a:t>
            </a:r>
            <a:r>
              <a:rPr lang="en-US" b="1">
                <a:latin typeface="Arial Black" panose="020B0A04020102020204" pitchFamily="34" charset="0"/>
              </a:rPr>
              <a:t>Puneet kaur(E6913)</a:t>
            </a: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Lecture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			 </a:t>
            </a:r>
            <a:r>
              <a:rPr lang="en-US" sz="3600" b="1" dirty="0">
                <a:solidFill>
                  <a:srgbClr val="C00000"/>
                </a:solidFill>
              </a:rPr>
              <a:t>System calls</a:t>
            </a:r>
          </a:p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 					&amp; </a:t>
            </a:r>
          </a:p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			 Types of system calls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391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1600200"/>
            <a:ext cx="7388225" cy="264636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Programming interface to the services provided by the OS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 written in a high-level language (C or C++)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Mostly accessed by programs via a high-level Application Programming Interface (API) rather than direct system call use</a:t>
            </a:r>
          </a:p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3775" y="4419600"/>
            <a:ext cx="688975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the system-call names used throughout this text are generic</a:t>
            </a:r>
          </a:p>
        </p:txBody>
      </p:sp>
    </p:spTree>
    <p:extLst>
      <p:ext uri="{BB962C8B-B14F-4D97-AF65-F5344CB8AC3E}">
        <p14:creationId xmlns:p14="http://schemas.microsoft.com/office/powerpoint/2010/main" val="11228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56515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250113" cy="453072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Typically, a number associated with each system call</a:t>
            </a:r>
          </a:p>
          <a:p>
            <a:pPr lvl="1"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System-call interface</a:t>
            </a:r>
            <a:r>
              <a:rPr lang="en-US" sz="18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maintains a table indexed with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this number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system call interface invokes  the intended system call in OS kernel and returns status of the system call and any return values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caller need know nothing about how the system call is implemented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Just needs to obey API and understand what OS will do as a result call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details of  OS interface hidden from programmer by API  </a:t>
            </a:r>
          </a:p>
          <a:p>
            <a:pPr lvl="2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17835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81" y="45720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80281" y="1381125"/>
            <a:ext cx="8229600" cy="453072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 control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process, terminate process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end, abort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load, execute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process attributes, set process attributes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wait for time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wait event, signal event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allocate and free memory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Dump memory if error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Debugger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determining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bugs, single step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lvl="1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Locks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39435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01000" cy="49530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File management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 file, delete file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open, close file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read, write, reposition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file attributes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Device management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request device, release device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read, write, reposition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device attributes, set device attributes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logically attach or detach devices</a:t>
            </a:r>
          </a:p>
          <a:p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access to resources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permissions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and deny user access</a:t>
            </a:r>
          </a:p>
          <a:p>
            <a:pPr lvl="1"/>
            <a:endParaRPr lang="en-US" dirty="0"/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848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Information maintenance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time or date, set time or date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system data, set system data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 and set process, file, or device attributes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Communications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create, delete communication connection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send, receive messages if message passing model to host name or process name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client to server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Shared-memory model create and gain access to memory regions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transfer status information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147679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7525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543800" cy="3657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topic gives the learner a deep insight to system calls, system calls interface, system calls implementation and system calls types.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467600" cy="3810000"/>
          </a:xfrm>
        </p:spPr>
        <p:txBody>
          <a:bodyPr/>
          <a:lstStyle/>
          <a:p>
            <a:pPr algn="l"/>
            <a:r>
              <a:rPr lang="en-US" sz="1400" dirty="0">
                <a:hlinkClick r:id="rId2"/>
              </a:rPr>
              <a:t>https://www.includehelp.com/c-programming-questions/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hlinkClick r:id="rId3"/>
              </a:rPr>
              <a:t>https://www.studytonight.com/operating-system/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https://computing.llnl.gov/tutorials/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5"/>
              </a:rPr>
              <a:t>https://www.tutorialspoint.com/operating_system/index.htm#:~:text=An%20operating%20system%20(OS)%20is,software%20in%20a%20computer%20system.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6"/>
              </a:rPr>
              <a:t>https://www.javatpoint.com/os-tutorial</a:t>
            </a:r>
            <a:endParaRPr lang="en-US" sz="1400" dirty="0"/>
          </a:p>
          <a:p>
            <a:pPr algn="l"/>
            <a:endParaRPr lang="en-US" sz="1400" u="sng" dirty="0">
              <a:solidFill>
                <a:srgbClr val="0070C0"/>
              </a:solidFill>
            </a:endParaRPr>
          </a:p>
          <a:p>
            <a:pPr algn="l"/>
            <a:r>
              <a:rPr lang="en-US" sz="1400" dirty="0">
                <a:hlinkClick r:id="rId7"/>
              </a:rPr>
              <a:t>https://www.guru99.com/operating-system-tutorial.html</a:t>
            </a:r>
            <a:endParaRPr lang="en-US" sz="1400" dirty="0"/>
          </a:p>
          <a:p>
            <a:pPr algn="l"/>
            <a:r>
              <a:rPr lang="en-US" sz="1400" dirty="0">
                <a:hlinkClick r:id="rId8"/>
              </a:rPr>
              <a:t>https://www.geeksforgeeks.org/operating-systems/</a:t>
            </a:r>
            <a:endParaRPr lang="en-US" sz="1400" u="sng" dirty="0">
              <a:solidFill>
                <a:srgbClr val="0070C0"/>
              </a:solidFill>
            </a:endParaRPr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576</Words>
  <Application>Microsoft Office PowerPoint</Application>
  <PresentationFormat>On-screen Show (4:3)</PresentationFormat>
  <Paragraphs>89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Casper</vt:lpstr>
      <vt:lpstr>Monotype Sorts</vt:lpstr>
      <vt:lpstr>Raleway ExtraBold</vt:lpstr>
      <vt:lpstr>Times New Roman</vt:lpstr>
      <vt:lpstr>Office Theme</vt:lpstr>
      <vt:lpstr>CorelDRAW</vt:lpstr>
      <vt:lpstr>PowerPoint Presentation</vt:lpstr>
      <vt:lpstr>Lecture 4</vt:lpstr>
      <vt:lpstr>System Calls</vt:lpstr>
      <vt:lpstr>System Call Implementation</vt:lpstr>
      <vt:lpstr>Types of System Calls</vt:lpstr>
      <vt:lpstr>Types of System Calls</vt:lpstr>
      <vt:lpstr>Types of System Calls (Cont.)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puneet kaur</cp:lastModifiedBy>
  <cp:revision>10</cp:revision>
  <dcterms:created xsi:type="dcterms:W3CDTF">2020-06-22T10:13:27Z</dcterms:created>
  <dcterms:modified xsi:type="dcterms:W3CDTF">2022-07-25T05:00:03Z</dcterms:modified>
</cp:coreProperties>
</file>