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4"/>
  </p:notesMasterIdLst>
  <p:handoutMasterIdLst>
    <p:handoutMasterId r:id="rId15"/>
  </p:handoutMasterIdLst>
  <p:sldIdLst>
    <p:sldId id="287" r:id="rId3"/>
    <p:sldId id="281" r:id="rId4"/>
    <p:sldId id="411" r:id="rId5"/>
    <p:sldId id="412" r:id="rId6"/>
    <p:sldId id="413" r:id="rId7"/>
    <p:sldId id="414" r:id="rId8"/>
    <p:sldId id="415" r:id="rId9"/>
    <p:sldId id="398" r:id="rId10"/>
    <p:sldId id="408" r:id="rId11"/>
    <p:sldId id="409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06" autoAdjust="0"/>
    <p:restoredTop sz="94624" autoAdjust="0"/>
  </p:normalViewPr>
  <p:slideViewPr>
    <p:cSldViewPr snapToGrid="0">
      <p:cViewPr>
        <p:scale>
          <a:sx n="60" d="100"/>
          <a:sy n="60" d="100"/>
        </p:scale>
        <p:origin x="-1032" y="-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72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178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xmlns="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xmlns="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p:oleObj spid="_x0000_s11293" name="CorelDRAW" r:id="rId3" imgW="2169000" imgH="2169360" progId="">
              <p:embed/>
            </p:oleObj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xmlns="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2908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492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INSTITUTE : UIE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: CSE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BASED LEARNING IN JAVA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(20CST-319/20ITT-319)</a:t>
            </a:r>
            <a:endParaRPr lang="en-US" sz="2000" b="1" dirty="0" smtClean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383B967-41CC-4702-9A6A-3CAB326C3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041" y="4566315"/>
            <a:ext cx="643204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OF PRESENTATION: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C6DB94B-BA01-4C3C-92C8-ABB949BCB39B}"/>
              </a:ext>
            </a:extLst>
          </p:cNvPr>
          <p:cNvSpPr txBox="1"/>
          <p:nvPr/>
        </p:nvSpPr>
        <p:spPr>
          <a:xfrm>
            <a:off x="3206107" y="4985847"/>
            <a:ext cx="704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Introduction to Java. Difference between C++ and Java.</a:t>
            </a:r>
          </a:p>
        </p:txBody>
      </p:sp>
    </p:spTree>
    <p:extLst>
      <p:ext uri="{BB962C8B-B14F-4D97-AF65-F5344CB8AC3E}">
        <p14:creationId xmlns:p14="http://schemas.microsoft.com/office/powerpoint/2010/main" xmlns="" val="99179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References: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561051" y="1391654"/>
            <a:ext cx="757555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Books: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Java.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2. A Primer,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E.Balaguruswamy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Programming with Java,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Tata McGraw Hill Companies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John P.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Flynt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Thomson,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Java Programming.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Video Lectures 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https://youtu.be/O5hShUO6wxs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Reference Links: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https://www.tutorialspoint.com/java/java_polymorphism.htm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http://www.careerride.com/Object-oriented-programming-Interview-Questions.aspx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http://www.javatpoint.com/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http://www.java-examples.com/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806943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22054" y="94089"/>
            <a:ext cx="410563" cy="1538089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46502234"/>
                </p:ext>
              </p:extLst>
            </p:nvPr>
          </p:nvGraphicFramePr>
          <p:xfrm>
            <a:off x="100850" y="246475"/>
            <a:ext cx="183878" cy="183422"/>
          </p:xfrm>
          <a:graphic>
            <a:graphicData uri="http://schemas.openxmlformats.org/presentationml/2006/ole">
              <p:oleObj spid="_x0000_s12317" name="CorelDRAW" r:id="rId3" imgW="2169000" imgH="2169360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263" y="1840230"/>
            <a:ext cx="4322762" cy="4516120"/>
          </a:xfrm>
        </p:spPr>
        <p:txBody>
          <a:bodyPr>
            <a:normAutofit/>
          </a:bodyPr>
          <a:lstStyle/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lecture, we will discuss: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Introduction to Java. Difference between C++ and Java.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39200" y="6356350"/>
            <a:ext cx="2743200" cy="365125"/>
          </a:xfrm>
        </p:spPr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0722" y="501650"/>
            <a:ext cx="44565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Lecture Objectives</a:t>
            </a:r>
            <a: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/>
            </a:r>
            <a:br>
              <a:rPr lang="en-US" sz="20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95900" y="838200"/>
            <a:ext cx="5867400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9262" y="1611630"/>
            <a:ext cx="4322762" cy="4744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0FB9F60-C0EA-46DF-90E1-77B6313A89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1405890"/>
            <a:ext cx="430530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380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615" y="1050487"/>
            <a:ext cx="8292662" cy="48736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Java is 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programming language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 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Java is a high level, robust, object-oriented and secure programming language.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Any hardware or software environment in which a program runs, is known as a platform. Since Java has a runtime environment (JRE) and API, it is called a platform.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1442" name="Picture 2" descr="Java Fea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8057" y="805409"/>
            <a:ext cx="6576302" cy="539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4514" name="AutoShape 2" descr="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6" name="AutoShape 4" descr="1.png"/>
          <p:cNvSpPr>
            <a:spLocks noChangeAspect="1" noChangeArrowheads="1"/>
          </p:cNvSpPr>
          <p:nvPr/>
        </p:nvSpPr>
        <p:spPr bwMode="auto">
          <a:xfrm>
            <a:off x="155575" y="-144463"/>
            <a:ext cx="2414204" cy="241421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2"/>
          <a:srcRect l="17327" t="14224" r="18453" b="26940"/>
          <a:stretch>
            <a:fillRect/>
          </a:stretch>
        </p:blipFill>
        <p:spPr bwMode="auto">
          <a:xfrm>
            <a:off x="930164" y="772510"/>
            <a:ext cx="10184525" cy="524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4514" name="AutoShape 2" descr="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6" name="AutoShape 4" descr="1.png"/>
          <p:cNvSpPr>
            <a:spLocks noChangeAspect="1" noChangeArrowheads="1"/>
          </p:cNvSpPr>
          <p:nvPr/>
        </p:nvSpPr>
        <p:spPr bwMode="auto">
          <a:xfrm>
            <a:off x="155575" y="-144463"/>
            <a:ext cx="2414204" cy="241421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 l="17448" t="36638" r="18090" b="16810"/>
          <a:stretch>
            <a:fillRect/>
          </a:stretch>
        </p:blipFill>
        <p:spPr bwMode="auto">
          <a:xfrm>
            <a:off x="1135116" y="1198180"/>
            <a:ext cx="10251088" cy="416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4514" name="AutoShape 2" descr="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6" name="AutoShape 4" descr="1.png"/>
          <p:cNvSpPr>
            <a:spLocks noChangeAspect="1" noChangeArrowheads="1"/>
          </p:cNvSpPr>
          <p:nvPr/>
        </p:nvSpPr>
        <p:spPr bwMode="auto">
          <a:xfrm>
            <a:off x="155575" y="-144463"/>
            <a:ext cx="2414204" cy="241421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 l="17327" t="26509" r="18695" b="17457"/>
          <a:stretch>
            <a:fillRect/>
          </a:stretch>
        </p:blipFill>
        <p:spPr bwMode="auto">
          <a:xfrm>
            <a:off x="1087821" y="914400"/>
            <a:ext cx="9828951" cy="484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QUIZ: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  <p:sp>
        <p:nvSpPr>
          <p:cNvPr id="9" name="Rectangle 8"/>
          <p:cNvSpPr/>
          <p:nvPr/>
        </p:nvSpPr>
        <p:spPr>
          <a:xfrm>
            <a:off x="872357" y="1775936"/>
            <a:ext cx="82401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	Which of the following is a valid declaration of a char?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char </a:t>
            </a:r>
            <a:r>
              <a:rPr lang="en-US" dirty="0" err="1" smtClean="0"/>
              <a:t>ch</a:t>
            </a:r>
            <a:r>
              <a:rPr lang="en-US" dirty="0" smtClean="0"/>
              <a:t> = '\</a:t>
            </a:r>
            <a:r>
              <a:rPr lang="en-US" dirty="0" err="1" smtClean="0"/>
              <a:t>utea</a:t>
            </a:r>
            <a:r>
              <a:rPr lang="en-US" dirty="0" smtClean="0"/>
              <a:t>';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char ca = 'tea';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char </a:t>
            </a:r>
            <a:r>
              <a:rPr lang="en-US" dirty="0" err="1" smtClean="0"/>
              <a:t>cr</a:t>
            </a:r>
            <a:r>
              <a:rPr lang="en-US" dirty="0" smtClean="0"/>
              <a:t> = \u0223;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char cc = '\</a:t>
            </a:r>
            <a:r>
              <a:rPr lang="en-US" dirty="0" err="1" smtClean="0"/>
              <a:t>itea</a:t>
            </a:r>
            <a:r>
              <a:rPr lang="en-US" dirty="0" smtClean="0"/>
              <a:t>';</a:t>
            </a:r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2.	Which of the following tool is used to generate API documentation in HTML format from doc comments in source code?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smtClean="0"/>
              <a:t>javap tool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 smtClean="0"/>
              <a:t>javaw</a:t>
            </a:r>
            <a:r>
              <a:rPr lang="en-US" dirty="0" smtClean="0"/>
              <a:t> command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 smtClean="0"/>
              <a:t>Javadoc</a:t>
            </a:r>
            <a:r>
              <a:rPr lang="en-US" dirty="0" smtClean="0"/>
              <a:t> tool</a:t>
            </a:r>
          </a:p>
          <a:p>
            <a:pPr marL="342900" indent="-342900">
              <a:buFont typeface="+mj-lt"/>
              <a:buAutoNum type="alphaLcPeriod"/>
            </a:pPr>
            <a:r>
              <a:rPr lang="en-US" dirty="0" err="1" smtClean="0"/>
              <a:t>javah</a:t>
            </a:r>
            <a:r>
              <a:rPr lang="en-US" dirty="0" smtClean="0"/>
              <a:t> command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330" y="524398"/>
            <a:ext cx="10515600" cy="77600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Summary: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594" name="Text Box 306"/>
          <p:cNvSpPr txBox="1">
            <a:spLocks noChangeArrowheads="1"/>
          </p:cNvSpPr>
          <p:nvPr/>
        </p:nvSpPr>
        <p:spPr bwMode="auto">
          <a:xfrm>
            <a:off x="665982" y="2141162"/>
            <a:ext cx="75755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session, you were able to :</a:t>
            </a:r>
          </a:p>
          <a:p>
            <a:pPr marL="342900" indent="-3429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Learn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Fundamentals of JAVA</a:t>
            </a:r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9858375" y="2028825"/>
            <a:ext cx="1900238" cy="1893887"/>
            <a:chOff x="1259" y="3082"/>
            <a:chExt cx="884" cy="884"/>
          </a:xfrm>
        </p:grpSpPr>
        <p:sp>
          <p:nvSpPr>
            <p:cNvPr id="140597" name="Freeform 309"/>
            <p:cNvSpPr>
              <a:spLocks/>
            </p:cNvSpPr>
            <p:nvPr/>
          </p:nvSpPr>
          <p:spPr bwMode="auto">
            <a:xfrm flipH="1">
              <a:off x="1681" y="3824"/>
              <a:ext cx="110" cy="107"/>
            </a:xfrm>
            <a:custGeom>
              <a:avLst/>
              <a:gdLst/>
              <a:ahLst/>
              <a:cxnLst>
                <a:cxn ang="0">
                  <a:pos x="80" y="107"/>
                </a:cxn>
                <a:cxn ang="0">
                  <a:pos x="89" y="104"/>
                </a:cxn>
                <a:cxn ang="0">
                  <a:pos x="99" y="96"/>
                </a:cxn>
                <a:cxn ang="0">
                  <a:pos x="105" y="91"/>
                </a:cxn>
                <a:cxn ang="0">
                  <a:pos x="110" y="80"/>
                </a:cxn>
                <a:cxn ang="0">
                  <a:pos x="56" y="18"/>
                </a:cxn>
                <a:cxn ang="0">
                  <a:pos x="51" y="16"/>
                </a:cxn>
                <a:cxn ang="0">
                  <a:pos x="29" y="5"/>
                </a:cxn>
                <a:cxn ang="0">
                  <a:pos x="13" y="0"/>
                </a:cxn>
                <a:cxn ang="0">
                  <a:pos x="0" y="10"/>
                </a:cxn>
                <a:cxn ang="0">
                  <a:pos x="80" y="107"/>
                </a:cxn>
              </a:cxnLst>
              <a:rect l="0" t="0" r="r" b="b"/>
              <a:pathLst>
                <a:path w="110" h="107">
                  <a:moveTo>
                    <a:pt x="80" y="107"/>
                  </a:moveTo>
                  <a:lnTo>
                    <a:pt x="89" y="104"/>
                  </a:lnTo>
                  <a:lnTo>
                    <a:pt x="99" y="96"/>
                  </a:lnTo>
                  <a:lnTo>
                    <a:pt x="105" y="91"/>
                  </a:lnTo>
                  <a:lnTo>
                    <a:pt x="110" y="80"/>
                  </a:lnTo>
                  <a:lnTo>
                    <a:pt x="56" y="18"/>
                  </a:lnTo>
                  <a:lnTo>
                    <a:pt x="51" y="16"/>
                  </a:lnTo>
                  <a:lnTo>
                    <a:pt x="29" y="5"/>
                  </a:lnTo>
                  <a:lnTo>
                    <a:pt x="13" y="0"/>
                  </a:lnTo>
                  <a:lnTo>
                    <a:pt x="0" y="10"/>
                  </a:lnTo>
                  <a:lnTo>
                    <a:pt x="8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8" name="Freeform 310"/>
            <p:cNvSpPr>
              <a:spLocks/>
            </p:cNvSpPr>
            <p:nvPr/>
          </p:nvSpPr>
          <p:spPr bwMode="auto">
            <a:xfrm flipH="1">
              <a:off x="1786" y="3762"/>
              <a:ext cx="35" cy="88"/>
            </a:xfrm>
            <a:custGeom>
              <a:avLst/>
              <a:gdLst/>
              <a:ahLst/>
              <a:cxnLst>
                <a:cxn ang="0">
                  <a:pos x="24" y="88"/>
                </a:cxn>
                <a:cxn ang="0">
                  <a:pos x="29" y="88"/>
                </a:cxn>
                <a:cxn ang="0">
                  <a:pos x="32" y="88"/>
                </a:cxn>
                <a:cxn ang="0">
                  <a:pos x="32" y="86"/>
                </a:cxn>
                <a:cxn ang="0">
                  <a:pos x="35" y="83"/>
                </a:cxn>
                <a:cxn ang="0">
                  <a:pos x="35" y="64"/>
                </a:cxn>
                <a:cxn ang="0">
                  <a:pos x="29" y="40"/>
                </a:cxn>
                <a:cxn ang="0">
                  <a:pos x="13" y="16"/>
                </a:cxn>
                <a:cxn ang="0">
                  <a:pos x="0" y="0"/>
                </a:cxn>
                <a:cxn ang="0">
                  <a:pos x="2" y="13"/>
                </a:cxn>
                <a:cxn ang="0">
                  <a:pos x="8" y="43"/>
                </a:cxn>
                <a:cxn ang="0">
                  <a:pos x="16" y="75"/>
                </a:cxn>
                <a:cxn ang="0">
                  <a:pos x="24" y="88"/>
                </a:cxn>
              </a:cxnLst>
              <a:rect l="0" t="0" r="r" b="b"/>
              <a:pathLst>
                <a:path w="35" h="88">
                  <a:moveTo>
                    <a:pt x="24" y="88"/>
                  </a:moveTo>
                  <a:lnTo>
                    <a:pt x="29" y="88"/>
                  </a:lnTo>
                  <a:lnTo>
                    <a:pt x="32" y="88"/>
                  </a:lnTo>
                  <a:lnTo>
                    <a:pt x="32" y="86"/>
                  </a:lnTo>
                  <a:lnTo>
                    <a:pt x="35" y="83"/>
                  </a:lnTo>
                  <a:lnTo>
                    <a:pt x="35" y="64"/>
                  </a:lnTo>
                  <a:lnTo>
                    <a:pt x="29" y="40"/>
                  </a:lnTo>
                  <a:lnTo>
                    <a:pt x="13" y="16"/>
                  </a:lnTo>
                  <a:lnTo>
                    <a:pt x="0" y="0"/>
                  </a:lnTo>
                  <a:lnTo>
                    <a:pt x="2" y="13"/>
                  </a:lnTo>
                  <a:lnTo>
                    <a:pt x="8" y="43"/>
                  </a:lnTo>
                  <a:lnTo>
                    <a:pt x="16" y="75"/>
                  </a:lnTo>
                  <a:lnTo>
                    <a:pt x="24" y="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599" name="Freeform 311"/>
            <p:cNvSpPr>
              <a:spLocks/>
            </p:cNvSpPr>
            <p:nvPr/>
          </p:nvSpPr>
          <p:spPr bwMode="auto">
            <a:xfrm flipH="1">
              <a:off x="1587" y="3719"/>
              <a:ext cx="54" cy="29"/>
            </a:xfrm>
            <a:custGeom>
              <a:avLst/>
              <a:gdLst/>
              <a:ahLst/>
              <a:cxnLst>
                <a:cxn ang="0">
                  <a:pos x="54" y="19"/>
                </a:cxn>
                <a:cxn ang="0">
                  <a:pos x="48" y="13"/>
                </a:cxn>
                <a:cxn ang="0">
                  <a:pos x="43" y="11"/>
                </a:cxn>
                <a:cxn ang="0">
                  <a:pos x="40" y="5"/>
                </a:cxn>
                <a:cxn ang="0">
                  <a:pos x="32" y="2"/>
                </a:cxn>
                <a:cxn ang="0">
                  <a:pos x="21" y="0"/>
                </a:cxn>
                <a:cxn ang="0">
                  <a:pos x="13" y="0"/>
                </a:cxn>
                <a:cxn ang="0">
                  <a:pos x="5" y="0"/>
                </a:cxn>
                <a:cxn ang="0">
                  <a:pos x="0" y="2"/>
                </a:cxn>
                <a:cxn ang="0">
                  <a:pos x="27" y="29"/>
                </a:cxn>
                <a:cxn ang="0">
                  <a:pos x="32" y="27"/>
                </a:cxn>
                <a:cxn ang="0">
                  <a:pos x="40" y="21"/>
                </a:cxn>
                <a:cxn ang="0">
                  <a:pos x="45" y="19"/>
                </a:cxn>
                <a:cxn ang="0">
                  <a:pos x="54" y="19"/>
                </a:cxn>
              </a:cxnLst>
              <a:rect l="0" t="0" r="r" b="b"/>
              <a:pathLst>
                <a:path w="54" h="29">
                  <a:moveTo>
                    <a:pt x="54" y="19"/>
                  </a:moveTo>
                  <a:lnTo>
                    <a:pt x="48" y="13"/>
                  </a:lnTo>
                  <a:lnTo>
                    <a:pt x="43" y="11"/>
                  </a:lnTo>
                  <a:lnTo>
                    <a:pt x="40" y="5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13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27" y="29"/>
                  </a:lnTo>
                  <a:lnTo>
                    <a:pt x="32" y="27"/>
                  </a:lnTo>
                  <a:lnTo>
                    <a:pt x="40" y="21"/>
                  </a:lnTo>
                  <a:lnTo>
                    <a:pt x="45" y="19"/>
                  </a:lnTo>
                  <a:lnTo>
                    <a:pt x="54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0" name="Freeform 312"/>
            <p:cNvSpPr>
              <a:spLocks/>
            </p:cNvSpPr>
            <p:nvPr/>
          </p:nvSpPr>
          <p:spPr bwMode="auto">
            <a:xfrm flipH="1">
              <a:off x="1259" y="3082"/>
              <a:ext cx="884" cy="884"/>
            </a:xfrm>
            <a:custGeom>
              <a:avLst/>
              <a:gdLst/>
              <a:ahLst/>
              <a:cxnLst>
                <a:cxn ang="0">
                  <a:pos x="441" y="408"/>
                </a:cxn>
                <a:cxn ang="0">
                  <a:pos x="403" y="392"/>
                </a:cxn>
                <a:cxn ang="0">
                  <a:pos x="355" y="355"/>
                </a:cxn>
                <a:cxn ang="0">
                  <a:pos x="320" y="333"/>
                </a:cxn>
                <a:cxn ang="0">
                  <a:pos x="285" y="242"/>
                </a:cxn>
                <a:cxn ang="0">
                  <a:pos x="271" y="212"/>
                </a:cxn>
                <a:cxn ang="0">
                  <a:pos x="261" y="159"/>
                </a:cxn>
                <a:cxn ang="0">
                  <a:pos x="261" y="137"/>
                </a:cxn>
                <a:cxn ang="0">
                  <a:pos x="177" y="102"/>
                </a:cxn>
                <a:cxn ang="0">
                  <a:pos x="215" y="86"/>
                </a:cxn>
                <a:cxn ang="0">
                  <a:pos x="279" y="62"/>
                </a:cxn>
                <a:cxn ang="0">
                  <a:pos x="339" y="40"/>
                </a:cxn>
                <a:cxn ang="0">
                  <a:pos x="390" y="27"/>
                </a:cxn>
                <a:cxn ang="0">
                  <a:pos x="591" y="83"/>
                </a:cxn>
                <a:cxn ang="0">
                  <a:pos x="572" y="97"/>
                </a:cxn>
                <a:cxn ang="0">
                  <a:pos x="583" y="212"/>
                </a:cxn>
                <a:cxn ang="0">
                  <a:pos x="583" y="236"/>
                </a:cxn>
                <a:cxn ang="0">
                  <a:pos x="556" y="234"/>
                </a:cxn>
                <a:cxn ang="0">
                  <a:pos x="508" y="161"/>
                </a:cxn>
                <a:cxn ang="0">
                  <a:pos x="508" y="210"/>
                </a:cxn>
                <a:cxn ang="0">
                  <a:pos x="521" y="236"/>
                </a:cxn>
                <a:cxn ang="0">
                  <a:pos x="511" y="269"/>
                </a:cxn>
                <a:cxn ang="0">
                  <a:pos x="500" y="304"/>
                </a:cxn>
                <a:cxn ang="0">
                  <a:pos x="476" y="339"/>
                </a:cxn>
                <a:cxn ang="0">
                  <a:pos x="441" y="344"/>
                </a:cxn>
                <a:cxn ang="0">
                  <a:pos x="446" y="360"/>
                </a:cxn>
                <a:cxn ang="0">
                  <a:pos x="468" y="376"/>
                </a:cxn>
                <a:cxn ang="0">
                  <a:pos x="508" y="411"/>
                </a:cxn>
                <a:cxn ang="0">
                  <a:pos x="545" y="433"/>
                </a:cxn>
                <a:cxn ang="0">
                  <a:pos x="564" y="438"/>
                </a:cxn>
                <a:cxn ang="0">
                  <a:pos x="615" y="446"/>
                </a:cxn>
                <a:cxn ang="0">
                  <a:pos x="666" y="511"/>
                </a:cxn>
                <a:cxn ang="0">
                  <a:pos x="707" y="578"/>
                </a:cxn>
                <a:cxn ang="0">
                  <a:pos x="782" y="669"/>
                </a:cxn>
                <a:cxn ang="0">
                  <a:pos x="814" y="747"/>
                </a:cxn>
                <a:cxn ang="0">
                  <a:pos x="777" y="846"/>
                </a:cxn>
                <a:cxn ang="0">
                  <a:pos x="884" y="884"/>
                </a:cxn>
                <a:cxn ang="0">
                  <a:pos x="86" y="884"/>
                </a:cxn>
                <a:cxn ang="0">
                  <a:pos x="89" y="578"/>
                </a:cxn>
                <a:cxn ang="0">
                  <a:pos x="124" y="451"/>
                </a:cxn>
                <a:cxn ang="0">
                  <a:pos x="191" y="438"/>
                </a:cxn>
                <a:cxn ang="0">
                  <a:pos x="242" y="416"/>
                </a:cxn>
                <a:cxn ang="0">
                  <a:pos x="296" y="360"/>
                </a:cxn>
                <a:cxn ang="0">
                  <a:pos x="309" y="336"/>
                </a:cxn>
                <a:cxn ang="0">
                  <a:pos x="371" y="408"/>
                </a:cxn>
                <a:cxn ang="0">
                  <a:pos x="427" y="484"/>
                </a:cxn>
                <a:cxn ang="0">
                  <a:pos x="519" y="661"/>
                </a:cxn>
                <a:cxn ang="0">
                  <a:pos x="500" y="532"/>
                </a:cxn>
                <a:cxn ang="0">
                  <a:pos x="457" y="390"/>
                </a:cxn>
              </a:cxnLst>
              <a:rect l="0" t="0" r="r" b="b"/>
              <a:pathLst>
                <a:path w="884" h="884">
                  <a:moveTo>
                    <a:pt x="441" y="368"/>
                  </a:moveTo>
                  <a:lnTo>
                    <a:pt x="441" y="382"/>
                  </a:lnTo>
                  <a:lnTo>
                    <a:pt x="441" y="395"/>
                  </a:lnTo>
                  <a:lnTo>
                    <a:pt x="441" y="408"/>
                  </a:lnTo>
                  <a:lnTo>
                    <a:pt x="435" y="422"/>
                  </a:lnTo>
                  <a:lnTo>
                    <a:pt x="425" y="411"/>
                  </a:lnTo>
                  <a:lnTo>
                    <a:pt x="414" y="400"/>
                  </a:lnTo>
                  <a:lnTo>
                    <a:pt x="403" y="392"/>
                  </a:lnTo>
                  <a:lnTo>
                    <a:pt x="392" y="382"/>
                  </a:lnTo>
                  <a:lnTo>
                    <a:pt x="379" y="373"/>
                  </a:lnTo>
                  <a:lnTo>
                    <a:pt x="368" y="363"/>
                  </a:lnTo>
                  <a:lnTo>
                    <a:pt x="355" y="355"/>
                  </a:lnTo>
                  <a:lnTo>
                    <a:pt x="341" y="349"/>
                  </a:lnTo>
                  <a:lnTo>
                    <a:pt x="336" y="344"/>
                  </a:lnTo>
                  <a:lnTo>
                    <a:pt x="328" y="339"/>
                  </a:lnTo>
                  <a:lnTo>
                    <a:pt x="320" y="333"/>
                  </a:lnTo>
                  <a:lnTo>
                    <a:pt x="314" y="328"/>
                  </a:lnTo>
                  <a:lnTo>
                    <a:pt x="314" y="296"/>
                  </a:lnTo>
                  <a:lnTo>
                    <a:pt x="301" y="266"/>
                  </a:lnTo>
                  <a:lnTo>
                    <a:pt x="285" y="242"/>
                  </a:lnTo>
                  <a:lnTo>
                    <a:pt x="271" y="215"/>
                  </a:lnTo>
                  <a:lnTo>
                    <a:pt x="271" y="215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71" y="212"/>
                  </a:lnTo>
                  <a:lnTo>
                    <a:pt x="261" y="196"/>
                  </a:lnTo>
                  <a:lnTo>
                    <a:pt x="261" y="177"/>
                  </a:lnTo>
                  <a:lnTo>
                    <a:pt x="261" y="159"/>
                  </a:lnTo>
                  <a:lnTo>
                    <a:pt x="263" y="140"/>
                  </a:lnTo>
                  <a:lnTo>
                    <a:pt x="263" y="140"/>
                  </a:lnTo>
                  <a:lnTo>
                    <a:pt x="263" y="137"/>
                  </a:lnTo>
                  <a:lnTo>
                    <a:pt x="261" y="137"/>
                  </a:lnTo>
                  <a:lnTo>
                    <a:pt x="261" y="134"/>
                  </a:lnTo>
                  <a:lnTo>
                    <a:pt x="180" y="107"/>
                  </a:lnTo>
                  <a:lnTo>
                    <a:pt x="177" y="105"/>
                  </a:lnTo>
                  <a:lnTo>
                    <a:pt x="177" y="102"/>
                  </a:lnTo>
                  <a:lnTo>
                    <a:pt x="177" y="102"/>
                  </a:lnTo>
                  <a:lnTo>
                    <a:pt x="180" y="99"/>
                  </a:lnTo>
                  <a:lnTo>
                    <a:pt x="196" y="94"/>
                  </a:lnTo>
                  <a:lnTo>
                    <a:pt x="215" y="86"/>
                  </a:lnTo>
                  <a:lnTo>
                    <a:pt x="231" y="81"/>
                  </a:lnTo>
                  <a:lnTo>
                    <a:pt x="247" y="75"/>
                  </a:lnTo>
                  <a:lnTo>
                    <a:pt x="263" y="70"/>
                  </a:lnTo>
                  <a:lnTo>
                    <a:pt x="279" y="62"/>
                  </a:lnTo>
                  <a:lnTo>
                    <a:pt x="296" y="56"/>
                  </a:lnTo>
                  <a:lnTo>
                    <a:pt x="312" y="51"/>
                  </a:lnTo>
                  <a:lnTo>
                    <a:pt x="325" y="46"/>
                  </a:lnTo>
                  <a:lnTo>
                    <a:pt x="339" y="40"/>
                  </a:lnTo>
                  <a:lnTo>
                    <a:pt x="352" y="35"/>
                  </a:lnTo>
                  <a:lnTo>
                    <a:pt x="365" y="30"/>
                  </a:lnTo>
                  <a:lnTo>
                    <a:pt x="376" y="27"/>
                  </a:lnTo>
                  <a:lnTo>
                    <a:pt x="390" y="27"/>
                  </a:lnTo>
                  <a:lnTo>
                    <a:pt x="400" y="27"/>
                  </a:lnTo>
                  <a:lnTo>
                    <a:pt x="414" y="32"/>
                  </a:lnTo>
                  <a:lnTo>
                    <a:pt x="591" y="83"/>
                  </a:lnTo>
                  <a:lnTo>
                    <a:pt x="591" y="83"/>
                  </a:lnTo>
                  <a:lnTo>
                    <a:pt x="591" y="86"/>
                  </a:lnTo>
                  <a:lnTo>
                    <a:pt x="591" y="86"/>
                  </a:lnTo>
                  <a:lnTo>
                    <a:pt x="591" y="89"/>
                  </a:lnTo>
                  <a:lnTo>
                    <a:pt x="572" y="97"/>
                  </a:lnTo>
                  <a:lnTo>
                    <a:pt x="575" y="126"/>
                  </a:lnTo>
                  <a:lnTo>
                    <a:pt x="578" y="153"/>
                  </a:lnTo>
                  <a:lnTo>
                    <a:pt x="580" y="183"/>
                  </a:lnTo>
                  <a:lnTo>
                    <a:pt x="583" y="212"/>
                  </a:lnTo>
                  <a:lnTo>
                    <a:pt x="583" y="220"/>
                  </a:lnTo>
                  <a:lnTo>
                    <a:pt x="583" y="226"/>
                  </a:lnTo>
                  <a:lnTo>
                    <a:pt x="583" y="231"/>
                  </a:lnTo>
                  <a:lnTo>
                    <a:pt x="583" y="236"/>
                  </a:lnTo>
                  <a:lnTo>
                    <a:pt x="578" y="236"/>
                  </a:lnTo>
                  <a:lnTo>
                    <a:pt x="570" y="236"/>
                  </a:lnTo>
                  <a:lnTo>
                    <a:pt x="559" y="236"/>
                  </a:lnTo>
                  <a:lnTo>
                    <a:pt x="556" y="234"/>
                  </a:lnTo>
                  <a:lnTo>
                    <a:pt x="543" y="110"/>
                  </a:lnTo>
                  <a:lnTo>
                    <a:pt x="502" y="124"/>
                  </a:lnTo>
                  <a:lnTo>
                    <a:pt x="502" y="142"/>
                  </a:lnTo>
                  <a:lnTo>
                    <a:pt x="508" y="161"/>
                  </a:lnTo>
                  <a:lnTo>
                    <a:pt x="508" y="183"/>
                  </a:lnTo>
                  <a:lnTo>
                    <a:pt x="502" y="199"/>
                  </a:lnTo>
                  <a:lnTo>
                    <a:pt x="502" y="204"/>
                  </a:lnTo>
                  <a:lnTo>
                    <a:pt x="508" y="210"/>
                  </a:lnTo>
                  <a:lnTo>
                    <a:pt x="511" y="215"/>
                  </a:lnTo>
                  <a:lnTo>
                    <a:pt x="513" y="220"/>
                  </a:lnTo>
                  <a:lnTo>
                    <a:pt x="519" y="228"/>
                  </a:lnTo>
                  <a:lnTo>
                    <a:pt x="521" y="236"/>
                  </a:lnTo>
                  <a:lnTo>
                    <a:pt x="524" y="247"/>
                  </a:lnTo>
                  <a:lnTo>
                    <a:pt x="521" y="255"/>
                  </a:lnTo>
                  <a:lnTo>
                    <a:pt x="511" y="261"/>
                  </a:lnTo>
                  <a:lnTo>
                    <a:pt x="511" y="269"/>
                  </a:lnTo>
                  <a:lnTo>
                    <a:pt x="508" y="277"/>
                  </a:lnTo>
                  <a:lnTo>
                    <a:pt x="502" y="282"/>
                  </a:lnTo>
                  <a:lnTo>
                    <a:pt x="502" y="290"/>
                  </a:lnTo>
                  <a:lnTo>
                    <a:pt x="500" y="304"/>
                  </a:lnTo>
                  <a:lnTo>
                    <a:pt x="500" y="314"/>
                  </a:lnTo>
                  <a:lnTo>
                    <a:pt x="494" y="325"/>
                  </a:lnTo>
                  <a:lnTo>
                    <a:pt x="486" y="336"/>
                  </a:lnTo>
                  <a:lnTo>
                    <a:pt x="476" y="339"/>
                  </a:lnTo>
                  <a:lnTo>
                    <a:pt x="468" y="341"/>
                  </a:lnTo>
                  <a:lnTo>
                    <a:pt x="457" y="344"/>
                  </a:lnTo>
                  <a:lnTo>
                    <a:pt x="443" y="344"/>
                  </a:lnTo>
                  <a:lnTo>
                    <a:pt x="441" y="344"/>
                  </a:lnTo>
                  <a:lnTo>
                    <a:pt x="441" y="349"/>
                  </a:lnTo>
                  <a:lnTo>
                    <a:pt x="441" y="352"/>
                  </a:lnTo>
                  <a:lnTo>
                    <a:pt x="441" y="357"/>
                  </a:lnTo>
                  <a:lnTo>
                    <a:pt x="446" y="360"/>
                  </a:lnTo>
                  <a:lnTo>
                    <a:pt x="451" y="360"/>
                  </a:lnTo>
                  <a:lnTo>
                    <a:pt x="454" y="363"/>
                  </a:lnTo>
                  <a:lnTo>
                    <a:pt x="459" y="365"/>
                  </a:lnTo>
                  <a:lnTo>
                    <a:pt x="468" y="376"/>
                  </a:lnTo>
                  <a:lnTo>
                    <a:pt x="476" y="387"/>
                  </a:lnTo>
                  <a:lnTo>
                    <a:pt x="484" y="395"/>
                  </a:lnTo>
                  <a:lnTo>
                    <a:pt x="494" y="403"/>
                  </a:lnTo>
                  <a:lnTo>
                    <a:pt x="508" y="411"/>
                  </a:lnTo>
                  <a:lnTo>
                    <a:pt x="519" y="419"/>
                  </a:lnTo>
                  <a:lnTo>
                    <a:pt x="529" y="425"/>
                  </a:lnTo>
                  <a:lnTo>
                    <a:pt x="543" y="433"/>
                  </a:lnTo>
                  <a:lnTo>
                    <a:pt x="545" y="433"/>
                  </a:lnTo>
                  <a:lnTo>
                    <a:pt x="551" y="435"/>
                  </a:lnTo>
                  <a:lnTo>
                    <a:pt x="556" y="438"/>
                  </a:lnTo>
                  <a:lnTo>
                    <a:pt x="559" y="438"/>
                  </a:lnTo>
                  <a:lnTo>
                    <a:pt x="564" y="438"/>
                  </a:lnTo>
                  <a:lnTo>
                    <a:pt x="578" y="438"/>
                  </a:lnTo>
                  <a:lnTo>
                    <a:pt x="588" y="438"/>
                  </a:lnTo>
                  <a:lnTo>
                    <a:pt x="594" y="441"/>
                  </a:lnTo>
                  <a:lnTo>
                    <a:pt x="615" y="446"/>
                  </a:lnTo>
                  <a:lnTo>
                    <a:pt x="631" y="462"/>
                  </a:lnTo>
                  <a:lnTo>
                    <a:pt x="645" y="481"/>
                  </a:lnTo>
                  <a:lnTo>
                    <a:pt x="658" y="500"/>
                  </a:lnTo>
                  <a:lnTo>
                    <a:pt x="666" y="511"/>
                  </a:lnTo>
                  <a:lnTo>
                    <a:pt x="677" y="521"/>
                  </a:lnTo>
                  <a:lnTo>
                    <a:pt x="685" y="532"/>
                  </a:lnTo>
                  <a:lnTo>
                    <a:pt x="693" y="543"/>
                  </a:lnTo>
                  <a:lnTo>
                    <a:pt x="707" y="578"/>
                  </a:lnTo>
                  <a:lnTo>
                    <a:pt x="723" y="607"/>
                  </a:lnTo>
                  <a:lnTo>
                    <a:pt x="742" y="631"/>
                  </a:lnTo>
                  <a:lnTo>
                    <a:pt x="768" y="658"/>
                  </a:lnTo>
                  <a:lnTo>
                    <a:pt x="782" y="669"/>
                  </a:lnTo>
                  <a:lnTo>
                    <a:pt x="795" y="682"/>
                  </a:lnTo>
                  <a:lnTo>
                    <a:pt x="806" y="696"/>
                  </a:lnTo>
                  <a:lnTo>
                    <a:pt x="814" y="717"/>
                  </a:lnTo>
                  <a:lnTo>
                    <a:pt x="814" y="747"/>
                  </a:lnTo>
                  <a:lnTo>
                    <a:pt x="811" y="774"/>
                  </a:lnTo>
                  <a:lnTo>
                    <a:pt x="803" y="803"/>
                  </a:lnTo>
                  <a:lnTo>
                    <a:pt x="787" y="830"/>
                  </a:lnTo>
                  <a:lnTo>
                    <a:pt x="777" y="846"/>
                  </a:lnTo>
                  <a:lnTo>
                    <a:pt x="760" y="860"/>
                  </a:lnTo>
                  <a:lnTo>
                    <a:pt x="747" y="871"/>
                  </a:lnTo>
                  <a:lnTo>
                    <a:pt x="731" y="881"/>
                  </a:lnTo>
                  <a:lnTo>
                    <a:pt x="884" y="884"/>
                  </a:lnTo>
                  <a:lnTo>
                    <a:pt x="884" y="0"/>
                  </a:lnTo>
                  <a:lnTo>
                    <a:pt x="0" y="0"/>
                  </a:lnTo>
                  <a:lnTo>
                    <a:pt x="0" y="884"/>
                  </a:lnTo>
                  <a:lnTo>
                    <a:pt x="86" y="884"/>
                  </a:lnTo>
                  <a:lnTo>
                    <a:pt x="81" y="806"/>
                  </a:lnTo>
                  <a:lnTo>
                    <a:pt x="81" y="731"/>
                  </a:lnTo>
                  <a:lnTo>
                    <a:pt x="81" y="656"/>
                  </a:lnTo>
                  <a:lnTo>
                    <a:pt x="89" y="578"/>
                  </a:lnTo>
                  <a:lnTo>
                    <a:pt x="89" y="554"/>
                  </a:lnTo>
                  <a:lnTo>
                    <a:pt x="94" y="516"/>
                  </a:lnTo>
                  <a:lnTo>
                    <a:pt x="102" y="478"/>
                  </a:lnTo>
                  <a:lnTo>
                    <a:pt x="124" y="451"/>
                  </a:lnTo>
                  <a:lnTo>
                    <a:pt x="148" y="443"/>
                  </a:lnTo>
                  <a:lnTo>
                    <a:pt x="167" y="441"/>
                  </a:lnTo>
                  <a:lnTo>
                    <a:pt x="177" y="441"/>
                  </a:lnTo>
                  <a:lnTo>
                    <a:pt x="191" y="438"/>
                  </a:lnTo>
                  <a:lnTo>
                    <a:pt x="204" y="433"/>
                  </a:lnTo>
                  <a:lnTo>
                    <a:pt x="218" y="427"/>
                  </a:lnTo>
                  <a:lnTo>
                    <a:pt x="231" y="422"/>
                  </a:lnTo>
                  <a:lnTo>
                    <a:pt x="242" y="416"/>
                  </a:lnTo>
                  <a:lnTo>
                    <a:pt x="253" y="408"/>
                  </a:lnTo>
                  <a:lnTo>
                    <a:pt x="269" y="392"/>
                  </a:lnTo>
                  <a:lnTo>
                    <a:pt x="282" y="376"/>
                  </a:lnTo>
                  <a:lnTo>
                    <a:pt x="296" y="360"/>
                  </a:lnTo>
                  <a:lnTo>
                    <a:pt x="304" y="341"/>
                  </a:lnTo>
                  <a:lnTo>
                    <a:pt x="306" y="339"/>
                  </a:lnTo>
                  <a:lnTo>
                    <a:pt x="309" y="336"/>
                  </a:lnTo>
                  <a:lnTo>
                    <a:pt x="309" y="336"/>
                  </a:lnTo>
                  <a:lnTo>
                    <a:pt x="312" y="336"/>
                  </a:lnTo>
                  <a:lnTo>
                    <a:pt x="336" y="360"/>
                  </a:lnTo>
                  <a:lnTo>
                    <a:pt x="355" y="382"/>
                  </a:lnTo>
                  <a:lnTo>
                    <a:pt x="371" y="408"/>
                  </a:lnTo>
                  <a:lnTo>
                    <a:pt x="390" y="435"/>
                  </a:lnTo>
                  <a:lnTo>
                    <a:pt x="403" y="449"/>
                  </a:lnTo>
                  <a:lnTo>
                    <a:pt x="414" y="465"/>
                  </a:lnTo>
                  <a:lnTo>
                    <a:pt x="427" y="484"/>
                  </a:lnTo>
                  <a:lnTo>
                    <a:pt x="438" y="502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9" y="661"/>
                  </a:lnTo>
                  <a:lnTo>
                    <a:pt x="511" y="596"/>
                  </a:lnTo>
                  <a:lnTo>
                    <a:pt x="500" y="532"/>
                  </a:lnTo>
                  <a:lnTo>
                    <a:pt x="481" y="468"/>
                  </a:lnTo>
                  <a:lnTo>
                    <a:pt x="465" y="411"/>
                  </a:lnTo>
                  <a:lnTo>
                    <a:pt x="462" y="406"/>
                  </a:lnTo>
                  <a:lnTo>
                    <a:pt x="457" y="390"/>
                  </a:lnTo>
                  <a:lnTo>
                    <a:pt x="449" y="373"/>
                  </a:lnTo>
                  <a:lnTo>
                    <a:pt x="441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601" name="Freeform 313"/>
            <p:cNvSpPr>
              <a:spLocks/>
            </p:cNvSpPr>
            <p:nvPr/>
          </p:nvSpPr>
          <p:spPr bwMode="auto">
            <a:xfrm flipH="1">
              <a:off x="1517" y="3611"/>
              <a:ext cx="102" cy="78"/>
            </a:xfrm>
            <a:custGeom>
              <a:avLst/>
              <a:gdLst/>
              <a:ahLst/>
              <a:cxnLst>
                <a:cxn ang="0">
                  <a:pos x="102" y="78"/>
                </a:cxn>
                <a:cxn ang="0">
                  <a:pos x="30" y="0"/>
                </a:cxn>
                <a:cxn ang="0">
                  <a:pos x="21" y="0"/>
                </a:cxn>
                <a:cxn ang="0">
                  <a:pos x="8" y="6"/>
                </a:cxn>
                <a:cxn ang="0">
                  <a:pos x="3" y="14"/>
                </a:cxn>
                <a:cxn ang="0">
                  <a:pos x="0" y="25"/>
                </a:cxn>
                <a:cxn ang="0">
                  <a:pos x="43" y="78"/>
                </a:cxn>
                <a:cxn ang="0">
                  <a:pos x="56" y="73"/>
                </a:cxn>
                <a:cxn ang="0">
                  <a:pos x="75" y="70"/>
                </a:cxn>
                <a:cxn ang="0">
                  <a:pos x="89" y="73"/>
                </a:cxn>
                <a:cxn ang="0">
                  <a:pos x="102" y="78"/>
                </a:cxn>
              </a:cxnLst>
              <a:rect l="0" t="0" r="r" b="b"/>
              <a:pathLst>
                <a:path w="102" h="78">
                  <a:moveTo>
                    <a:pt x="102" y="78"/>
                  </a:moveTo>
                  <a:lnTo>
                    <a:pt x="30" y="0"/>
                  </a:lnTo>
                  <a:lnTo>
                    <a:pt x="21" y="0"/>
                  </a:lnTo>
                  <a:lnTo>
                    <a:pt x="8" y="6"/>
                  </a:lnTo>
                  <a:lnTo>
                    <a:pt x="3" y="14"/>
                  </a:lnTo>
                  <a:lnTo>
                    <a:pt x="0" y="25"/>
                  </a:lnTo>
                  <a:lnTo>
                    <a:pt x="43" y="78"/>
                  </a:lnTo>
                  <a:lnTo>
                    <a:pt x="56" y="73"/>
                  </a:lnTo>
                  <a:lnTo>
                    <a:pt x="75" y="70"/>
                  </a:lnTo>
                  <a:lnTo>
                    <a:pt x="89" y="73"/>
                  </a:lnTo>
                  <a:lnTo>
                    <a:pt x="102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298604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411</TotalTime>
  <Words>153</Words>
  <Application>Microsoft Office PowerPoint</Application>
  <PresentationFormat>Custom</PresentationFormat>
  <Paragraphs>56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1_Office Theme</vt:lpstr>
      <vt:lpstr>Contents Slide Master</vt:lpstr>
      <vt:lpstr>CorelDRAW</vt:lpstr>
      <vt:lpstr>Slide 1</vt:lpstr>
      <vt:lpstr>Lecture Objectives </vt:lpstr>
      <vt:lpstr>Slide 3</vt:lpstr>
      <vt:lpstr>Slide 4</vt:lpstr>
      <vt:lpstr>Slide 5</vt:lpstr>
      <vt:lpstr>Slide 6</vt:lpstr>
      <vt:lpstr>Slide 7</vt:lpstr>
      <vt:lpstr>QUIZ: </vt:lpstr>
      <vt:lpstr>Summary: </vt:lpstr>
      <vt:lpstr>References: 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HP</cp:lastModifiedBy>
  <cp:revision>94</cp:revision>
  <dcterms:created xsi:type="dcterms:W3CDTF">2019-01-09T10:33:58Z</dcterms:created>
  <dcterms:modified xsi:type="dcterms:W3CDTF">2022-06-17T06:23:22Z</dcterms:modified>
</cp:coreProperties>
</file>