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9"/>
  </p:notesMasterIdLst>
  <p:handoutMasterIdLst>
    <p:handoutMasterId r:id="rId20"/>
  </p:handoutMasterIdLst>
  <p:sldIdLst>
    <p:sldId id="287" r:id="rId3"/>
    <p:sldId id="281" r:id="rId4"/>
    <p:sldId id="411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398" r:id="rId15"/>
    <p:sldId id="408" r:id="rId16"/>
    <p:sldId id="409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06" autoAdjust="0"/>
    <p:restoredTop sz="94624" autoAdjust="0"/>
  </p:normalViewPr>
  <p:slideViewPr>
    <p:cSldViewPr snapToGrid="0">
      <p:cViewPr>
        <p:scale>
          <a:sx n="60" d="100"/>
          <a:sy n="60" d="100"/>
        </p:scale>
        <p:origin x="-1032" y="-1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843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1782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90964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java/java_innerclasses.htm" TargetMode="External"/><Relationship Id="rId3" Type="http://schemas.openxmlformats.org/officeDocument/2006/relationships/hyperlink" Target="https://www.youtube.com/watch?v=V7yVbG9_xkM" TargetMode="External"/><Relationship Id="rId7" Type="http://schemas.openxmlformats.org/officeDocument/2006/relationships/hyperlink" Target="https://www.geeksforgeeks.org/inner-class-java/" TargetMode="External"/><Relationship Id="rId2" Type="http://schemas.openxmlformats.org/officeDocument/2006/relationships/hyperlink" Target="https://www.youtube.com/watch?v=okruEgWGVG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ava/java_inner_classes.asp" TargetMode="External"/><Relationship Id="rId5" Type="http://schemas.openxmlformats.org/officeDocument/2006/relationships/hyperlink" Target="https://www.youtube.com/watch?v=p_4Dyfplqkw" TargetMode="External"/><Relationship Id="rId10" Type="http://schemas.openxmlformats.org/officeDocument/2006/relationships/hyperlink" Target="https://www.javatpoint.com/abstract-class-in-java" TargetMode="External"/><Relationship Id="rId4" Type="http://schemas.openxmlformats.org/officeDocument/2006/relationships/hyperlink" Target="https://www.youtube.com/watch?v=RcIsb9iFKH8" TargetMode="External"/><Relationship Id="rId9" Type="http://schemas.openxmlformats.org/officeDocument/2006/relationships/hyperlink" Target="https://www.w3schools.com/java/java_abstract.as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xmlns="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p:oleObj spid="_x0000_s11293" name="CorelDRAW" r:id="rId3" imgW="2169000" imgH="2169360" progId="">
              <p:embed/>
            </p:oleObj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29085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127857" y="2051945"/>
            <a:ext cx="9063318" cy="5306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: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: CSE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BASED LEARNING IN JAVA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(20CST-319/20ITT-319)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383B967-41CC-4702-9A6A-3CAB326C3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041" y="4392889"/>
            <a:ext cx="643204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OF PRESENTATION: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C6DB94B-BA01-4C3C-92C8-ABB949BCB39B}"/>
              </a:ext>
            </a:extLst>
          </p:cNvPr>
          <p:cNvSpPr txBox="1"/>
          <p:nvPr/>
        </p:nvSpPr>
        <p:spPr>
          <a:xfrm>
            <a:off x="3206107" y="4985847"/>
            <a:ext cx="7047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Use of class and method in Java. Inheritance, Abstraction.</a:t>
            </a:r>
          </a:p>
        </p:txBody>
      </p:sp>
    </p:spTree>
    <p:extLst>
      <p:ext uri="{BB962C8B-B14F-4D97-AF65-F5344CB8AC3E}">
        <p14:creationId xmlns:p14="http://schemas.microsoft.com/office/powerpoint/2010/main" xmlns="" val="99179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29710" y="987426"/>
            <a:ext cx="10125678" cy="4893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Abstraction in Java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Abstraction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is a process of hiding the implementation details and showing only functionality to the user.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Abstraction lets you focus on what the object does instead of how it does it.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Ways to achieve Abstraction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two ways to achieve abstraction in java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Abstract class (0 to 100%)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Interface (100%)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29710" y="987426"/>
            <a:ext cx="10125678" cy="489311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Abstract Classes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class that is declared with the abstract keyword is known as an abstract class in Java. It can have abstract and non-abstract methods (method with the body).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Abstract class in Java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class that is declared as abstract is known as an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abstract 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It can have abstract and non-abstract methods. It needs to be extended and its method implemented. It cannot be instantiated.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Points to Remember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abstract class must be declared with an abstract keyword.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can have abstract and non-abstract methods.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cannot be instantiated.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can have constructors and static methods also.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can have final methods that will force the subclass not to change the body of the method.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 l="28717" t="24353" r="28995" b="16810"/>
          <a:stretch>
            <a:fillRect/>
          </a:stretch>
        </p:blipFill>
        <p:spPr bwMode="auto">
          <a:xfrm>
            <a:off x="1497724" y="945931"/>
            <a:ext cx="7866993" cy="5302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330" y="524398"/>
            <a:ext cx="10515600" cy="77600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QUIZ: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9" name="Rectangle 8"/>
          <p:cNvSpPr/>
          <p:nvPr/>
        </p:nvSpPr>
        <p:spPr>
          <a:xfrm>
            <a:off x="935421" y="1634046"/>
            <a:ext cx="77040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1. Order of execution of constructors in Java Inheritance is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Super  to sub class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 to super class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Random order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None</a:t>
            </a:r>
          </a:p>
          <a:p>
            <a:pPr marL="342900" indent="-342900">
              <a:buFont typeface="+mj-lt"/>
              <a:buAutoNum type="alphaL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If a class inheriting an abstract class does not define all of its function then it will be known as?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a) Abstract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b) A simple class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c) Static class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d) None of the mentioned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330" y="524398"/>
            <a:ext cx="105156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Summary: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665982" y="2141162"/>
            <a:ext cx="757555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session, you were able to :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Learn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about </a:t>
            </a:r>
            <a:r>
              <a:rPr lang="en-US" sz="2400" dirty="0" smtClean="0"/>
              <a:t>Use of class and method in Java. Inheritance, Abstraction.</a:t>
            </a:r>
          </a:p>
          <a:p>
            <a:pPr marL="342900" indent="-342900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82986046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330" y="524398"/>
            <a:ext cx="105156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References: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561051" y="1391654"/>
            <a:ext cx="7575551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Books: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Balaguruswamy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Java.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2. A Primer,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E.Balaguruswamy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Programming with Java,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Tata McGraw Hill Companies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John P.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Flynt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Thomson,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Java Programming.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Video Lectures : </a:t>
            </a:r>
          </a:p>
          <a:p>
            <a:r>
              <a:rPr lang="en-US" u="sng" dirty="0" smtClean="0">
                <a:hlinkClick r:id="rId2"/>
              </a:rPr>
              <a:t>https://www.youtube.com/watch?v=okruEgWGVGU</a:t>
            </a:r>
            <a:endParaRPr lang="en-US" dirty="0" smtClean="0"/>
          </a:p>
          <a:p>
            <a:r>
              <a:rPr lang="en-US" u="sng" dirty="0" smtClean="0">
                <a:hlinkClick r:id="rId3"/>
              </a:rPr>
              <a:t>https://www.youtube.com/watch?v=V7yVbG9_xkM</a:t>
            </a:r>
            <a:endParaRPr lang="en-US" dirty="0" smtClean="0"/>
          </a:p>
          <a:p>
            <a:r>
              <a:rPr lang="en-US" u="sng" dirty="0" smtClean="0">
                <a:hlinkClick r:id="rId4"/>
              </a:rPr>
              <a:t>https://www.youtube.com/watch?v=RcIsb9iFKH8</a:t>
            </a:r>
            <a:endParaRPr lang="en-US" dirty="0" smtClean="0"/>
          </a:p>
          <a:p>
            <a:r>
              <a:rPr lang="en-US" u="sng" dirty="0" smtClean="0">
                <a:hlinkClick r:id="rId5"/>
              </a:rPr>
              <a:t>https://www.youtube.com/watch?v=p_4Dyfplqkw</a:t>
            </a:r>
            <a:endParaRPr lang="en-US" dirty="0" smtClean="0"/>
          </a:p>
          <a:p>
            <a:endParaRPr lang="en-US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Reference Links:</a:t>
            </a:r>
          </a:p>
          <a:p>
            <a:r>
              <a:rPr lang="en-US" u="sng" dirty="0" smtClean="0">
                <a:hlinkClick r:id="rId6"/>
              </a:rPr>
              <a:t>https://www.w3schools.com/java/java_inner_classes.asp</a:t>
            </a:r>
            <a:endParaRPr lang="en-US" dirty="0" smtClean="0"/>
          </a:p>
          <a:p>
            <a:r>
              <a:rPr lang="en-US" u="sng" dirty="0" smtClean="0">
                <a:hlinkClick r:id="rId7"/>
              </a:rPr>
              <a:t>https://www.geeksforgeeks.org/inner-class-java/</a:t>
            </a:r>
            <a:endParaRPr lang="en-US" dirty="0" smtClean="0"/>
          </a:p>
          <a:p>
            <a:r>
              <a:rPr lang="en-US" u="sng" dirty="0" smtClean="0">
                <a:hlinkClick r:id="rId8"/>
              </a:rPr>
              <a:t>https://www.tutorialspoint.com/java/java_innerclasses.htm</a:t>
            </a:r>
            <a:r>
              <a:rPr lang="en-US" dirty="0" smtClean="0"/>
              <a:t>l</a:t>
            </a:r>
          </a:p>
          <a:p>
            <a:r>
              <a:rPr lang="en-US" u="sng" dirty="0" smtClean="0">
                <a:hlinkClick r:id="rId9"/>
              </a:rPr>
              <a:t>https://www.w3schools.com/java/java_abstract.asp</a:t>
            </a:r>
            <a:endParaRPr lang="en-US" dirty="0" smtClean="0"/>
          </a:p>
          <a:p>
            <a:r>
              <a:rPr lang="en-US" u="sng" dirty="0" smtClean="0">
                <a:hlinkClick r:id="rId10"/>
              </a:rPr>
              <a:t>https://www.javatpoint.com/abstract-class-in-java</a:t>
            </a:r>
            <a:endParaRPr lang="en-US" dirty="0" smtClean="0"/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58069430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xmlns="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xmlns="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22054" y="94089"/>
            <a:ext cx="410563" cy="1538089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xmlns="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346502234"/>
                </p:ext>
              </p:extLst>
            </p:nvPr>
          </p:nvGraphicFramePr>
          <p:xfrm>
            <a:off x="100850" y="246475"/>
            <a:ext cx="183878" cy="183422"/>
          </p:xfrm>
          <a:graphic>
            <a:graphicData uri="http://schemas.openxmlformats.org/presentationml/2006/ole">
              <p:oleObj spid="_x0000_s12317" name="CorelDRAW" r:id="rId3" imgW="2169000" imgH="2169360" progId="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265650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263" y="1840230"/>
            <a:ext cx="4322762" cy="4516120"/>
          </a:xfrm>
        </p:spPr>
        <p:txBody>
          <a:bodyPr>
            <a:normAutofit/>
          </a:bodyPr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lecture, we will discuss: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of class and method in Java. Inheritance, Abstraction.</a:t>
            </a:r>
            <a:r>
              <a:rPr lang="en-US" sz="2400" b="1" dirty="0" smtClean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00722" y="501650"/>
            <a:ext cx="445656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Lecture Objectives</a:t>
            </a:r>
            <a:r>
              <a:rPr lang="en-US" sz="2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  <a:t/>
            </a:r>
            <a:br>
              <a:rPr lang="en-US" sz="2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95900" y="838200"/>
            <a:ext cx="5867400" cy="5518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262" y="1611630"/>
            <a:ext cx="4322762" cy="474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80FB9F60-C0EA-46DF-90E1-77B6313A89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0" y="1405890"/>
            <a:ext cx="4305300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380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29710" y="987426"/>
            <a:ext cx="10125678" cy="48931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Class: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class is a group of objects which have common properties. It is a template or blueprint from which objects are created. It is a logical entity. It can't be physical. 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class in Java can contain: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Fields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Methods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Constructors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Blocks (Instance Initialization Block (IIB), Static Initialization Block (SIB))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Nested class and interface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29710" y="987426"/>
            <a:ext cx="10125678" cy="508229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Static Class: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You cannot use the static keyword with a class unless it is an inner class.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static inner class is a nested class which is a static member of the outer class.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can be accessed without instantiating the outer class, using other static members.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Just like static members, a static nested class has not have access to the instance variables and methods of the outer class.</a:t>
            </a:r>
          </a:p>
          <a:p>
            <a:pP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Can a class be static in Java?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answer is Yes, some classes can be made static in Java. Java supports 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Static Instance Variables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Static Methods,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Static Block 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Static Classes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29710" y="987426"/>
            <a:ext cx="10125678" cy="4893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Java Inner Classes: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Java, it is also possible to nest classes (a class within a class). The purpose of nested classes is to group classes that belong together, which makes your code more readable and maintainable.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access the inner class, create an object of the outer class, and then create an object of the inner class.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Private Inner Class: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Unlike a "regular" class, an inner class can be private or protected. If you don't want outside objects to access the inner class, declare the class as private.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Static Inner Class: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inner class can also be static, which means that you can access it without creating an object of the outer class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29710" y="987426"/>
            <a:ext cx="10125678" cy="4893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Access Outer Class From Inner Class: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advantage of inner classes, is that they can access attributes and methods of the outer class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29710" y="987426"/>
            <a:ext cx="10125678" cy="489311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Inheritance in Java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Inheritance in Java is a mechanism in which one object acquires all the properties and behaviors of a parent object. It is an important part of OOPs (Object Oriented programming system).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Inheritance represents the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IS-A relationship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which is also known as a 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parent-child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relationship.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Why use inheritance in java: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Method Overriding (so runtime polymorphism can be achieved).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Code Reusability.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Terms used in Inheritance: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Sub Class/Child Class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Super Class/Parent Class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Reusability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29710" y="987426"/>
            <a:ext cx="10125678" cy="4893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Types of inheritance in java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2"/>
          <a:srcRect l="32837" t="21121" r="32751" b="47198"/>
          <a:stretch>
            <a:fillRect/>
          </a:stretch>
        </p:blipFill>
        <p:spPr bwMode="auto">
          <a:xfrm>
            <a:off x="1702676" y="1734207"/>
            <a:ext cx="7693572" cy="3547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/>
          <a:srcRect l="32837" t="53448" r="32993" b="13147"/>
          <a:stretch>
            <a:fillRect/>
          </a:stretch>
        </p:blipFill>
        <p:spPr bwMode="auto">
          <a:xfrm>
            <a:off x="1813033" y="1135118"/>
            <a:ext cx="8071945" cy="373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1098</TotalTime>
  <Words>448</Words>
  <Application>Microsoft Office PowerPoint</Application>
  <PresentationFormat>Custom</PresentationFormat>
  <Paragraphs>121</Paragraphs>
  <Slides>16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1_Office Theme</vt:lpstr>
      <vt:lpstr>Contents Slide Master</vt:lpstr>
      <vt:lpstr>CorelDRAW</vt:lpstr>
      <vt:lpstr>Slide 1</vt:lpstr>
      <vt:lpstr>Lecture Objectives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QUIZ: </vt:lpstr>
      <vt:lpstr>Summary: </vt:lpstr>
      <vt:lpstr>References: 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HP</cp:lastModifiedBy>
  <cp:revision>101</cp:revision>
  <dcterms:created xsi:type="dcterms:W3CDTF">2019-01-09T10:33:58Z</dcterms:created>
  <dcterms:modified xsi:type="dcterms:W3CDTF">2022-06-17T06:28:28Z</dcterms:modified>
</cp:coreProperties>
</file>