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8"/>
  </p:notesMasterIdLst>
  <p:handoutMasterIdLst>
    <p:handoutMasterId r:id="rId19"/>
  </p:handoutMasterIdLst>
  <p:sldIdLst>
    <p:sldId id="287" r:id="rId3"/>
    <p:sldId id="281" r:id="rId4"/>
    <p:sldId id="435" r:id="rId5"/>
    <p:sldId id="436" r:id="rId6"/>
    <p:sldId id="437" r:id="rId7"/>
    <p:sldId id="440" r:id="rId8"/>
    <p:sldId id="438" r:id="rId9"/>
    <p:sldId id="439" r:id="rId10"/>
    <p:sldId id="411" r:id="rId11"/>
    <p:sldId id="424" r:id="rId12"/>
    <p:sldId id="441" r:id="rId13"/>
    <p:sldId id="398" r:id="rId14"/>
    <p:sldId id="408" r:id="rId15"/>
    <p:sldId id="409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3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78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CHANDIGARH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UIE, ECE Deptt.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BBD6-B49C-4877-AA8F-35FC952398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CHANDIGARH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UIE, ECE Deptt.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BBD6-B49C-4877-AA8F-35FC9523985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urnaldev.com/16807/method-overloading-in-java" TargetMode="External"/><Relationship Id="rId3" Type="http://schemas.openxmlformats.org/officeDocument/2006/relationships/hyperlink" Target="https://youtu.be/9OXXbQBesHg" TargetMode="External"/><Relationship Id="rId7" Type="http://schemas.openxmlformats.org/officeDocument/2006/relationships/hyperlink" Target="https://www.geeksforgeeks.org/overloading-in-java/" TargetMode="External"/><Relationship Id="rId2" Type="http://schemas.openxmlformats.org/officeDocument/2006/relationships/hyperlink" Target="https://www.youtube.com/watch?v=RaAp-f2Np1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method-overloading-vs-method-overriding-in-java" TargetMode="External"/><Relationship Id="rId5" Type="http://schemas.openxmlformats.org/officeDocument/2006/relationships/hyperlink" Target="https://www.javatpoint.com/method-overriding-in-java" TargetMode="External"/><Relationship Id="rId4" Type="http://schemas.openxmlformats.org/officeDocument/2006/relationships/hyperlink" Target="https://www.javatpoint.com/method-overloading-in-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1293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Difference between method overloading and method overriding.</a:t>
            </a:r>
          </a:p>
        </p:txBody>
      </p:sp>
    </p:spTree>
    <p:extLst>
      <p:ext uri="{BB962C8B-B14F-4D97-AF65-F5344CB8AC3E}">
        <p14:creationId xmlns=""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508229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Q) Why Method Overloading is not possible by changing the return type of method only?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java, method overloading is not possible by changing the return type of the method only because of ambiguity. Let's see how ambiguity may occur: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Adder{  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add(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b){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;}  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add(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b){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;}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TestOverloading3{  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main(String[]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){  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(11,11));//ambiguity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}}  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Compile Time Error: method add(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int,int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already defined in class Adder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(11,11)); //Here, how can java determine which sum() method should be called?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21205" t="30172" r="20876" b="22414"/>
          <a:stretch>
            <a:fillRect/>
          </a:stretch>
        </p:blipFill>
        <p:spPr bwMode="auto">
          <a:xfrm>
            <a:off x="945932" y="1308536"/>
            <a:ext cx="9443544" cy="434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599090" y="1656593"/>
            <a:ext cx="8481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is the process of defining two or more methods within same class that have same name but different parameters declaration?</a:t>
            </a:r>
            <a:br>
              <a:rPr lang="en-US" dirty="0" smtClean="0"/>
            </a:br>
            <a:r>
              <a:rPr lang="en-US" dirty="0" smtClean="0"/>
              <a:t>a) method overloading</a:t>
            </a:r>
            <a:br>
              <a:rPr lang="en-US" dirty="0" smtClean="0"/>
            </a:br>
            <a:r>
              <a:rPr lang="en-US" dirty="0" smtClean="0"/>
              <a:t>b) method overriding</a:t>
            </a:r>
            <a:br>
              <a:rPr lang="en-US" dirty="0" smtClean="0"/>
            </a:br>
            <a:r>
              <a:rPr lang="en-US" dirty="0" smtClean="0"/>
              <a:t>c) method hiding</a:t>
            </a:r>
            <a:br>
              <a:rPr lang="en-US" dirty="0" smtClean="0"/>
            </a:br>
            <a:r>
              <a:rPr lang="en-US" dirty="0" smtClean="0"/>
              <a:t>d) none of the mentioned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is the process of defining a method in terms of itself, that is a method that calls itself?</a:t>
            </a:r>
            <a:br>
              <a:rPr lang="en-US" dirty="0" smtClean="0"/>
            </a:br>
            <a:r>
              <a:rPr lang="en-US" dirty="0" smtClean="0"/>
              <a:t>a) Polymorphism</a:t>
            </a:r>
            <a:br>
              <a:rPr lang="en-US" dirty="0" smtClean="0"/>
            </a:br>
            <a:r>
              <a:rPr lang="en-US" dirty="0" smtClean="0"/>
              <a:t>b) Abstraction</a:t>
            </a:r>
            <a:br>
              <a:rPr lang="en-US" dirty="0" smtClean="0"/>
            </a:br>
            <a:r>
              <a:rPr lang="en-US" dirty="0" smtClean="0"/>
              <a:t>c) Encapsulation</a:t>
            </a:r>
            <a:br>
              <a:rPr lang="en-US" dirty="0" smtClean="0"/>
            </a:br>
            <a:r>
              <a:rPr lang="en-US" dirty="0" smtClean="0"/>
              <a:t>d) Recursion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75755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400" dirty="0" smtClean="0"/>
              <a:t>Difference between method overloading and method overriding.</a:t>
            </a: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298604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757555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https://www.youtube.com/watch?v=RaAp-f2Np1U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https://youtu.be/9OXXbQBesHg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https://www.javatpoint.com/method-overloading-in-java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https://www.javatpoint.com/method-overriding-in-java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https://www.javatpoint.com/method-overloading-vs-method-overriding-in-java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  <a:hlinkClick r:id="rId7"/>
              </a:rPr>
              <a:t>https://www.geeksforgeeks.org/overloading-in-java/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  <a:hlinkClick r:id="rId8"/>
              </a:rPr>
              <a:t>https://www.journaldev.com/16807/method-overloading-in-java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806943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2317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r>
              <a:rPr lang="en-US" sz="2400" dirty="0" smtClean="0"/>
              <a:t>Difference between method overloading and method overriding.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38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03200" algn="l"/>
              </a:tabLst>
            </a:pPr>
            <a:r>
              <a:rPr lang="en-US" sz="2000" dirty="0" smtClean="0"/>
              <a:t>If subclass (child class) has the same method as declared in the parent class, it is known as </a:t>
            </a:r>
            <a:r>
              <a:rPr lang="en-US" sz="2000" b="1" dirty="0" smtClean="0"/>
              <a:t>method overriding in Java</a:t>
            </a:r>
            <a:r>
              <a:rPr lang="en-US" sz="2000" dirty="0" smtClean="0"/>
              <a:t>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tabLst>
                <a:tab pos="203200" algn="l"/>
              </a:tabLs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Method with the same name, arguments and return type in both the parent and the child class</a:t>
            </a:r>
          </a:p>
          <a:p>
            <a:pPr>
              <a:lnSpc>
                <a:spcPts val="2200"/>
              </a:lnSpc>
              <a:buNone/>
              <a:tabLst>
                <a:tab pos="203200" algn="l"/>
              </a:tabLst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overridden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subclass  object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subclass</a:t>
            </a:r>
          </a:p>
          <a:p>
            <a:pPr>
              <a:lnSpc>
                <a:spcPts val="1000"/>
              </a:lnSpc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Need to Override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– If a  sub class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have a different method implementation from that of a super class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961697"/>
            <a:ext cx="10515600" cy="52152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Usage of Java Method Overriding</a:t>
            </a:r>
          </a:p>
          <a:p>
            <a:r>
              <a:rPr lang="en-US" sz="2400" dirty="0" smtClean="0"/>
              <a:t>Method overriding is used to provide the specific implementation of a method which is already provided by its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Method overriding is used for runtime polymorphism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Rules for Java Method Overriding</a:t>
            </a:r>
          </a:p>
          <a:p>
            <a:r>
              <a:rPr lang="en-US" sz="2400" dirty="0" smtClean="0"/>
              <a:t>The method must have the same name as in the parent class</a:t>
            </a:r>
          </a:p>
          <a:p>
            <a:r>
              <a:rPr lang="en-US" sz="2400" dirty="0" smtClean="0"/>
              <a:t>The method must have the same parameter as in the parent class.</a:t>
            </a:r>
          </a:p>
          <a:p>
            <a:r>
              <a:rPr lang="en-US" sz="2400" dirty="0" smtClean="0"/>
              <a:t>There must be an IS-A relationship (inheritance).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8" name="Picture 4" descr="C:\Users\Dell laptop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25600" y="4038600"/>
            <a:ext cx="7721600" cy="2191024"/>
          </a:xfrm>
          <a:prstGeom prst="rect">
            <a:avLst/>
          </a:prstGeom>
          <a:noFill/>
        </p:spPr>
      </p:pic>
      <p:pic>
        <p:nvPicPr>
          <p:cNvPr id="1029" name="Picture 5" descr="C:\Users\Dell laptop\Desktop\Captu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1200" y="1600200"/>
            <a:ext cx="7010400" cy="2057400"/>
          </a:xfrm>
          <a:prstGeom prst="rect">
            <a:avLst/>
          </a:prstGeom>
          <a:noFill/>
        </p:spPr>
      </p:pic>
      <p:sp>
        <p:nvSpPr>
          <p:cNvPr id="11" name="Right Brace 10"/>
          <p:cNvSpPr/>
          <p:nvPr/>
        </p:nvSpPr>
        <p:spPr>
          <a:xfrm>
            <a:off x="7112000" y="2209800"/>
            <a:ext cx="12192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>
            <a:off x="8737600" y="4572000"/>
            <a:ext cx="12192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8737600" y="2514601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Draw() and erase() in Base Class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448800" y="5373470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Draw() and erase() in Derived Class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 l="23870" t="27155" r="20271" b="8836"/>
          <a:stretch>
            <a:fillRect/>
          </a:stretch>
        </p:blipFill>
        <p:spPr bwMode="auto">
          <a:xfrm>
            <a:off x="1466193" y="1434662"/>
            <a:ext cx="8497614" cy="507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52400"/>
            <a:ext cx="10744591" cy="9906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Dynamic Method Dispatch or Runtime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Polymorphism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  <a:tabLst>
                <a:tab pos="469900" algn="l"/>
                <a:tab pos="698500" algn="l"/>
                <a:tab pos="927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Basis  of  one  of  Java’s  most  powerful concepts: dynamic method 	dispatch</a:t>
            </a:r>
          </a:p>
          <a:p>
            <a:pPr marL="0" indent="0">
              <a:lnSpc>
                <a:spcPts val="2400"/>
              </a:lnSpc>
              <a:buNone/>
              <a:tabLst>
                <a:tab pos="469900" algn="l"/>
                <a:tab pos="698500" algn="l"/>
                <a:tab pos="927100" algn="l"/>
              </a:tabLst>
            </a:pP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2400"/>
              </a:lnSpc>
              <a:tabLst>
                <a:tab pos="469900" algn="l"/>
                <a:tab pos="698500" algn="l"/>
                <a:tab pos="927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	Dynamic method dispatch occurs when the Java language resolves</a:t>
            </a:r>
          </a:p>
          <a:p>
            <a:pPr marL="0" indent="0">
              <a:lnSpc>
                <a:spcPts val="2400"/>
              </a:lnSpc>
              <a:buNone/>
              <a:tabLst>
                <a:tab pos="469900" algn="l"/>
                <a:tab pos="698500" algn="l"/>
                <a:tab pos="927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 call at runtime </a:t>
            </a:r>
          </a:p>
          <a:p>
            <a:pPr marL="0" indent="0">
              <a:lnSpc>
                <a:spcPts val="2400"/>
              </a:lnSpc>
              <a:buNone/>
              <a:tabLst>
                <a:tab pos="469900" algn="l"/>
                <a:tab pos="698500" algn="l"/>
                <a:tab pos="927100" algn="l"/>
              </a:tabLst>
            </a:pP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lnSpc>
                <a:spcPts val="2400"/>
              </a:lnSpc>
              <a:tabLst>
                <a:tab pos="469900" algn="l"/>
                <a:tab pos="698500" algn="l"/>
                <a:tab pos="927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Runtime polymorphism is possible in java using </a:t>
            </a:r>
          </a:p>
          <a:p>
            <a:pPr marL="0" indent="0">
              <a:lnSpc>
                <a:spcPts val="2400"/>
              </a:lnSpc>
              <a:buNone/>
              <a:tabLst>
                <a:tab pos="469900" algn="l"/>
                <a:tab pos="698500" algn="l"/>
                <a:tab pos="927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pPr marL="0" indent="0">
              <a:lnSpc>
                <a:spcPts val="2400"/>
              </a:lnSpc>
              <a:buNone/>
              <a:tabLst>
                <a:tab pos="469900" algn="l"/>
                <a:tab pos="698500" algn="l"/>
                <a:tab pos="927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–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reference variables</a:t>
            </a:r>
          </a:p>
          <a:p>
            <a:pPr marL="0" indent="0">
              <a:lnSpc>
                <a:spcPts val="2400"/>
              </a:lnSpc>
              <a:buNone/>
              <a:tabLst>
                <a:tab pos="469900" algn="l"/>
                <a:tab pos="698500" algn="l"/>
                <a:tab pos="927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–  overridden methods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56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 Overloading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 Overloading in Java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 class has multiple methods having same name but different in parameters, it is known as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 Overloading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have to perform only one operation, having same name of the methods increases the readability of the program.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Allows to define the method with the same name but either return type or arguments list should be different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Class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BasicCalculator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Void sum(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b){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void sum(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b,int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c){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Advantage of method overloading</a:t>
            </a:r>
          </a:p>
          <a:p>
            <a:pPr>
              <a:buNone/>
            </a:pPr>
            <a:r>
              <a:rPr lang="en-US" sz="2000" dirty="0" smtClean="0"/>
              <a:t>Method overloading </a:t>
            </a:r>
            <a:r>
              <a:rPr lang="en-US" sz="2000" i="1" dirty="0" smtClean="0"/>
              <a:t>increases the readability of the program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b="1" dirty="0" smtClean="0"/>
              <a:t>Different ways to overload the method</a:t>
            </a:r>
          </a:p>
          <a:p>
            <a:pPr>
              <a:buNone/>
            </a:pPr>
            <a:r>
              <a:rPr lang="en-US" sz="2000" dirty="0" smtClean="0"/>
              <a:t>There are two ways to overload the method in java</a:t>
            </a:r>
          </a:p>
          <a:p>
            <a:r>
              <a:rPr lang="en-US" sz="2000" dirty="0" smtClean="0"/>
              <a:t>By changing number of arguments</a:t>
            </a:r>
          </a:p>
          <a:p>
            <a:r>
              <a:rPr lang="en-US" sz="2000" dirty="0" smtClean="0"/>
              <a:t>By changing the data type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1849</TotalTime>
  <Words>379</Words>
  <Application>Microsoft Office PowerPoint</Application>
  <PresentationFormat>Custom</PresentationFormat>
  <Paragraphs>120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1_Office Theme</vt:lpstr>
      <vt:lpstr>Contents Slide Master</vt:lpstr>
      <vt:lpstr>CorelDRAW</vt:lpstr>
      <vt:lpstr>Slide 1</vt:lpstr>
      <vt:lpstr>Lecture Objectives </vt:lpstr>
      <vt:lpstr>Method Overriding</vt:lpstr>
      <vt:lpstr>Slide 4</vt:lpstr>
      <vt:lpstr>Method Overriding</vt:lpstr>
      <vt:lpstr>Method Overriding</vt:lpstr>
      <vt:lpstr>Dynamic Method Dispatch or Runtime Polymorphism </vt:lpstr>
      <vt:lpstr>Method Overloading</vt:lpstr>
      <vt:lpstr>Slide 9</vt:lpstr>
      <vt:lpstr>Slide 10</vt:lpstr>
      <vt:lpstr>Slide 11</vt:lpstr>
      <vt:lpstr>QUIZ: </vt:lpstr>
      <vt:lpstr>Summary: </vt:lpstr>
      <vt:lpstr>References: 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108</cp:revision>
  <dcterms:created xsi:type="dcterms:W3CDTF">2019-01-09T10:33:58Z</dcterms:created>
  <dcterms:modified xsi:type="dcterms:W3CDTF">2022-06-17T06:29:07Z</dcterms:modified>
</cp:coreProperties>
</file>