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287" r:id="rId3"/>
    <p:sldId id="281" r:id="rId4"/>
    <p:sldId id="328" r:id="rId5"/>
    <p:sldId id="420" r:id="rId6"/>
    <p:sldId id="465" r:id="rId7"/>
    <p:sldId id="451" r:id="rId8"/>
    <p:sldId id="461" r:id="rId9"/>
    <p:sldId id="421" r:id="rId10"/>
    <p:sldId id="463" r:id="rId11"/>
    <p:sldId id="464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08" r:id="rId23"/>
    <p:sldId id="40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urnaldev.com/1079/multithreading-in-java" TargetMode="External"/><Relationship Id="rId3" Type="http://schemas.openxmlformats.org/officeDocument/2006/relationships/hyperlink" Target="https://youtu.be/JceAHRlQsqc" TargetMode="External"/><Relationship Id="rId7" Type="http://schemas.openxmlformats.org/officeDocument/2006/relationships/hyperlink" Target="https://www.javatpoint.com/multithreading-in-java" TargetMode="External"/><Relationship Id="rId2" Type="http://schemas.openxmlformats.org/officeDocument/2006/relationships/hyperlink" Target="https://youtu.be/O_Ojfq-OI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multithreading.htm" TargetMode="External"/><Relationship Id="rId5" Type="http://schemas.openxmlformats.org/officeDocument/2006/relationships/hyperlink" Target="https://www.journaldev.com/1044/thread-life-cycle-in-java-thread-states-in-java" TargetMode="External"/><Relationship Id="rId4" Type="http://schemas.openxmlformats.org/officeDocument/2006/relationships/hyperlink" Target="https://www.geeksforgeeks.org/lifecycle-and-states-of-a-thread-in-java/" TargetMode="External"/><Relationship Id="rId9" Type="http://schemas.openxmlformats.org/officeDocument/2006/relationships/hyperlink" Target="https://www.javatpoint.com/join()-metho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0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17830" y="5001613"/>
            <a:ext cx="82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Multithreading in Java. Thread Priority, Thread </a:t>
            </a:r>
            <a:r>
              <a:rPr lang="en-US" sz="2400" dirty="0" err="1" smtClean="0"/>
              <a:t>LifeCycle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process can be ___________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a) single threaded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b) multithreaded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c) both single threaded and multithreaded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Termination of the process terminates ___________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a) first thread of the process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b) first two threads of the process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c) all threads within the process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d) no thread within the process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ways to create a thread:</a:t>
            </a:r>
          </a:p>
          <a:p>
            <a:pPr marL="622300" indent="-449263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extending Thread class</a:t>
            </a:r>
          </a:p>
          <a:p>
            <a:pPr marL="622300" indent="-449263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implementing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interface.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1D4B1F-E089-423A-B023-232C64292962}"/>
              </a:ext>
            </a:extLst>
          </p:cNvPr>
          <p:cNvSpPr txBox="1"/>
          <p:nvPr/>
        </p:nvSpPr>
        <p:spPr>
          <a:xfrm>
            <a:off x="1259119" y="696802"/>
            <a:ext cx="4797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thread</a:t>
            </a: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0" y="1146673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Thread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993" y="1859340"/>
            <a:ext cx="10594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 class provide constructors and methods to create and perform operations on a thread. Thread class extends Object class and implements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interface.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Commonly used Constructors of Thread class: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Thread()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Thread(String name)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r,String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name)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92" y="500287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Methods of Thread class: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511" y="1086830"/>
            <a:ext cx="10594427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run():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is used to perform action for a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start():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starts the execution of the thread.JVM calls the run() method on the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sleep(long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miliseconds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Causes the currently executing thread to sleep (temporarily cease execution) for the specified number of milliseconds.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join():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waits for a thread to die.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join(long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miliseconds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waits for a thread to die for the specified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miliseconds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getPriority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returns the priority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setPriority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priority):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changes the priority of the thread.</a:t>
            </a: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807" y="1323312"/>
            <a:ext cx="10594427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returns the name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(String name):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changes the name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Thread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returns the reference of currently executing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returns the id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Thread.State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returns the state of the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tests if the thread is alive.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yield():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causes the currently executing thread object to temporarily pause and allow other threads to execute.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4" y="1433671"/>
            <a:ext cx="1059442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suspend():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used to suspend the thread(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depricated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resume():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used to resume the suspended thread(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depricated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stop():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used to stop the thread(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depricated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isDaemon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tests if the thread is a daemon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setDaemon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b):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marks the thread as daemon or user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void interrupt():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interrupts the thread.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isInterrupted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tests if the thread has been interrupted.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interrupted():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tests if the current thread has been interrupted.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179239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interface: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interface should be implemented by any class whose instances are intended to be executed by a thread. </a:t>
            </a:r>
          </a:p>
          <a:p>
            <a:pPr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interface have only one method named run().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public void run():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is used to perform action for a thread.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Starting a thread: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start() method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of Thread class is used to start a newly created thread. It performs following tasks: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new thread starts(with new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callstack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thread moves from New state to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state.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the thread gets a chance to execute, its target run() method will run.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Java a thread can be created by_________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A. Extending the thread class.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B. Implementing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interface.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C. Both of the above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D. None of these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a class extends the Thread class, it should override ________ method of Thread class to start the thread.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A. start()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B. run()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C. init()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D. go()   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431487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1) Java Thread Example by extending Thread class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Multi extends Thread{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pPr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("thread is running...");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static void main(String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 t1=new Multi();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t1.start();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thread is running...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058" y="721851"/>
            <a:ext cx="444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Thread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431487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2) Java Thread Example by implementing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interface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Multi3 implements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pPr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("thread is running...");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public static void main(String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Multi3 m1=new Multi3();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 t1 =new Thread(m1);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t1.start();   }   } 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Output: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 is running...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058" y="721851"/>
            <a:ext cx="444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Thread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28039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discuss:</a:t>
            </a:r>
          </a:p>
          <a:p>
            <a:r>
              <a:rPr lang="en-US" sz="2400" dirty="0" smtClean="0"/>
              <a:t>Multithreading in Java. Thread Priority, Thread </a:t>
            </a:r>
            <a:r>
              <a:rPr lang="en-US" sz="2400" dirty="0" err="1" smtClean="0"/>
              <a:t>LifeCycle</a:t>
            </a:r>
            <a:r>
              <a:rPr lang="en-US" sz="2400" dirty="0" smtClean="0"/>
              <a:t>.</a:t>
            </a:r>
          </a:p>
          <a:p>
            <a:pPr marL="268288" indent="-268288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Analyze the following code: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abstract class Test implements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doSomething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 { };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457200" indent="-457200"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program will not compile because it does not implement the run() method. </a:t>
            </a:r>
          </a:p>
          <a:p>
            <a:pPr marL="457200" indent="-457200"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program will not compile because it does not contain abstract methods. </a:t>
            </a:r>
          </a:p>
          <a:p>
            <a:pPr marL="457200" indent="-457200"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program compiles fine. </a:t>
            </a:r>
          </a:p>
          <a:p>
            <a:pPr marL="457200" indent="-457200"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None of the above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8950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Multithreading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Understand Thread Life cycle</a:t>
            </a: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298604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839376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Flynt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Video Links: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hlinkClick r:id="rId2"/>
              </a:rPr>
              <a:t>https://youtu.be/O_Ojfq-OIpM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https://youtu.be/JceAHRlQsqc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US" u="sng" dirty="0" smtClean="0">
                <a:hlinkClick r:id="rId4"/>
              </a:rPr>
              <a:t>https://www.geeksforgeeks.org/lifecycle-and-states-of-a-thread-in-java/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https://www.journaldev.com/1044/thread-life-cycle-in-java-thread-states-in-java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https://www.tutorialspoint.com/java/java_multithreading.htm</a:t>
            </a:r>
            <a:endParaRPr lang="en-US" dirty="0" smtClean="0"/>
          </a:p>
          <a:p>
            <a:r>
              <a:rPr lang="en-US" u="sng" dirty="0" smtClean="0">
                <a:hlinkClick r:id="rId7"/>
              </a:rPr>
              <a:t>https://www.javatpoint.com/multithreading-in-java</a:t>
            </a:r>
            <a:endParaRPr lang="en-US" dirty="0" smtClean="0"/>
          </a:p>
          <a:p>
            <a:r>
              <a:rPr lang="en-US" u="sng" dirty="0" smtClean="0">
                <a:hlinkClick r:id="rId8"/>
              </a:rPr>
              <a:t>https://www.journaldev.com/1079/multithreading-in-java</a:t>
            </a:r>
            <a:endParaRPr lang="en-US" dirty="0" smtClean="0"/>
          </a:p>
          <a:p>
            <a:r>
              <a:rPr lang="en-US" u="sng" dirty="0" smtClean="0">
                <a:hlinkClick r:id="rId9"/>
              </a:rPr>
              <a:t>https://www.javatpoint.com/join()-method</a:t>
            </a:r>
            <a:endParaRPr lang="en-US" dirty="0" smtClean="0"/>
          </a:p>
          <a:p>
            <a:endParaRPr lang="en-IN" dirty="0" smtClean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806943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Multithreading is a Java feature that allows concurrent execution of two or more parts of a program for maximum utilization of CPU.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part of such program is called a thread. So, threads are light-weight processes within a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1D4B1F-E089-423A-B023-232C64292962}"/>
              </a:ext>
            </a:extLst>
          </p:cNvPr>
          <p:cNvSpPr txBox="1"/>
          <p:nvPr/>
        </p:nvSpPr>
        <p:spPr>
          <a:xfrm>
            <a:off x="1259119" y="696802"/>
            <a:ext cx="3540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  <a:endParaRPr lang="en-IN" dirty="0"/>
          </a:p>
        </p:txBody>
      </p:sp>
      <p:pic>
        <p:nvPicPr>
          <p:cNvPr id="52226" name="Picture 2" descr="Cracking The An Overview of multithreading in Java Code: crb te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832" y="3279228"/>
            <a:ext cx="5959974" cy="3259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0139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179239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 of Multithreading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	A multithreaded application performs two or more activities concurrently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It is accomplished by having each activity performed by a separate thread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Threads are the lightest tasks within a program, and they share memory space and resources with each other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925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Choose Correct option which defines the multithreaded programming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1.It is a process in which a single process can access information from many sources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2.It is a process in which many different process are able to access same information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3.It is a process in which two different processes run simultaneously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4.It is a process in which two or more parts of same process run simultaneously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431487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thread goes through various stages in its life cycle. For example, a thread is born, started, runs, and then dies. The following diagram shows the complete life cycle of a thread.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058" y="721851"/>
            <a:ext cx="4114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a Thread</a:t>
            </a:r>
          </a:p>
        </p:txBody>
      </p:sp>
      <p:pic>
        <p:nvPicPr>
          <p:cNvPr id="48130" name="Picture 2" descr="Java Thre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010" y="2554014"/>
            <a:ext cx="8399866" cy="4004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992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96" y="1084645"/>
            <a:ext cx="10515600" cy="435133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Following are the stages of the life cycle −</a:t>
            </a:r>
          </a:p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New −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new thread begins its life cycle in the new state. It remains in this state until the program starts the thread. It is also referred to as a born thread.</a:t>
            </a:r>
          </a:p>
          <a:p>
            <a:pPr algn="just">
              <a:buNone/>
            </a:pP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−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After a newly born thread is started, the thread becomes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A thread in this state is considered to be executing its task.</a:t>
            </a:r>
          </a:p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Waiting −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Sometimes, a thread transitions to the waiting state while the thread waits for another thread to perform a task. A thread transitions back to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state only when another thread signals the waiting thread to continue executing.</a:t>
            </a:r>
          </a:p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Timed Waiting −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thread can enter the timed waiting state for a specified interval of time. A thread in this state transitions back to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state when that time interval expires or when the event it is waiting for occurs.</a:t>
            </a:r>
          </a:p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Terminated (Dead) −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thread enters the terminated state when it completes its task or otherwise terminates.</a:t>
            </a:r>
          </a:p>
        </p:txBody>
      </p:sp>
    </p:spTree>
    <p:extLst>
      <p:ext uri="{BB962C8B-B14F-4D97-AF65-F5344CB8AC3E}">
        <p14:creationId xmlns="" xmlns:p14="http://schemas.microsoft.com/office/powerpoint/2010/main" val="369925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524" y="1322292"/>
            <a:ext cx="889175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Advantages of a Multithreaded Application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Improved performance and concurrency</a:t>
            </a:r>
          </a:p>
          <a:p>
            <a:pPr indent="441325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Simplified coding of remote procedure calls and conversations</a:t>
            </a:r>
          </a:p>
          <a:p>
            <a:pPr indent="441325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Simultaneous access to multiple applications</a:t>
            </a:r>
          </a:p>
          <a:p>
            <a:pPr indent="441325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Reduced number of required servers</a:t>
            </a:r>
          </a:p>
        </p:txBody>
      </p:sp>
    </p:spTree>
    <p:extLst>
      <p:ext uri="{BB962C8B-B14F-4D97-AF65-F5344CB8AC3E}">
        <p14:creationId xmlns="" xmlns:p14="http://schemas.microsoft.com/office/powerpoint/2010/main" val="359962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523" y="1322292"/>
            <a:ext cx="10105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Disadvantages of a Multithreaded Application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Multithreaded applications present the following disadvantages: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Difficulty of writing code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Difficulty of debugging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Difficulty of managing concurrency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Difficulty of testing</a:t>
            </a:r>
          </a:p>
          <a:p>
            <a:pPr indent="26828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Difficulty of porting existing code</a:t>
            </a:r>
          </a:p>
        </p:txBody>
      </p:sp>
    </p:spTree>
    <p:extLst>
      <p:ext uri="{BB962C8B-B14F-4D97-AF65-F5344CB8AC3E}">
        <p14:creationId xmlns="" xmlns:p14="http://schemas.microsoft.com/office/powerpoint/2010/main" val="3599621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949</TotalTime>
  <Words>664</Words>
  <Application>Microsoft Office PowerPoint</Application>
  <PresentationFormat>Custom</PresentationFormat>
  <Paragraphs>178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1_Office Theme</vt:lpstr>
      <vt:lpstr>Contents Slide Master</vt:lpstr>
      <vt:lpstr>CorelDRAW</vt:lpstr>
      <vt:lpstr>Slide 1</vt:lpstr>
      <vt:lpstr>Lecture Objectives </vt:lpstr>
      <vt:lpstr>Slide 3</vt:lpstr>
      <vt:lpstr>Slide 4</vt:lpstr>
      <vt:lpstr>QUIZ: </vt:lpstr>
      <vt:lpstr>Slide 6</vt:lpstr>
      <vt:lpstr>Slide 7</vt:lpstr>
      <vt:lpstr>Slide 8</vt:lpstr>
      <vt:lpstr>Slide 9</vt:lpstr>
      <vt:lpstr>QUIZ: </vt:lpstr>
      <vt:lpstr>Slide 11</vt:lpstr>
      <vt:lpstr>Slide 12</vt:lpstr>
      <vt:lpstr>Slide 13</vt:lpstr>
      <vt:lpstr>Slide 14</vt:lpstr>
      <vt:lpstr>Slide 15</vt:lpstr>
      <vt:lpstr>Slide 16</vt:lpstr>
      <vt:lpstr>QUIZ: </vt:lpstr>
      <vt:lpstr>Slide 18</vt:lpstr>
      <vt:lpstr>Slide 19</vt:lpstr>
      <vt:lpstr>QUIZ: </vt:lpstr>
      <vt:lpstr>Summary: </vt:lpstr>
      <vt:lpstr>References: 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103</cp:revision>
  <dcterms:created xsi:type="dcterms:W3CDTF">2019-01-09T10:33:58Z</dcterms:created>
  <dcterms:modified xsi:type="dcterms:W3CDTF">2022-06-30T04:42:25Z</dcterms:modified>
</cp:coreProperties>
</file>