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287" r:id="rId3"/>
    <p:sldId id="281" r:id="rId4"/>
    <p:sldId id="328" r:id="rId5"/>
    <p:sldId id="432" r:id="rId6"/>
    <p:sldId id="469" r:id="rId7"/>
    <p:sldId id="466" r:id="rId8"/>
    <p:sldId id="467" r:id="rId9"/>
    <p:sldId id="420" r:id="rId10"/>
    <p:sldId id="470" r:id="rId11"/>
    <p:sldId id="465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08" r:id="rId24"/>
    <p:sldId id="409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ynchronized-in-java/" TargetMode="External"/><Relationship Id="rId3" Type="http://schemas.openxmlformats.org/officeDocument/2006/relationships/hyperlink" Target="http://tutorials.jenkov.com/java-concurrency/synchronized.html" TargetMode="External"/><Relationship Id="rId7" Type="http://schemas.openxmlformats.org/officeDocument/2006/relationships/hyperlink" Target="https://www.javatpoint.com/synchronization-in-java" TargetMode="External"/><Relationship Id="rId2" Type="http://schemas.openxmlformats.org/officeDocument/2006/relationships/hyperlink" Target="https://youtu.be/RH7G-N2pa8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dev.com/31514/java-synchronized-keyword-method-block" TargetMode="External"/><Relationship Id="rId5" Type="http://schemas.openxmlformats.org/officeDocument/2006/relationships/hyperlink" Target="https://docs.oracle.com/javase/tutorial/essential/concurrency/syncmeth.html" TargetMode="External"/><Relationship Id="rId4" Type="http://schemas.openxmlformats.org/officeDocument/2006/relationships/hyperlink" Target="https://www.geeksforgeeks.org/method-block-synchronization-java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0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17830" y="5001613"/>
            <a:ext cx="82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synchronization in reference to a thread?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a) It is a process of handling situations when two or more threads need access to a shared resource.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b) It is a process by which many thread are able to access same shared resource simultaneously.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c) It is a process by which a method is able to access many different threads simultaneously.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d) It is a method that allow to many threads to access any information require.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253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types of thread synchronization mutual exclusive and inter-thread communication.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Mutual Exclusive</a:t>
            </a:r>
          </a:p>
          <a:p>
            <a:pPr lvl="2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method.</a:t>
            </a:r>
          </a:p>
          <a:p>
            <a:pPr lvl="2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Synchronized block.</a:t>
            </a:r>
          </a:p>
          <a:p>
            <a:pPr lvl="2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static synchronization.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Cooperation (Inter-thread communication in java)</a:t>
            </a: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806" y="503505"/>
            <a:ext cx="1059442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Synchronized Block in Java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block can be used to perform synchronization on any specific resource of the method.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Suppose you have 50 lines of code in your method, but you want to synchronize only 5 lines, you can use synchronized block.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If you put all the codes of the method in the synchronized block, it will work same as the synchronized method.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Points to remember for Synchronized block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block is used to lock an object for any shared resource.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Scope of synchronized block is smaller than the method.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Syntax to use synchronized block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(object reference expression) { 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//code block 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730" y="610645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Example of synchronized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77462" y="1595021"/>
            <a:ext cx="105944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// Program of synchronized block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Table{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void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n){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synchronized(this){//synchronized block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for(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=1;i&lt;=5;i++){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(n*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 try{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(400);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 }catch(Exception e){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(e);}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}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}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}//end of the method  </a:t>
            </a:r>
          </a:p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572" y="645387"/>
            <a:ext cx="105944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MyThread1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 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MyThread1(Table t){  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.t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 }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MyThread2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 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MyThread2(Table t){  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.t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4" y="1433671"/>
            <a:ext cx="10594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class TestSynchronizedBlock1{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static void main(String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= new Table();//only one object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MyThread1 t1=new MyThread1(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MyThread2 t2=new MyThread2(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t2.start();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6938" y="2300775"/>
            <a:ext cx="28798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Output:</a:t>
            </a:r>
            <a:endParaRPr lang="en-IN" dirty="0" smtClean="0"/>
          </a:p>
          <a:p>
            <a:r>
              <a:rPr lang="en-IN" dirty="0" smtClean="0"/>
              <a:t>5</a:t>
            </a:r>
          </a:p>
          <a:p>
            <a:r>
              <a:rPr lang="en-IN" dirty="0" smtClean="0"/>
              <a:t>10</a:t>
            </a:r>
          </a:p>
          <a:p>
            <a:r>
              <a:rPr lang="en-IN" dirty="0" smtClean="0"/>
              <a:t>15</a:t>
            </a:r>
          </a:p>
          <a:p>
            <a:r>
              <a:rPr lang="en-IN" dirty="0" smtClean="0"/>
              <a:t>20</a:t>
            </a:r>
          </a:p>
          <a:p>
            <a:r>
              <a:rPr lang="en-IN" dirty="0" smtClean="0"/>
              <a:t>25</a:t>
            </a:r>
          </a:p>
          <a:p>
            <a:r>
              <a:rPr lang="en-IN" dirty="0" smtClean="0"/>
              <a:t>100</a:t>
            </a:r>
          </a:p>
          <a:p>
            <a:r>
              <a:rPr lang="en-IN" dirty="0" smtClean="0"/>
              <a:t>200</a:t>
            </a:r>
          </a:p>
          <a:p>
            <a:r>
              <a:rPr lang="en-IN" dirty="0" smtClean="0"/>
              <a:t>300</a:t>
            </a:r>
          </a:p>
          <a:p>
            <a:r>
              <a:rPr lang="en-IN" dirty="0" smtClean="0"/>
              <a:t>400</a:t>
            </a:r>
          </a:p>
          <a:p>
            <a:r>
              <a:rPr lang="en-IN" dirty="0" smtClean="0"/>
              <a:t>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13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1" y="595915"/>
            <a:ext cx="10515600" cy="5076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Static Synchronization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7462" y="1563545"/>
            <a:ext cx="10389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you make any static method as synchronized, the lock will be on the class not on object.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 descr="static synchroniz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823" y="2413602"/>
            <a:ext cx="4842094" cy="4316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0523" y="865397"/>
            <a:ext cx="99638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Problem without static synchronization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Suppose there are two objects of a shared class(e.g. Table) named object1 and object2.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case of synchronized method and synchronized block there cannot be interference between t1 and t2 or t3 and t4 because t1 and t2 both refers to a common object that have a single lock. But there can be interference between t1 and t3 or t2 and t4 because t1 acquires another lock and t3 acquires another lock.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 want no interference between t1 and t3 or t2 and t4.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Static synchronization solves this problem.</a:t>
            </a: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0523" y="865397"/>
            <a:ext cx="99638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 of static synchronization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example we are applying synchronized keyword on the static method to perform static synchronization.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Table{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synchronized static void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n){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for(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=1;i&lt;=10;i++){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(n*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try{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(400);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 }catch(Exception e){}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0523" y="865397"/>
            <a:ext cx="99638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MyThread1 extends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MyThread2 extends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MyThread3 extends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</a:t>
            </a: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28039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discuss:</a:t>
            </a:r>
          </a:p>
          <a:p>
            <a:pPr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</a:p>
          <a:p>
            <a:pPr indent="36195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0523" y="865397"/>
            <a:ext cx="99638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 MyThread4 extends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void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(1000);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class TestSynchronization4{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 static void main(String t[]){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MyThread1 t1=new MyThread1();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MyThread2 t2=new MyThread2();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MyThread3 t3=new MyThread3();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MyThread4 t4=new MyThread4();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t1.start();  t2.start();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t3.start();  t4.start();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</a:t>
            </a:r>
          </a:p>
        </p:txBody>
      </p:sp>
    </p:spTree>
    <p:extLst>
      <p:ext uri="{BB962C8B-B14F-4D97-AF65-F5344CB8AC3E}">
        <p14:creationId xmlns:p14="http://schemas.microsoft.com/office/powerpoint/2010/main" xmlns="" val="369925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2813" y="1568781"/>
            <a:ext cx="9091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thread can acquire a lock by using which reserved keyword?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a.volatile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b.synchronized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c.locked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d.none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Significance of synchronized variable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a.synchronized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variable doesn't exist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b.synchronized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variable are used in multi threading environment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c.Prevents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concurrent access to variables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d.None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8950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</a:p>
          <a:p>
            <a:pPr indent="268288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83937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Video Links: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hlinkClick r:id="rId2"/>
              </a:rPr>
              <a:t>https://youtu.be/RH7G-N2pa8M</a:t>
            </a:r>
            <a:endParaRPr lang="en-IN" dirty="0" smtClean="0"/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u="sng" dirty="0" smtClean="0">
                <a:hlinkClick r:id="rId3"/>
              </a:rPr>
              <a:t>http://tutorials.jenkov.com/java-concurrency/synchronized.html</a:t>
            </a:r>
            <a:endParaRPr lang="en-IN" dirty="0" smtClean="0"/>
          </a:p>
          <a:p>
            <a:r>
              <a:rPr lang="en-IN" u="sng" dirty="0" smtClean="0">
                <a:hlinkClick r:id="rId4"/>
              </a:rPr>
              <a:t>https://www.geeksforgeeks.org/method-block-synchronization-java/</a:t>
            </a:r>
            <a:endParaRPr lang="en-IN" dirty="0" smtClean="0"/>
          </a:p>
          <a:p>
            <a:r>
              <a:rPr lang="en-IN" u="sng" dirty="0" smtClean="0">
                <a:hlinkClick r:id="rId5"/>
              </a:rPr>
              <a:t>https://docs.oracle.com/javase/tutorial/essential/concurrency/syncmeth.html</a:t>
            </a:r>
            <a:endParaRPr lang="en-IN" dirty="0" smtClean="0"/>
          </a:p>
          <a:p>
            <a:r>
              <a:rPr lang="en-IN" u="sng" dirty="0" smtClean="0">
                <a:hlinkClick r:id="rId6"/>
              </a:rPr>
              <a:t>https://www.journaldev.com/31514/java-synchronized-keyword-method-block</a:t>
            </a:r>
            <a:endParaRPr lang="en-IN" dirty="0" smtClean="0"/>
          </a:p>
          <a:p>
            <a:r>
              <a:rPr lang="en-IN" u="sng" dirty="0" smtClean="0">
                <a:hlinkClick r:id="rId7"/>
              </a:rPr>
              <a:t>https://www.javatpoint.com/synchronization-in-java</a:t>
            </a:r>
            <a:endParaRPr lang="en-IN" dirty="0" smtClean="0"/>
          </a:p>
          <a:p>
            <a:r>
              <a:rPr lang="en-IN" u="sng" dirty="0" smtClean="0">
                <a:hlinkClick r:id="rId8"/>
              </a:rPr>
              <a:t>https://www.geeksforgeeks.org/synchronized-in-java/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Threads often need to share data.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Different threads shouldn’t try to access and change the same data at the same time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Threads must therefore be synchronized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Key to synchronization is the concept of the monitor (also called a semaphore).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For example, imagine a Java application where one thread (which let us assume as Producer) writes data to a data structure, while a second thread (consider this as Consumer) reads data from the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1D4B1F-E089-423A-B023-232C64292962}"/>
              </a:ext>
            </a:extLst>
          </p:cNvPr>
          <p:cNvSpPr txBox="1"/>
          <p:nvPr/>
        </p:nvSpPr>
        <p:spPr>
          <a:xfrm>
            <a:off x="1259119" y="696802"/>
            <a:ext cx="376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0" y="1146673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Synchronize multiple threads</a:t>
            </a:r>
            <a:endParaRPr lang="en-IN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8993" y="1859340"/>
            <a:ext cx="105944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Make sure that only one thread can access the resource at a given point in time. </a:t>
            </a:r>
          </a:p>
          <a:p>
            <a:pPr indent="3619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Implemented using a concept called monitors. </a:t>
            </a:r>
          </a:p>
          <a:p>
            <a:pPr indent="3619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object in Java is associated with a monitor, which a thread can lock or unlock. Only one thread at a time may hold a lock on a monitor.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0" y="1146673"/>
            <a:ext cx="10515600" cy="5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8993" y="1859340"/>
            <a:ext cx="105944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types of thread synchronization mutual exclusive and inter-thread communication.</a:t>
            </a:r>
          </a:p>
          <a:p>
            <a:pPr indent="36195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Mutual Exclusive</a:t>
            </a:r>
          </a:p>
          <a:p>
            <a:pPr lvl="1"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method.</a:t>
            </a:r>
          </a:p>
          <a:p>
            <a:pPr lvl="1"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block.</a:t>
            </a:r>
          </a:p>
          <a:p>
            <a:pPr lvl="1"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static synchronization.</a:t>
            </a:r>
          </a:p>
          <a:p>
            <a:pPr indent="3619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Cooperation (Inter-thread communication in java)</a:t>
            </a:r>
          </a:p>
        </p:txBody>
      </p:sp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807" y="1071056"/>
            <a:ext cx="105944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Mutual Exclusive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Mutual Exclusive helps keep threads from interfering with one another while sharing data. This can be done by three ways in java:</a:t>
            </a:r>
          </a:p>
          <a:p>
            <a:pPr lvl="2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by synchronized method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synchronized block</a:t>
            </a:r>
          </a:p>
          <a:p>
            <a:pPr lvl="2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static synchronization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Concept of Lock in Java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Synchronization is built around an internal entity known as the lock or monitor. Every object has an lock associated with it.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convention, a thread that needs consistent access to an object's fields has to acquire the object's lock before accessing them, and then release the lock when it's done with them.</a:t>
            </a:r>
          </a:p>
        </p:txBody>
      </p:sp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4" y="1433671"/>
            <a:ext cx="10594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Java synchronized method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you declare any method as synchronized, it is known as synchronized method.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 method is used to lock an object for any shared resource.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a thread invokes a synchronized method, it automatically acquires the lock for that object and releases it when the thread completes its task.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3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EADE75B-855D-4CE8-8126-6B184DB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1" y="595915"/>
            <a:ext cx="10515600" cy="5076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5186" y="948690"/>
            <a:ext cx="74570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//java synchronized method  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Table{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n){//synchronized method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=1;i&lt;=5;i++){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(n*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(400);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  }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(Exception e){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(e);}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 }   }  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MyThread1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Thread{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Table t;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MyThread1(Table t){  </a:t>
            </a:r>
          </a:p>
          <a:p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.t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=t;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run(){  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(5);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9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5834" y="250542"/>
            <a:ext cx="74570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MyThread2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Thread{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 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MyThread2(Table t){  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.t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=t;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run(){ 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t.printTable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(100);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TestSynchronization2{  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Table();//only one object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MyThread1 t1=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MyThread1(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MyThread2 t2=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MyThread2(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t1.start();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t2.start(); 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  }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4758" y="3230941"/>
            <a:ext cx="23122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Output: </a:t>
            </a:r>
            <a:endParaRPr lang="en-IN" dirty="0" smtClean="0"/>
          </a:p>
          <a:p>
            <a:r>
              <a:rPr lang="en-IN" dirty="0" smtClean="0"/>
              <a:t>5</a:t>
            </a:r>
          </a:p>
          <a:p>
            <a:r>
              <a:rPr lang="en-IN" dirty="0" smtClean="0"/>
              <a:t>10</a:t>
            </a:r>
          </a:p>
          <a:p>
            <a:r>
              <a:rPr lang="en-IN" dirty="0" smtClean="0"/>
              <a:t>15</a:t>
            </a:r>
          </a:p>
          <a:p>
            <a:r>
              <a:rPr lang="en-IN" dirty="0" smtClean="0"/>
              <a:t>20</a:t>
            </a:r>
          </a:p>
          <a:p>
            <a:r>
              <a:rPr lang="en-IN" dirty="0" smtClean="0"/>
              <a:t>25</a:t>
            </a:r>
          </a:p>
          <a:p>
            <a:r>
              <a:rPr lang="en-IN" dirty="0" smtClean="0"/>
              <a:t>100</a:t>
            </a:r>
          </a:p>
          <a:p>
            <a:r>
              <a:rPr lang="en-IN" dirty="0" smtClean="0"/>
              <a:t>200</a:t>
            </a:r>
          </a:p>
          <a:p>
            <a:r>
              <a:rPr lang="en-IN" dirty="0" smtClean="0"/>
              <a:t>300</a:t>
            </a:r>
          </a:p>
          <a:p>
            <a:r>
              <a:rPr lang="en-IN" dirty="0" smtClean="0"/>
              <a:t>400</a:t>
            </a:r>
          </a:p>
          <a:p>
            <a:r>
              <a:rPr lang="en-IN" dirty="0" smtClean="0"/>
              <a:t>500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92515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1002</TotalTime>
  <Words>773</Words>
  <Application>Microsoft Office PowerPoint</Application>
  <PresentationFormat>Custom</PresentationFormat>
  <Paragraphs>261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QUIZ: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QUIZ: </vt:lpstr>
      <vt:lpstr>Summary: </vt:lpstr>
      <vt:lpstr>References: 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105</cp:revision>
  <dcterms:created xsi:type="dcterms:W3CDTF">2019-01-09T10:33:58Z</dcterms:created>
  <dcterms:modified xsi:type="dcterms:W3CDTF">2022-06-30T04:42:51Z</dcterms:modified>
</cp:coreProperties>
</file>