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80" r:id="rId2"/>
  </p:sldMasterIdLst>
  <p:notesMasterIdLst>
    <p:notesMasterId r:id="rId53"/>
  </p:notesMasterIdLst>
  <p:handoutMasterIdLst>
    <p:handoutMasterId r:id="rId54"/>
  </p:handoutMasterIdLst>
  <p:sldIdLst>
    <p:sldId id="330" r:id="rId3"/>
    <p:sldId id="331" r:id="rId4"/>
    <p:sldId id="260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2" r:id="rId51"/>
    <p:sldId id="333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572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5C888-2FE3-498E-BD81-1B16C6922345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F040-5A0D-4AB7-A056-9497FAF98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17431-4B0C-4B40-BDC7-662105EE5AC1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061A8-90F2-463A-B5AF-851E37E78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practices.com/topic/Topic74.cjp" TargetMode="External"/><Relationship Id="rId2" Type="http://schemas.openxmlformats.org/officeDocument/2006/relationships/hyperlink" Target="https://github.com/junit-team/juni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p:oleObj spid="_x0000_s1026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2001" y="2051946"/>
            <a:ext cx="7631382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768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1813372" y="5306414"/>
            <a:ext cx="6721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defined annotations, Custom annotations, application of annotations, Testing using </a:t>
            </a:r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55372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to write a JUnit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4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method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101" y="1086993"/>
            <a:ext cx="7577455" cy="46685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All the test methods should be marked with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JUnit annotation</a:t>
            </a:r>
            <a:r>
              <a:rPr sz="20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@org.junit.Test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47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JUnit test methods should be "public"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484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The return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the JUnit test method must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“void"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The test method need not start with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0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keyword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Here is a simple JUnit test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@Test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public void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testAdd()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{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Calculator c=new Calculator();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assertEquals("Result",5,c.add(2,3));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30676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JUnit with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Eclipse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" y="1525524"/>
            <a:ext cx="5684520" cy="4727575"/>
            <a:chOff x="899160" y="1525524"/>
            <a:chExt cx="5684520" cy="4727575"/>
          </a:xfrm>
        </p:grpSpPr>
        <p:sp>
          <p:nvSpPr>
            <p:cNvPr id="4" name="object 4"/>
            <p:cNvSpPr/>
            <p:nvPr/>
          </p:nvSpPr>
          <p:spPr>
            <a:xfrm>
              <a:off x="899160" y="1525524"/>
              <a:ext cx="3028188" cy="3628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9895" y="2677541"/>
              <a:ext cx="735330" cy="2644775"/>
            </a:xfrm>
            <a:custGeom>
              <a:avLst/>
              <a:gdLst/>
              <a:ahLst/>
              <a:cxnLst/>
              <a:rect l="l" t="t" r="r" b="b"/>
              <a:pathLst>
                <a:path w="735329" h="2644775">
                  <a:moveTo>
                    <a:pt x="691910" y="2572369"/>
                  </a:moveTo>
                  <a:lnTo>
                    <a:pt x="661162" y="2580640"/>
                  </a:lnTo>
                  <a:lnTo>
                    <a:pt x="717803" y="2644267"/>
                  </a:lnTo>
                  <a:lnTo>
                    <a:pt x="729978" y="2584577"/>
                  </a:lnTo>
                  <a:lnTo>
                    <a:pt x="695198" y="2584577"/>
                  </a:lnTo>
                  <a:lnTo>
                    <a:pt x="691910" y="2572369"/>
                  </a:lnTo>
                  <a:close/>
                </a:path>
                <a:path w="735329" h="2644775">
                  <a:moveTo>
                    <a:pt x="704108" y="2569089"/>
                  </a:moveTo>
                  <a:lnTo>
                    <a:pt x="691910" y="2572369"/>
                  </a:lnTo>
                  <a:lnTo>
                    <a:pt x="695198" y="2584577"/>
                  </a:lnTo>
                  <a:lnTo>
                    <a:pt x="707389" y="2581275"/>
                  </a:lnTo>
                  <a:lnTo>
                    <a:pt x="704108" y="2569089"/>
                  </a:lnTo>
                  <a:close/>
                </a:path>
                <a:path w="735329" h="2644775">
                  <a:moveTo>
                    <a:pt x="734821" y="2560828"/>
                  </a:moveTo>
                  <a:lnTo>
                    <a:pt x="704108" y="2569089"/>
                  </a:lnTo>
                  <a:lnTo>
                    <a:pt x="707389" y="2581275"/>
                  </a:lnTo>
                  <a:lnTo>
                    <a:pt x="695198" y="2584577"/>
                  </a:lnTo>
                  <a:lnTo>
                    <a:pt x="729978" y="2584577"/>
                  </a:lnTo>
                  <a:lnTo>
                    <a:pt x="734821" y="2560828"/>
                  </a:lnTo>
                  <a:close/>
                </a:path>
                <a:path w="735329" h="2644775">
                  <a:moveTo>
                    <a:pt x="12191" y="0"/>
                  </a:moveTo>
                  <a:lnTo>
                    <a:pt x="0" y="3301"/>
                  </a:lnTo>
                  <a:lnTo>
                    <a:pt x="691910" y="2572369"/>
                  </a:lnTo>
                  <a:lnTo>
                    <a:pt x="704108" y="256908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8592" y="5319649"/>
              <a:ext cx="4890770" cy="929005"/>
            </a:xfrm>
            <a:custGeom>
              <a:avLst/>
              <a:gdLst/>
              <a:ahLst/>
              <a:cxnLst/>
              <a:rect l="l" t="t" r="r" b="b"/>
              <a:pathLst>
                <a:path w="4890770" h="929004">
                  <a:moveTo>
                    <a:pt x="4890515" y="0"/>
                  </a:moveTo>
                  <a:lnTo>
                    <a:pt x="4885654" y="24149"/>
                  </a:lnTo>
                  <a:lnTo>
                    <a:pt x="4872386" y="43846"/>
                  </a:lnTo>
                  <a:lnTo>
                    <a:pt x="4852689" y="57114"/>
                  </a:lnTo>
                  <a:lnTo>
                    <a:pt x="4828539" y="61975"/>
                  </a:lnTo>
                  <a:lnTo>
                    <a:pt x="61849" y="61975"/>
                  </a:lnTo>
                  <a:lnTo>
                    <a:pt x="37772" y="66835"/>
                  </a:lnTo>
                  <a:lnTo>
                    <a:pt x="18113" y="80089"/>
                  </a:lnTo>
                  <a:lnTo>
                    <a:pt x="4859" y="99748"/>
                  </a:lnTo>
                  <a:lnTo>
                    <a:pt x="0" y="123825"/>
                  </a:lnTo>
                  <a:lnTo>
                    <a:pt x="0" y="866838"/>
                  </a:lnTo>
                  <a:lnTo>
                    <a:pt x="4859" y="890935"/>
                  </a:lnTo>
                  <a:lnTo>
                    <a:pt x="18113" y="910615"/>
                  </a:lnTo>
                  <a:lnTo>
                    <a:pt x="37772" y="923884"/>
                  </a:lnTo>
                  <a:lnTo>
                    <a:pt x="61849" y="928751"/>
                  </a:lnTo>
                  <a:lnTo>
                    <a:pt x="85998" y="923884"/>
                  </a:lnTo>
                  <a:lnTo>
                    <a:pt x="105695" y="910615"/>
                  </a:lnTo>
                  <a:lnTo>
                    <a:pt x="118963" y="890935"/>
                  </a:lnTo>
                  <a:lnTo>
                    <a:pt x="123825" y="866838"/>
                  </a:lnTo>
                  <a:lnTo>
                    <a:pt x="123825" y="804926"/>
                  </a:lnTo>
                  <a:lnTo>
                    <a:pt x="4828539" y="804926"/>
                  </a:lnTo>
                  <a:lnTo>
                    <a:pt x="4852689" y="800059"/>
                  </a:lnTo>
                  <a:lnTo>
                    <a:pt x="4872386" y="786790"/>
                  </a:lnTo>
                  <a:lnTo>
                    <a:pt x="4885654" y="767110"/>
                  </a:lnTo>
                  <a:lnTo>
                    <a:pt x="4890515" y="743013"/>
                  </a:lnTo>
                  <a:lnTo>
                    <a:pt x="4890515" y="185800"/>
                  </a:lnTo>
                  <a:lnTo>
                    <a:pt x="61849" y="185800"/>
                  </a:lnTo>
                  <a:lnTo>
                    <a:pt x="61849" y="123825"/>
                  </a:lnTo>
                  <a:lnTo>
                    <a:pt x="64297" y="111823"/>
                  </a:lnTo>
                  <a:lnTo>
                    <a:pt x="70961" y="102012"/>
                  </a:lnTo>
                  <a:lnTo>
                    <a:pt x="80815" y="95392"/>
                  </a:lnTo>
                  <a:lnTo>
                    <a:pt x="92837" y="92963"/>
                  </a:lnTo>
                  <a:lnTo>
                    <a:pt x="4890515" y="92963"/>
                  </a:lnTo>
                  <a:lnTo>
                    <a:pt x="4890515" y="0"/>
                  </a:lnTo>
                  <a:close/>
                </a:path>
                <a:path w="4890770" h="929004">
                  <a:moveTo>
                    <a:pt x="4890515" y="92963"/>
                  </a:moveTo>
                  <a:lnTo>
                    <a:pt x="92837" y="92963"/>
                  </a:lnTo>
                  <a:lnTo>
                    <a:pt x="104911" y="95392"/>
                  </a:lnTo>
                  <a:lnTo>
                    <a:pt x="114760" y="102012"/>
                  </a:lnTo>
                  <a:lnTo>
                    <a:pt x="121394" y="111823"/>
                  </a:lnTo>
                  <a:lnTo>
                    <a:pt x="123825" y="123825"/>
                  </a:lnTo>
                  <a:lnTo>
                    <a:pt x="118963" y="147974"/>
                  </a:lnTo>
                  <a:lnTo>
                    <a:pt x="105695" y="167671"/>
                  </a:lnTo>
                  <a:lnTo>
                    <a:pt x="85998" y="180939"/>
                  </a:lnTo>
                  <a:lnTo>
                    <a:pt x="61849" y="185800"/>
                  </a:lnTo>
                  <a:lnTo>
                    <a:pt x="4890515" y="185800"/>
                  </a:lnTo>
                  <a:lnTo>
                    <a:pt x="4890515" y="92963"/>
                  </a:lnTo>
                  <a:close/>
                </a:path>
                <a:path w="4890770" h="929004">
                  <a:moveTo>
                    <a:pt x="4766691" y="0"/>
                  </a:moveTo>
                  <a:lnTo>
                    <a:pt x="4766691" y="61975"/>
                  </a:lnTo>
                  <a:lnTo>
                    <a:pt x="4828539" y="61975"/>
                  </a:lnTo>
                  <a:lnTo>
                    <a:pt x="4828539" y="30987"/>
                  </a:lnTo>
                  <a:lnTo>
                    <a:pt x="4797679" y="30987"/>
                  </a:lnTo>
                  <a:lnTo>
                    <a:pt x="4785604" y="28557"/>
                  </a:lnTo>
                  <a:lnTo>
                    <a:pt x="4775755" y="21923"/>
                  </a:lnTo>
                  <a:lnTo>
                    <a:pt x="4769121" y="12074"/>
                  </a:lnTo>
                  <a:lnTo>
                    <a:pt x="4766691" y="0"/>
                  </a:lnTo>
                  <a:close/>
                </a:path>
                <a:path w="4890770" h="929004">
                  <a:moveTo>
                    <a:pt x="4828539" y="0"/>
                  </a:moveTo>
                  <a:lnTo>
                    <a:pt x="4826111" y="12074"/>
                  </a:lnTo>
                  <a:lnTo>
                    <a:pt x="4819491" y="21923"/>
                  </a:lnTo>
                  <a:lnTo>
                    <a:pt x="4809680" y="28557"/>
                  </a:lnTo>
                  <a:lnTo>
                    <a:pt x="4797679" y="30987"/>
                  </a:lnTo>
                  <a:lnTo>
                    <a:pt x="4828539" y="30987"/>
                  </a:lnTo>
                  <a:lnTo>
                    <a:pt x="482853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0441" y="5257800"/>
              <a:ext cx="4829175" cy="247650"/>
            </a:xfrm>
            <a:custGeom>
              <a:avLst/>
              <a:gdLst/>
              <a:ahLst/>
              <a:cxnLst/>
              <a:rect l="l" t="t" r="r" b="b"/>
              <a:pathLst>
                <a:path w="4829175" h="247650">
                  <a:moveTo>
                    <a:pt x="30987" y="154812"/>
                  </a:moveTo>
                  <a:lnTo>
                    <a:pt x="18966" y="157241"/>
                  </a:lnTo>
                  <a:lnTo>
                    <a:pt x="9112" y="163861"/>
                  </a:lnTo>
                  <a:lnTo>
                    <a:pt x="2448" y="173672"/>
                  </a:lnTo>
                  <a:lnTo>
                    <a:pt x="0" y="185674"/>
                  </a:lnTo>
                  <a:lnTo>
                    <a:pt x="0" y="247650"/>
                  </a:lnTo>
                  <a:lnTo>
                    <a:pt x="24149" y="242788"/>
                  </a:lnTo>
                  <a:lnTo>
                    <a:pt x="43846" y="229520"/>
                  </a:lnTo>
                  <a:lnTo>
                    <a:pt x="57114" y="209823"/>
                  </a:lnTo>
                  <a:lnTo>
                    <a:pt x="61975" y="185674"/>
                  </a:lnTo>
                  <a:lnTo>
                    <a:pt x="59545" y="173672"/>
                  </a:lnTo>
                  <a:lnTo>
                    <a:pt x="52911" y="163861"/>
                  </a:lnTo>
                  <a:lnTo>
                    <a:pt x="43062" y="157241"/>
                  </a:lnTo>
                  <a:lnTo>
                    <a:pt x="30987" y="154812"/>
                  </a:lnTo>
                  <a:close/>
                </a:path>
                <a:path w="4829175" h="247650">
                  <a:moveTo>
                    <a:pt x="4828666" y="61849"/>
                  </a:moveTo>
                  <a:lnTo>
                    <a:pt x="4766690" y="61849"/>
                  </a:lnTo>
                  <a:lnTo>
                    <a:pt x="4766690" y="123825"/>
                  </a:lnTo>
                  <a:lnTo>
                    <a:pt x="4790840" y="118963"/>
                  </a:lnTo>
                  <a:lnTo>
                    <a:pt x="4810537" y="105695"/>
                  </a:lnTo>
                  <a:lnTo>
                    <a:pt x="4823805" y="85998"/>
                  </a:lnTo>
                  <a:lnTo>
                    <a:pt x="4828666" y="61849"/>
                  </a:lnTo>
                  <a:close/>
                </a:path>
                <a:path w="4829175" h="247650">
                  <a:moveTo>
                    <a:pt x="4766690" y="0"/>
                  </a:moveTo>
                  <a:lnTo>
                    <a:pt x="4742614" y="4859"/>
                  </a:lnTo>
                  <a:lnTo>
                    <a:pt x="4722955" y="18113"/>
                  </a:lnTo>
                  <a:lnTo>
                    <a:pt x="4709701" y="37772"/>
                  </a:lnTo>
                  <a:lnTo>
                    <a:pt x="4704842" y="61849"/>
                  </a:lnTo>
                  <a:lnTo>
                    <a:pt x="4707272" y="73923"/>
                  </a:lnTo>
                  <a:lnTo>
                    <a:pt x="4713906" y="83772"/>
                  </a:lnTo>
                  <a:lnTo>
                    <a:pt x="4723755" y="90406"/>
                  </a:lnTo>
                  <a:lnTo>
                    <a:pt x="4735830" y="92837"/>
                  </a:lnTo>
                  <a:lnTo>
                    <a:pt x="4747831" y="90406"/>
                  </a:lnTo>
                  <a:lnTo>
                    <a:pt x="4757642" y="83772"/>
                  </a:lnTo>
                  <a:lnTo>
                    <a:pt x="4764262" y="73923"/>
                  </a:lnTo>
                  <a:lnTo>
                    <a:pt x="4766690" y="61849"/>
                  </a:lnTo>
                  <a:lnTo>
                    <a:pt x="4828666" y="61849"/>
                  </a:lnTo>
                  <a:lnTo>
                    <a:pt x="4823805" y="37772"/>
                  </a:lnTo>
                  <a:lnTo>
                    <a:pt x="4810537" y="18113"/>
                  </a:lnTo>
                  <a:lnTo>
                    <a:pt x="4790840" y="4859"/>
                  </a:lnTo>
                  <a:lnTo>
                    <a:pt x="4766690" y="0"/>
                  </a:lnTo>
                  <a:close/>
                </a:path>
              </a:pathLst>
            </a:custGeom>
            <a:solidFill>
              <a:srgbClr val="A3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8592" y="5257800"/>
              <a:ext cx="4890770" cy="990600"/>
            </a:xfrm>
            <a:custGeom>
              <a:avLst/>
              <a:gdLst/>
              <a:ahLst/>
              <a:cxnLst/>
              <a:rect l="l" t="t" r="r" b="b"/>
              <a:pathLst>
                <a:path w="4890770" h="990600">
                  <a:moveTo>
                    <a:pt x="0" y="185674"/>
                  </a:moveTo>
                  <a:lnTo>
                    <a:pt x="4859" y="161597"/>
                  </a:lnTo>
                  <a:lnTo>
                    <a:pt x="18113" y="141938"/>
                  </a:lnTo>
                  <a:lnTo>
                    <a:pt x="37772" y="128684"/>
                  </a:lnTo>
                  <a:lnTo>
                    <a:pt x="61849" y="123825"/>
                  </a:lnTo>
                  <a:lnTo>
                    <a:pt x="4766691" y="123825"/>
                  </a:lnTo>
                  <a:lnTo>
                    <a:pt x="4766691" y="61849"/>
                  </a:lnTo>
                  <a:lnTo>
                    <a:pt x="4771550" y="37772"/>
                  </a:lnTo>
                  <a:lnTo>
                    <a:pt x="4784804" y="18113"/>
                  </a:lnTo>
                  <a:lnTo>
                    <a:pt x="4804463" y="4859"/>
                  </a:lnTo>
                  <a:lnTo>
                    <a:pt x="4828539" y="0"/>
                  </a:lnTo>
                  <a:lnTo>
                    <a:pt x="4852689" y="4859"/>
                  </a:lnTo>
                  <a:lnTo>
                    <a:pt x="4872386" y="18113"/>
                  </a:lnTo>
                  <a:lnTo>
                    <a:pt x="4885654" y="37772"/>
                  </a:lnTo>
                  <a:lnTo>
                    <a:pt x="4890515" y="61849"/>
                  </a:lnTo>
                  <a:lnTo>
                    <a:pt x="4890515" y="804862"/>
                  </a:lnTo>
                  <a:lnTo>
                    <a:pt x="4885654" y="828959"/>
                  </a:lnTo>
                  <a:lnTo>
                    <a:pt x="4872386" y="848639"/>
                  </a:lnTo>
                  <a:lnTo>
                    <a:pt x="4852689" y="861908"/>
                  </a:lnTo>
                  <a:lnTo>
                    <a:pt x="4828539" y="866775"/>
                  </a:lnTo>
                  <a:lnTo>
                    <a:pt x="123825" y="866775"/>
                  </a:lnTo>
                  <a:lnTo>
                    <a:pt x="123825" y="928687"/>
                  </a:lnTo>
                  <a:lnTo>
                    <a:pt x="118963" y="952784"/>
                  </a:lnTo>
                  <a:lnTo>
                    <a:pt x="105695" y="972464"/>
                  </a:lnTo>
                  <a:lnTo>
                    <a:pt x="85998" y="985733"/>
                  </a:lnTo>
                  <a:lnTo>
                    <a:pt x="61849" y="990600"/>
                  </a:lnTo>
                  <a:lnTo>
                    <a:pt x="37772" y="985733"/>
                  </a:lnTo>
                  <a:lnTo>
                    <a:pt x="18113" y="972464"/>
                  </a:lnTo>
                  <a:lnTo>
                    <a:pt x="4859" y="952784"/>
                  </a:lnTo>
                  <a:lnTo>
                    <a:pt x="0" y="928687"/>
                  </a:lnTo>
                  <a:lnTo>
                    <a:pt x="0" y="1856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0711" y="5315077"/>
              <a:ext cx="132968" cy="71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4020" y="5408040"/>
              <a:ext cx="132969" cy="1019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2417" y="5443474"/>
              <a:ext cx="0" cy="681355"/>
            </a:xfrm>
            <a:custGeom>
              <a:avLst/>
              <a:gdLst/>
              <a:ahLst/>
              <a:cxnLst/>
              <a:rect l="l" t="t" r="r" b="b"/>
              <a:pathLst>
                <a:path h="681354">
                  <a:moveTo>
                    <a:pt x="0" y="0"/>
                  </a:moveTo>
                  <a:lnTo>
                    <a:pt x="0" y="68110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167" y="869695"/>
            <a:ext cx="7844790" cy="50943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let’s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provide implementation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code and run the test</a:t>
            </a:r>
            <a:r>
              <a:rPr sz="20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again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584700">
              <a:lnSpc>
                <a:spcPct val="100000"/>
              </a:lnSpc>
              <a:spcBef>
                <a:spcPts val="1685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junit.first;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84700" marR="217170">
              <a:lnSpc>
                <a:spcPct val="100000"/>
              </a:lnSpc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org.junit.Assert.*;  import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org.junit.Test;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84700">
              <a:lnSpc>
                <a:spcPct val="1000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CalculatorTest</a:t>
            </a:r>
            <a:r>
              <a:rPr sz="18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{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84700">
              <a:lnSpc>
                <a:spcPct val="100000"/>
              </a:lnSpc>
              <a:spcBef>
                <a:spcPts val="5"/>
              </a:spcBef>
            </a:pP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@Test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84700" marR="187325">
              <a:lnSpc>
                <a:spcPct val="100000"/>
              </a:lnSpc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public void testAdd()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{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Calculator c=new Calculator();  assertEquals(5,c.add(2,3));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84700">
              <a:lnSpc>
                <a:spcPct val="10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84700">
              <a:lnSpc>
                <a:spcPct val="100000"/>
              </a:lnSpc>
            </a:pP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@Test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84700" marR="5080">
              <a:lnSpc>
                <a:spcPct val="100000"/>
              </a:lnSpc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public void testSub()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{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Calculator c=new Calculator();  assertEquals(20,c.sub(100,80));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84700">
              <a:lnSpc>
                <a:spcPct val="10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059939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Green color indicates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pass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35007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JUnit with</a:t>
            </a:r>
            <a:r>
              <a:rPr sz="1800" b="1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Eclipse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084820" cy="29617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 algn="just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Unit tests are implemented as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test methods.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Each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test method usually tests a single method 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target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class.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Sometimes, a test method can test more than one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 the target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sometimes, if the method to test is big,  you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split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test into multiple test</a:t>
            </a:r>
            <a:r>
              <a:rPr sz="20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715" indent="-231775" algn="just">
              <a:lnSpc>
                <a:spcPct val="100000"/>
              </a:lnSpc>
              <a:spcBef>
                <a:spcPts val="144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unit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test class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ordinary class, with two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methods,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tesAdd()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testSub.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Notice how this method is annotated  with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JUnit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annotation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@Test.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done to signal to the  unit test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runner,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method represents a unit test, that  should be executed. Methods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 not annotated with 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@Test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 not executed by the test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runner.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486" y="374399"/>
            <a:ext cx="35007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JUnit with</a:t>
            </a:r>
            <a:r>
              <a:rPr sz="1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Eclipse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126873"/>
            <a:ext cx="8084184" cy="4359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 algn="just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Inside the testAdd() method an instance of Calculator is  created.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it's add() method is called with two integer  values.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6985" indent="-231775" algn="just">
              <a:lnSpc>
                <a:spcPct val="100000"/>
              </a:lnSpc>
              <a:spcBef>
                <a:spcPts val="16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Finally,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assertEquals() method is called. It is this method  that does the actual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testing.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this method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compare the  output of the called method (add()) with the expected</a:t>
            </a:r>
            <a:r>
              <a:rPr sz="20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output.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715" indent="-231775" algn="just">
              <a:lnSpc>
                <a:spcPct val="100000"/>
              </a:lnSpc>
              <a:spcBef>
                <a:spcPts val="168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If the two values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equal, nothing happens. The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assertEquals()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 returns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normally.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If the two values are  not equal, an exception is thrown, and the test method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stops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executing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here.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6985" indent="-231775" algn="just">
              <a:lnSpc>
                <a:spcPct val="100000"/>
              </a:lnSpc>
              <a:spcBef>
                <a:spcPts val="168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assertEquals()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 is a statically imported method,  which normally resides in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org.junit.Assert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class. Notice the  static import of this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at the top of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MyUnitTest.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Using the  static import of the method is shorter than writing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Assert.assertEquals().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8502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Qu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84" y="1447800"/>
            <a:ext cx="8053705" cy="35208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What is meant by import static</a:t>
            </a:r>
            <a:r>
              <a:rPr sz="2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org.junit.Assert.*;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•"/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What is the content of the JAR file? How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add a</a:t>
            </a:r>
            <a:r>
              <a:rPr sz="22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Jar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43840">
              <a:lnSpc>
                <a:spcPct val="100000"/>
              </a:lnSpc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file to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22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project?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What is meant by SDLC? What are the phases of</a:t>
            </a:r>
            <a:r>
              <a:rPr sz="2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SDLC?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•"/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243840" marR="79375" indent="-231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200" spc="-30" dirty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 done by 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team; Then,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 programmer  like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worry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testing?</a:t>
            </a: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5147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Assert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methods with</a:t>
            </a:r>
            <a:r>
              <a:rPr sz="2400" b="1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JUnit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9044"/>
            <a:ext cx="8086090" cy="3101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3840" indent="-231775" algn="just">
              <a:lnSpc>
                <a:spcPct val="100000"/>
              </a:lnSpc>
              <a:spcBef>
                <a:spcPts val="625"/>
              </a:spcBef>
              <a:buClr>
                <a:srgbClr val="006FC0"/>
              </a:buClr>
              <a:buFont typeface="Arial"/>
              <a:buChar char="•"/>
              <a:tabLst>
                <a:tab pos="244475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assertArrayEquals()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6350" indent="457200" algn="just">
              <a:lnSpc>
                <a:spcPct val="100000"/>
              </a:lnSpc>
              <a:spcBef>
                <a:spcPts val="52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 to test if two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arrays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equal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other.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 arrays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 equal,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assertArrayEquals()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proceed without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errors.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arrays are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not equal, 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be thrown,  and the test aborted. Any test code after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assertArrayEquals()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not be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executed.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43840" indent="-231775" algn="just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244475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assertEquals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52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assertEquals()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 can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compare any two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other.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If the two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compared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same,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 AssertionError will be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thrown.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864" y="205766"/>
            <a:ext cx="4515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Assert methods with</a:t>
            </a:r>
            <a:r>
              <a:rPr sz="14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JUnit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3629" y="4228719"/>
            <a:ext cx="88265" cy="736600"/>
          </a:xfrm>
          <a:custGeom>
            <a:avLst/>
            <a:gdLst/>
            <a:ahLst/>
            <a:cxnLst/>
            <a:rect l="l" t="t" r="r" b="b"/>
            <a:pathLst>
              <a:path w="88264" h="736600">
                <a:moveTo>
                  <a:pt x="43738" y="660824"/>
                </a:moveTo>
                <a:lnTo>
                  <a:pt x="12065" y="662939"/>
                </a:lnTo>
                <a:lnTo>
                  <a:pt x="55118" y="736472"/>
                </a:lnTo>
                <a:lnTo>
                  <a:pt x="81576" y="673480"/>
                </a:lnTo>
                <a:lnTo>
                  <a:pt x="44577" y="673480"/>
                </a:lnTo>
                <a:lnTo>
                  <a:pt x="43738" y="660824"/>
                </a:lnTo>
                <a:close/>
              </a:path>
              <a:path w="88264" h="736600">
                <a:moveTo>
                  <a:pt x="56432" y="659977"/>
                </a:moveTo>
                <a:lnTo>
                  <a:pt x="43738" y="660824"/>
                </a:lnTo>
                <a:lnTo>
                  <a:pt x="44577" y="673480"/>
                </a:lnTo>
                <a:lnTo>
                  <a:pt x="57277" y="672718"/>
                </a:lnTo>
                <a:lnTo>
                  <a:pt x="56432" y="659977"/>
                </a:lnTo>
                <a:close/>
              </a:path>
              <a:path w="88264" h="736600">
                <a:moveTo>
                  <a:pt x="88137" y="657859"/>
                </a:moveTo>
                <a:lnTo>
                  <a:pt x="56432" y="659977"/>
                </a:lnTo>
                <a:lnTo>
                  <a:pt x="57277" y="672718"/>
                </a:lnTo>
                <a:lnTo>
                  <a:pt x="44577" y="673480"/>
                </a:lnTo>
                <a:lnTo>
                  <a:pt x="81576" y="673480"/>
                </a:lnTo>
                <a:lnTo>
                  <a:pt x="88137" y="657859"/>
                </a:lnTo>
                <a:close/>
              </a:path>
              <a:path w="88264" h="736600">
                <a:moveTo>
                  <a:pt x="12700" y="0"/>
                </a:moveTo>
                <a:lnTo>
                  <a:pt x="0" y="761"/>
                </a:lnTo>
                <a:lnTo>
                  <a:pt x="43738" y="660824"/>
                </a:lnTo>
                <a:lnTo>
                  <a:pt x="56432" y="659977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7719" y="5123688"/>
            <a:ext cx="6614159" cy="1419225"/>
            <a:chOff x="807719" y="5123688"/>
            <a:chExt cx="6614159" cy="1419225"/>
          </a:xfrm>
        </p:grpSpPr>
        <p:sp>
          <p:nvSpPr>
            <p:cNvPr id="5" name="object 5"/>
            <p:cNvSpPr/>
            <p:nvPr/>
          </p:nvSpPr>
          <p:spPr>
            <a:xfrm>
              <a:off x="900391" y="5128260"/>
              <a:ext cx="6517005" cy="352425"/>
            </a:xfrm>
            <a:custGeom>
              <a:avLst/>
              <a:gdLst/>
              <a:ahLst/>
              <a:cxnLst/>
              <a:rect l="l" t="t" r="r" b="b"/>
              <a:pathLst>
                <a:path w="6517005" h="352425">
                  <a:moveTo>
                    <a:pt x="44056" y="220217"/>
                  </a:moveTo>
                  <a:lnTo>
                    <a:pt x="26906" y="223692"/>
                  </a:lnTo>
                  <a:lnTo>
                    <a:pt x="12903" y="233156"/>
                  </a:lnTo>
                  <a:lnTo>
                    <a:pt x="3461" y="247167"/>
                  </a:lnTo>
                  <a:lnTo>
                    <a:pt x="0" y="264286"/>
                  </a:lnTo>
                  <a:lnTo>
                    <a:pt x="0" y="352424"/>
                  </a:lnTo>
                  <a:lnTo>
                    <a:pt x="34296" y="345493"/>
                  </a:lnTo>
                  <a:lnTo>
                    <a:pt x="62299" y="326596"/>
                  </a:lnTo>
                  <a:lnTo>
                    <a:pt x="81178" y="298578"/>
                  </a:lnTo>
                  <a:lnTo>
                    <a:pt x="88099" y="264286"/>
                  </a:lnTo>
                  <a:lnTo>
                    <a:pt x="84638" y="247167"/>
                  </a:lnTo>
                  <a:lnTo>
                    <a:pt x="75198" y="233156"/>
                  </a:lnTo>
                  <a:lnTo>
                    <a:pt x="61198" y="223692"/>
                  </a:lnTo>
                  <a:lnTo>
                    <a:pt x="44056" y="220217"/>
                  </a:lnTo>
                  <a:close/>
                </a:path>
                <a:path w="6517005" h="352425">
                  <a:moveTo>
                    <a:pt x="6516916" y="88137"/>
                  </a:moveTo>
                  <a:lnTo>
                    <a:pt x="6428778" y="88137"/>
                  </a:lnTo>
                  <a:lnTo>
                    <a:pt x="6428778" y="176275"/>
                  </a:lnTo>
                  <a:lnTo>
                    <a:pt x="6463070" y="169344"/>
                  </a:lnTo>
                  <a:lnTo>
                    <a:pt x="6491087" y="150447"/>
                  </a:lnTo>
                  <a:lnTo>
                    <a:pt x="6509984" y="122429"/>
                  </a:lnTo>
                  <a:lnTo>
                    <a:pt x="6516916" y="88137"/>
                  </a:lnTo>
                  <a:close/>
                </a:path>
                <a:path w="6517005" h="352425">
                  <a:moveTo>
                    <a:pt x="6428778" y="0"/>
                  </a:moveTo>
                  <a:lnTo>
                    <a:pt x="6394505" y="6931"/>
                  </a:lnTo>
                  <a:lnTo>
                    <a:pt x="6366532" y="25828"/>
                  </a:lnTo>
                  <a:lnTo>
                    <a:pt x="6347678" y="53846"/>
                  </a:lnTo>
                  <a:lnTo>
                    <a:pt x="6340767" y="88137"/>
                  </a:lnTo>
                  <a:lnTo>
                    <a:pt x="6344221" y="105257"/>
                  </a:lnTo>
                  <a:lnTo>
                    <a:pt x="6353641" y="119268"/>
                  </a:lnTo>
                  <a:lnTo>
                    <a:pt x="6367609" y="128732"/>
                  </a:lnTo>
                  <a:lnTo>
                    <a:pt x="6384709" y="132206"/>
                  </a:lnTo>
                  <a:lnTo>
                    <a:pt x="6401881" y="128732"/>
                  </a:lnTo>
                  <a:lnTo>
                    <a:pt x="6415887" y="119268"/>
                  </a:lnTo>
                  <a:lnTo>
                    <a:pt x="6425321" y="105257"/>
                  </a:lnTo>
                  <a:lnTo>
                    <a:pt x="6428778" y="88137"/>
                  </a:lnTo>
                  <a:lnTo>
                    <a:pt x="6516916" y="88137"/>
                  </a:lnTo>
                  <a:lnTo>
                    <a:pt x="6509984" y="53846"/>
                  </a:lnTo>
                  <a:lnTo>
                    <a:pt x="6491087" y="25828"/>
                  </a:lnTo>
                  <a:lnTo>
                    <a:pt x="6463070" y="6931"/>
                  </a:lnTo>
                  <a:lnTo>
                    <a:pt x="642877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291" y="5128260"/>
              <a:ext cx="6605270" cy="1409700"/>
            </a:xfrm>
            <a:custGeom>
              <a:avLst/>
              <a:gdLst/>
              <a:ahLst/>
              <a:cxnLst/>
              <a:rect l="l" t="t" r="r" b="b"/>
              <a:pathLst>
                <a:path w="6605270" h="1409700">
                  <a:moveTo>
                    <a:pt x="0" y="264286"/>
                  </a:moveTo>
                  <a:lnTo>
                    <a:pt x="6923" y="230014"/>
                  </a:lnTo>
                  <a:lnTo>
                    <a:pt x="25804" y="202041"/>
                  </a:lnTo>
                  <a:lnTo>
                    <a:pt x="53808" y="183187"/>
                  </a:lnTo>
                  <a:lnTo>
                    <a:pt x="88099" y="176275"/>
                  </a:lnTo>
                  <a:lnTo>
                    <a:pt x="6428740" y="176275"/>
                  </a:lnTo>
                  <a:lnTo>
                    <a:pt x="6428740" y="88137"/>
                  </a:lnTo>
                  <a:lnTo>
                    <a:pt x="6435671" y="53846"/>
                  </a:lnTo>
                  <a:lnTo>
                    <a:pt x="6454568" y="25828"/>
                  </a:lnTo>
                  <a:lnTo>
                    <a:pt x="6482586" y="6931"/>
                  </a:lnTo>
                  <a:lnTo>
                    <a:pt x="6516878" y="0"/>
                  </a:lnTo>
                  <a:lnTo>
                    <a:pt x="6551169" y="6931"/>
                  </a:lnTo>
                  <a:lnTo>
                    <a:pt x="6579187" y="25828"/>
                  </a:lnTo>
                  <a:lnTo>
                    <a:pt x="6598084" y="53846"/>
                  </a:lnTo>
                  <a:lnTo>
                    <a:pt x="6605015" y="88137"/>
                  </a:lnTo>
                  <a:lnTo>
                    <a:pt x="6605015" y="1145387"/>
                  </a:lnTo>
                  <a:lnTo>
                    <a:pt x="6598084" y="1179678"/>
                  </a:lnTo>
                  <a:lnTo>
                    <a:pt x="6579187" y="1207682"/>
                  </a:lnTo>
                  <a:lnTo>
                    <a:pt x="6551169" y="1226563"/>
                  </a:lnTo>
                  <a:lnTo>
                    <a:pt x="6516878" y="1233487"/>
                  </a:lnTo>
                  <a:lnTo>
                    <a:pt x="176212" y="1233487"/>
                  </a:lnTo>
                  <a:lnTo>
                    <a:pt x="176212" y="1321600"/>
                  </a:lnTo>
                  <a:lnTo>
                    <a:pt x="169288" y="1355891"/>
                  </a:lnTo>
                  <a:lnTo>
                    <a:pt x="150407" y="1383895"/>
                  </a:lnTo>
                  <a:lnTo>
                    <a:pt x="122403" y="1402776"/>
                  </a:lnTo>
                  <a:lnTo>
                    <a:pt x="88112" y="1409699"/>
                  </a:lnTo>
                  <a:lnTo>
                    <a:pt x="53815" y="1402776"/>
                  </a:lnTo>
                  <a:lnTo>
                    <a:pt x="25812" y="1383895"/>
                  </a:lnTo>
                  <a:lnTo>
                    <a:pt x="6934" y="1355891"/>
                  </a:lnTo>
                  <a:lnTo>
                    <a:pt x="12" y="1321600"/>
                  </a:lnTo>
                  <a:lnTo>
                    <a:pt x="0" y="26428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6460" y="5211826"/>
              <a:ext cx="185420" cy="97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732" y="5343906"/>
              <a:ext cx="185343" cy="141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8504" y="5392547"/>
              <a:ext cx="0" cy="969644"/>
            </a:xfrm>
            <a:custGeom>
              <a:avLst/>
              <a:gdLst/>
              <a:ahLst/>
              <a:cxnLst/>
              <a:rect l="l" t="t" r="r" b="b"/>
              <a:pathLst>
                <a:path h="969645">
                  <a:moveTo>
                    <a:pt x="0" y="0"/>
                  </a:moveTo>
                  <a:lnTo>
                    <a:pt x="0" y="969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6800" y="914400"/>
            <a:ext cx="7219950" cy="548618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assertArrayEquals()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Used to test if two arrays are equal to each</a:t>
            </a:r>
            <a:r>
              <a:rPr sz="20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other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int[] expectedArray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{100,200,300};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7100" marR="5080">
              <a:lnSpc>
                <a:spcPct val="120000"/>
              </a:lnSpc>
              <a:tabLst>
                <a:tab pos="3794125" algn="l"/>
              </a:tabLst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int[]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resultArray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=	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myObj.getTheIntArray();  assertArrayEquals(expectedArray,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resultArray);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assertEquals()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equality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7100" marR="1506855">
              <a:lnSpc>
                <a:spcPct val="116100"/>
              </a:lnSpc>
              <a:spcBef>
                <a:spcPts val="90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String result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myObj.concat("Hello",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"World");  assertEquals("HelloWorld", result);  assertEquals(“Reason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for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155700">
              <a:lnSpc>
                <a:spcPct val="1000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failure”,”HelloWorld”,result);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Will get printed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if the test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18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fail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625600" marR="908685" indent="-287020">
              <a:lnSpc>
                <a:spcPct val="100000"/>
              </a:lnSpc>
              <a:spcBef>
                <a:spcPts val="119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Note: All assert methods are static</a:t>
            </a:r>
            <a:r>
              <a:rPr sz="2000" spc="-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methods,  hence one has to use static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import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795145">
              <a:lnSpc>
                <a:spcPct val="100000"/>
              </a:lnSpc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import static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org.junit.Assert.*;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607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Assert methods with JUnit</a:t>
            </a:r>
            <a:r>
              <a:rPr sz="1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167" y="870305"/>
            <a:ext cx="8018145" cy="465422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b="1" spc="-10" dirty="0">
                <a:latin typeface="Times New Roman" pitchFamily="18" charset="0"/>
                <a:cs typeface="Times New Roman" pitchFamily="18" charset="0"/>
              </a:rPr>
              <a:t>assertTrue()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assertFalse()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927100" marR="1532255" lvl="1" indent="-457834">
              <a:lnSpc>
                <a:spcPct val="116300"/>
              </a:lnSpc>
              <a:spcBef>
                <a:spcPts val="8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Used to test whether a method returns true or</a:t>
            </a:r>
            <a:r>
              <a:rPr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false 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assertTrue (testClass.isSafe());  assertFalse(testClass.isSafe());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b="1" spc="-5" dirty="0">
                <a:latin typeface="Times New Roman" pitchFamily="18" charset="0"/>
                <a:cs typeface="Times New Roman" pitchFamily="18" charset="0"/>
              </a:rPr>
              <a:t>assertNull(),assertNotNull()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927100" marR="1443355" lvl="1" indent="-457834">
              <a:lnSpc>
                <a:spcPct val="116300"/>
              </a:lnSpc>
              <a:spcBef>
                <a:spcPts val="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Used to test a variable to see if it is null or not null 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assertNull(testClass.getObject());  assertNotNull(testClass.getObject());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assertSame() and</a:t>
            </a:r>
            <a:r>
              <a:rPr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assertNotSame()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or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5628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not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s1="Hello";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s2="Hello";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i="1" spc="-5" dirty="0">
                <a:latin typeface="Times New Roman" pitchFamily="18" charset="0"/>
                <a:cs typeface="Times New Roman" pitchFamily="18" charset="0"/>
              </a:rPr>
              <a:t>assertSame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(s1,s2);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-&gt;true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9284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Assert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methods with JUnit</a:t>
            </a:r>
            <a:r>
              <a:rPr sz="1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400" y="1295400"/>
            <a:ext cx="8084184" cy="3740768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90"/>
              </a:spcBef>
              <a:buClr>
                <a:srgbClr val="006FC0"/>
              </a:buClr>
              <a:buFont typeface="Arial"/>
              <a:buChar char="•"/>
              <a:tabLst>
                <a:tab pos="244475" algn="l"/>
              </a:tabLst>
            </a:pP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assertTrue()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assertFalse()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 algn="just">
              <a:lnSpc>
                <a:spcPct val="100000"/>
              </a:lnSpc>
              <a:spcBef>
                <a:spcPts val="50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isSafe() method returns true, the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assertTrue()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return  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normally.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Else an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will be thrown,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and the test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will stop  there.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243840" marR="8255" indent="-231775" algn="just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isSafe() method returns false, the assertFalse()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method will 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normally.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Else an exception will be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thrown, and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will  stop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there.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Font typeface="Arial"/>
              <a:buChar char="•"/>
              <a:tabLst>
                <a:tab pos="244475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assertNull(),assertNotNull()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147320" indent="-231775">
              <a:lnSpc>
                <a:spcPct val="100000"/>
              </a:lnSpc>
              <a:spcBef>
                <a:spcPts val="50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If the testClass.getObject() returns null, the assertNull() method will  return 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normally,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else the assertNull() method will throw an</a:t>
            </a:r>
            <a:r>
              <a:rPr sz="16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exception,  and the test will be</a:t>
            </a:r>
            <a:r>
              <a:rPr sz="1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stopped.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 algn="just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The assertNotNull()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oppositely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assertNull()  method. It throws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null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passed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it,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returns normally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 non-null value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passed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6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it.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Font typeface="Arial"/>
              <a:buChar char="•"/>
              <a:tabLst>
                <a:tab pos="244475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assertSame(),assertNotSame()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50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Used to check if two object references point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sz="160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sz="1600" spc="-2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not.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4270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What is an</a:t>
            </a:r>
            <a:r>
              <a:rPr sz="2400" b="1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Annotation?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8680"/>
            <a:ext cx="8084184" cy="347210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3840" indent="-231775" algn="just">
              <a:lnSpc>
                <a:spcPct val="100000"/>
              </a:lnSpc>
              <a:spcBef>
                <a:spcPts val="57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Annotation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new feature added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J2SE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5.0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(Tiger)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 algn="just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Annotations are used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add meta-data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Java</a:t>
            </a:r>
            <a:r>
              <a:rPr sz="20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Elements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 algn="just">
              <a:lnSpc>
                <a:spcPct val="100000"/>
              </a:lnSpc>
              <a:spcBef>
                <a:spcPts val="484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Annotations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leads 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declarative programming style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programmer says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should be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tools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emit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code  for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mechanism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associating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meta-tag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elements  and allowing the compiler or the VM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extract program</a:t>
            </a:r>
            <a:r>
              <a:rPr sz="20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behaviors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special</a:t>
            </a:r>
            <a:r>
              <a:rPr sz="20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sz="20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sz="20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sz="20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0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program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element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marR="5715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–	Classes,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methods,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variables,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Packages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annotated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10294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discuss:</a:t>
            </a:r>
          </a:p>
          <a:p>
            <a:pPr indent="3619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defined annotations, Custom annotations, application of annotations, Testing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25542" y="501650"/>
            <a:ext cx="4046458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12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71925" y="838200"/>
            <a:ext cx="440055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405890"/>
            <a:ext cx="3228975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4270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 pitchFamily="18" charset="0"/>
                <a:cs typeface="Times New Roman" pitchFamily="18" charset="0"/>
              </a:rPr>
              <a:t>What is an</a:t>
            </a:r>
            <a:r>
              <a:rPr sz="1400" b="1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Annotation?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5940" y="1016254"/>
            <a:ext cx="8082915" cy="5467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Annotations are used to add meta-data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an  element (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element can be 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method, a field, or  anything).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meta-data added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elements are  processed by tools like compilers, javadoc,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etc.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445134">
              <a:lnSpc>
                <a:spcPct val="120100"/>
              </a:lnSpc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Let us look at an example to 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understand 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45134">
              <a:lnSpc>
                <a:spcPct val="120100"/>
              </a:lnSpc>
            </a:pP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a Metadata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?  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45134">
              <a:lnSpc>
                <a:spcPct val="120100"/>
              </a:lnSpc>
            </a:pP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Emp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{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6478905">
              <a:lnSpc>
                <a:spcPts val="3170"/>
              </a:lnSpc>
              <a:spcBef>
                <a:spcPts val="19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name;  int id;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Employee(String n,int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id)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{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this.name=name;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this.id=id;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}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3685" y="3486905"/>
            <a:ext cx="4039235" cy="2056130"/>
            <a:chOff x="583685" y="3486905"/>
            <a:chExt cx="4039235" cy="2056130"/>
          </a:xfrm>
        </p:grpSpPr>
        <p:sp>
          <p:nvSpPr>
            <p:cNvPr id="3" name="object 3"/>
            <p:cNvSpPr/>
            <p:nvPr/>
          </p:nvSpPr>
          <p:spPr>
            <a:xfrm>
              <a:off x="583685" y="3486905"/>
              <a:ext cx="4038613" cy="2055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792" y="3502152"/>
              <a:ext cx="3966972" cy="1984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792" y="3502152"/>
              <a:ext cx="3967479" cy="1984375"/>
            </a:xfrm>
            <a:custGeom>
              <a:avLst/>
              <a:gdLst/>
              <a:ahLst/>
              <a:cxnLst/>
              <a:rect l="l" t="t" r="r" b="b"/>
              <a:pathLst>
                <a:path w="3967479" h="1984375">
                  <a:moveTo>
                    <a:pt x="0" y="330708"/>
                  </a:moveTo>
                  <a:lnTo>
                    <a:pt x="3585" y="281842"/>
                  </a:lnTo>
                  <a:lnTo>
                    <a:pt x="14002" y="235202"/>
                  </a:lnTo>
                  <a:lnTo>
                    <a:pt x="30738" y="191298"/>
                  </a:lnTo>
                  <a:lnTo>
                    <a:pt x="53281" y="150642"/>
                  </a:lnTo>
                  <a:lnTo>
                    <a:pt x="81120" y="113746"/>
                  </a:lnTo>
                  <a:lnTo>
                    <a:pt x="113743" y="81123"/>
                  </a:lnTo>
                  <a:lnTo>
                    <a:pt x="150640" y="53283"/>
                  </a:lnTo>
                  <a:lnTo>
                    <a:pt x="191297" y="30739"/>
                  </a:lnTo>
                  <a:lnTo>
                    <a:pt x="235204" y="14003"/>
                  </a:lnTo>
                  <a:lnTo>
                    <a:pt x="281849" y="3586"/>
                  </a:lnTo>
                  <a:lnTo>
                    <a:pt x="330720" y="0"/>
                  </a:lnTo>
                  <a:lnTo>
                    <a:pt x="3636264" y="0"/>
                  </a:lnTo>
                  <a:lnTo>
                    <a:pt x="3685129" y="3586"/>
                  </a:lnTo>
                  <a:lnTo>
                    <a:pt x="3731769" y="14003"/>
                  </a:lnTo>
                  <a:lnTo>
                    <a:pt x="3775673" y="30739"/>
                  </a:lnTo>
                  <a:lnTo>
                    <a:pt x="3816329" y="53283"/>
                  </a:lnTo>
                  <a:lnTo>
                    <a:pt x="3853225" y="81123"/>
                  </a:lnTo>
                  <a:lnTo>
                    <a:pt x="3885848" y="113746"/>
                  </a:lnTo>
                  <a:lnTo>
                    <a:pt x="3913688" y="150642"/>
                  </a:lnTo>
                  <a:lnTo>
                    <a:pt x="3936232" y="191298"/>
                  </a:lnTo>
                  <a:lnTo>
                    <a:pt x="3952968" y="235202"/>
                  </a:lnTo>
                  <a:lnTo>
                    <a:pt x="3963385" y="281842"/>
                  </a:lnTo>
                  <a:lnTo>
                    <a:pt x="3966972" y="330708"/>
                  </a:lnTo>
                  <a:lnTo>
                    <a:pt x="3966972" y="1653540"/>
                  </a:lnTo>
                  <a:lnTo>
                    <a:pt x="3963385" y="1702405"/>
                  </a:lnTo>
                  <a:lnTo>
                    <a:pt x="3952968" y="1749045"/>
                  </a:lnTo>
                  <a:lnTo>
                    <a:pt x="3936232" y="1792949"/>
                  </a:lnTo>
                  <a:lnTo>
                    <a:pt x="3913688" y="1833605"/>
                  </a:lnTo>
                  <a:lnTo>
                    <a:pt x="3885848" y="1870501"/>
                  </a:lnTo>
                  <a:lnTo>
                    <a:pt x="3853225" y="1903124"/>
                  </a:lnTo>
                  <a:lnTo>
                    <a:pt x="3816329" y="1930964"/>
                  </a:lnTo>
                  <a:lnTo>
                    <a:pt x="3775673" y="1953508"/>
                  </a:lnTo>
                  <a:lnTo>
                    <a:pt x="3731769" y="1970244"/>
                  </a:lnTo>
                  <a:lnTo>
                    <a:pt x="3685129" y="1980661"/>
                  </a:lnTo>
                  <a:lnTo>
                    <a:pt x="3636264" y="1984248"/>
                  </a:lnTo>
                  <a:lnTo>
                    <a:pt x="330720" y="1984248"/>
                  </a:lnTo>
                  <a:lnTo>
                    <a:pt x="281849" y="1980661"/>
                  </a:lnTo>
                  <a:lnTo>
                    <a:pt x="235204" y="1970244"/>
                  </a:lnTo>
                  <a:lnTo>
                    <a:pt x="191297" y="1953508"/>
                  </a:lnTo>
                  <a:lnTo>
                    <a:pt x="150640" y="1930964"/>
                  </a:lnTo>
                  <a:lnTo>
                    <a:pt x="113743" y="1903124"/>
                  </a:lnTo>
                  <a:lnTo>
                    <a:pt x="81120" y="1870501"/>
                  </a:lnTo>
                  <a:lnTo>
                    <a:pt x="53281" y="1833605"/>
                  </a:lnTo>
                  <a:lnTo>
                    <a:pt x="30738" y="1792949"/>
                  </a:lnTo>
                  <a:lnTo>
                    <a:pt x="14002" y="1749045"/>
                  </a:lnTo>
                  <a:lnTo>
                    <a:pt x="3585" y="1702405"/>
                  </a:lnTo>
                  <a:lnTo>
                    <a:pt x="0" y="1653540"/>
                  </a:lnTo>
                  <a:lnTo>
                    <a:pt x="0" y="330708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42703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itchFamily="18" charset="0"/>
                <a:cs typeface="Times New Roman" pitchFamily="18" charset="0"/>
              </a:rPr>
              <a:t>What is an</a:t>
            </a:r>
            <a:r>
              <a:rPr sz="1600" b="1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dirty="0">
                <a:latin typeface="Times New Roman" pitchFamily="18" charset="0"/>
                <a:cs typeface="Times New Roman" pitchFamily="18" charset="0"/>
              </a:rPr>
              <a:t>Annotation?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8015" y="1016253"/>
            <a:ext cx="8084820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 algn="just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previous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 have a final class called Emp.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final  keyword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before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indicates 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class cannot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 sub-  classed. So,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inclusion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keyword,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class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adds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some additional information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class definition, that no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  can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extend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Emp class.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final keyword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forms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part  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providing </a:t>
            </a:r>
            <a:r>
              <a:rPr sz="2000" b="1" i="1" dirty="0">
                <a:latin typeface="Times New Roman" pitchFamily="18" charset="0"/>
                <a:cs typeface="Times New Roman" pitchFamily="18" charset="0"/>
              </a:rPr>
              <a:t>meta-data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class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definition.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 algn="just">
              <a:lnSpc>
                <a:spcPct val="100000"/>
              </a:lnSpc>
              <a:spcBef>
                <a:spcPts val="484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annotation definition looks like the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following,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202" y="5687059"/>
            <a:ext cx="4583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9815" algn="l"/>
                <a:tab pos="1385570" algn="l"/>
                <a:tab pos="2870200" algn="l"/>
                <a:tab pos="3749675" algn="l"/>
                <a:tab pos="421830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rou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	a	mechani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	based	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	t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015" y="3580026"/>
            <a:ext cx="3505835" cy="27761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480"/>
              </a:spcBef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TestAnnotation.java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5232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public @interface</a:t>
            </a:r>
            <a:r>
              <a:rPr sz="16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TestAnnotation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5232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{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384300" marR="1109980">
              <a:lnSpc>
                <a:spcPct val="120000"/>
              </a:lnSpc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sz="16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str();  int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val();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6375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}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43840" marR="16891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  <a:tab pos="741045" algn="l"/>
                <a:tab pos="2112645" algn="l"/>
                <a:tab pos="248158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	ann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ati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	creat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  interface.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4772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How an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annotation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looks?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8172" y="1872961"/>
            <a:ext cx="5546090" cy="1986280"/>
            <a:chOff x="678172" y="1872961"/>
            <a:chExt cx="5546090" cy="1986280"/>
          </a:xfrm>
        </p:grpSpPr>
        <p:sp>
          <p:nvSpPr>
            <p:cNvPr id="4" name="object 4"/>
            <p:cNvSpPr/>
            <p:nvPr/>
          </p:nvSpPr>
          <p:spPr>
            <a:xfrm>
              <a:off x="678172" y="1872961"/>
              <a:ext cx="5545851" cy="1985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0852" y="2071116"/>
              <a:ext cx="3764279" cy="1658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280" y="1888236"/>
              <a:ext cx="5474208" cy="1914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80" y="1888236"/>
              <a:ext cx="5474335" cy="1914525"/>
            </a:xfrm>
            <a:custGeom>
              <a:avLst/>
              <a:gdLst/>
              <a:ahLst/>
              <a:cxnLst/>
              <a:rect l="l" t="t" r="r" b="b"/>
              <a:pathLst>
                <a:path w="5474335" h="1914525">
                  <a:moveTo>
                    <a:pt x="0" y="319024"/>
                  </a:moveTo>
                  <a:lnTo>
                    <a:pt x="3459" y="271890"/>
                  </a:lnTo>
                  <a:lnTo>
                    <a:pt x="13507" y="226901"/>
                  </a:lnTo>
                  <a:lnTo>
                    <a:pt x="29651" y="184550"/>
                  </a:lnTo>
                  <a:lnTo>
                    <a:pt x="51397" y="145331"/>
                  </a:lnTo>
                  <a:lnTo>
                    <a:pt x="78252" y="109738"/>
                  </a:lnTo>
                  <a:lnTo>
                    <a:pt x="109722" y="78265"/>
                  </a:lnTo>
                  <a:lnTo>
                    <a:pt x="145314" y="51407"/>
                  </a:lnTo>
                  <a:lnTo>
                    <a:pt x="184533" y="29657"/>
                  </a:lnTo>
                  <a:lnTo>
                    <a:pt x="226887" y="13510"/>
                  </a:lnTo>
                  <a:lnTo>
                    <a:pt x="271882" y="3460"/>
                  </a:lnTo>
                  <a:lnTo>
                    <a:pt x="319023" y="0"/>
                  </a:lnTo>
                  <a:lnTo>
                    <a:pt x="5155184" y="0"/>
                  </a:lnTo>
                  <a:lnTo>
                    <a:pt x="5202317" y="3460"/>
                  </a:lnTo>
                  <a:lnTo>
                    <a:pt x="5247306" y="13510"/>
                  </a:lnTo>
                  <a:lnTo>
                    <a:pt x="5289657" y="29657"/>
                  </a:lnTo>
                  <a:lnTo>
                    <a:pt x="5328876" y="51407"/>
                  </a:lnTo>
                  <a:lnTo>
                    <a:pt x="5364469" y="78265"/>
                  </a:lnTo>
                  <a:lnTo>
                    <a:pt x="5395942" y="109738"/>
                  </a:lnTo>
                  <a:lnTo>
                    <a:pt x="5422800" y="145331"/>
                  </a:lnTo>
                  <a:lnTo>
                    <a:pt x="5444550" y="184550"/>
                  </a:lnTo>
                  <a:lnTo>
                    <a:pt x="5460697" y="226901"/>
                  </a:lnTo>
                  <a:lnTo>
                    <a:pt x="5470747" y="271890"/>
                  </a:lnTo>
                  <a:lnTo>
                    <a:pt x="5474208" y="319024"/>
                  </a:lnTo>
                  <a:lnTo>
                    <a:pt x="5474208" y="1595119"/>
                  </a:lnTo>
                  <a:lnTo>
                    <a:pt x="5470747" y="1642253"/>
                  </a:lnTo>
                  <a:lnTo>
                    <a:pt x="5460697" y="1687242"/>
                  </a:lnTo>
                  <a:lnTo>
                    <a:pt x="5444550" y="1729593"/>
                  </a:lnTo>
                  <a:lnTo>
                    <a:pt x="5422800" y="1768812"/>
                  </a:lnTo>
                  <a:lnTo>
                    <a:pt x="5395942" y="1804405"/>
                  </a:lnTo>
                  <a:lnTo>
                    <a:pt x="5364469" y="1835878"/>
                  </a:lnTo>
                  <a:lnTo>
                    <a:pt x="5328876" y="1862736"/>
                  </a:lnTo>
                  <a:lnTo>
                    <a:pt x="5289657" y="1884486"/>
                  </a:lnTo>
                  <a:lnTo>
                    <a:pt x="5247306" y="1900633"/>
                  </a:lnTo>
                  <a:lnTo>
                    <a:pt x="5202317" y="1910683"/>
                  </a:lnTo>
                  <a:lnTo>
                    <a:pt x="5155184" y="1914144"/>
                  </a:lnTo>
                  <a:lnTo>
                    <a:pt x="319023" y="1914144"/>
                  </a:lnTo>
                  <a:lnTo>
                    <a:pt x="271882" y="1910683"/>
                  </a:lnTo>
                  <a:lnTo>
                    <a:pt x="226887" y="1900633"/>
                  </a:lnTo>
                  <a:lnTo>
                    <a:pt x="184533" y="1884486"/>
                  </a:lnTo>
                  <a:lnTo>
                    <a:pt x="145314" y="1862736"/>
                  </a:lnTo>
                  <a:lnTo>
                    <a:pt x="109722" y="1835878"/>
                  </a:lnTo>
                  <a:lnTo>
                    <a:pt x="78252" y="1804405"/>
                  </a:lnTo>
                  <a:lnTo>
                    <a:pt x="51397" y="1768812"/>
                  </a:lnTo>
                  <a:lnTo>
                    <a:pt x="29651" y="1729593"/>
                  </a:lnTo>
                  <a:lnTo>
                    <a:pt x="13507" y="1687242"/>
                  </a:lnTo>
                  <a:lnTo>
                    <a:pt x="3459" y="1642253"/>
                  </a:lnTo>
                  <a:lnTo>
                    <a:pt x="0" y="1595119"/>
                  </a:lnTo>
                  <a:lnTo>
                    <a:pt x="0" y="319024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8288" y="2141346"/>
            <a:ext cx="34359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@interface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TestAnnotation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marR="136969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String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str();  </a:t>
            </a:r>
            <a:r>
              <a:rPr sz="1800" spc="-5" dirty="0">
                <a:latin typeface="Arial"/>
                <a:cs typeface="Arial"/>
              </a:rPr>
              <a:t>int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val();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7217" y="4125410"/>
            <a:ext cx="4799330" cy="1417955"/>
            <a:chOff x="617217" y="4125410"/>
            <a:chExt cx="4799330" cy="1417955"/>
          </a:xfrm>
        </p:grpSpPr>
        <p:sp>
          <p:nvSpPr>
            <p:cNvPr id="3" name="object 3"/>
            <p:cNvSpPr/>
            <p:nvPr/>
          </p:nvSpPr>
          <p:spPr>
            <a:xfrm>
              <a:off x="617217" y="4125410"/>
              <a:ext cx="4799081" cy="141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320" y="4140708"/>
              <a:ext cx="4727447" cy="1345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20" y="4140708"/>
              <a:ext cx="4727575" cy="1346200"/>
            </a:xfrm>
            <a:custGeom>
              <a:avLst/>
              <a:gdLst/>
              <a:ahLst/>
              <a:cxnLst/>
              <a:rect l="l" t="t" r="r" b="b"/>
              <a:pathLst>
                <a:path w="4727575" h="1346200">
                  <a:moveTo>
                    <a:pt x="0" y="224282"/>
                  </a:moveTo>
                  <a:lnTo>
                    <a:pt x="4556" y="179093"/>
                  </a:lnTo>
                  <a:lnTo>
                    <a:pt x="17625" y="136999"/>
                  </a:lnTo>
                  <a:lnTo>
                    <a:pt x="38305" y="98902"/>
                  </a:lnTo>
                  <a:lnTo>
                    <a:pt x="65692" y="65706"/>
                  </a:lnTo>
                  <a:lnTo>
                    <a:pt x="98885" y="38315"/>
                  </a:lnTo>
                  <a:lnTo>
                    <a:pt x="136983" y="17631"/>
                  </a:lnTo>
                  <a:lnTo>
                    <a:pt x="179082" y="4558"/>
                  </a:lnTo>
                  <a:lnTo>
                    <a:pt x="224282" y="0"/>
                  </a:lnTo>
                  <a:lnTo>
                    <a:pt x="4503166" y="0"/>
                  </a:lnTo>
                  <a:lnTo>
                    <a:pt x="4548354" y="4558"/>
                  </a:lnTo>
                  <a:lnTo>
                    <a:pt x="4590448" y="17631"/>
                  </a:lnTo>
                  <a:lnTo>
                    <a:pt x="4628545" y="38315"/>
                  </a:lnTo>
                  <a:lnTo>
                    <a:pt x="4661741" y="65706"/>
                  </a:lnTo>
                  <a:lnTo>
                    <a:pt x="4689132" y="98902"/>
                  </a:lnTo>
                  <a:lnTo>
                    <a:pt x="4709816" y="136999"/>
                  </a:lnTo>
                  <a:lnTo>
                    <a:pt x="4722889" y="179093"/>
                  </a:lnTo>
                  <a:lnTo>
                    <a:pt x="4727447" y="224282"/>
                  </a:lnTo>
                  <a:lnTo>
                    <a:pt x="4727447" y="1121410"/>
                  </a:lnTo>
                  <a:lnTo>
                    <a:pt x="4722889" y="1166598"/>
                  </a:lnTo>
                  <a:lnTo>
                    <a:pt x="4709816" y="1208692"/>
                  </a:lnTo>
                  <a:lnTo>
                    <a:pt x="4689132" y="1246789"/>
                  </a:lnTo>
                  <a:lnTo>
                    <a:pt x="4661741" y="1279985"/>
                  </a:lnTo>
                  <a:lnTo>
                    <a:pt x="4628545" y="1307376"/>
                  </a:lnTo>
                  <a:lnTo>
                    <a:pt x="4590448" y="1328060"/>
                  </a:lnTo>
                  <a:lnTo>
                    <a:pt x="4548354" y="1341133"/>
                  </a:lnTo>
                  <a:lnTo>
                    <a:pt x="4503166" y="1345692"/>
                  </a:lnTo>
                  <a:lnTo>
                    <a:pt x="224282" y="1345692"/>
                  </a:lnTo>
                  <a:lnTo>
                    <a:pt x="179082" y="1341133"/>
                  </a:lnTo>
                  <a:lnTo>
                    <a:pt x="136983" y="1328060"/>
                  </a:lnTo>
                  <a:lnTo>
                    <a:pt x="98885" y="1307376"/>
                  </a:lnTo>
                  <a:lnTo>
                    <a:pt x="65692" y="1279985"/>
                  </a:lnTo>
                  <a:lnTo>
                    <a:pt x="38305" y="1246789"/>
                  </a:lnTo>
                  <a:lnTo>
                    <a:pt x="17625" y="1208692"/>
                  </a:lnTo>
                  <a:lnTo>
                    <a:pt x="4556" y="1166598"/>
                  </a:lnTo>
                  <a:lnTo>
                    <a:pt x="0" y="1121410"/>
                  </a:lnTo>
                  <a:lnTo>
                    <a:pt x="0" y="224282"/>
                  </a:lnTo>
                  <a:close/>
                </a:path>
              </a:pathLst>
            </a:custGeom>
            <a:ln w="9143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7214" y="1502633"/>
            <a:ext cx="5126990" cy="1349375"/>
            <a:chOff x="617214" y="1502633"/>
            <a:chExt cx="5126990" cy="1349375"/>
          </a:xfrm>
        </p:grpSpPr>
        <p:sp>
          <p:nvSpPr>
            <p:cNvPr id="7" name="object 7"/>
            <p:cNvSpPr/>
            <p:nvPr/>
          </p:nvSpPr>
          <p:spPr>
            <a:xfrm>
              <a:off x="617214" y="1502633"/>
              <a:ext cx="5126746" cy="1348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320" y="1517903"/>
              <a:ext cx="5055108" cy="1277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20" y="1517903"/>
              <a:ext cx="5055235" cy="1277620"/>
            </a:xfrm>
            <a:custGeom>
              <a:avLst/>
              <a:gdLst/>
              <a:ahLst/>
              <a:cxnLst/>
              <a:rect l="l" t="t" r="r" b="b"/>
              <a:pathLst>
                <a:path w="5055235" h="1277620">
                  <a:moveTo>
                    <a:pt x="0" y="212851"/>
                  </a:moveTo>
                  <a:lnTo>
                    <a:pt x="5621" y="164032"/>
                  </a:lnTo>
                  <a:lnTo>
                    <a:pt x="21635" y="119224"/>
                  </a:lnTo>
                  <a:lnTo>
                    <a:pt x="46762" y="79704"/>
                  </a:lnTo>
                  <a:lnTo>
                    <a:pt x="79725" y="46746"/>
                  </a:lnTo>
                  <a:lnTo>
                    <a:pt x="119246" y="21626"/>
                  </a:lnTo>
                  <a:lnTo>
                    <a:pt x="164048" y="5619"/>
                  </a:lnTo>
                  <a:lnTo>
                    <a:pt x="212851" y="0"/>
                  </a:lnTo>
                  <a:lnTo>
                    <a:pt x="4842256" y="0"/>
                  </a:lnTo>
                  <a:lnTo>
                    <a:pt x="4891075" y="5619"/>
                  </a:lnTo>
                  <a:lnTo>
                    <a:pt x="4935883" y="21626"/>
                  </a:lnTo>
                  <a:lnTo>
                    <a:pt x="4975403" y="46746"/>
                  </a:lnTo>
                  <a:lnTo>
                    <a:pt x="5008361" y="79704"/>
                  </a:lnTo>
                  <a:lnTo>
                    <a:pt x="5033481" y="119224"/>
                  </a:lnTo>
                  <a:lnTo>
                    <a:pt x="5049488" y="164032"/>
                  </a:lnTo>
                  <a:lnTo>
                    <a:pt x="5055108" y="212851"/>
                  </a:lnTo>
                  <a:lnTo>
                    <a:pt x="5055108" y="1064260"/>
                  </a:lnTo>
                  <a:lnTo>
                    <a:pt x="5049488" y="1113079"/>
                  </a:lnTo>
                  <a:lnTo>
                    <a:pt x="5033481" y="1157887"/>
                  </a:lnTo>
                  <a:lnTo>
                    <a:pt x="5008361" y="1197407"/>
                  </a:lnTo>
                  <a:lnTo>
                    <a:pt x="4975403" y="1230365"/>
                  </a:lnTo>
                  <a:lnTo>
                    <a:pt x="4935883" y="1255485"/>
                  </a:lnTo>
                  <a:lnTo>
                    <a:pt x="4891075" y="1271492"/>
                  </a:lnTo>
                  <a:lnTo>
                    <a:pt x="4842256" y="1277112"/>
                  </a:lnTo>
                  <a:lnTo>
                    <a:pt x="212851" y="1277112"/>
                  </a:lnTo>
                  <a:lnTo>
                    <a:pt x="164048" y="1271492"/>
                  </a:lnTo>
                  <a:lnTo>
                    <a:pt x="119246" y="1255485"/>
                  </a:lnTo>
                  <a:lnTo>
                    <a:pt x="79725" y="1230365"/>
                  </a:lnTo>
                  <a:lnTo>
                    <a:pt x="46762" y="1197407"/>
                  </a:lnTo>
                  <a:lnTo>
                    <a:pt x="21635" y="1157887"/>
                  </a:lnTo>
                  <a:lnTo>
                    <a:pt x="5621" y="1113079"/>
                  </a:lnTo>
                  <a:lnTo>
                    <a:pt x="0" y="1064260"/>
                  </a:lnTo>
                  <a:lnTo>
                    <a:pt x="0" y="212851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29489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050552"/>
            <a:ext cx="6631305" cy="50247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39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 annotation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definition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@interface</a:t>
            </a:r>
            <a:r>
              <a:rPr sz="20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author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{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String value() default "Patrick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Norton";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229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Defines an "author"</a:t>
            </a:r>
            <a:r>
              <a:rPr sz="18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annotation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215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Has one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(value)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050">
              <a:latin typeface="Times New Roman" pitchFamily="18" charset="0"/>
              <a:cs typeface="Times New Roman" pitchFamily="18" charset="0"/>
            </a:endParaRPr>
          </a:p>
          <a:p>
            <a:pPr marL="244475" marR="2647315" indent="-244475">
              <a:lnSpc>
                <a:spcPct val="1097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 usage 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@author(value="Sriram")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public void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calculateEMI()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{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Adds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author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annotation as modifier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calculateEMI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62325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Annotations used by the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Compiler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8654"/>
            <a:ext cx="8225155" cy="3166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Char char="•"/>
              <a:tabLst>
                <a:tab pos="243840" algn="l"/>
                <a:tab pos="244475" algn="l"/>
                <a:tab pos="1123315" algn="l"/>
                <a:tab pos="1677035" algn="l"/>
                <a:tab pos="2465070" algn="l"/>
                <a:tab pos="3921760" algn="l"/>
                <a:tab pos="4739005" algn="l"/>
                <a:tab pos="5354955" algn="l"/>
                <a:tab pos="5906770" algn="l"/>
                <a:tab pos="7377430" algn="l"/>
                <a:tab pos="782129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hree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typ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redef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specification: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@Override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@Deprecated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@SuppressWarnings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These are examples of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2000" b="1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annotations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Simple annotations are annotations that can be used only</a:t>
            </a:r>
            <a:r>
              <a:rPr sz="2000" spc="5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code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They cannot be used to create custom annotation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types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69" y="2279894"/>
            <a:ext cx="6594475" cy="2978150"/>
            <a:chOff x="144769" y="2279894"/>
            <a:chExt cx="6594475" cy="2978150"/>
          </a:xfrm>
        </p:grpSpPr>
        <p:sp>
          <p:nvSpPr>
            <p:cNvPr id="3" name="object 3"/>
            <p:cNvSpPr/>
            <p:nvPr/>
          </p:nvSpPr>
          <p:spPr>
            <a:xfrm>
              <a:off x="144769" y="2279894"/>
              <a:ext cx="6594369" cy="29779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79" y="2295144"/>
              <a:ext cx="6522720" cy="29062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" y="2295144"/>
              <a:ext cx="6522720" cy="2906395"/>
            </a:xfrm>
            <a:custGeom>
              <a:avLst/>
              <a:gdLst/>
              <a:ahLst/>
              <a:cxnLst/>
              <a:rect l="l" t="t" r="r" b="b"/>
              <a:pathLst>
                <a:path w="6522720" h="2906395">
                  <a:moveTo>
                    <a:pt x="0" y="484377"/>
                  </a:moveTo>
                  <a:lnTo>
                    <a:pt x="2217" y="437737"/>
                  </a:lnTo>
                  <a:lnTo>
                    <a:pt x="8734" y="392349"/>
                  </a:lnTo>
                  <a:lnTo>
                    <a:pt x="19347" y="348417"/>
                  </a:lnTo>
                  <a:lnTo>
                    <a:pt x="33854" y="306143"/>
                  </a:lnTo>
                  <a:lnTo>
                    <a:pt x="52051" y="265732"/>
                  </a:lnTo>
                  <a:lnTo>
                    <a:pt x="73735" y="227386"/>
                  </a:lnTo>
                  <a:lnTo>
                    <a:pt x="98705" y="191309"/>
                  </a:lnTo>
                  <a:lnTo>
                    <a:pt x="126755" y="157703"/>
                  </a:lnTo>
                  <a:lnTo>
                    <a:pt x="157685" y="126772"/>
                  </a:lnTo>
                  <a:lnTo>
                    <a:pt x="191289" y="98719"/>
                  </a:lnTo>
                  <a:lnTo>
                    <a:pt x="227367" y="73747"/>
                  </a:lnTo>
                  <a:lnTo>
                    <a:pt x="265714" y="52060"/>
                  </a:lnTo>
                  <a:lnTo>
                    <a:pt x="306128" y="33860"/>
                  </a:lnTo>
                  <a:lnTo>
                    <a:pt x="348405" y="19351"/>
                  </a:lnTo>
                  <a:lnTo>
                    <a:pt x="392344" y="8735"/>
                  </a:lnTo>
                  <a:lnTo>
                    <a:pt x="437740" y="2217"/>
                  </a:lnTo>
                  <a:lnTo>
                    <a:pt x="484390" y="0"/>
                  </a:lnTo>
                  <a:lnTo>
                    <a:pt x="6038342" y="0"/>
                  </a:lnTo>
                  <a:lnTo>
                    <a:pt x="6084982" y="2217"/>
                  </a:lnTo>
                  <a:lnTo>
                    <a:pt x="6130370" y="8735"/>
                  </a:lnTo>
                  <a:lnTo>
                    <a:pt x="6174302" y="19351"/>
                  </a:lnTo>
                  <a:lnTo>
                    <a:pt x="6216576" y="33860"/>
                  </a:lnTo>
                  <a:lnTo>
                    <a:pt x="6256987" y="52060"/>
                  </a:lnTo>
                  <a:lnTo>
                    <a:pt x="6295333" y="73747"/>
                  </a:lnTo>
                  <a:lnTo>
                    <a:pt x="6331410" y="98719"/>
                  </a:lnTo>
                  <a:lnTo>
                    <a:pt x="6365016" y="126772"/>
                  </a:lnTo>
                  <a:lnTo>
                    <a:pt x="6395947" y="157703"/>
                  </a:lnTo>
                  <a:lnTo>
                    <a:pt x="6424000" y="191309"/>
                  </a:lnTo>
                  <a:lnTo>
                    <a:pt x="6448972" y="227386"/>
                  </a:lnTo>
                  <a:lnTo>
                    <a:pt x="6470659" y="265732"/>
                  </a:lnTo>
                  <a:lnTo>
                    <a:pt x="6488859" y="306143"/>
                  </a:lnTo>
                  <a:lnTo>
                    <a:pt x="6503368" y="348417"/>
                  </a:lnTo>
                  <a:lnTo>
                    <a:pt x="6513984" y="392349"/>
                  </a:lnTo>
                  <a:lnTo>
                    <a:pt x="6520502" y="437737"/>
                  </a:lnTo>
                  <a:lnTo>
                    <a:pt x="6522720" y="484377"/>
                  </a:lnTo>
                  <a:lnTo>
                    <a:pt x="6522720" y="2421889"/>
                  </a:lnTo>
                  <a:lnTo>
                    <a:pt x="6520502" y="2468530"/>
                  </a:lnTo>
                  <a:lnTo>
                    <a:pt x="6513984" y="2513918"/>
                  </a:lnTo>
                  <a:lnTo>
                    <a:pt x="6503368" y="2557850"/>
                  </a:lnTo>
                  <a:lnTo>
                    <a:pt x="6488859" y="2600124"/>
                  </a:lnTo>
                  <a:lnTo>
                    <a:pt x="6470659" y="2640535"/>
                  </a:lnTo>
                  <a:lnTo>
                    <a:pt x="6448972" y="2678881"/>
                  </a:lnTo>
                  <a:lnTo>
                    <a:pt x="6424000" y="2714958"/>
                  </a:lnTo>
                  <a:lnTo>
                    <a:pt x="6395947" y="2748564"/>
                  </a:lnTo>
                  <a:lnTo>
                    <a:pt x="6365016" y="2779495"/>
                  </a:lnTo>
                  <a:lnTo>
                    <a:pt x="6331410" y="2807548"/>
                  </a:lnTo>
                  <a:lnTo>
                    <a:pt x="6295333" y="2832520"/>
                  </a:lnTo>
                  <a:lnTo>
                    <a:pt x="6256987" y="2854207"/>
                  </a:lnTo>
                  <a:lnTo>
                    <a:pt x="6216576" y="2872407"/>
                  </a:lnTo>
                  <a:lnTo>
                    <a:pt x="6174302" y="2886916"/>
                  </a:lnTo>
                  <a:lnTo>
                    <a:pt x="6130370" y="2897532"/>
                  </a:lnTo>
                  <a:lnTo>
                    <a:pt x="6084982" y="2904050"/>
                  </a:lnTo>
                  <a:lnTo>
                    <a:pt x="6038342" y="2906267"/>
                  </a:lnTo>
                  <a:lnTo>
                    <a:pt x="484390" y="2906267"/>
                  </a:lnTo>
                  <a:lnTo>
                    <a:pt x="437740" y="2904050"/>
                  </a:lnTo>
                  <a:lnTo>
                    <a:pt x="392344" y="2897532"/>
                  </a:lnTo>
                  <a:lnTo>
                    <a:pt x="348405" y="2886916"/>
                  </a:lnTo>
                  <a:lnTo>
                    <a:pt x="306128" y="2872407"/>
                  </a:lnTo>
                  <a:lnTo>
                    <a:pt x="265714" y="2854207"/>
                  </a:lnTo>
                  <a:lnTo>
                    <a:pt x="227367" y="2832520"/>
                  </a:lnTo>
                  <a:lnTo>
                    <a:pt x="191289" y="2807548"/>
                  </a:lnTo>
                  <a:lnTo>
                    <a:pt x="157685" y="2779495"/>
                  </a:lnTo>
                  <a:lnTo>
                    <a:pt x="126755" y="2748564"/>
                  </a:lnTo>
                  <a:lnTo>
                    <a:pt x="98705" y="2714958"/>
                  </a:lnTo>
                  <a:lnTo>
                    <a:pt x="73735" y="2678881"/>
                  </a:lnTo>
                  <a:lnTo>
                    <a:pt x="52051" y="2640535"/>
                  </a:lnTo>
                  <a:lnTo>
                    <a:pt x="33854" y="2600124"/>
                  </a:lnTo>
                  <a:lnTo>
                    <a:pt x="19347" y="2557850"/>
                  </a:lnTo>
                  <a:lnTo>
                    <a:pt x="8734" y="2513918"/>
                  </a:lnTo>
                  <a:lnTo>
                    <a:pt x="2217" y="2468530"/>
                  </a:lnTo>
                  <a:lnTo>
                    <a:pt x="0" y="2421889"/>
                  </a:lnTo>
                  <a:lnTo>
                    <a:pt x="0" y="484377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183388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@Override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165" y="1018920"/>
            <a:ext cx="8081645" cy="349262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function is an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override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>
              <a:lnSpc>
                <a:spcPct val="100000"/>
              </a:lnSpc>
              <a:spcBef>
                <a:spcPts val="580"/>
              </a:spcBef>
              <a:buChar char="•"/>
              <a:tabLst>
                <a:tab pos="244475" algn="l"/>
                <a:tab pos="565785" algn="l"/>
                <a:tab pos="1972310" algn="l"/>
                <a:tab pos="2294255" algn="l"/>
                <a:tab pos="3987800" algn="l"/>
                <a:tab pos="4786630" algn="l"/>
                <a:tab pos="5089525" algn="l"/>
                <a:tab pos="5665470" algn="l"/>
                <a:tab pos="6831965" algn="l"/>
                <a:tab pos="76454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co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pil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	the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not  exist 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000" spc="1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>
              <a:lnSpc>
                <a:spcPct val="100000"/>
              </a:lnSpc>
              <a:spcBef>
                <a:spcPts val="580"/>
              </a:spcBef>
              <a:tabLst>
                <a:tab pos="244475" algn="l"/>
                <a:tab pos="565785" algn="l"/>
                <a:tab pos="1972310" algn="l"/>
                <a:tab pos="2294255" algn="l"/>
                <a:tab pos="3987800" algn="l"/>
                <a:tab pos="4786630" algn="l"/>
                <a:tab pos="5089525" algn="l"/>
                <a:tab pos="5665470" algn="l"/>
                <a:tab pos="6831965" algn="l"/>
                <a:tab pos="7645400" algn="l"/>
              </a:tabLst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override1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{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@Override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public String tostring()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{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return “Example of Override annotation";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165" y="4436211"/>
            <a:ext cx="1784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879" y="4520156"/>
            <a:ext cx="8747125" cy="2080895"/>
            <a:chOff x="182879" y="4520156"/>
            <a:chExt cx="8747125" cy="2080895"/>
          </a:xfrm>
        </p:grpSpPr>
        <p:sp>
          <p:nvSpPr>
            <p:cNvPr id="10" name="object 10"/>
            <p:cNvSpPr/>
            <p:nvPr/>
          </p:nvSpPr>
          <p:spPr>
            <a:xfrm>
              <a:off x="182879" y="5266943"/>
              <a:ext cx="7903464" cy="1333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29501" y="4524728"/>
              <a:ext cx="2495550" cy="1283335"/>
            </a:xfrm>
            <a:custGeom>
              <a:avLst/>
              <a:gdLst/>
              <a:ahLst/>
              <a:cxnLst/>
              <a:rect l="l" t="t" r="r" b="b"/>
              <a:pathLst>
                <a:path w="2495550" h="1283335">
                  <a:moveTo>
                    <a:pt x="1398283" y="0"/>
                  </a:moveTo>
                  <a:lnTo>
                    <a:pt x="1340879" y="165"/>
                  </a:lnTo>
                  <a:lnTo>
                    <a:pt x="1283786" y="902"/>
                  </a:lnTo>
                  <a:lnTo>
                    <a:pt x="1227116" y="2202"/>
                  </a:lnTo>
                  <a:lnTo>
                    <a:pt x="1170982" y="4059"/>
                  </a:lnTo>
                  <a:lnTo>
                    <a:pt x="1115496" y="6464"/>
                  </a:lnTo>
                  <a:lnTo>
                    <a:pt x="1060771" y="9409"/>
                  </a:lnTo>
                  <a:lnTo>
                    <a:pt x="1006919" y="12885"/>
                  </a:lnTo>
                  <a:lnTo>
                    <a:pt x="954052" y="16886"/>
                  </a:lnTo>
                  <a:lnTo>
                    <a:pt x="902284" y="21403"/>
                  </a:lnTo>
                  <a:lnTo>
                    <a:pt x="851726" y="26428"/>
                  </a:lnTo>
                  <a:lnTo>
                    <a:pt x="802490" y="31954"/>
                  </a:lnTo>
                  <a:lnTo>
                    <a:pt x="754690" y="37971"/>
                  </a:lnTo>
                  <a:lnTo>
                    <a:pt x="708438" y="44473"/>
                  </a:lnTo>
                  <a:lnTo>
                    <a:pt x="663845" y="51452"/>
                  </a:lnTo>
                  <a:lnTo>
                    <a:pt x="621025" y="58898"/>
                  </a:lnTo>
                  <a:lnTo>
                    <a:pt x="580091" y="66805"/>
                  </a:lnTo>
                  <a:lnTo>
                    <a:pt x="541154" y="75165"/>
                  </a:lnTo>
                  <a:lnTo>
                    <a:pt x="469721" y="93209"/>
                  </a:lnTo>
                  <a:lnTo>
                    <a:pt x="407628" y="112968"/>
                  </a:lnTo>
                  <a:lnTo>
                    <a:pt x="348077" y="138203"/>
                  </a:lnTo>
                  <a:lnTo>
                    <a:pt x="301650" y="168199"/>
                  </a:lnTo>
                  <a:lnTo>
                    <a:pt x="275826" y="213697"/>
                  </a:lnTo>
                  <a:lnTo>
                    <a:pt x="278488" y="228778"/>
                  </a:lnTo>
                  <a:lnTo>
                    <a:pt x="318834" y="272992"/>
                  </a:lnTo>
                  <a:lnTo>
                    <a:pt x="371664" y="301064"/>
                  </a:lnTo>
                  <a:lnTo>
                    <a:pt x="444272" y="327499"/>
                  </a:lnTo>
                  <a:lnTo>
                    <a:pt x="487734" y="339966"/>
                  </a:lnTo>
                  <a:lnTo>
                    <a:pt x="535830" y="351858"/>
                  </a:lnTo>
                  <a:lnTo>
                    <a:pt x="588457" y="363121"/>
                  </a:lnTo>
                  <a:lnTo>
                    <a:pt x="645510" y="373700"/>
                  </a:lnTo>
                  <a:lnTo>
                    <a:pt x="706887" y="383540"/>
                  </a:lnTo>
                  <a:lnTo>
                    <a:pt x="772484" y="392587"/>
                  </a:lnTo>
                  <a:lnTo>
                    <a:pt x="842198" y="400784"/>
                  </a:lnTo>
                  <a:lnTo>
                    <a:pt x="915924" y="408078"/>
                  </a:lnTo>
                  <a:lnTo>
                    <a:pt x="0" y="1283171"/>
                  </a:lnTo>
                  <a:lnTo>
                    <a:pt x="1326642" y="428017"/>
                  </a:lnTo>
                  <a:lnTo>
                    <a:pt x="1390928" y="428309"/>
                  </a:lnTo>
                  <a:lnTo>
                    <a:pt x="1454669" y="427892"/>
                  </a:lnTo>
                  <a:lnTo>
                    <a:pt x="1517736" y="426778"/>
                  </a:lnTo>
                  <a:lnTo>
                    <a:pt x="1580000" y="424983"/>
                  </a:lnTo>
                  <a:lnTo>
                    <a:pt x="1641332" y="422523"/>
                  </a:lnTo>
                  <a:lnTo>
                    <a:pt x="1701603" y="419412"/>
                  </a:lnTo>
                  <a:lnTo>
                    <a:pt x="1760685" y="415665"/>
                  </a:lnTo>
                  <a:lnTo>
                    <a:pt x="1818449" y="411297"/>
                  </a:lnTo>
                  <a:lnTo>
                    <a:pt x="1874765" y="406323"/>
                  </a:lnTo>
                  <a:lnTo>
                    <a:pt x="1929505" y="400758"/>
                  </a:lnTo>
                  <a:lnTo>
                    <a:pt x="1982540" y="394618"/>
                  </a:lnTo>
                  <a:lnTo>
                    <a:pt x="2033742" y="387916"/>
                  </a:lnTo>
                  <a:lnTo>
                    <a:pt x="2082981" y="380668"/>
                  </a:lnTo>
                  <a:lnTo>
                    <a:pt x="2130128" y="372889"/>
                  </a:lnTo>
                  <a:lnTo>
                    <a:pt x="2175055" y="364594"/>
                  </a:lnTo>
                  <a:lnTo>
                    <a:pt x="2217633" y="355799"/>
                  </a:lnTo>
                  <a:lnTo>
                    <a:pt x="2257733" y="346516"/>
                  </a:lnTo>
                  <a:lnTo>
                    <a:pt x="2295226" y="336763"/>
                  </a:lnTo>
                  <a:lnTo>
                    <a:pt x="2361875" y="315903"/>
                  </a:lnTo>
                  <a:lnTo>
                    <a:pt x="2423062" y="290094"/>
                  </a:lnTo>
                  <a:lnTo>
                    <a:pt x="2469489" y="260098"/>
                  </a:lnTo>
                  <a:lnTo>
                    <a:pt x="2495313" y="214600"/>
                  </a:lnTo>
                  <a:lnTo>
                    <a:pt x="2492651" y="199520"/>
                  </a:lnTo>
                  <a:lnTo>
                    <a:pt x="2452305" y="155305"/>
                  </a:lnTo>
                  <a:lnTo>
                    <a:pt x="2399475" y="127233"/>
                  </a:lnTo>
                  <a:lnTo>
                    <a:pt x="2326867" y="100798"/>
                  </a:lnTo>
                  <a:lnTo>
                    <a:pt x="2283405" y="88332"/>
                  </a:lnTo>
                  <a:lnTo>
                    <a:pt x="2235309" y="76440"/>
                  </a:lnTo>
                  <a:lnTo>
                    <a:pt x="2182682" y="65176"/>
                  </a:lnTo>
                  <a:lnTo>
                    <a:pt x="2125629" y="54597"/>
                  </a:lnTo>
                  <a:lnTo>
                    <a:pt x="2064252" y="44757"/>
                  </a:lnTo>
                  <a:lnTo>
                    <a:pt x="1998655" y="35711"/>
                  </a:lnTo>
                  <a:lnTo>
                    <a:pt x="1928941" y="27513"/>
                  </a:lnTo>
                  <a:lnTo>
                    <a:pt x="1855216" y="20220"/>
                  </a:lnTo>
                  <a:lnTo>
                    <a:pt x="1799372" y="15524"/>
                  </a:lnTo>
                  <a:lnTo>
                    <a:pt x="1742940" y="11463"/>
                  </a:lnTo>
                  <a:lnTo>
                    <a:pt x="1686032" y="8030"/>
                  </a:lnTo>
                  <a:lnTo>
                    <a:pt x="1628760" y="5217"/>
                  </a:lnTo>
                  <a:lnTo>
                    <a:pt x="1571236" y="3015"/>
                  </a:lnTo>
                  <a:lnTo>
                    <a:pt x="1513574" y="1417"/>
                  </a:lnTo>
                  <a:lnTo>
                    <a:pt x="1455886" y="414"/>
                  </a:lnTo>
                  <a:lnTo>
                    <a:pt x="13982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9501" y="4524728"/>
              <a:ext cx="2495550" cy="1283335"/>
            </a:xfrm>
            <a:custGeom>
              <a:avLst/>
              <a:gdLst/>
              <a:ahLst/>
              <a:cxnLst/>
              <a:rect l="l" t="t" r="r" b="b"/>
              <a:pathLst>
                <a:path w="2495550" h="1283335">
                  <a:moveTo>
                    <a:pt x="0" y="1283171"/>
                  </a:moveTo>
                  <a:lnTo>
                    <a:pt x="915924" y="408078"/>
                  </a:lnTo>
                  <a:lnTo>
                    <a:pt x="842198" y="400784"/>
                  </a:lnTo>
                  <a:lnTo>
                    <a:pt x="772484" y="392587"/>
                  </a:lnTo>
                  <a:lnTo>
                    <a:pt x="706887" y="383540"/>
                  </a:lnTo>
                  <a:lnTo>
                    <a:pt x="645510" y="373700"/>
                  </a:lnTo>
                  <a:lnTo>
                    <a:pt x="588457" y="363121"/>
                  </a:lnTo>
                  <a:lnTo>
                    <a:pt x="535830" y="351858"/>
                  </a:lnTo>
                  <a:lnTo>
                    <a:pt x="487734" y="339966"/>
                  </a:lnTo>
                  <a:lnTo>
                    <a:pt x="444272" y="327499"/>
                  </a:lnTo>
                  <a:lnTo>
                    <a:pt x="405547" y="314514"/>
                  </a:lnTo>
                  <a:lnTo>
                    <a:pt x="342725" y="287205"/>
                  </a:lnTo>
                  <a:lnTo>
                    <a:pt x="300096" y="258480"/>
                  </a:lnTo>
                  <a:lnTo>
                    <a:pt x="275826" y="213697"/>
                  </a:lnTo>
                  <a:lnTo>
                    <a:pt x="278730" y="198538"/>
                  </a:lnTo>
                  <a:lnTo>
                    <a:pt x="321874" y="153131"/>
                  </a:lnTo>
                  <a:lnTo>
                    <a:pt x="380365" y="123471"/>
                  </a:lnTo>
                  <a:lnTo>
                    <a:pt x="437451" y="102879"/>
                  </a:lnTo>
                  <a:lnTo>
                    <a:pt x="504326" y="83969"/>
                  </a:lnTo>
                  <a:lnTo>
                    <a:pt x="580091" y="66805"/>
                  </a:lnTo>
                  <a:lnTo>
                    <a:pt x="621025" y="58898"/>
                  </a:lnTo>
                  <a:lnTo>
                    <a:pt x="663845" y="51452"/>
                  </a:lnTo>
                  <a:lnTo>
                    <a:pt x="708438" y="44473"/>
                  </a:lnTo>
                  <a:lnTo>
                    <a:pt x="754690" y="37971"/>
                  </a:lnTo>
                  <a:lnTo>
                    <a:pt x="802490" y="31954"/>
                  </a:lnTo>
                  <a:lnTo>
                    <a:pt x="851726" y="26428"/>
                  </a:lnTo>
                  <a:lnTo>
                    <a:pt x="902284" y="21403"/>
                  </a:lnTo>
                  <a:lnTo>
                    <a:pt x="954052" y="16886"/>
                  </a:lnTo>
                  <a:lnTo>
                    <a:pt x="1006919" y="12885"/>
                  </a:lnTo>
                  <a:lnTo>
                    <a:pt x="1060771" y="9409"/>
                  </a:lnTo>
                  <a:lnTo>
                    <a:pt x="1115496" y="6464"/>
                  </a:lnTo>
                  <a:lnTo>
                    <a:pt x="1170982" y="4059"/>
                  </a:lnTo>
                  <a:lnTo>
                    <a:pt x="1227116" y="2202"/>
                  </a:lnTo>
                  <a:lnTo>
                    <a:pt x="1283786" y="902"/>
                  </a:lnTo>
                  <a:lnTo>
                    <a:pt x="1340879" y="165"/>
                  </a:lnTo>
                  <a:lnTo>
                    <a:pt x="1398283" y="0"/>
                  </a:lnTo>
                  <a:lnTo>
                    <a:pt x="1455886" y="414"/>
                  </a:lnTo>
                  <a:lnTo>
                    <a:pt x="1513574" y="1417"/>
                  </a:lnTo>
                  <a:lnTo>
                    <a:pt x="1571236" y="3015"/>
                  </a:lnTo>
                  <a:lnTo>
                    <a:pt x="1628760" y="5217"/>
                  </a:lnTo>
                  <a:lnTo>
                    <a:pt x="1686032" y="8030"/>
                  </a:lnTo>
                  <a:lnTo>
                    <a:pt x="1742940" y="11463"/>
                  </a:lnTo>
                  <a:lnTo>
                    <a:pt x="1799372" y="15524"/>
                  </a:lnTo>
                  <a:lnTo>
                    <a:pt x="1855216" y="20220"/>
                  </a:lnTo>
                  <a:lnTo>
                    <a:pt x="1928941" y="27513"/>
                  </a:lnTo>
                  <a:lnTo>
                    <a:pt x="1998655" y="35711"/>
                  </a:lnTo>
                  <a:lnTo>
                    <a:pt x="2064252" y="44757"/>
                  </a:lnTo>
                  <a:lnTo>
                    <a:pt x="2125629" y="54597"/>
                  </a:lnTo>
                  <a:lnTo>
                    <a:pt x="2182682" y="65176"/>
                  </a:lnTo>
                  <a:lnTo>
                    <a:pt x="2235309" y="76440"/>
                  </a:lnTo>
                  <a:lnTo>
                    <a:pt x="2283405" y="88332"/>
                  </a:lnTo>
                  <a:lnTo>
                    <a:pt x="2326867" y="100798"/>
                  </a:lnTo>
                  <a:lnTo>
                    <a:pt x="2365592" y="113784"/>
                  </a:lnTo>
                  <a:lnTo>
                    <a:pt x="2428414" y="141092"/>
                  </a:lnTo>
                  <a:lnTo>
                    <a:pt x="2471043" y="169817"/>
                  </a:lnTo>
                  <a:lnTo>
                    <a:pt x="2495313" y="214600"/>
                  </a:lnTo>
                  <a:lnTo>
                    <a:pt x="2492409" y="229760"/>
                  </a:lnTo>
                  <a:lnTo>
                    <a:pt x="2449265" y="275166"/>
                  </a:lnTo>
                  <a:lnTo>
                    <a:pt x="2390775" y="304827"/>
                  </a:lnTo>
                  <a:lnTo>
                    <a:pt x="2329983" y="326554"/>
                  </a:lnTo>
                  <a:lnTo>
                    <a:pt x="2257733" y="346516"/>
                  </a:lnTo>
                  <a:lnTo>
                    <a:pt x="2217633" y="355799"/>
                  </a:lnTo>
                  <a:lnTo>
                    <a:pt x="2175055" y="364594"/>
                  </a:lnTo>
                  <a:lnTo>
                    <a:pt x="2130128" y="372889"/>
                  </a:lnTo>
                  <a:lnTo>
                    <a:pt x="2082981" y="380668"/>
                  </a:lnTo>
                  <a:lnTo>
                    <a:pt x="2033742" y="387916"/>
                  </a:lnTo>
                  <a:lnTo>
                    <a:pt x="1982540" y="394618"/>
                  </a:lnTo>
                  <a:lnTo>
                    <a:pt x="1929505" y="400758"/>
                  </a:lnTo>
                  <a:lnTo>
                    <a:pt x="1874765" y="406323"/>
                  </a:lnTo>
                  <a:lnTo>
                    <a:pt x="1818449" y="411297"/>
                  </a:lnTo>
                  <a:lnTo>
                    <a:pt x="1760685" y="415665"/>
                  </a:lnTo>
                  <a:lnTo>
                    <a:pt x="1701603" y="419412"/>
                  </a:lnTo>
                  <a:lnTo>
                    <a:pt x="1641332" y="422523"/>
                  </a:lnTo>
                  <a:lnTo>
                    <a:pt x="1580000" y="424983"/>
                  </a:lnTo>
                  <a:lnTo>
                    <a:pt x="1517736" y="426778"/>
                  </a:lnTo>
                  <a:lnTo>
                    <a:pt x="1454669" y="427892"/>
                  </a:lnTo>
                  <a:lnTo>
                    <a:pt x="1390928" y="428309"/>
                  </a:lnTo>
                  <a:lnTo>
                    <a:pt x="1326642" y="428017"/>
                  </a:lnTo>
                  <a:lnTo>
                    <a:pt x="0" y="128317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10476" y="4600194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Ou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26391" y="2261598"/>
            <a:ext cx="4947285" cy="2418715"/>
            <a:chOff x="4026391" y="2261598"/>
            <a:chExt cx="4947285" cy="2418715"/>
          </a:xfrm>
        </p:grpSpPr>
        <p:sp>
          <p:nvSpPr>
            <p:cNvPr id="3" name="object 3"/>
            <p:cNvSpPr/>
            <p:nvPr/>
          </p:nvSpPr>
          <p:spPr>
            <a:xfrm>
              <a:off x="4026391" y="2261598"/>
              <a:ext cx="4946937" cy="24186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64507" y="2276856"/>
              <a:ext cx="4875275" cy="2346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4507" y="2276856"/>
              <a:ext cx="4875530" cy="2346960"/>
            </a:xfrm>
            <a:custGeom>
              <a:avLst/>
              <a:gdLst/>
              <a:ahLst/>
              <a:cxnLst/>
              <a:rect l="l" t="t" r="r" b="b"/>
              <a:pathLst>
                <a:path w="4875530" h="2346960">
                  <a:moveTo>
                    <a:pt x="0" y="391160"/>
                  </a:moveTo>
                  <a:lnTo>
                    <a:pt x="3047" y="342094"/>
                  </a:lnTo>
                  <a:lnTo>
                    <a:pt x="11946" y="294847"/>
                  </a:lnTo>
                  <a:lnTo>
                    <a:pt x="26330" y="249785"/>
                  </a:lnTo>
                  <a:lnTo>
                    <a:pt x="45831" y="207275"/>
                  </a:lnTo>
                  <a:lnTo>
                    <a:pt x="70084" y="167683"/>
                  </a:lnTo>
                  <a:lnTo>
                    <a:pt x="98721" y="131376"/>
                  </a:lnTo>
                  <a:lnTo>
                    <a:pt x="131376" y="98721"/>
                  </a:lnTo>
                  <a:lnTo>
                    <a:pt x="167683" y="70084"/>
                  </a:lnTo>
                  <a:lnTo>
                    <a:pt x="207275" y="45831"/>
                  </a:lnTo>
                  <a:lnTo>
                    <a:pt x="249785" y="26330"/>
                  </a:lnTo>
                  <a:lnTo>
                    <a:pt x="294847" y="11946"/>
                  </a:lnTo>
                  <a:lnTo>
                    <a:pt x="342094" y="3047"/>
                  </a:lnTo>
                  <a:lnTo>
                    <a:pt x="391159" y="0"/>
                  </a:lnTo>
                  <a:lnTo>
                    <a:pt x="4484116" y="0"/>
                  </a:lnTo>
                  <a:lnTo>
                    <a:pt x="4533181" y="3047"/>
                  </a:lnTo>
                  <a:lnTo>
                    <a:pt x="4580428" y="11946"/>
                  </a:lnTo>
                  <a:lnTo>
                    <a:pt x="4625490" y="26330"/>
                  </a:lnTo>
                  <a:lnTo>
                    <a:pt x="4668000" y="45831"/>
                  </a:lnTo>
                  <a:lnTo>
                    <a:pt x="4707592" y="70084"/>
                  </a:lnTo>
                  <a:lnTo>
                    <a:pt x="4743899" y="98721"/>
                  </a:lnTo>
                  <a:lnTo>
                    <a:pt x="4776554" y="131376"/>
                  </a:lnTo>
                  <a:lnTo>
                    <a:pt x="4805191" y="167683"/>
                  </a:lnTo>
                  <a:lnTo>
                    <a:pt x="4829444" y="207275"/>
                  </a:lnTo>
                  <a:lnTo>
                    <a:pt x="4848945" y="249785"/>
                  </a:lnTo>
                  <a:lnTo>
                    <a:pt x="4863329" y="294847"/>
                  </a:lnTo>
                  <a:lnTo>
                    <a:pt x="4872228" y="342094"/>
                  </a:lnTo>
                  <a:lnTo>
                    <a:pt x="4875275" y="391160"/>
                  </a:lnTo>
                  <a:lnTo>
                    <a:pt x="4875275" y="1955800"/>
                  </a:lnTo>
                  <a:lnTo>
                    <a:pt x="4872228" y="2004865"/>
                  </a:lnTo>
                  <a:lnTo>
                    <a:pt x="4863329" y="2052112"/>
                  </a:lnTo>
                  <a:lnTo>
                    <a:pt x="4848945" y="2097174"/>
                  </a:lnTo>
                  <a:lnTo>
                    <a:pt x="4829444" y="2139684"/>
                  </a:lnTo>
                  <a:lnTo>
                    <a:pt x="4805191" y="2179276"/>
                  </a:lnTo>
                  <a:lnTo>
                    <a:pt x="4776554" y="2215583"/>
                  </a:lnTo>
                  <a:lnTo>
                    <a:pt x="4743899" y="2248238"/>
                  </a:lnTo>
                  <a:lnTo>
                    <a:pt x="4707592" y="2276875"/>
                  </a:lnTo>
                  <a:lnTo>
                    <a:pt x="4668000" y="2301128"/>
                  </a:lnTo>
                  <a:lnTo>
                    <a:pt x="4625490" y="2320629"/>
                  </a:lnTo>
                  <a:lnTo>
                    <a:pt x="4580428" y="2335013"/>
                  </a:lnTo>
                  <a:lnTo>
                    <a:pt x="4533181" y="2343912"/>
                  </a:lnTo>
                  <a:lnTo>
                    <a:pt x="4484116" y="2346960"/>
                  </a:lnTo>
                  <a:lnTo>
                    <a:pt x="391159" y="2346960"/>
                  </a:lnTo>
                  <a:lnTo>
                    <a:pt x="342094" y="2343912"/>
                  </a:lnTo>
                  <a:lnTo>
                    <a:pt x="294847" y="2335013"/>
                  </a:lnTo>
                  <a:lnTo>
                    <a:pt x="249785" y="2320629"/>
                  </a:lnTo>
                  <a:lnTo>
                    <a:pt x="207275" y="2301128"/>
                  </a:lnTo>
                  <a:lnTo>
                    <a:pt x="167683" y="2276875"/>
                  </a:lnTo>
                  <a:lnTo>
                    <a:pt x="131376" y="2248238"/>
                  </a:lnTo>
                  <a:lnTo>
                    <a:pt x="98721" y="2215583"/>
                  </a:lnTo>
                  <a:lnTo>
                    <a:pt x="70084" y="2179276"/>
                  </a:lnTo>
                  <a:lnTo>
                    <a:pt x="45831" y="2139684"/>
                  </a:lnTo>
                  <a:lnTo>
                    <a:pt x="26330" y="2097174"/>
                  </a:lnTo>
                  <a:lnTo>
                    <a:pt x="11946" y="2052112"/>
                  </a:lnTo>
                  <a:lnTo>
                    <a:pt x="3047" y="2004865"/>
                  </a:lnTo>
                  <a:lnTo>
                    <a:pt x="0" y="1955800"/>
                  </a:lnTo>
                  <a:lnTo>
                    <a:pt x="0" y="391160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2688" y="2261605"/>
            <a:ext cx="3729354" cy="2566670"/>
            <a:chOff x="202688" y="2261605"/>
            <a:chExt cx="3729354" cy="2566670"/>
          </a:xfrm>
        </p:grpSpPr>
        <p:sp>
          <p:nvSpPr>
            <p:cNvPr id="7" name="object 7"/>
            <p:cNvSpPr/>
            <p:nvPr/>
          </p:nvSpPr>
          <p:spPr>
            <a:xfrm>
              <a:off x="202688" y="2261605"/>
              <a:ext cx="3729235" cy="25664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792" y="2276855"/>
              <a:ext cx="3657600" cy="24947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792" y="2276855"/>
              <a:ext cx="3657600" cy="2494915"/>
            </a:xfrm>
            <a:custGeom>
              <a:avLst/>
              <a:gdLst/>
              <a:ahLst/>
              <a:cxnLst/>
              <a:rect l="l" t="t" r="r" b="b"/>
              <a:pathLst>
                <a:path w="3657600" h="2494915">
                  <a:moveTo>
                    <a:pt x="0" y="415798"/>
                  </a:moveTo>
                  <a:lnTo>
                    <a:pt x="2797" y="367311"/>
                  </a:lnTo>
                  <a:lnTo>
                    <a:pt x="10982" y="320466"/>
                  </a:lnTo>
                  <a:lnTo>
                    <a:pt x="24241" y="275575"/>
                  </a:lnTo>
                  <a:lnTo>
                    <a:pt x="42264" y="232950"/>
                  </a:lnTo>
                  <a:lnTo>
                    <a:pt x="64737" y="192903"/>
                  </a:lnTo>
                  <a:lnTo>
                    <a:pt x="91350" y="155747"/>
                  </a:lnTo>
                  <a:lnTo>
                    <a:pt x="121789" y="121793"/>
                  </a:lnTo>
                  <a:lnTo>
                    <a:pt x="155744" y="91353"/>
                  </a:lnTo>
                  <a:lnTo>
                    <a:pt x="192901" y="64740"/>
                  </a:lnTo>
                  <a:lnTo>
                    <a:pt x="232949" y="42266"/>
                  </a:lnTo>
                  <a:lnTo>
                    <a:pt x="275576" y="24242"/>
                  </a:lnTo>
                  <a:lnTo>
                    <a:pt x="320470" y="10982"/>
                  </a:lnTo>
                  <a:lnTo>
                    <a:pt x="367319" y="2797"/>
                  </a:lnTo>
                  <a:lnTo>
                    <a:pt x="415810" y="0"/>
                  </a:lnTo>
                  <a:lnTo>
                    <a:pt x="3241802" y="0"/>
                  </a:lnTo>
                  <a:lnTo>
                    <a:pt x="3290288" y="2797"/>
                  </a:lnTo>
                  <a:lnTo>
                    <a:pt x="3337133" y="10982"/>
                  </a:lnTo>
                  <a:lnTo>
                    <a:pt x="3382024" y="24242"/>
                  </a:lnTo>
                  <a:lnTo>
                    <a:pt x="3424649" y="42266"/>
                  </a:lnTo>
                  <a:lnTo>
                    <a:pt x="3464696" y="64740"/>
                  </a:lnTo>
                  <a:lnTo>
                    <a:pt x="3501852" y="91353"/>
                  </a:lnTo>
                  <a:lnTo>
                    <a:pt x="3535807" y="121793"/>
                  </a:lnTo>
                  <a:lnTo>
                    <a:pt x="3566246" y="155747"/>
                  </a:lnTo>
                  <a:lnTo>
                    <a:pt x="3592859" y="192903"/>
                  </a:lnTo>
                  <a:lnTo>
                    <a:pt x="3615333" y="232950"/>
                  </a:lnTo>
                  <a:lnTo>
                    <a:pt x="3633357" y="275575"/>
                  </a:lnTo>
                  <a:lnTo>
                    <a:pt x="3646617" y="320466"/>
                  </a:lnTo>
                  <a:lnTo>
                    <a:pt x="3654802" y="367311"/>
                  </a:lnTo>
                  <a:lnTo>
                    <a:pt x="3657600" y="415798"/>
                  </a:lnTo>
                  <a:lnTo>
                    <a:pt x="3657600" y="2078990"/>
                  </a:lnTo>
                  <a:lnTo>
                    <a:pt x="3654802" y="2127476"/>
                  </a:lnTo>
                  <a:lnTo>
                    <a:pt x="3646617" y="2174321"/>
                  </a:lnTo>
                  <a:lnTo>
                    <a:pt x="3633357" y="2219212"/>
                  </a:lnTo>
                  <a:lnTo>
                    <a:pt x="3615333" y="2261837"/>
                  </a:lnTo>
                  <a:lnTo>
                    <a:pt x="3592859" y="2301884"/>
                  </a:lnTo>
                  <a:lnTo>
                    <a:pt x="3566246" y="2339040"/>
                  </a:lnTo>
                  <a:lnTo>
                    <a:pt x="3535806" y="2372995"/>
                  </a:lnTo>
                  <a:lnTo>
                    <a:pt x="3501852" y="2403434"/>
                  </a:lnTo>
                  <a:lnTo>
                    <a:pt x="3464696" y="2430047"/>
                  </a:lnTo>
                  <a:lnTo>
                    <a:pt x="3424649" y="2452521"/>
                  </a:lnTo>
                  <a:lnTo>
                    <a:pt x="3382024" y="2470545"/>
                  </a:lnTo>
                  <a:lnTo>
                    <a:pt x="3337133" y="2483805"/>
                  </a:lnTo>
                  <a:lnTo>
                    <a:pt x="3290288" y="2491990"/>
                  </a:lnTo>
                  <a:lnTo>
                    <a:pt x="3241802" y="2494788"/>
                  </a:lnTo>
                  <a:lnTo>
                    <a:pt x="415810" y="2494788"/>
                  </a:lnTo>
                  <a:lnTo>
                    <a:pt x="367319" y="2491990"/>
                  </a:lnTo>
                  <a:lnTo>
                    <a:pt x="320470" y="2483805"/>
                  </a:lnTo>
                  <a:lnTo>
                    <a:pt x="275576" y="2470545"/>
                  </a:lnTo>
                  <a:lnTo>
                    <a:pt x="232949" y="2452521"/>
                  </a:lnTo>
                  <a:lnTo>
                    <a:pt x="192901" y="2430047"/>
                  </a:lnTo>
                  <a:lnTo>
                    <a:pt x="155744" y="2403434"/>
                  </a:lnTo>
                  <a:lnTo>
                    <a:pt x="121789" y="2372995"/>
                  </a:lnTo>
                  <a:lnTo>
                    <a:pt x="91350" y="2339040"/>
                  </a:lnTo>
                  <a:lnTo>
                    <a:pt x="64737" y="2301884"/>
                  </a:lnTo>
                  <a:lnTo>
                    <a:pt x="42264" y="2261837"/>
                  </a:lnTo>
                  <a:lnTo>
                    <a:pt x="24241" y="2219212"/>
                  </a:lnTo>
                  <a:lnTo>
                    <a:pt x="10982" y="2174321"/>
                  </a:lnTo>
                  <a:lnTo>
                    <a:pt x="2797" y="2127476"/>
                  </a:lnTo>
                  <a:lnTo>
                    <a:pt x="0" y="2078990"/>
                  </a:lnTo>
                  <a:lnTo>
                    <a:pt x="0" y="415798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40" y="1090930"/>
            <a:ext cx="613092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mark </a:t>
            </a:r>
            <a:r>
              <a:rPr sz="2400" spc="-5" dirty="0">
                <a:latin typeface="Arial"/>
                <a:cs typeface="Arial"/>
              </a:rPr>
              <a:t>a method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obsolete</a:t>
            </a:r>
            <a:endParaRPr sz="24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produces a warning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function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281389"/>
            <a:ext cx="3320415" cy="23679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Courier New"/>
                <a:cs typeface="Courier New"/>
              </a:rPr>
              <a:t>class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test_deprecate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1958339">
              <a:lnSpc>
                <a:spcPct val="120000"/>
              </a:lnSpc>
            </a:pPr>
            <a:r>
              <a:rPr sz="1600" spc="-10" dirty="0">
                <a:latin typeface="Courier New"/>
                <a:cs typeface="Courier New"/>
              </a:rPr>
              <a:t>@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5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ed 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test()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3985" marR="5080" indent="-121920">
              <a:lnSpc>
                <a:spcPct val="120000"/>
              </a:lnSpc>
            </a:pPr>
            <a:r>
              <a:rPr sz="1600" spc="-5" dirty="0">
                <a:latin typeface="Courier New"/>
                <a:cs typeface="Courier New"/>
              </a:rPr>
              <a:t>System.out.println("Testing  deprecation");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3502" y="2402865"/>
            <a:ext cx="4667885" cy="2171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Courier New"/>
                <a:cs typeface="Courier New"/>
              </a:rPr>
              <a:t>class use_test_deprecate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public static void main(String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ae[])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test_deprecate t=new test_deprecate();  t.test();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0357" y="4767202"/>
            <a:ext cx="7821295" cy="1702435"/>
            <a:chOff x="570357" y="4767202"/>
            <a:chExt cx="7821295" cy="1702435"/>
          </a:xfrm>
        </p:grpSpPr>
        <p:sp>
          <p:nvSpPr>
            <p:cNvPr id="15" name="object 15"/>
            <p:cNvSpPr/>
            <p:nvPr/>
          </p:nvSpPr>
          <p:spPr>
            <a:xfrm>
              <a:off x="570357" y="4925567"/>
              <a:ext cx="7820786" cy="1543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1284" y="4771774"/>
              <a:ext cx="1658620" cy="1666875"/>
            </a:xfrm>
            <a:custGeom>
              <a:avLst/>
              <a:gdLst/>
              <a:ahLst/>
              <a:cxnLst/>
              <a:rect l="l" t="t" r="r" b="b"/>
              <a:pathLst>
                <a:path w="1658620" h="1666875">
                  <a:moveTo>
                    <a:pt x="948765" y="0"/>
                  </a:moveTo>
                  <a:lnTo>
                    <a:pt x="891461" y="43"/>
                  </a:lnTo>
                  <a:lnTo>
                    <a:pt x="834621" y="1757"/>
                  </a:lnTo>
                  <a:lnTo>
                    <a:pt x="778499" y="5105"/>
                  </a:lnTo>
                  <a:lnTo>
                    <a:pt x="723347" y="10054"/>
                  </a:lnTo>
                  <a:lnTo>
                    <a:pt x="669417" y="16569"/>
                  </a:lnTo>
                  <a:lnTo>
                    <a:pt x="616961" y="24616"/>
                  </a:lnTo>
                  <a:lnTo>
                    <a:pt x="566232" y="34160"/>
                  </a:lnTo>
                  <a:lnTo>
                    <a:pt x="517482" y="45166"/>
                  </a:lnTo>
                  <a:lnTo>
                    <a:pt x="470964" y="57601"/>
                  </a:lnTo>
                  <a:lnTo>
                    <a:pt x="426930" y="71429"/>
                  </a:lnTo>
                  <a:lnTo>
                    <a:pt x="385632" y="86617"/>
                  </a:lnTo>
                  <a:lnTo>
                    <a:pt x="347324" y="103129"/>
                  </a:lnTo>
                  <a:lnTo>
                    <a:pt x="312257" y="120932"/>
                  </a:lnTo>
                  <a:lnTo>
                    <a:pt x="252856" y="160270"/>
                  </a:lnTo>
                  <a:lnTo>
                    <a:pt x="224378" y="186645"/>
                  </a:lnTo>
                  <a:lnTo>
                    <a:pt x="190039" y="240502"/>
                  </a:lnTo>
                  <a:lnTo>
                    <a:pt x="183820" y="267612"/>
                  </a:lnTo>
                  <a:lnTo>
                    <a:pt x="184663" y="294596"/>
                  </a:lnTo>
                  <a:lnTo>
                    <a:pt x="206819" y="347441"/>
                  </a:lnTo>
                  <a:lnTo>
                    <a:pt x="255075" y="397552"/>
                  </a:lnTo>
                  <a:lnTo>
                    <a:pt x="288543" y="421118"/>
                  </a:lnTo>
                  <a:lnTo>
                    <a:pt x="327999" y="443444"/>
                  </a:lnTo>
                  <a:lnTo>
                    <a:pt x="373264" y="464343"/>
                  </a:lnTo>
                  <a:lnTo>
                    <a:pt x="424160" y="483631"/>
                  </a:lnTo>
                  <a:lnTo>
                    <a:pt x="480506" y="501121"/>
                  </a:lnTo>
                  <a:lnTo>
                    <a:pt x="542125" y="516628"/>
                  </a:lnTo>
                  <a:lnTo>
                    <a:pt x="608838" y="529967"/>
                  </a:lnTo>
                  <a:lnTo>
                    <a:pt x="0" y="1666591"/>
                  </a:lnTo>
                  <a:lnTo>
                    <a:pt x="882014" y="555748"/>
                  </a:lnTo>
                  <a:lnTo>
                    <a:pt x="941750" y="556027"/>
                  </a:lnTo>
                  <a:lnTo>
                    <a:pt x="1000708" y="554514"/>
                  </a:lnTo>
                  <a:lnTo>
                    <a:pt x="1058654" y="551261"/>
                  </a:lnTo>
                  <a:lnTo>
                    <a:pt x="1115353" y="546320"/>
                  </a:lnTo>
                  <a:lnTo>
                    <a:pt x="1170568" y="539746"/>
                  </a:lnTo>
                  <a:lnTo>
                    <a:pt x="1224065" y="531589"/>
                  </a:lnTo>
                  <a:lnTo>
                    <a:pt x="1275609" y="521904"/>
                  </a:lnTo>
                  <a:lnTo>
                    <a:pt x="1324964" y="510743"/>
                  </a:lnTo>
                  <a:lnTo>
                    <a:pt x="1371895" y="498159"/>
                  </a:lnTo>
                  <a:lnTo>
                    <a:pt x="1416167" y="484204"/>
                  </a:lnTo>
                  <a:lnTo>
                    <a:pt x="1457545" y="468932"/>
                  </a:lnTo>
                  <a:lnTo>
                    <a:pt x="1495792" y="452396"/>
                  </a:lnTo>
                  <a:lnTo>
                    <a:pt x="1530675" y="434648"/>
                  </a:lnTo>
                  <a:lnTo>
                    <a:pt x="1589404" y="395728"/>
                  </a:lnTo>
                  <a:lnTo>
                    <a:pt x="1617883" y="369352"/>
                  </a:lnTo>
                  <a:lnTo>
                    <a:pt x="1652222" y="315495"/>
                  </a:lnTo>
                  <a:lnTo>
                    <a:pt x="1658441" y="288385"/>
                  </a:lnTo>
                  <a:lnTo>
                    <a:pt x="1657598" y="261401"/>
                  </a:lnTo>
                  <a:lnTo>
                    <a:pt x="1635442" y="208556"/>
                  </a:lnTo>
                  <a:lnTo>
                    <a:pt x="1587186" y="158445"/>
                  </a:lnTo>
                  <a:lnTo>
                    <a:pt x="1553718" y="134879"/>
                  </a:lnTo>
                  <a:lnTo>
                    <a:pt x="1514262" y="112553"/>
                  </a:lnTo>
                  <a:lnTo>
                    <a:pt x="1468997" y="91654"/>
                  </a:lnTo>
                  <a:lnTo>
                    <a:pt x="1418101" y="72366"/>
                  </a:lnTo>
                  <a:lnTo>
                    <a:pt x="1361755" y="54876"/>
                  </a:lnTo>
                  <a:lnTo>
                    <a:pt x="1300136" y="39369"/>
                  </a:lnTo>
                  <a:lnTo>
                    <a:pt x="1233424" y="26031"/>
                  </a:lnTo>
                  <a:lnTo>
                    <a:pt x="1177581" y="17209"/>
                  </a:lnTo>
                  <a:lnTo>
                    <a:pt x="1120942" y="10230"/>
                  </a:lnTo>
                  <a:lnTo>
                    <a:pt x="1063758" y="5058"/>
                  </a:lnTo>
                  <a:lnTo>
                    <a:pt x="1006281" y="1660"/>
                  </a:lnTo>
                  <a:lnTo>
                    <a:pt x="948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1284" y="4771774"/>
              <a:ext cx="1658620" cy="1666875"/>
            </a:xfrm>
            <a:custGeom>
              <a:avLst/>
              <a:gdLst/>
              <a:ahLst/>
              <a:cxnLst/>
              <a:rect l="l" t="t" r="r" b="b"/>
              <a:pathLst>
                <a:path w="1658620" h="1666875">
                  <a:moveTo>
                    <a:pt x="0" y="1666591"/>
                  </a:moveTo>
                  <a:lnTo>
                    <a:pt x="608838" y="529967"/>
                  </a:lnTo>
                  <a:lnTo>
                    <a:pt x="542125" y="516628"/>
                  </a:lnTo>
                  <a:lnTo>
                    <a:pt x="480506" y="501121"/>
                  </a:lnTo>
                  <a:lnTo>
                    <a:pt x="424160" y="483631"/>
                  </a:lnTo>
                  <a:lnTo>
                    <a:pt x="373264" y="464343"/>
                  </a:lnTo>
                  <a:lnTo>
                    <a:pt x="327999" y="443444"/>
                  </a:lnTo>
                  <a:lnTo>
                    <a:pt x="288543" y="421118"/>
                  </a:lnTo>
                  <a:lnTo>
                    <a:pt x="255075" y="397552"/>
                  </a:lnTo>
                  <a:lnTo>
                    <a:pt x="206819" y="347441"/>
                  </a:lnTo>
                  <a:lnTo>
                    <a:pt x="184663" y="294596"/>
                  </a:lnTo>
                  <a:lnTo>
                    <a:pt x="183820" y="267612"/>
                  </a:lnTo>
                  <a:lnTo>
                    <a:pt x="190039" y="240502"/>
                  </a:lnTo>
                  <a:lnTo>
                    <a:pt x="224378" y="186645"/>
                  </a:lnTo>
                  <a:lnTo>
                    <a:pt x="252856" y="160270"/>
                  </a:lnTo>
                  <a:lnTo>
                    <a:pt x="312257" y="120932"/>
                  </a:lnTo>
                  <a:lnTo>
                    <a:pt x="347324" y="103129"/>
                  </a:lnTo>
                  <a:lnTo>
                    <a:pt x="385632" y="86617"/>
                  </a:lnTo>
                  <a:lnTo>
                    <a:pt x="426930" y="71429"/>
                  </a:lnTo>
                  <a:lnTo>
                    <a:pt x="470964" y="57601"/>
                  </a:lnTo>
                  <a:lnTo>
                    <a:pt x="517482" y="45166"/>
                  </a:lnTo>
                  <a:lnTo>
                    <a:pt x="566232" y="34160"/>
                  </a:lnTo>
                  <a:lnTo>
                    <a:pt x="616961" y="24616"/>
                  </a:lnTo>
                  <a:lnTo>
                    <a:pt x="669417" y="16569"/>
                  </a:lnTo>
                  <a:lnTo>
                    <a:pt x="723347" y="10054"/>
                  </a:lnTo>
                  <a:lnTo>
                    <a:pt x="778499" y="5105"/>
                  </a:lnTo>
                  <a:lnTo>
                    <a:pt x="834621" y="1757"/>
                  </a:lnTo>
                  <a:lnTo>
                    <a:pt x="891461" y="43"/>
                  </a:lnTo>
                  <a:lnTo>
                    <a:pt x="948765" y="0"/>
                  </a:lnTo>
                  <a:lnTo>
                    <a:pt x="1006281" y="1660"/>
                  </a:lnTo>
                  <a:lnTo>
                    <a:pt x="1063758" y="5058"/>
                  </a:lnTo>
                  <a:lnTo>
                    <a:pt x="1120942" y="10230"/>
                  </a:lnTo>
                  <a:lnTo>
                    <a:pt x="1177581" y="17209"/>
                  </a:lnTo>
                  <a:lnTo>
                    <a:pt x="1233424" y="26031"/>
                  </a:lnTo>
                  <a:lnTo>
                    <a:pt x="1300136" y="39369"/>
                  </a:lnTo>
                  <a:lnTo>
                    <a:pt x="1361755" y="54876"/>
                  </a:lnTo>
                  <a:lnTo>
                    <a:pt x="1418101" y="72366"/>
                  </a:lnTo>
                  <a:lnTo>
                    <a:pt x="1468997" y="91654"/>
                  </a:lnTo>
                  <a:lnTo>
                    <a:pt x="1514262" y="112553"/>
                  </a:lnTo>
                  <a:lnTo>
                    <a:pt x="1553718" y="134879"/>
                  </a:lnTo>
                  <a:lnTo>
                    <a:pt x="1587186" y="158445"/>
                  </a:lnTo>
                  <a:lnTo>
                    <a:pt x="1635442" y="208556"/>
                  </a:lnTo>
                  <a:lnTo>
                    <a:pt x="1657598" y="261401"/>
                  </a:lnTo>
                  <a:lnTo>
                    <a:pt x="1658441" y="288385"/>
                  </a:lnTo>
                  <a:lnTo>
                    <a:pt x="1652222" y="315495"/>
                  </a:lnTo>
                  <a:lnTo>
                    <a:pt x="1617883" y="369352"/>
                  </a:lnTo>
                  <a:lnTo>
                    <a:pt x="1589404" y="395728"/>
                  </a:lnTo>
                  <a:lnTo>
                    <a:pt x="1530675" y="434648"/>
                  </a:lnTo>
                  <a:lnTo>
                    <a:pt x="1495792" y="452396"/>
                  </a:lnTo>
                  <a:lnTo>
                    <a:pt x="1457545" y="468932"/>
                  </a:lnTo>
                  <a:lnTo>
                    <a:pt x="1416167" y="484204"/>
                  </a:lnTo>
                  <a:lnTo>
                    <a:pt x="1371895" y="498159"/>
                  </a:lnTo>
                  <a:lnTo>
                    <a:pt x="1324964" y="510743"/>
                  </a:lnTo>
                  <a:lnTo>
                    <a:pt x="1275609" y="521904"/>
                  </a:lnTo>
                  <a:lnTo>
                    <a:pt x="1224065" y="531589"/>
                  </a:lnTo>
                  <a:lnTo>
                    <a:pt x="1170568" y="539746"/>
                  </a:lnTo>
                  <a:lnTo>
                    <a:pt x="1115353" y="546320"/>
                  </a:lnTo>
                  <a:lnTo>
                    <a:pt x="1058654" y="551261"/>
                  </a:lnTo>
                  <a:lnTo>
                    <a:pt x="1000708" y="554514"/>
                  </a:lnTo>
                  <a:lnTo>
                    <a:pt x="941750" y="556027"/>
                  </a:lnTo>
                  <a:lnTo>
                    <a:pt x="882014" y="555748"/>
                  </a:lnTo>
                  <a:lnTo>
                    <a:pt x="0" y="16665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10202" y="4865954"/>
            <a:ext cx="8458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Ou</a:t>
            </a:r>
            <a:r>
              <a:rPr sz="1800" spc="-20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457200"/>
            <a:ext cx="1678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95"/>
              </a:spcBef>
            </a:pPr>
            <a:r>
              <a:rPr lang="en-US" sz="2000" b="1" spc="-5" dirty="0">
                <a:solidFill>
                  <a:prstClr val="black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@Deprecated</a:t>
            </a:r>
            <a:endParaRPr lang="en-US" sz="2000" b="1" dirty="0">
              <a:solidFill>
                <a:prstClr val="black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2635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 pitchFamily="18" charset="0"/>
                <a:cs typeface="Times New Roman" pitchFamily="18" charset="0"/>
              </a:rPr>
              <a:t>@Deprecated</a:t>
            </a:r>
            <a:endParaRPr sz="1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752600"/>
            <a:ext cx="8085455" cy="238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 algn="just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interfaces and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classes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application gets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updated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now  and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then. The Interfaces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used by the clients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undergo so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many 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revisions, a lot of new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can be added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some of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existing methods may be removed or</a:t>
            </a:r>
            <a:r>
              <a:rPr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updated.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 algn="just">
              <a:lnSpc>
                <a:spcPct val="100000"/>
              </a:lnSpc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Imagine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 class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interface 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become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obsolete. 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warn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 client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applications  not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to use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them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anymore. Another way is to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 method itself  from the interface.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this approach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will have a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huge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impact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code that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dependent on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interface.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308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itchFamily="18" charset="0"/>
                <a:cs typeface="Times New Roman" pitchFamily="18" charset="0"/>
              </a:rPr>
              <a:t>@Deprecated</a:t>
            </a:r>
            <a:endParaRPr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8084184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 algn="just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elegant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way 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mark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old method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as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deprecated which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tells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client not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  anymore because 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future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versions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old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may not be supported. Clients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prepare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themselves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depend 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old method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anymore.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 algn="just">
              <a:lnSpc>
                <a:spcPct val="100000"/>
              </a:lnSpc>
              <a:spcBef>
                <a:spcPts val="5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above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test_deprecate has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method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test()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tagged as deprecated. Now if any 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client  code tries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access this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method, then it throws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error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 algn="just">
              <a:lnSpc>
                <a:spcPct val="100000"/>
              </a:lnSpc>
              <a:spcBef>
                <a:spcPts val="5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C:\&gt;javac -Xlint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use_test_deprecate.java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>
              <a:lnSpc>
                <a:spcPct val="100000"/>
              </a:lnSpc>
              <a:spcBef>
                <a:spcPts val="575"/>
              </a:spcBef>
              <a:buClr>
                <a:srgbClr val="006FC0"/>
              </a:buClr>
              <a:buChar char="•"/>
              <a:tabLst>
                <a:tab pos="244475" algn="l"/>
                <a:tab pos="4093210" algn="l"/>
                <a:tab pos="5429250" algn="l"/>
                <a:tab pos="7376159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use_test_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eprecate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[deprecatio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]	test()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test_deprecate has been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deprecated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5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t.test();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27660" indent="-315595">
              <a:lnSpc>
                <a:spcPct val="100000"/>
              </a:lnSpc>
              <a:spcBef>
                <a:spcPts val="575"/>
              </a:spcBef>
              <a:buClr>
                <a:srgbClr val="006FC0"/>
              </a:buClr>
              <a:buChar char="•"/>
              <a:tabLst>
                <a:tab pos="327660" algn="l"/>
                <a:tab pos="32829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^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warning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6761" y="2052819"/>
            <a:ext cx="5165090" cy="3088005"/>
            <a:chOff x="3826761" y="2052819"/>
            <a:chExt cx="5165090" cy="3088005"/>
          </a:xfrm>
        </p:grpSpPr>
        <p:sp>
          <p:nvSpPr>
            <p:cNvPr id="3" name="object 3"/>
            <p:cNvSpPr/>
            <p:nvPr/>
          </p:nvSpPr>
          <p:spPr>
            <a:xfrm>
              <a:off x="3826761" y="2052819"/>
              <a:ext cx="5164841" cy="30876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64864" y="2068068"/>
              <a:ext cx="5093208" cy="3015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4864" y="2068068"/>
              <a:ext cx="5093335" cy="3016250"/>
            </a:xfrm>
            <a:custGeom>
              <a:avLst/>
              <a:gdLst/>
              <a:ahLst/>
              <a:cxnLst/>
              <a:rect l="l" t="t" r="r" b="b"/>
              <a:pathLst>
                <a:path w="5093334" h="3016250">
                  <a:moveTo>
                    <a:pt x="0" y="502666"/>
                  </a:moveTo>
                  <a:lnTo>
                    <a:pt x="2300" y="454254"/>
                  </a:lnTo>
                  <a:lnTo>
                    <a:pt x="9063" y="407145"/>
                  </a:lnTo>
                  <a:lnTo>
                    <a:pt x="20077" y="361549"/>
                  </a:lnTo>
                  <a:lnTo>
                    <a:pt x="35130" y="317676"/>
                  </a:lnTo>
                  <a:lnTo>
                    <a:pt x="54014" y="275738"/>
                  </a:lnTo>
                  <a:lnTo>
                    <a:pt x="76517" y="235944"/>
                  </a:lnTo>
                  <a:lnTo>
                    <a:pt x="102428" y="198505"/>
                  </a:lnTo>
                  <a:lnTo>
                    <a:pt x="131536" y="163633"/>
                  </a:lnTo>
                  <a:lnTo>
                    <a:pt x="163633" y="131536"/>
                  </a:lnTo>
                  <a:lnTo>
                    <a:pt x="198505" y="102428"/>
                  </a:lnTo>
                  <a:lnTo>
                    <a:pt x="235944" y="76517"/>
                  </a:lnTo>
                  <a:lnTo>
                    <a:pt x="275738" y="54014"/>
                  </a:lnTo>
                  <a:lnTo>
                    <a:pt x="317676" y="35130"/>
                  </a:lnTo>
                  <a:lnTo>
                    <a:pt x="361549" y="20077"/>
                  </a:lnTo>
                  <a:lnTo>
                    <a:pt x="407145" y="9063"/>
                  </a:lnTo>
                  <a:lnTo>
                    <a:pt x="454254" y="2300"/>
                  </a:lnTo>
                  <a:lnTo>
                    <a:pt x="502665" y="0"/>
                  </a:lnTo>
                  <a:lnTo>
                    <a:pt x="4590542" y="0"/>
                  </a:lnTo>
                  <a:lnTo>
                    <a:pt x="4638953" y="2300"/>
                  </a:lnTo>
                  <a:lnTo>
                    <a:pt x="4686062" y="9063"/>
                  </a:lnTo>
                  <a:lnTo>
                    <a:pt x="4731658" y="20077"/>
                  </a:lnTo>
                  <a:lnTo>
                    <a:pt x="4775531" y="35130"/>
                  </a:lnTo>
                  <a:lnTo>
                    <a:pt x="4817469" y="54014"/>
                  </a:lnTo>
                  <a:lnTo>
                    <a:pt x="4857263" y="76517"/>
                  </a:lnTo>
                  <a:lnTo>
                    <a:pt x="4894702" y="102428"/>
                  </a:lnTo>
                  <a:lnTo>
                    <a:pt x="4929574" y="131536"/>
                  </a:lnTo>
                  <a:lnTo>
                    <a:pt x="4961671" y="163633"/>
                  </a:lnTo>
                  <a:lnTo>
                    <a:pt x="4990779" y="198505"/>
                  </a:lnTo>
                  <a:lnTo>
                    <a:pt x="5016690" y="235944"/>
                  </a:lnTo>
                  <a:lnTo>
                    <a:pt x="5039193" y="275738"/>
                  </a:lnTo>
                  <a:lnTo>
                    <a:pt x="5058077" y="317676"/>
                  </a:lnTo>
                  <a:lnTo>
                    <a:pt x="5073130" y="361549"/>
                  </a:lnTo>
                  <a:lnTo>
                    <a:pt x="5084144" y="407145"/>
                  </a:lnTo>
                  <a:lnTo>
                    <a:pt x="5090907" y="454254"/>
                  </a:lnTo>
                  <a:lnTo>
                    <a:pt x="5093208" y="502666"/>
                  </a:lnTo>
                  <a:lnTo>
                    <a:pt x="5093208" y="2513330"/>
                  </a:lnTo>
                  <a:lnTo>
                    <a:pt x="5090907" y="2561741"/>
                  </a:lnTo>
                  <a:lnTo>
                    <a:pt x="5084144" y="2608850"/>
                  </a:lnTo>
                  <a:lnTo>
                    <a:pt x="5073130" y="2654446"/>
                  </a:lnTo>
                  <a:lnTo>
                    <a:pt x="5058077" y="2698319"/>
                  </a:lnTo>
                  <a:lnTo>
                    <a:pt x="5039193" y="2740257"/>
                  </a:lnTo>
                  <a:lnTo>
                    <a:pt x="5016690" y="2780051"/>
                  </a:lnTo>
                  <a:lnTo>
                    <a:pt x="4990779" y="2817490"/>
                  </a:lnTo>
                  <a:lnTo>
                    <a:pt x="4961671" y="2852362"/>
                  </a:lnTo>
                  <a:lnTo>
                    <a:pt x="4929574" y="2884459"/>
                  </a:lnTo>
                  <a:lnTo>
                    <a:pt x="4894702" y="2913567"/>
                  </a:lnTo>
                  <a:lnTo>
                    <a:pt x="4857263" y="2939478"/>
                  </a:lnTo>
                  <a:lnTo>
                    <a:pt x="4817469" y="2961981"/>
                  </a:lnTo>
                  <a:lnTo>
                    <a:pt x="4775531" y="2980865"/>
                  </a:lnTo>
                  <a:lnTo>
                    <a:pt x="4731658" y="2995918"/>
                  </a:lnTo>
                  <a:lnTo>
                    <a:pt x="4686062" y="3006932"/>
                  </a:lnTo>
                  <a:lnTo>
                    <a:pt x="4638953" y="3013695"/>
                  </a:lnTo>
                  <a:lnTo>
                    <a:pt x="4590542" y="3015996"/>
                  </a:lnTo>
                  <a:lnTo>
                    <a:pt x="502665" y="3015996"/>
                  </a:lnTo>
                  <a:lnTo>
                    <a:pt x="454254" y="3013695"/>
                  </a:lnTo>
                  <a:lnTo>
                    <a:pt x="407145" y="3006932"/>
                  </a:lnTo>
                  <a:lnTo>
                    <a:pt x="361549" y="2995918"/>
                  </a:lnTo>
                  <a:lnTo>
                    <a:pt x="317676" y="2980865"/>
                  </a:lnTo>
                  <a:lnTo>
                    <a:pt x="275738" y="2961981"/>
                  </a:lnTo>
                  <a:lnTo>
                    <a:pt x="235944" y="2939478"/>
                  </a:lnTo>
                  <a:lnTo>
                    <a:pt x="198505" y="2913567"/>
                  </a:lnTo>
                  <a:lnTo>
                    <a:pt x="163633" y="2884459"/>
                  </a:lnTo>
                  <a:lnTo>
                    <a:pt x="131536" y="2852362"/>
                  </a:lnTo>
                  <a:lnTo>
                    <a:pt x="102428" y="2817490"/>
                  </a:lnTo>
                  <a:lnTo>
                    <a:pt x="76517" y="2780051"/>
                  </a:lnTo>
                  <a:lnTo>
                    <a:pt x="54014" y="2740257"/>
                  </a:lnTo>
                  <a:lnTo>
                    <a:pt x="35130" y="2698319"/>
                  </a:lnTo>
                  <a:lnTo>
                    <a:pt x="20077" y="2654446"/>
                  </a:lnTo>
                  <a:lnTo>
                    <a:pt x="9063" y="2608850"/>
                  </a:lnTo>
                  <a:lnTo>
                    <a:pt x="2300" y="2561741"/>
                  </a:lnTo>
                  <a:lnTo>
                    <a:pt x="0" y="2513330"/>
                  </a:lnTo>
                  <a:lnTo>
                    <a:pt x="0" y="502666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60" y="1952217"/>
            <a:ext cx="3488690" cy="3072765"/>
            <a:chOff x="271260" y="1952217"/>
            <a:chExt cx="3488690" cy="3072765"/>
          </a:xfrm>
        </p:grpSpPr>
        <p:sp>
          <p:nvSpPr>
            <p:cNvPr id="7" name="object 7"/>
            <p:cNvSpPr/>
            <p:nvPr/>
          </p:nvSpPr>
          <p:spPr>
            <a:xfrm>
              <a:off x="271260" y="1952217"/>
              <a:ext cx="3488459" cy="30724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371" y="1967484"/>
              <a:ext cx="3416807" cy="30007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371" y="1967484"/>
              <a:ext cx="3416935" cy="3001010"/>
            </a:xfrm>
            <a:custGeom>
              <a:avLst/>
              <a:gdLst/>
              <a:ahLst/>
              <a:cxnLst/>
              <a:rect l="l" t="t" r="r" b="b"/>
              <a:pathLst>
                <a:path w="3416935" h="3001010">
                  <a:moveTo>
                    <a:pt x="0" y="500125"/>
                  </a:moveTo>
                  <a:lnTo>
                    <a:pt x="2289" y="451958"/>
                  </a:lnTo>
                  <a:lnTo>
                    <a:pt x="9018" y="405086"/>
                  </a:lnTo>
                  <a:lnTo>
                    <a:pt x="19976" y="359720"/>
                  </a:lnTo>
                  <a:lnTo>
                    <a:pt x="34954" y="316069"/>
                  </a:lnTo>
                  <a:lnTo>
                    <a:pt x="53743" y="274342"/>
                  </a:lnTo>
                  <a:lnTo>
                    <a:pt x="76132" y="234749"/>
                  </a:lnTo>
                  <a:lnTo>
                    <a:pt x="101913" y="197500"/>
                  </a:lnTo>
                  <a:lnTo>
                    <a:pt x="130876" y="162803"/>
                  </a:lnTo>
                  <a:lnTo>
                    <a:pt x="162810" y="130870"/>
                  </a:lnTo>
                  <a:lnTo>
                    <a:pt x="197508" y="101908"/>
                  </a:lnTo>
                  <a:lnTo>
                    <a:pt x="234758" y="76128"/>
                  </a:lnTo>
                  <a:lnTo>
                    <a:pt x="274352" y="53740"/>
                  </a:lnTo>
                  <a:lnTo>
                    <a:pt x="316080" y="34952"/>
                  </a:lnTo>
                  <a:lnTo>
                    <a:pt x="359732" y="19975"/>
                  </a:lnTo>
                  <a:lnTo>
                    <a:pt x="405099" y="9017"/>
                  </a:lnTo>
                  <a:lnTo>
                    <a:pt x="451971" y="2289"/>
                  </a:lnTo>
                  <a:lnTo>
                    <a:pt x="500138" y="0"/>
                  </a:lnTo>
                  <a:lnTo>
                    <a:pt x="2916682" y="0"/>
                  </a:lnTo>
                  <a:lnTo>
                    <a:pt x="2964849" y="2289"/>
                  </a:lnTo>
                  <a:lnTo>
                    <a:pt x="3011721" y="9017"/>
                  </a:lnTo>
                  <a:lnTo>
                    <a:pt x="3057087" y="19975"/>
                  </a:lnTo>
                  <a:lnTo>
                    <a:pt x="3100738" y="34952"/>
                  </a:lnTo>
                  <a:lnTo>
                    <a:pt x="3142465" y="53740"/>
                  </a:lnTo>
                  <a:lnTo>
                    <a:pt x="3182058" y="76128"/>
                  </a:lnTo>
                  <a:lnTo>
                    <a:pt x="3219307" y="101908"/>
                  </a:lnTo>
                  <a:lnTo>
                    <a:pt x="3254004" y="130870"/>
                  </a:lnTo>
                  <a:lnTo>
                    <a:pt x="3285937" y="162803"/>
                  </a:lnTo>
                  <a:lnTo>
                    <a:pt x="3314899" y="197500"/>
                  </a:lnTo>
                  <a:lnTo>
                    <a:pt x="3340679" y="234749"/>
                  </a:lnTo>
                  <a:lnTo>
                    <a:pt x="3363067" y="274342"/>
                  </a:lnTo>
                  <a:lnTo>
                    <a:pt x="3381855" y="316069"/>
                  </a:lnTo>
                  <a:lnTo>
                    <a:pt x="3396832" y="359720"/>
                  </a:lnTo>
                  <a:lnTo>
                    <a:pt x="3407790" y="405086"/>
                  </a:lnTo>
                  <a:lnTo>
                    <a:pt x="3414518" y="451958"/>
                  </a:lnTo>
                  <a:lnTo>
                    <a:pt x="3416807" y="500125"/>
                  </a:lnTo>
                  <a:lnTo>
                    <a:pt x="3416807" y="2500629"/>
                  </a:lnTo>
                  <a:lnTo>
                    <a:pt x="3414518" y="2548797"/>
                  </a:lnTo>
                  <a:lnTo>
                    <a:pt x="3407790" y="2595669"/>
                  </a:lnTo>
                  <a:lnTo>
                    <a:pt x="3396832" y="2641035"/>
                  </a:lnTo>
                  <a:lnTo>
                    <a:pt x="3381855" y="2684686"/>
                  </a:lnTo>
                  <a:lnTo>
                    <a:pt x="3363067" y="2726413"/>
                  </a:lnTo>
                  <a:lnTo>
                    <a:pt x="3340679" y="2766006"/>
                  </a:lnTo>
                  <a:lnTo>
                    <a:pt x="3314899" y="2803255"/>
                  </a:lnTo>
                  <a:lnTo>
                    <a:pt x="3285937" y="2837952"/>
                  </a:lnTo>
                  <a:lnTo>
                    <a:pt x="3254004" y="2869885"/>
                  </a:lnTo>
                  <a:lnTo>
                    <a:pt x="3219307" y="2898847"/>
                  </a:lnTo>
                  <a:lnTo>
                    <a:pt x="3182058" y="2924627"/>
                  </a:lnTo>
                  <a:lnTo>
                    <a:pt x="3142465" y="2947015"/>
                  </a:lnTo>
                  <a:lnTo>
                    <a:pt x="3100738" y="2965803"/>
                  </a:lnTo>
                  <a:lnTo>
                    <a:pt x="3057087" y="2980780"/>
                  </a:lnTo>
                  <a:lnTo>
                    <a:pt x="3011721" y="2991738"/>
                  </a:lnTo>
                  <a:lnTo>
                    <a:pt x="2964849" y="2998466"/>
                  </a:lnTo>
                  <a:lnTo>
                    <a:pt x="2916682" y="3000755"/>
                  </a:lnTo>
                  <a:lnTo>
                    <a:pt x="500138" y="3000755"/>
                  </a:lnTo>
                  <a:lnTo>
                    <a:pt x="451971" y="2998466"/>
                  </a:lnTo>
                  <a:lnTo>
                    <a:pt x="405099" y="2991738"/>
                  </a:lnTo>
                  <a:lnTo>
                    <a:pt x="359732" y="2980780"/>
                  </a:lnTo>
                  <a:lnTo>
                    <a:pt x="316080" y="2965803"/>
                  </a:lnTo>
                  <a:lnTo>
                    <a:pt x="274352" y="2947015"/>
                  </a:lnTo>
                  <a:lnTo>
                    <a:pt x="234758" y="2924627"/>
                  </a:lnTo>
                  <a:lnTo>
                    <a:pt x="197508" y="2898847"/>
                  </a:lnTo>
                  <a:lnTo>
                    <a:pt x="162810" y="2869885"/>
                  </a:lnTo>
                  <a:lnTo>
                    <a:pt x="130876" y="2837952"/>
                  </a:lnTo>
                  <a:lnTo>
                    <a:pt x="101913" y="2803255"/>
                  </a:lnTo>
                  <a:lnTo>
                    <a:pt x="76132" y="2766006"/>
                  </a:lnTo>
                  <a:lnTo>
                    <a:pt x="53743" y="2726413"/>
                  </a:lnTo>
                  <a:lnTo>
                    <a:pt x="34954" y="2684686"/>
                  </a:lnTo>
                  <a:lnTo>
                    <a:pt x="19976" y="2641035"/>
                  </a:lnTo>
                  <a:lnTo>
                    <a:pt x="9018" y="2595669"/>
                  </a:lnTo>
                  <a:lnTo>
                    <a:pt x="2289" y="2548797"/>
                  </a:lnTo>
                  <a:lnTo>
                    <a:pt x="0" y="2500629"/>
                  </a:lnTo>
                  <a:lnTo>
                    <a:pt x="0" y="500125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359537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pres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800" b="1" spc="-114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arnings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314" y="1016253"/>
            <a:ext cx="80841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100"/>
              </a:spcBef>
              <a:buChar char="•"/>
              <a:tabLst>
                <a:tab pos="245110" algn="l"/>
                <a:tab pos="1102360" algn="l"/>
                <a:tab pos="1501775" algn="l"/>
                <a:tab pos="2629535" algn="l"/>
                <a:tab pos="3197860" algn="l"/>
                <a:tab pos="4498340" algn="l"/>
                <a:tab pos="4897755" algn="l"/>
                <a:tab pos="6280150" algn="l"/>
                <a:tab pos="685038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Used	to	ins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ruct	the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to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suppress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the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gs  specified 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annotation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parameters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314" y="2057526"/>
            <a:ext cx="3301365" cy="26600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ourier New"/>
                <a:cs typeface="Courier New"/>
              </a:rPr>
              <a:t>class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test_deprecate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@Deprecated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test()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160"/>
              </a:spcBef>
            </a:pPr>
            <a:r>
              <a:rPr sz="1800" spc="-10" dirty="0">
                <a:latin typeface="Courier New"/>
                <a:cs typeface="Courier New"/>
              </a:rPr>
              <a:t>System.out.println  ("Testing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deprecation");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372" y="5187668"/>
            <a:ext cx="8839835" cy="1350645"/>
            <a:chOff x="309372" y="5187668"/>
            <a:chExt cx="8839835" cy="1350645"/>
          </a:xfrm>
        </p:grpSpPr>
        <p:sp>
          <p:nvSpPr>
            <p:cNvPr id="14" name="object 14"/>
            <p:cNvSpPr/>
            <p:nvPr/>
          </p:nvSpPr>
          <p:spPr>
            <a:xfrm>
              <a:off x="309372" y="5384291"/>
              <a:ext cx="7876032" cy="11536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48957" y="5192240"/>
              <a:ext cx="2495550" cy="1283335"/>
            </a:xfrm>
            <a:custGeom>
              <a:avLst/>
              <a:gdLst/>
              <a:ahLst/>
              <a:cxnLst/>
              <a:rect l="l" t="t" r="r" b="b"/>
              <a:pathLst>
                <a:path w="2495550" h="1283335">
                  <a:moveTo>
                    <a:pt x="1398283" y="0"/>
                  </a:moveTo>
                  <a:lnTo>
                    <a:pt x="1340879" y="165"/>
                  </a:lnTo>
                  <a:lnTo>
                    <a:pt x="1283786" y="902"/>
                  </a:lnTo>
                  <a:lnTo>
                    <a:pt x="1227116" y="2202"/>
                  </a:lnTo>
                  <a:lnTo>
                    <a:pt x="1170982" y="4059"/>
                  </a:lnTo>
                  <a:lnTo>
                    <a:pt x="1115496" y="6464"/>
                  </a:lnTo>
                  <a:lnTo>
                    <a:pt x="1060771" y="9409"/>
                  </a:lnTo>
                  <a:lnTo>
                    <a:pt x="1006919" y="12885"/>
                  </a:lnTo>
                  <a:lnTo>
                    <a:pt x="954052" y="16886"/>
                  </a:lnTo>
                  <a:lnTo>
                    <a:pt x="902284" y="21403"/>
                  </a:lnTo>
                  <a:lnTo>
                    <a:pt x="851726" y="26428"/>
                  </a:lnTo>
                  <a:lnTo>
                    <a:pt x="802490" y="31954"/>
                  </a:lnTo>
                  <a:lnTo>
                    <a:pt x="754690" y="37971"/>
                  </a:lnTo>
                  <a:lnTo>
                    <a:pt x="708438" y="44473"/>
                  </a:lnTo>
                  <a:lnTo>
                    <a:pt x="663845" y="51452"/>
                  </a:lnTo>
                  <a:lnTo>
                    <a:pt x="621025" y="58898"/>
                  </a:lnTo>
                  <a:lnTo>
                    <a:pt x="580091" y="66805"/>
                  </a:lnTo>
                  <a:lnTo>
                    <a:pt x="541154" y="75165"/>
                  </a:lnTo>
                  <a:lnTo>
                    <a:pt x="469721" y="93209"/>
                  </a:lnTo>
                  <a:lnTo>
                    <a:pt x="407628" y="112968"/>
                  </a:lnTo>
                  <a:lnTo>
                    <a:pt x="348077" y="138203"/>
                  </a:lnTo>
                  <a:lnTo>
                    <a:pt x="301650" y="168200"/>
                  </a:lnTo>
                  <a:lnTo>
                    <a:pt x="275826" y="213699"/>
                  </a:lnTo>
                  <a:lnTo>
                    <a:pt x="278488" y="228780"/>
                  </a:lnTo>
                  <a:lnTo>
                    <a:pt x="318834" y="272998"/>
                  </a:lnTo>
                  <a:lnTo>
                    <a:pt x="371664" y="301075"/>
                  </a:lnTo>
                  <a:lnTo>
                    <a:pt x="444272" y="327516"/>
                  </a:lnTo>
                  <a:lnTo>
                    <a:pt x="487734" y="339986"/>
                  </a:lnTo>
                  <a:lnTo>
                    <a:pt x="535830" y="351882"/>
                  </a:lnTo>
                  <a:lnTo>
                    <a:pt x="588457" y="363150"/>
                  </a:lnTo>
                  <a:lnTo>
                    <a:pt x="645510" y="373735"/>
                  </a:lnTo>
                  <a:lnTo>
                    <a:pt x="706887" y="383581"/>
                  </a:lnTo>
                  <a:lnTo>
                    <a:pt x="772484" y="392634"/>
                  </a:lnTo>
                  <a:lnTo>
                    <a:pt x="842198" y="400839"/>
                  </a:lnTo>
                  <a:lnTo>
                    <a:pt x="915924" y="408141"/>
                  </a:lnTo>
                  <a:lnTo>
                    <a:pt x="0" y="1283171"/>
                  </a:lnTo>
                  <a:lnTo>
                    <a:pt x="1326642" y="427966"/>
                  </a:lnTo>
                  <a:lnTo>
                    <a:pt x="1390928" y="428267"/>
                  </a:lnTo>
                  <a:lnTo>
                    <a:pt x="1454669" y="427857"/>
                  </a:lnTo>
                  <a:lnTo>
                    <a:pt x="1517736" y="426750"/>
                  </a:lnTo>
                  <a:lnTo>
                    <a:pt x="1580000" y="424961"/>
                  </a:lnTo>
                  <a:lnTo>
                    <a:pt x="1641332" y="422506"/>
                  </a:lnTo>
                  <a:lnTo>
                    <a:pt x="1701603" y="419399"/>
                  </a:lnTo>
                  <a:lnTo>
                    <a:pt x="1760685" y="415655"/>
                  </a:lnTo>
                  <a:lnTo>
                    <a:pt x="1818449" y="411290"/>
                  </a:lnTo>
                  <a:lnTo>
                    <a:pt x="1874765" y="406319"/>
                  </a:lnTo>
                  <a:lnTo>
                    <a:pt x="1929505" y="400756"/>
                  </a:lnTo>
                  <a:lnTo>
                    <a:pt x="1982540" y="394617"/>
                  </a:lnTo>
                  <a:lnTo>
                    <a:pt x="2033742" y="387916"/>
                  </a:lnTo>
                  <a:lnTo>
                    <a:pt x="2082981" y="380669"/>
                  </a:lnTo>
                  <a:lnTo>
                    <a:pt x="2130128" y="372890"/>
                  </a:lnTo>
                  <a:lnTo>
                    <a:pt x="2175055" y="364595"/>
                  </a:lnTo>
                  <a:lnTo>
                    <a:pt x="2217633" y="355799"/>
                  </a:lnTo>
                  <a:lnTo>
                    <a:pt x="2257733" y="346517"/>
                  </a:lnTo>
                  <a:lnTo>
                    <a:pt x="2295226" y="336764"/>
                  </a:lnTo>
                  <a:lnTo>
                    <a:pt x="2361875" y="315904"/>
                  </a:lnTo>
                  <a:lnTo>
                    <a:pt x="2423062" y="290094"/>
                  </a:lnTo>
                  <a:lnTo>
                    <a:pt x="2469489" y="260098"/>
                  </a:lnTo>
                  <a:lnTo>
                    <a:pt x="2495313" y="214600"/>
                  </a:lnTo>
                  <a:lnTo>
                    <a:pt x="2492651" y="199520"/>
                  </a:lnTo>
                  <a:lnTo>
                    <a:pt x="2452305" y="155305"/>
                  </a:lnTo>
                  <a:lnTo>
                    <a:pt x="2399475" y="127233"/>
                  </a:lnTo>
                  <a:lnTo>
                    <a:pt x="2326867" y="100798"/>
                  </a:lnTo>
                  <a:lnTo>
                    <a:pt x="2283405" y="88332"/>
                  </a:lnTo>
                  <a:lnTo>
                    <a:pt x="2235309" y="76440"/>
                  </a:lnTo>
                  <a:lnTo>
                    <a:pt x="2182682" y="65176"/>
                  </a:lnTo>
                  <a:lnTo>
                    <a:pt x="2125629" y="54597"/>
                  </a:lnTo>
                  <a:lnTo>
                    <a:pt x="2064252" y="44757"/>
                  </a:lnTo>
                  <a:lnTo>
                    <a:pt x="1998655" y="35711"/>
                  </a:lnTo>
                  <a:lnTo>
                    <a:pt x="1928941" y="27513"/>
                  </a:lnTo>
                  <a:lnTo>
                    <a:pt x="1855216" y="20220"/>
                  </a:lnTo>
                  <a:lnTo>
                    <a:pt x="1799372" y="15524"/>
                  </a:lnTo>
                  <a:lnTo>
                    <a:pt x="1742940" y="11463"/>
                  </a:lnTo>
                  <a:lnTo>
                    <a:pt x="1686032" y="8030"/>
                  </a:lnTo>
                  <a:lnTo>
                    <a:pt x="1628760" y="5217"/>
                  </a:lnTo>
                  <a:lnTo>
                    <a:pt x="1571236" y="3015"/>
                  </a:lnTo>
                  <a:lnTo>
                    <a:pt x="1513574" y="1417"/>
                  </a:lnTo>
                  <a:lnTo>
                    <a:pt x="1455886" y="414"/>
                  </a:lnTo>
                  <a:lnTo>
                    <a:pt x="13982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48957" y="5192240"/>
              <a:ext cx="2495550" cy="1283335"/>
            </a:xfrm>
            <a:custGeom>
              <a:avLst/>
              <a:gdLst/>
              <a:ahLst/>
              <a:cxnLst/>
              <a:rect l="l" t="t" r="r" b="b"/>
              <a:pathLst>
                <a:path w="2495550" h="1283335">
                  <a:moveTo>
                    <a:pt x="0" y="1283171"/>
                  </a:moveTo>
                  <a:lnTo>
                    <a:pt x="915924" y="408141"/>
                  </a:lnTo>
                  <a:lnTo>
                    <a:pt x="842198" y="400839"/>
                  </a:lnTo>
                  <a:lnTo>
                    <a:pt x="772484" y="392634"/>
                  </a:lnTo>
                  <a:lnTo>
                    <a:pt x="706887" y="383581"/>
                  </a:lnTo>
                  <a:lnTo>
                    <a:pt x="645510" y="373735"/>
                  </a:lnTo>
                  <a:lnTo>
                    <a:pt x="588457" y="363150"/>
                  </a:lnTo>
                  <a:lnTo>
                    <a:pt x="535830" y="351882"/>
                  </a:lnTo>
                  <a:lnTo>
                    <a:pt x="487734" y="339986"/>
                  </a:lnTo>
                  <a:lnTo>
                    <a:pt x="444272" y="327516"/>
                  </a:lnTo>
                  <a:lnTo>
                    <a:pt x="405547" y="314527"/>
                  </a:lnTo>
                  <a:lnTo>
                    <a:pt x="342725" y="287213"/>
                  </a:lnTo>
                  <a:lnTo>
                    <a:pt x="300096" y="258485"/>
                  </a:lnTo>
                  <a:lnTo>
                    <a:pt x="275826" y="213699"/>
                  </a:lnTo>
                  <a:lnTo>
                    <a:pt x="278730" y="198538"/>
                  </a:lnTo>
                  <a:lnTo>
                    <a:pt x="321874" y="153131"/>
                  </a:lnTo>
                  <a:lnTo>
                    <a:pt x="380365" y="123471"/>
                  </a:lnTo>
                  <a:lnTo>
                    <a:pt x="437451" y="102879"/>
                  </a:lnTo>
                  <a:lnTo>
                    <a:pt x="504326" y="83969"/>
                  </a:lnTo>
                  <a:lnTo>
                    <a:pt x="580091" y="66805"/>
                  </a:lnTo>
                  <a:lnTo>
                    <a:pt x="621025" y="58898"/>
                  </a:lnTo>
                  <a:lnTo>
                    <a:pt x="663845" y="51452"/>
                  </a:lnTo>
                  <a:lnTo>
                    <a:pt x="708438" y="44473"/>
                  </a:lnTo>
                  <a:lnTo>
                    <a:pt x="754690" y="37971"/>
                  </a:lnTo>
                  <a:lnTo>
                    <a:pt x="802490" y="31954"/>
                  </a:lnTo>
                  <a:lnTo>
                    <a:pt x="851726" y="26428"/>
                  </a:lnTo>
                  <a:lnTo>
                    <a:pt x="902284" y="21403"/>
                  </a:lnTo>
                  <a:lnTo>
                    <a:pt x="954052" y="16886"/>
                  </a:lnTo>
                  <a:lnTo>
                    <a:pt x="1006919" y="12885"/>
                  </a:lnTo>
                  <a:lnTo>
                    <a:pt x="1060771" y="9409"/>
                  </a:lnTo>
                  <a:lnTo>
                    <a:pt x="1115496" y="6464"/>
                  </a:lnTo>
                  <a:lnTo>
                    <a:pt x="1170982" y="4059"/>
                  </a:lnTo>
                  <a:lnTo>
                    <a:pt x="1227116" y="2202"/>
                  </a:lnTo>
                  <a:lnTo>
                    <a:pt x="1283786" y="902"/>
                  </a:lnTo>
                  <a:lnTo>
                    <a:pt x="1340879" y="165"/>
                  </a:lnTo>
                  <a:lnTo>
                    <a:pt x="1398283" y="0"/>
                  </a:lnTo>
                  <a:lnTo>
                    <a:pt x="1455886" y="414"/>
                  </a:lnTo>
                  <a:lnTo>
                    <a:pt x="1513574" y="1417"/>
                  </a:lnTo>
                  <a:lnTo>
                    <a:pt x="1571236" y="3015"/>
                  </a:lnTo>
                  <a:lnTo>
                    <a:pt x="1628760" y="5217"/>
                  </a:lnTo>
                  <a:lnTo>
                    <a:pt x="1686032" y="8030"/>
                  </a:lnTo>
                  <a:lnTo>
                    <a:pt x="1742940" y="11463"/>
                  </a:lnTo>
                  <a:lnTo>
                    <a:pt x="1799372" y="15524"/>
                  </a:lnTo>
                  <a:lnTo>
                    <a:pt x="1855216" y="20220"/>
                  </a:lnTo>
                  <a:lnTo>
                    <a:pt x="1928941" y="27513"/>
                  </a:lnTo>
                  <a:lnTo>
                    <a:pt x="1998655" y="35711"/>
                  </a:lnTo>
                  <a:lnTo>
                    <a:pt x="2064252" y="44757"/>
                  </a:lnTo>
                  <a:lnTo>
                    <a:pt x="2125629" y="54597"/>
                  </a:lnTo>
                  <a:lnTo>
                    <a:pt x="2182682" y="65176"/>
                  </a:lnTo>
                  <a:lnTo>
                    <a:pt x="2235309" y="76440"/>
                  </a:lnTo>
                  <a:lnTo>
                    <a:pt x="2283405" y="88332"/>
                  </a:lnTo>
                  <a:lnTo>
                    <a:pt x="2326867" y="100798"/>
                  </a:lnTo>
                  <a:lnTo>
                    <a:pt x="2365592" y="113784"/>
                  </a:lnTo>
                  <a:lnTo>
                    <a:pt x="2428414" y="141092"/>
                  </a:lnTo>
                  <a:lnTo>
                    <a:pt x="2471043" y="169817"/>
                  </a:lnTo>
                  <a:lnTo>
                    <a:pt x="2495313" y="214600"/>
                  </a:lnTo>
                  <a:lnTo>
                    <a:pt x="2492409" y="229760"/>
                  </a:lnTo>
                  <a:lnTo>
                    <a:pt x="2449265" y="275166"/>
                  </a:lnTo>
                  <a:lnTo>
                    <a:pt x="2390775" y="304827"/>
                  </a:lnTo>
                  <a:lnTo>
                    <a:pt x="2329983" y="326554"/>
                  </a:lnTo>
                  <a:lnTo>
                    <a:pt x="2257733" y="346517"/>
                  </a:lnTo>
                  <a:lnTo>
                    <a:pt x="2217633" y="355799"/>
                  </a:lnTo>
                  <a:lnTo>
                    <a:pt x="2175055" y="364595"/>
                  </a:lnTo>
                  <a:lnTo>
                    <a:pt x="2130128" y="372890"/>
                  </a:lnTo>
                  <a:lnTo>
                    <a:pt x="2082981" y="380669"/>
                  </a:lnTo>
                  <a:lnTo>
                    <a:pt x="2033742" y="387916"/>
                  </a:lnTo>
                  <a:lnTo>
                    <a:pt x="1982540" y="394617"/>
                  </a:lnTo>
                  <a:lnTo>
                    <a:pt x="1929505" y="400756"/>
                  </a:lnTo>
                  <a:lnTo>
                    <a:pt x="1874765" y="406319"/>
                  </a:lnTo>
                  <a:lnTo>
                    <a:pt x="1818449" y="411290"/>
                  </a:lnTo>
                  <a:lnTo>
                    <a:pt x="1760685" y="415655"/>
                  </a:lnTo>
                  <a:lnTo>
                    <a:pt x="1701603" y="419399"/>
                  </a:lnTo>
                  <a:lnTo>
                    <a:pt x="1641332" y="422506"/>
                  </a:lnTo>
                  <a:lnTo>
                    <a:pt x="1580000" y="424961"/>
                  </a:lnTo>
                  <a:lnTo>
                    <a:pt x="1517736" y="426750"/>
                  </a:lnTo>
                  <a:lnTo>
                    <a:pt x="1454669" y="427857"/>
                  </a:lnTo>
                  <a:lnTo>
                    <a:pt x="1390928" y="428267"/>
                  </a:lnTo>
                  <a:lnTo>
                    <a:pt x="1326642" y="427966"/>
                  </a:lnTo>
                  <a:lnTo>
                    <a:pt x="0" y="128317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94175" y="2208022"/>
            <a:ext cx="4667250" cy="33597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ourier New"/>
                <a:cs typeface="Courier New"/>
              </a:rPr>
              <a:t>class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use_test_suppress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@SuppressWarnings({"deprecation"})</a:t>
            </a:r>
            <a:endParaRPr sz="1800">
              <a:latin typeface="Courier New"/>
              <a:cs typeface="Courier New"/>
            </a:endParaRPr>
          </a:p>
          <a:p>
            <a:pPr marL="243840" marR="550545" indent="-231775">
              <a:lnSpc>
                <a:spcPts val="1939"/>
              </a:lnSpc>
              <a:spcBef>
                <a:spcPts val="465"/>
              </a:spcBef>
            </a:pPr>
            <a:r>
              <a:rPr sz="1800" spc="-10" dirty="0">
                <a:latin typeface="Courier New"/>
                <a:cs typeface="Courier New"/>
              </a:rPr>
              <a:t>public static void main(String  </a:t>
            </a:r>
            <a:r>
              <a:rPr sz="1800" spc="-5" dirty="0">
                <a:latin typeface="Courier New"/>
                <a:cs typeface="Courier New"/>
              </a:rPr>
              <a:t>ae[])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R="1901825" algn="ctr">
              <a:lnSpc>
                <a:spcPts val="2055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test_deprecate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t=new</a:t>
            </a:r>
            <a:endParaRPr sz="1800">
              <a:latin typeface="Courier New"/>
              <a:cs typeface="Courier New"/>
            </a:endParaRPr>
          </a:p>
          <a:p>
            <a:pPr marR="1844675" algn="ctr"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test_deprecate();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t.test();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690880" algn="r">
              <a:lnSpc>
                <a:spcPct val="100000"/>
              </a:lnSpc>
              <a:spcBef>
                <a:spcPts val="1265"/>
              </a:spcBef>
            </a:pPr>
            <a:r>
              <a:rPr sz="1800" spc="-5" dirty="0">
                <a:latin typeface="Courier New"/>
                <a:cs typeface="Courier New"/>
              </a:rPr>
              <a:t>Ou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2133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0941"/>
            <a:ext cx="8077200" cy="564705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JUnit is an open source testing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framework for</a:t>
            </a:r>
            <a:r>
              <a:rPr sz="2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Java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508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447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JUnit test cases are Java classes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 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more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8890" indent="-231775">
              <a:lnSpc>
                <a:spcPct val="100000"/>
              </a:lnSpc>
              <a:spcBef>
                <a:spcPts val="575"/>
              </a:spcBef>
              <a:buChar char="•"/>
              <a:tabLst>
                <a:tab pos="244475" algn="l"/>
                <a:tab pos="553085" algn="l"/>
                <a:tab pos="913130" algn="l"/>
                <a:tab pos="1223010" algn="l"/>
                <a:tab pos="2244090" algn="l"/>
                <a:tab pos="3807460" algn="l"/>
                <a:tab pos="4304665" algn="l"/>
                <a:tab pos="5527040" algn="l"/>
                <a:tab pos="7109459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	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amework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for	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reating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automat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un</a:t>
            </a:r>
            <a:r>
              <a:rPr sz="2000" spc="-15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t 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tests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006FC0"/>
              </a:buClr>
              <a:tabLst>
                <a:tab pos="244475" algn="l"/>
              </a:tabLst>
            </a:pP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006FC0"/>
              </a:buClr>
              <a:tabLst>
                <a:tab pos="244475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are grouped 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suites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  <a:tab pos="1547495" algn="l"/>
                <a:tab pos="2292985" algn="l"/>
                <a:tab pos="2850515" algn="l"/>
                <a:tab pos="4031615" algn="l"/>
                <a:tab pos="4777105" algn="l"/>
                <a:tab pos="5987415" algn="l"/>
                <a:tab pos="7277100" algn="l"/>
                <a:tab pos="7665720" algn="l"/>
              </a:tabLst>
            </a:pPr>
            <a:r>
              <a:rPr lang="en-US" sz="2000" spc="-5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	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s/fa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expl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igned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run  without human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intervention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  <a:tab pos="1605280" algn="l"/>
                <a:tab pos="2268220" algn="l"/>
                <a:tab pos="2791460" algn="l"/>
                <a:tab pos="4248150" algn="l"/>
                <a:tab pos="4956810" algn="l"/>
                <a:tab pos="6071235" algn="l"/>
                <a:tab pos="6967855" algn="l"/>
              </a:tabLst>
            </a:pPr>
            <a:r>
              <a:rPr lang="en-US" sz="2000" spc="-5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	can	be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integrated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with	several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IDEs,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including Eclipse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55700" marR="6350" lvl="2" indent="-228600">
              <a:lnSpc>
                <a:spcPct val="100000"/>
              </a:lnSpc>
              <a:spcBef>
                <a:spcPts val="489"/>
              </a:spcBef>
              <a:buClr>
                <a:srgbClr val="006FC0"/>
              </a:buClr>
              <a:buChar char="•"/>
              <a:tabLst>
                <a:tab pos="1155700" algn="l"/>
                <a:tab pos="115633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distribution can be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downloaded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jar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file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http://www.junit.org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1155700" algn="l"/>
                <a:tab pos="1156335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kept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classpath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 application to</a:t>
            </a:r>
            <a:r>
              <a:rPr lang="en-US" sz="20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 marL="1155700">
              <a:lnSpc>
                <a:spcPct val="1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tested</a:t>
            </a:r>
          </a:p>
          <a:p>
            <a:pPr marL="243840" marR="8890" indent="-231775">
              <a:lnSpc>
                <a:spcPct val="100000"/>
              </a:lnSpc>
              <a:spcBef>
                <a:spcPts val="575"/>
              </a:spcBef>
              <a:buChar char="•"/>
              <a:tabLst>
                <a:tab pos="244475" algn="l"/>
                <a:tab pos="553085" algn="l"/>
                <a:tab pos="913130" algn="l"/>
                <a:tab pos="1223010" algn="l"/>
                <a:tab pos="2244090" algn="l"/>
                <a:tab pos="3807460" algn="l"/>
                <a:tab pos="4304665" algn="l"/>
                <a:tab pos="5527040" algn="l"/>
                <a:tab pos="7109459" algn="l"/>
              </a:tabLst>
            </a:pP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41116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 pitchFamily="18" charset="0"/>
                <a:cs typeface="Times New Roman" pitchFamily="18" charset="0"/>
              </a:rPr>
              <a:t>@SuppressWarnings</a:t>
            </a:r>
            <a:endParaRPr sz="1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270" marR="5080" indent="-231775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Arial"/>
              <a:buChar char="•"/>
              <a:tabLst>
                <a:tab pos="255270" algn="l"/>
                <a:tab pos="255904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@SuppressWarnings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specifies that one or more warnings  that might be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issued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by the compiler are to be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suppressed.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warnings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suppress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specified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name,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form.  This annotation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applied 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any type 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declaration.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 the above example you can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see that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compiler is not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warning about using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deprecated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method, as we  have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the SuppressWarnings annotation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suppress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deprecation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warnings.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33051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sz="1800" b="1" spc="-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8653"/>
            <a:ext cx="7972425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following keyword is used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create an user  defined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annotation?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35179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class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35179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enum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33274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interface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35179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None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the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above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43840" marR="492125" indent="-231775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following annotation will be used only in  case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Inheritance?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50520" indent="-338455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351155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@Deprecated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351790" algn="l"/>
              </a:tabLst>
            </a:pPr>
            <a:r>
              <a:rPr spc="-10" dirty="0">
                <a:latin typeface="Times New Roman" pitchFamily="18" charset="0"/>
                <a:cs typeface="Times New Roman" pitchFamily="18" charset="0"/>
              </a:rPr>
              <a:t>@SuppressWarnings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33274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@Override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0476"/>
            <a:ext cx="9144000" cy="5972810"/>
            <a:chOff x="0" y="760476"/>
            <a:chExt cx="9144000" cy="5972810"/>
          </a:xfrm>
        </p:grpSpPr>
        <p:sp>
          <p:nvSpPr>
            <p:cNvPr id="3" name="object 3"/>
            <p:cNvSpPr/>
            <p:nvPr/>
          </p:nvSpPr>
          <p:spPr>
            <a:xfrm>
              <a:off x="4465320" y="786384"/>
              <a:ext cx="3997452" cy="5946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12564" y="810768"/>
              <a:ext cx="3907536" cy="5856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2564" y="810768"/>
              <a:ext cx="3907790" cy="5857240"/>
            </a:xfrm>
            <a:custGeom>
              <a:avLst/>
              <a:gdLst/>
              <a:ahLst/>
              <a:cxnLst/>
              <a:rect l="l" t="t" r="r" b="b"/>
              <a:pathLst>
                <a:path w="3907790" h="5857240">
                  <a:moveTo>
                    <a:pt x="0" y="651256"/>
                  </a:moveTo>
                  <a:lnTo>
                    <a:pt x="1786" y="602653"/>
                  </a:lnTo>
                  <a:lnTo>
                    <a:pt x="7061" y="555021"/>
                  </a:lnTo>
                  <a:lnTo>
                    <a:pt x="15699" y="508484"/>
                  </a:lnTo>
                  <a:lnTo>
                    <a:pt x="27574" y="463170"/>
                  </a:lnTo>
                  <a:lnTo>
                    <a:pt x="42560" y="419202"/>
                  </a:lnTo>
                  <a:lnTo>
                    <a:pt x="60531" y="376709"/>
                  </a:lnTo>
                  <a:lnTo>
                    <a:pt x="81361" y="335815"/>
                  </a:lnTo>
                  <a:lnTo>
                    <a:pt x="104925" y="296646"/>
                  </a:lnTo>
                  <a:lnTo>
                    <a:pt x="131095" y="259329"/>
                  </a:lnTo>
                  <a:lnTo>
                    <a:pt x="159747" y="223990"/>
                  </a:lnTo>
                  <a:lnTo>
                    <a:pt x="190754" y="190753"/>
                  </a:lnTo>
                  <a:lnTo>
                    <a:pt x="223990" y="159747"/>
                  </a:lnTo>
                  <a:lnTo>
                    <a:pt x="259329" y="131095"/>
                  </a:lnTo>
                  <a:lnTo>
                    <a:pt x="296646" y="104925"/>
                  </a:lnTo>
                  <a:lnTo>
                    <a:pt x="335815" y="81361"/>
                  </a:lnTo>
                  <a:lnTo>
                    <a:pt x="376709" y="60531"/>
                  </a:lnTo>
                  <a:lnTo>
                    <a:pt x="419202" y="42560"/>
                  </a:lnTo>
                  <a:lnTo>
                    <a:pt x="463170" y="27574"/>
                  </a:lnTo>
                  <a:lnTo>
                    <a:pt x="508484" y="15699"/>
                  </a:lnTo>
                  <a:lnTo>
                    <a:pt x="555021" y="7061"/>
                  </a:lnTo>
                  <a:lnTo>
                    <a:pt x="602653" y="1786"/>
                  </a:lnTo>
                  <a:lnTo>
                    <a:pt x="651256" y="0"/>
                  </a:lnTo>
                  <a:lnTo>
                    <a:pt x="3256280" y="0"/>
                  </a:lnTo>
                  <a:lnTo>
                    <a:pt x="3304882" y="1786"/>
                  </a:lnTo>
                  <a:lnTo>
                    <a:pt x="3352514" y="7061"/>
                  </a:lnTo>
                  <a:lnTo>
                    <a:pt x="3399051" y="15699"/>
                  </a:lnTo>
                  <a:lnTo>
                    <a:pt x="3444365" y="27574"/>
                  </a:lnTo>
                  <a:lnTo>
                    <a:pt x="3488333" y="42560"/>
                  </a:lnTo>
                  <a:lnTo>
                    <a:pt x="3530826" y="60531"/>
                  </a:lnTo>
                  <a:lnTo>
                    <a:pt x="3571720" y="81361"/>
                  </a:lnTo>
                  <a:lnTo>
                    <a:pt x="3610889" y="104925"/>
                  </a:lnTo>
                  <a:lnTo>
                    <a:pt x="3648206" y="131095"/>
                  </a:lnTo>
                  <a:lnTo>
                    <a:pt x="3683545" y="159747"/>
                  </a:lnTo>
                  <a:lnTo>
                    <a:pt x="3716782" y="190754"/>
                  </a:lnTo>
                  <a:lnTo>
                    <a:pt x="3747788" y="223990"/>
                  </a:lnTo>
                  <a:lnTo>
                    <a:pt x="3776440" y="259329"/>
                  </a:lnTo>
                  <a:lnTo>
                    <a:pt x="3802610" y="296646"/>
                  </a:lnTo>
                  <a:lnTo>
                    <a:pt x="3826174" y="335815"/>
                  </a:lnTo>
                  <a:lnTo>
                    <a:pt x="3847004" y="376709"/>
                  </a:lnTo>
                  <a:lnTo>
                    <a:pt x="3864975" y="419202"/>
                  </a:lnTo>
                  <a:lnTo>
                    <a:pt x="3879961" y="463170"/>
                  </a:lnTo>
                  <a:lnTo>
                    <a:pt x="3891836" y="508484"/>
                  </a:lnTo>
                  <a:lnTo>
                    <a:pt x="3900474" y="555021"/>
                  </a:lnTo>
                  <a:lnTo>
                    <a:pt x="3905749" y="602653"/>
                  </a:lnTo>
                  <a:lnTo>
                    <a:pt x="3907536" y="651256"/>
                  </a:lnTo>
                  <a:lnTo>
                    <a:pt x="3907536" y="5205463"/>
                  </a:lnTo>
                  <a:lnTo>
                    <a:pt x="3905749" y="5254068"/>
                  </a:lnTo>
                  <a:lnTo>
                    <a:pt x="3900474" y="5301703"/>
                  </a:lnTo>
                  <a:lnTo>
                    <a:pt x="3891836" y="5348242"/>
                  </a:lnTo>
                  <a:lnTo>
                    <a:pt x="3879961" y="5393559"/>
                  </a:lnTo>
                  <a:lnTo>
                    <a:pt x="3864975" y="5437528"/>
                  </a:lnTo>
                  <a:lnTo>
                    <a:pt x="3847004" y="5480023"/>
                  </a:lnTo>
                  <a:lnTo>
                    <a:pt x="3826174" y="5520918"/>
                  </a:lnTo>
                  <a:lnTo>
                    <a:pt x="3802610" y="5560087"/>
                  </a:lnTo>
                  <a:lnTo>
                    <a:pt x="3776440" y="5597405"/>
                  </a:lnTo>
                  <a:lnTo>
                    <a:pt x="3747788" y="5632744"/>
                  </a:lnTo>
                  <a:lnTo>
                    <a:pt x="3716782" y="5665981"/>
                  </a:lnTo>
                  <a:lnTo>
                    <a:pt x="3683545" y="5696987"/>
                  </a:lnTo>
                  <a:lnTo>
                    <a:pt x="3648206" y="5725639"/>
                  </a:lnTo>
                  <a:lnTo>
                    <a:pt x="3610889" y="5751809"/>
                  </a:lnTo>
                  <a:lnTo>
                    <a:pt x="3571720" y="5775372"/>
                  </a:lnTo>
                  <a:lnTo>
                    <a:pt x="3530826" y="5796202"/>
                  </a:lnTo>
                  <a:lnTo>
                    <a:pt x="3488333" y="5814172"/>
                  </a:lnTo>
                  <a:lnTo>
                    <a:pt x="3444365" y="5829158"/>
                  </a:lnTo>
                  <a:lnTo>
                    <a:pt x="3399051" y="5841032"/>
                  </a:lnTo>
                  <a:lnTo>
                    <a:pt x="3352514" y="5849670"/>
                  </a:lnTo>
                  <a:lnTo>
                    <a:pt x="3304882" y="5854945"/>
                  </a:lnTo>
                  <a:lnTo>
                    <a:pt x="3256280" y="5856732"/>
                  </a:lnTo>
                  <a:lnTo>
                    <a:pt x="651256" y="5856732"/>
                  </a:lnTo>
                  <a:lnTo>
                    <a:pt x="602653" y="5854945"/>
                  </a:lnTo>
                  <a:lnTo>
                    <a:pt x="555021" y="5849670"/>
                  </a:lnTo>
                  <a:lnTo>
                    <a:pt x="508484" y="5841032"/>
                  </a:lnTo>
                  <a:lnTo>
                    <a:pt x="463170" y="5829158"/>
                  </a:lnTo>
                  <a:lnTo>
                    <a:pt x="419202" y="5814172"/>
                  </a:lnTo>
                  <a:lnTo>
                    <a:pt x="376709" y="5796202"/>
                  </a:lnTo>
                  <a:lnTo>
                    <a:pt x="335815" y="5775372"/>
                  </a:lnTo>
                  <a:lnTo>
                    <a:pt x="296646" y="5751809"/>
                  </a:lnTo>
                  <a:lnTo>
                    <a:pt x="259329" y="5725639"/>
                  </a:lnTo>
                  <a:lnTo>
                    <a:pt x="223990" y="5696987"/>
                  </a:lnTo>
                  <a:lnTo>
                    <a:pt x="190753" y="5665981"/>
                  </a:lnTo>
                  <a:lnTo>
                    <a:pt x="159747" y="5632744"/>
                  </a:lnTo>
                  <a:lnTo>
                    <a:pt x="131095" y="5597405"/>
                  </a:lnTo>
                  <a:lnTo>
                    <a:pt x="104925" y="5560087"/>
                  </a:lnTo>
                  <a:lnTo>
                    <a:pt x="81361" y="5520918"/>
                  </a:lnTo>
                  <a:lnTo>
                    <a:pt x="60531" y="5480023"/>
                  </a:lnTo>
                  <a:lnTo>
                    <a:pt x="42560" y="5437528"/>
                  </a:lnTo>
                  <a:lnTo>
                    <a:pt x="27574" y="5393559"/>
                  </a:lnTo>
                  <a:lnTo>
                    <a:pt x="15699" y="5348242"/>
                  </a:lnTo>
                  <a:lnTo>
                    <a:pt x="7061" y="5301703"/>
                  </a:lnTo>
                  <a:lnTo>
                    <a:pt x="1786" y="5254068"/>
                  </a:lnTo>
                  <a:lnTo>
                    <a:pt x="0" y="5205463"/>
                  </a:lnTo>
                  <a:lnTo>
                    <a:pt x="0" y="651256"/>
                  </a:lnTo>
                  <a:close/>
                </a:path>
              </a:pathLst>
            </a:custGeom>
            <a:ln w="9143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2096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ta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109" y="1017854"/>
            <a:ext cx="3688715" cy="5598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5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public class </a:t>
            </a:r>
            <a:r>
              <a:rPr sz="1600" spc="-15" dirty="0">
                <a:latin typeface="Arial"/>
                <a:cs typeface="Arial"/>
              </a:rPr>
              <a:t>CalculatorTest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spc="-5" dirty="0">
                <a:latin typeface="Arial"/>
                <a:cs typeface="Arial"/>
              </a:rPr>
              <a:t>Calculator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c=null;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@Before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public void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before()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68580" marR="683260" indent="-56515">
              <a:lnSpc>
                <a:spcPts val="182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System.out.println("Before </a:t>
            </a:r>
            <a:r>
              <a:rPr sz="1600" spc="-30" dirty="0">
                <a:latin typeface="Arial"/>
                <a:cs typeface="Arial"/>
              </a:rPr>
              <a:t>Test");  </a:t>
            </a:r>
            <a:r>
              <a:rPr sz="1600" spc="-5" dirty="0">
                <a:latin typeface="Arial"/>
                <a:cs typeface="Arial"/>
              </a:rPr>
              <a:t>c=new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Calculator();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@After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public void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after()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68580">
              <a:lnSpc>
                <a:spcPts val="1870"/>
              </a:lnSpc>
              <a:tabLst>
                <a:tab pos="3213100" algn="l"/>
              </a:tabLst>
            </a:pPr>
            <a:r>
              <a:rPr sz="1600" spc="-5" dirty="0">
                <a:latin typeface="Arial"/>
                <a:cs typeface="Arial"/>
              </a:rPr>
              <a:t>System.out.println("After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Test");	</a:t>
            </a: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spc="-40" dirty="0">
                <a:latin typeface="Arial"/>
                <a:cs typeface="Arial"/>
              </a:rPr>
              <a:t>@Test</a:t>
            </a:r>
            <a:endParaRPr sz="1600">
              <a:latin typeface="Arial"/>
              <a:cs typeface="Arial"/>
            </a:endParaRPr>
          </a:p>
          <a:p>
            <a:pPr marL="12700" marR="445134">
              <a:lnSpc>
                <a:spcPct val="95100"/>
              </a:lnSpc>
              <a:spcBef>
                <a:spcPts val="45"/>
              </a:spcBef>
            </a:pPr>
            <a:r>
              <a:rPr sz="1600" spc="-5" dirty="0">
                <a:latin typeface="Arial"/>
                <a:cs typeface="Arial"/>
              </a:rPr>
              <a:t>public void testAdd() {  System.out.println("Add function");  assertEquals("Result",5,c.add(2,3));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75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40" dirty="0">
                <a:latin typeface="Arial"/>
                <a:cs typeface="Arial"/>
              </a:rPr>
              <a:t>@Test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5100"/>
              </a:lnSpc>
              <a:spcBef>
                <a:spcPts val="50"/>
              </a:spcBef>
            </a:pPr>
            <a:r>
              <a:rPr sz="1600" spc="-5" dirty="0">
                <a:latin typeface="Arial"/>
                <a:cs typeface="Arial"/>
              </a:rPr>
              <a:t>public void testSub() {  System.out.println("Sub function");  assertEquals("Result",20,c.sub(100,80));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965457"/>
            <a:ext cx="4018915" cy="56070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9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Fixtures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set of </a:t>
            </a:r>
            <a:r>
              <a:rPr sz="1800" spc="-5" dirty="0">
                <a:latin typeface="Arial"/>
                <a:cs typeface="Arial"/>
              </a:rPr>
              <a:t>common resources  or data that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 one  or 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7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@Before</a:t>
            </a:r>
            <a:endParaRPr sz="2000">
              <a:latin typeface="Arial"/>
              <a:cs typeface="Arial"/>
            </a:endParaRPr>
          </a:p>
          <a:p>
            <a:pPr marL="756285" marR="104139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annotated  function before running each </a:t>
            </a:r>
            <a:r>
              <a:rPr sz="1800" dirty="0">
                <a:latin typeface="Arial"/>
                <a:cs typeface="Arial"/>
              </a:rPr>
              <a:t>of 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7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@After</a:t>
            </a:r>
            <a:endParaRPr sz="2000">
              <a:latin typeface="Arial"/>
              <a:cs typeface="Arial"/>
            </a:endParaRPr>
          </a:p>
          <a:p>
            <a:pPr marL="756285" marR="118110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annotated  function </a:t>
            </a:r>
            <a:r>
              <a:rPr sz="1800" dirty="0">
                <a:latin typeface="Arial"/>
                <a:cs typeface="Arial"/>
              </a:rPr>
              <a:t>after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test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O/P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3825" marR="2757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Before </a:t>
            </a:r>
            <a:r>
              <a:rPr sz="1600" spc="-50" dirty="0">
                <a:latin typeface="Arial"/>
                <a:cs typeface="Arial"/>
              </a:rPr>
              <a:t>Test  </a:t>
            </a:r>
            <a:r>
              <a:rPr sz="1600" spc="-5" dirty="0">
                <a:latin typeface="Arial"/>
                <a:cs typeface="Arial"/>
              </a:rPr>
              <a:t>Add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  After </a:t>
            </a:r>
            <a:r>
              <a:rPr sz="1600" spc="-50" dirty="0">
                <a:latin typeface="Arial"/>
                <a:cs typeface="Arial"/>
              </a:rPr>
              <a:t>Test  </a:t>
            </a:r>
            <a:r>
              <a:rPr sz="1600" spc="-5" dirty="0">
                <a:latin typeface="Arial"/>
                <a:cs typeface="Arial"/>
              </a:rPr>
              <a:t>Before </a:t>
            </a:r>
            <a:r>
              <a:rPr sz="1600" spc="-50" dirty="0">
                <a:latin typeface="Arial"/>
                <a:cs typeface="Arial"/>
              </a:rPr>
              <a:t>Test  </a:t>
            </a:r>
            <a:r>
              <a:rPr sz="1600" spc="-5" dirty="0">
                <a:latin typeface="Arial"/>
                <a:cs typeface="Arial"/>
              </a:rPr>
              <a:t>Sub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  After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" y="4800600"/>
            <a:ext cx="1588135" cy="1866900"/>
          </a:xfrm>
          <a:custGeom>
            <a:avLst/>
            <a:gdLst/>
            <a:ahLst/>
            <a:cxnLst/>
            <a:rect l="l" t="t" r="r" b="b"/>
            <a:pathLst>
              <a:path w="1588135" h="1866900">
                <a:moveTo>
                  <a:pt x="0" y="264668"/>
                </a:moveTo>
                <a:lnTo>
                  <a:pt x="4264" y="217092"/>
                </a:lnTo>
                <a:lnTo>
                  <a:pt x="16559" y="172314"/>
                </a:lnTo>
                <a:lnTo>
                  <a:pt x="36136" y="131082"/>
                </a:lnTo>
                <a:lnTo>
                  <a:pt x="62249" y="94143"/>
                </a:lnTo>
                <a:lnTo>
                  <a:pt x="94148" y="62244"/>
                </a:lnTo>
                <a:lnTo>
                  <a:pt x="131088" y="36133"/>
                </a:lnTo>
                <a:lnTo>
                  <a:pt x="172319" y="16557"/>
                </a:lnTo>
                <a:lnTo>
                  <a:pt x="217095" y="4263"/>
                </a:lnTo>
                <a:lnTo>
                  <a:pt x="264668" y="0"/>
                </a:lnTo>
                <a:lnTo>
                  <a:pt x="1323339" y="0"/>
                </a:lnTo>
                <a:lnTo>
                  <a:pt x="1370915" y="4263"/>
                </a:lnTo>
                <a:lnTo>
                  <a:pt x="1415693" y="16557"/>
                </a:lnTo>
                <a:lnTo>
                  <a:pt x="1456925" y="36133"/>
                </a:lnTo>
                <a:lnTo>
                  <a:pt x="1493864" y="62244"/>
                </a:lnTo>
                <a:lnTo>
                  <a:pt x="1525763" y="94143"/>
                </a:lnTo>
                <a:lnTo>
                  <a:pt x="1551874" y="131082"/>
                </a:lnTo>
                <a:lnTo>
                  <a:pt x="1571450" y="172314"/>
                </a:lnTo>
                <a:lnTo>
                  <a:pt x="1583744" y="217092"/>
                </a:lnTo>
                <a:lnTo>
                  <a:pt x="1588008" y="264668"/>
                </a:lnTo>
                <a:lnTo>
                  <a:pt x="1588008" y="1602232"/>
                </a:lnTo>
                <a:lnTo>
                  <a:pt x="1583744" y="1649804"/>
                </a:lnTo>
                <a:lnTo>
                  <a:pt x="1571450" y="1694580"/>
                </a:lnTo>
                <a:lnTo>
                  <a:pt x="1551874" y="1735811"/>
                </a:lnTo>
                <a:lnTo>
                  <a:pt x="1525763" y="1772751"/>
                </a:lnTo>
                <a:lnTo>
                  <a:pt x="1493864" y="1804650"/>
                </a:lnTo>
                <a:lnTo>
                  <a:pt x="1456925" y="1830763"/>
                </a:lnTo>
                <a:lnTo>
                  <a:pt x="1415693" y="1850340"/>
                </a:lnTo>
                <a:lnTo>
                  <a:pt x="1370915" y="1862635"/>
                </a:lnTo>
                <a:lnTo>
                  <a:pt x="1323339" y="1866900"/>
                </a:lnTo>
                <a:lnTo>
                  <a:pt x="264668" y="1866900"/>
                </a:lnTo>
                <a:lnTo>
                  <a:pt x="217095" y="1862635"/>
                </a:lnTo>
                <a:lnTo>
                  <a:pt x="172319" y="1850340"/>
                </a:lnTo>
                <a:lnTo>
                  <a:pt x="131088" y="1830763"/>
                </a:lnTo>
                <a:lnTo>
                  <a:pt x="94148" y="1804650"/>
                </a:lnTo>
                <a:lnTo>
                  <a:pt x="62249" y="1772751"/>
                </a:lnTo>
                <a:lnTo>
                  <a:pt x="36136" y="1735811"/>
                </a:lnTo>
                <a:lnTo>
                  <a:pt x="16559" y="1694580"/>
                </a:lnTo>
                <a:lnTo>
                  <a:pt x="4264" y="1649804"/>
                </a:lnTo>
                <a:lnTo>
                  <a:pt x="0" y="1602232"/>
                </a:lnTo>
                <a:lnTo>
                  <a:pt x="0" y="264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2264" y="4885944"/>
            <a:ext cx="2218943" cy="1578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23964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 pitchFamily="18" charset="0"/>
                <a:cs typeface="Times New Roman" pitchFamily="18" charset="0"/>
              </a:rPr>
              <a:t>Annotati</a:t>
            </a:r>
            <a:r>
              <a:rPr sz="1400" b="1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400" b="1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s</a:t>
            </a:r>
            <a:endParaRPr sz="1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86331"/>
            <a:ext cx="8084820" cy="3844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 algn="just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Let's consider the case in which each of the tests that you  design needs 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objects.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One approach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  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create those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objects 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methods.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Alternatively,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JUnit framework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two special methods,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setUp()  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tearDown(), to initialize and clean up any common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objects.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This avoids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duplicating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test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code necessary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do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common setup and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cleanup tasks. These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 together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referred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as </a:t>
            </a:r>
            <a:r>
              <a:rPr sz="2000" i="1" spc="-5" dirty="0">
                <a:latin typeface="Times New Roman" pitchFamily="18" charset="0"/>
                <a:cs typeface="Times New Roman" pitchFamily="18" charset="0"/>
              </a:rPr>
              <a:t>fixtures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framework calls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setup()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tearDown() after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test method—thereby ensuring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there are no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side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effects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from one test run to the</a:t>
            </a:r>
            <a:r>
              <a:rPr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next.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6350" indent="-231775" algn="just">
              <a:lnSpc>
                <a:spcPct val="100000"/>
              </a:lnSpc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Junit 4.x the @Before annotation does the role of the  setUp() method and the @After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annotation performs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role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 the tearDown() method of JUnit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3.x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0476"/>
            <a:ext cx="9144000" cy="5998845"/>
            <a:chOff x="0" y="760476"/>
            <a:chExt cx="9144000" cy="5998845"/>
          </a:xfrm>
        </p:grpSpPr>
        <p:sp>
          <p:nvSpPr>
            <p:cNvPr id="3" name="object 3"/>
            <p:cNvSpPr/>
            <p:nvPr/>
          </p:nvSpPr>
          <p:spPr>
            <a:xfrm>
              <a:off x="4418076" y="803148"/>
              <a:ext cx="3578352" cy="5955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65320" y="827532"/>
              <a:ext cx="3488435" cy="5865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5320" y="827532"/>
              <a:ext cx="3488690" cy="5866130"/>
            </a:xfrm>
            <a:custGeom>
              <a:avLst/>
              <a:gdLst/>
              <a:ahLst/>
              <a:cxnLst/>
              <a:rect l="l" t="t" r="r" b="b"/>
              <a:pathLst>
                <a:path w="3488690" h="5866130">
                  <a:moveTo>
                    <a:pt x="0" y="581405"/>
                  </a:moveTo>
                  <a:lnTo>
                    <a:pt x="1927" y="533727"/>
                  </a:lnTo>
                  <a:lnTo>
                    <a:pt x="7610" y="487110"/>
                  </a:lnTo>
                  <a:lnTo>
                    <a:pt x="16899" y="441702"/>
                  </a:lnTo>
                  <a:lnTo>
                    <a:pt x="29644" y="397654"/>
                  </a:lnTo>
                  <a:lnTo>
                    <a:pt x="45696" y="355115"/>
                  </a:lnTo>
                  <a:lnTo>
                    <a:pt x="64904" y="314236"/>
                  </a:lnTo>
                  <a:lnTo>
                    <a:pt x="87118" y="275166"/>
                  </a:lnTo>
                  <a:lnTo>
                    <a:pt x="112190" y="238054"/>
                  </a:lnTo>
                  <a:lnTo>
                    <a:pt x="139970" y="203051"/>
                  </a:lnTo>
                  <a:lnTo>
                    <a:pt x="170307" y="170306"/>
                  </a:lnTo>
                  <a:lnTo>
                    <a:pt x="203051" y="139970"/>
                  </a:lnTo>
                  <a:lnTo>
                    <a:pt x="238054" y="112190"/>
                  </a:lnTo>
                  <a:lnTo>
                    <a:pt x="275166" y="87118"/>
                  </a:lnTo>
                  <a:lnTo>
                    <a:pt x="314236" y="64904"/>
                  </a:lnTo>
                  <a:lnTo>
                    <a:pt x="355115" y="45696"/>
                  </a:lnTo>
                  <a:lnTo>
                    <a:pt x="397654" y="29644"/>
                  </a:lnTo>
                  <a:lnTo>
                    <a:pt x="441702" y="16899"/>
                  </a:lnTo>
                  <a:lnTo>
                    <a:pt x="487110" y="7610"/>
                  </a:lnTo>
                  <a:lnTo>
                    <a:pt x="533727" y="1927"/>
                  </a:lnTo>
                  <a:lnTo>
                    <a:pt x="581405" y="0"/>
                  </a:lnTo>
                  <a:lnTo>
                    <a:pt x="2907029" y="0"/>
                  </a:lnTo>
                  <a:lnTo>
                    <a:pt x="2954708" y="1927"/>
                  </a:lnTo>
                  <a:lnTo>
                    <a:pt x="3001325" y="7610"/>
                  </a:lnTo>
                  <a:lnTo>
                    <a:pt x="3046733" y="16899"/>
                  </a:lnTo>
                  <a:lnTo>
                    <a:pt x="3090781" y="29644"/>
                  </a:lnTo>
                  <a:lnTo>
                    <a:pt x="3133320" y="45696"/>
                  </a:lnTo>
                  <a:lnTo>
                    <a:pt x="3174199" y="64904"/>
                  </a:lnTo>
                  <a:lnTo>
                    <a:pt x="3213269" y="87118"/>
                  </a:lnTo>
                  <a:lnTo>
                    <a:pt x="3250381" y="112190"/>
                  </a:lnTo>
                  <a:lnTo>
                    <a:pt x="3285384" y="139970"/>
                  </a:lnTo>
                  <a:lnTo>
                    <a:pt x="3318129" y="170307"/>
                  </a:lnTo>
                  <a:lnTo>
                    <a:pt x="3348465" y="203051"/>
                  </a:lnTo>
                  <a:lnTo>
                    <a:pt x="3376245" y="238054"/>
                  </a:lnTo>
                  <a:lnTo>
                    <a:pt x="3401317" y="275166"/>
                  </a:lnTo>
                  <a:lnTo>
                    <a:pt x="3423531" y="314236"/>
                  </a:lnTo>
                  <a:lnTo>
                    <a:pt x="3442739" y="355115"/>
                  </a:lnTo>
                  <a:lnTo>
                    <a:pt x="3458791" y="397654"/>
                  </a:lnTo>
                  <a:lnTo>
                    <a:pt x="3471536" y="441702"/>
                  </a:lnTo>
                  <a:lnTo>
                    <a:pt x="3480825" y="487110"/>
                  </a:lnTo>
                  <a:lnTo>
                    <a:pt x="3486508" y="533727"/>
                  </a:lnTo>
                  <a:lnTo>
                    <a:pt x="3488435" y="581405"/>
                  </a:lnTo>
                  <a:lnTo>
                    <a:pt x="3488435" y="5284457"/>
                  </a:lnTo>
                  <a:lnTo>
                    <a:pt x="3486508" y="5332142"/>
                  </a:lnTo>
                  <a:lnTo>
                    <a:pt x="3480825" y="5378765"/>
                  </a:lnTo>
                  <a:lnTo>
                    <a:pt x="3471536" y="5424178"/>
                  </a:lnTo>
                  <a:lnTo>
                    <a:pt x="3458791" y="5468229"/>
                  </a:lnTo>
                  <a:lnTo>
                    <a:pt x="3442739" y="5510770"/>
                  </a:lnTo>
                  <a:lnTo>
                    <a:pt x="3423531" y="5551651"/>
                  </a:lnTo>
                  <a:lnTo>
                    <a:pt x="3401317" y="5590723"/>
                  </a:lnTo>
                  <a:lnTo>
                    <a:pt x="3376245" y="5627834"/>
                  </a:lnTo>
                  <a:lnTo>
                    <a:pt x="3348465" y="5662837"/>
                  </a:lnTo>
                  <a:lnTo>
                    <a:pt x="3318129" y="5695581"/>
                  </a:lnTo>
                  <a:lnTo>
                    <a:pt x="3285384" y="5725917"/>
                  </a:lnTo>
                  <a:lnTo>
                    <a:pt x="3250381" y="5753695"/>
                  </a:lnTo>
                  <a:lnTo>
                    <a:pt x="3213269" y="5778765"/>
                  </a:lnTo>
                  <a:lnTo>
                    <a:pt x="3174199" y="5800978"/>
                  </a:lnTo>
                  <a:lnTo>
                    <a:pt x="3133320" y="5820184"/>
                  </a:lnTo>
                  <a:lnTo>
                    <a:pt x="3090781" y="5836234"/>
                  </a:lnTo>
                  <a:lnTo>
                    <a:pt x="3046733" y="5848978"/>
                  </a:lnTo>
                  <a:lnTo>
                    <a:pt x="3001325" y="5858266"/>
                  </a:lnTo>
                  <a:lnTo>
                    <a:pt x="2954708" y="5863948"/>
                  </a:lnTo>
                  <a:lnTo>
                    <a:pt x="2907029" y="5865876"/>
                  </a:lnTo>
                  <a:lnTo>
                    <a:pt x="581405" y="5865876"/>
                  </a:lnTo>
                  <a:lnTo>
                    <a:pt x="533727" y="5863948"/>
                  </a:lnTo>
                  <a:lnTo>
                    <a:pt x="487110" y="5858266"/>
                  </a:lnTo>
                  <a:lnTo>
                    <a:pt x="441702" y="5848978"/>
                  </a:lnTo>
                  <a:lnTo>
                    <a:pt x="397654" y="5836234"/>
                  </a:lnTo>
                  <a:lnTo>
                    <a:pt x="355115" y="5820184"/>
                  </a:lnTo>
                  <a:lnTo>
                    <a:pt x="314236" y="5800978"/>
                  </a:lnTo>
                  <a:lnTo>
                    <a:pt x="275166" y="5778765"/>
                  </a:lnTo>
                  <a:lnTo>
                    <a:pt x="238054" y="5753695"/>
                  </a:lnTo>
                  <a:lnTo>
                    <a:pt x="203051" y="5725917"/>
                  </a:lnTo>
                  <a:lnTo>
                    <a:pt x="170306" y="5695581"/>
                  </a:lnTo>
                  <a:lnTo>
                    <a:pt x="139970" y="5662837"/>
                  </a:lnTo>
                  <a:lnTo>
                    <a:pt x="112190" y="5627834"/>
                  </a:lnTo>
                  <a:lnTo>
                    <a:pt x="87118" y="5590723"/>
                  </a:lnTo>
                  <a:lnTo>
                    <a:pt x="64904" y="5551651"/>
                  </a:lnTo>
                  <a:lnTo>
                    <a:pt x="45696" y="5510770"/>
                  </a:lnTo>
                  <a:lnTo>
                    <a:pt x="29644" y="5468229"/>
                  </a:lnTo>
                  <a:lnTo>
                    <a:pt x="16899" y="5424178"/>
                  </a:lnTo>
                  <a:lnTo>
                    <a:pt x="7610" y="5378765"/>
                  </a:lnTo>
                  <a:lnTo>
                    <a:pt x="1927" y="5332142"/>
                  </a:lnTo>
                  <a:lnTo>
                    <a:pt x="0" y="5284457"/>
                  </a:lnTo>
                  <a:lnTo>
                    <a:pt x="0" y="581405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3662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Annotations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965457"/>
            <a:ext cx="3957320" cy="31743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9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@BeforeClass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annotated method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run  before executing any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test  </a:t>
            </a:r>
            <a:r>
              <a:rPr sz="1800" spc="-5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method has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static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7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@AfterClass</a:t>
            </a:r>
            <a:endParaRPr sz="2000">
              <a:latin typeface="Arial"/>
              <a:cs typeface="Arial"/>
            </a:endParaRPr>
          </a:p>
          <a:p>
            <a:pPr marL="756285" marR="119380" lvl="1" indent="-287020">
              <a:lnSpc>
                <a:spcPct val="100000"/>
              </a:lnSpc>
              <a:spcBef>
                <a:spcPts val="43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annotated method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run  </a:t>
            </a:r>
            <a:r>
              <a:rPr sz="1800" dirty="0">
                <a:latin typeface="Arial"/>
                <a:cs typeface="Arial"/>
              </a:rPr>
              <a:t>after </a:t>
            </a:r>
            <a:r>
              <a:rPr sz="1800" spc="-5" dirty="0">
                <a:latin typeface="Arial"/>
                <a:cs typeface="Arial"/>
              </a:rPr>
              <a:t>executing all </a:t>
            </a:r>
            <a:r>
              <a:rPr sz="1800" dirty="0">
                <a:latin typeface="Arial"/>
                <a:cs typeface="Arial"/>
              </a:rPr>
              <a:t>the test 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method has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8327" y="998296"/>
            <a:ext cx="3230880" cy="557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102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public class </a:t>
            </a:r>
            <a:r>
              <a:rPr sz="1400" spc="-15" dirty="0">
                <a:latin typeface="Arial"/>
                <a:cs typeface="Arial"/>
              </a:rPr>
              <a:t>CalculatorTest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  static Calculator c=null;  @BeforeClass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public </a:t>
            </a:r>
            <a:r>
              <a:rPr sz="1400" dirty="0">
                <a:latin typeface="Arial"/>
                <a:cs typeface="Arial"/>
              </a:rPr>
              <a:t>static </a:t>
            </a:r>
            <a:r>
              <a:rPr sz="1400" spc="-5" dirty="0">
                <a:latin typeface="Arial"/>
                <a:cs typeface="Arial"/>
              </a:rPr>
              <a:t>void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before()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60007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System.out.println("Before </a:t>
            </a:r>
            <a:r>
              <a:rPr sz="1400" spc="-25" dirty="0">
                <a:latin typeface="Arial"/>
                <a:cs typeface="Arial"/>
              </a:rPr>
              <a:t>Test");  </a:t>
            </a:r>
            <a:r>
              <a:rPr sz="1400" dirty="0">
                <a:latin typeface="Arial"/>
                <a:cs typeface="Arial"/>
              </a:rPr>
              <a:t>c=new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Calculator();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@AfterClass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public </a:t>
            </a:r>
            <a:r>
              <a:rPr sz="1400" dirty="0">
                <a:latin typeface="Arial"/>
                <a:cs typeface="Arial"/>
              </a:rPr>
              <a:t>static </a:t>
            </a:r>
            <a:r>
              <a:rPr sz="1400" spc="-5" dirty="0">
                <a:latin typeface="Arial"/>
                <a:cs typeface="Arial"/>
              </a:rPr>
              <a:t>void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after()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System.out.println("After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Test");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@Test</a:t>
            </a:r>
            <a:endParaRPr sz="1400">
              <a:latin typeface="Arial"/>
              <a:cs typeface="Arial"/>
            </a:endParaRPr>
          </a:p>
          <a:p>
            <a:pPr marL="12700" marR="3886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public void </a:t>
            </a:r>
            <a:r>
              <a:rPr sz="1400" dirty="0">
                <a:latin typeface="Arial"/>
                <a:cs typeface="Arial"/>
              </a:rPr>
              <a:t>testAdd() {  </a:t>
            </a:r>
            <a:r>
              <a:rPr sz="1400" spc="-5" dirty="0">
                <a:latin typeface="Arial"/>
                <a:cs typeface="Arial"/>
              </a:rPr>
              <a:t>System.out.println("Add </a:t>
            </a:r>
            <a:r>
              <a:rPr sz="1400" dirty="0">
                <a:latin typeface="Arial"/>
                <a:cs typeface="Arial"/>
              </a:rPr>
              <a:t>function");  </a:t>
            </a:r>
            <a:r>
              <a:rPr sz="1400" spc="-5" dirty="0">
                <a:latin typeface="Arial"/>
                <a:cs typeface="Arial"/>
              </a:rPr>
              <a:t>assertEquals("Result",5,c.add(2,3));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@Test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public void </a:t>
            </a:r>
            <a:r>
              <a:rPr sz="1400" dirty="0">
                <a:latin typeface="Arial"/>
                <a:cs typeface="Arial"/>
              </a:rPr>
              <a:t>testSub() {  </a:t>
            </a:r>
            <a:r>
              <a:rPr sz="1400" spc="-5" dirty="0">
                <a:latin typeface="Arial"/>
                <a:cs typeface="Arial"/>
              </a:rPr>
              <a:t>System.out.println("Sub </a:t>
            </a:r>
            <a:r>
              <a:rPr sz="1400" dirty="0">
                <a:latin typeface="Arial"/>
                <a:cs typeface="Arial"/>
              </a:rPr>
              <a:t>function");  </a:t>
            </a:r>
            <a:r>
              <a:rPr sz="1400" spc="-5" dirty="0">
                <a:latin typeface="Arial"/>
                <a:cs typeface="Arial"/>
              </a:rPr>
              <a:t>assertEquals("Result",20,c.sub(100,80));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119" y="4877511"/>
            <a:ext cx="1439545" cy="148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O/P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75"/>
              </a:spcBef>
            </a:pPr>
            <a:r>
              <a:rPr sz="2000" dirty="0">
                <a:latin typeface="Arial"/>
                <a:cs typeface="Arial"/>
              </a:rPr>
              <a:t>Before </a:t>
            </a:r>
            <a:r>
              <a:rPr sz="2000" spc="-55" dirty="0">
                <a:latin typeface="Arial"/>
                <a:cs typeface="Arial"/>
              </a:rPr>
              <a:t>Test 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  Sub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 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9491" y="4686300"/>
            <a:ext cx="1740535" cy="1866900"/>
          </a:xfrm>
          <a:custGeom>
            <a:avLst/>
            <a:gdLst/>
            <a:ahLst/>
            <a:cxnLst/>
            <a:rect l="l" t="t" r="r" b="b"/>
            <a:pathLst>
              <a:path w="1740535" h="1866900">
                <a:moveTo>
                  <a:pt x="0" y="290068"/>
                </a:moveTo>
                <a:lnTo>
                  <a:pt x="3797" y="243030"/>
                </a:lnTo>
                <a:lnTo>
                  <a:pt x="14792" y="198404"/>
                </a:lnTo>
                <a:lnTo>
                  <a:pt x="32386" y="156788"/>
                </a:lnTo>
                <a:lnTo>
                  <a:pt x="55981" y="118780"/>
                </a:lnTo>
                <a:lnTo>
                  <a:pt x="84978" y="84978"/>
                </a:lnTo>
                <a:lnTo>
                  <a:pt x="118780" y="55981"/>
                </a:lnTo>
                <a:lnTo>
                  <a:pt x="156788" y="32386"/>
                </a:lnTo>
                <a:lnTo>
                  <a:pt x="198404" y="14792"/>
                </a:lnTo>
                <a:lnTo>
                  <a:pt x="243030" y="3797"/>
                </a:lnTo>
                <a:lnTo>
                  <a:pt x="290068" y="0"/>
                </a:lnTo>
                <a:lnTo>
                  <a:pt x="1450340" y="0"/>
                </a:lnTo>
                <a:lnTo>
                  <a:pt x="1497377" y="3797"/>
                </a:lnTo>
                <a:lnTo>
                  <a:pt x="1542003" y="14792"/>
                </a:lnTo>
                <a:lnTo>
                  <a:pt x="1583619" y="32386"/>
                </a:lnTo>
                <a:lnTo>
                  <a:pt x="1621627" y="55981"/>
                </a:lnTo>
                <a:lnTo>
                  <a:pt x="1655429" y="84978"/>
                </a:lnTo>
                <a:lnTo>
                  <a:pt x="1684426" y="118780"/>
                </a:lnTo>
                <a:lnTo>
                  <a:pt x="1708021" y="156788"/>
                </a:lnTo>
                <a:lnTo>
                  <a:pt x="1725615" y="198404"/>
                </a:lnTo>
                <a:lnTo>
                  <a:pt x="1736610" y="243030"/>
                </a:lnTo>
                <a:lnTo>
                  <a:pt x="1740408" y="290068"/>
                </a:lnTo>
                <a:lnTo>
                  <a:pt x="1740408" y="1576819"/>
                </a:lnTo>
                <a:lnTo>
                  <a:pt x="1736610" y="1623872"/>
                </a:lnTo>
                <a:lnTo>
                  <a:pt x="1725615" y="1668508"/>
                </a:lnTo>
                <a:lnTo>
                  <a:pt x="1708021" y="1710129"/>
                </a:lnTo>
                <a:lnTo>
                  <a:pt x="1684426" y="1748138"/>
                </a:lnTo>
                <a:lnTo>
                  <a:pt x="1655429" y="1781938"/>
                </a:lnTo>
                <a:lnTo>
                  <a:pt x="1621627" y="1810932"/>
                </a:lnTo>
                <a:lnTo>
                  <a:pt x="1583619" y="1834522"/>
                </a:lnTo>
                <a:lnTo>
                  <a:pt x="1542003" y="1852111"/>
                </a:lnTo>
                <a:lnTo>
                  <a:pt x="1497377" y="1863103"/>
                </a:lnTo>
                <a:lnTo>
                  <a:pt x="1450340" y="1866900"/>
                </a:lnTo>
                <a:lnTo>
                  <a:pt x="290068" y="1866900"/>
                </a:lnTo>
                <a:lnTo>
                  <a:pt x="243030" y="1863103"/>
                </a:lnTo>
                <a:lnTo>
                  <a:pt x="198404" y="1852111"/>
                </a:lnTo>
                <a:lnTo>
                  <a:pt x="156788" y="1834522"/>
                </a:lnTo>
                <a:lnTo>
                  <a:pt x="118780" y="1810932"/>
                </a:lnTo>
                <a:lnTo>
                  <a:pt x="84978" y="1781938"/>
                </a:lnTo>
                <a:lnTo>
                  <a:pt x="55981" y="1748138"/>
                </a:lnTo>
                <a:lnTo>
                  <a:pt x="32386" y="1710129"/>
                </a:lnTo>
                <a:lnTo>
                  <a:pt x="14792" y="1668508"/>
                </a:lnTo>
                <a:lnTo>
                  <a:pt x="3797" y="1623872"/>
                </a:lnTo>
                <a:lnTo>
                  <a:pt x="0" y="1576819"/>
                </a:lnTo>
                <a:lnTo>
                  <a:pt x="0" y="2900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2438400"/>
            <a:ext cx="4729480" cy="1193800"/>
            <a:chOff x="652257" y="2124421"/>
            <a:chExt cx="4729480" cy="1193800"/>
          </a:xfrm>
        </p:grpSpPr>
        <p:sp>
          <p:nvSpPr>
            <p:cNvPr id="3" name="object 3"/>
            <p:cNvSpPr/>
            <p:nvPr/>
          </p:nvSpPr>
          <p:spPr>
            <a:xfrm>
              <a:off x="652257" y="2124421"/>
              <a:ext cx="4729001" cy="119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371" y="2139696"/>
              <a:ext cx="4657344" cy="1121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371" y="2139696"/>
              <a:ext cx="4657725" cy="1122045"/>
            </a:xfrm>
            <a:custGeom>
              <a:avLst/>
              <a:gdLst/>
              <a:ahLst/>
              <a:cxnLst/>
              <a:rect l="l" t="t" r="r" b="b"/>
              <a:pathLst>
                <a:path w="4657725" h="1122045">
                  <a:moveTo>
                    <a:pt x="0" y="186943"/>
                  </a:moveTo>
                  <a:lnTo>
                    <a:pt x="6677" y="137245"/>
                  </a:lnTo>
                  <a:lnTo>
                    <a:pt x="25522" y="92587"/>
                  </a:lnTo>
                  <a:lnTo>
                    <a:pt x="54752" y="54752"/>
                  </a:lnTo>
                  <a:lnTo>
                    <a:pt x="92587" y="25522"/>
                  </a:lnTo>
                  <a:lnTo>
                    <a:pt x="137245" y="6677"/>
                  </a:lnTo>
                  <a:lnTo>
                    <a:pt x="186944" y="0"/>
                  </a:lnTo>
                  <a:lnTo>
                    <a:pt x="4470400" y="0"/>
                  </a:lnTo>
                  <a:lnTo>
                    <a:pt x="4520098" y="6677"/>
                  </a:lnTo>
                  <a:lnTo>
                    <a:pt x="4564756" y="25522"/>
                  </a:lnTo>
                  <a:lnTo>
                    <a:pt x="4602591" y="54752"/>
                  </a:lnTo>
                  <a:lnTo>
                    <a:pt x="4631821" y="92587"/>
                  </a:lnTo>
                  <a:lnTo>
                    <a:pt x="4650666" y="137245"/>
                  </a:lnTo>
                  <a:lnTo>
                    <a:pt x="4657344" y="186943"/>
                  </a:lnTo>
                  <a:lnTo>
                    <a:pt x="4657344" y="934719"/>
                  </a:lnTo>
                  <a:lnTo>
                    <a:pt x="4650666" y="984418"/>
                  </a:lnTo>
                  <a:lnTo>
                    <a:pt x="4631821" y="1029076"/>
                  </a:lnTo>
                  <a:lnTo>
                    <a:pt x="4602591" y="1066911"/>
                  </a:lnTo>
                  <a:lnTo>
                    <a:pt x="4564756" y="1096141"/>
                  </a:lnTo>
                  <a:lnTo>
                    <a:pt x="4520098" y="1114986"/>
                  </a:lnTo>
                  <a:lnTo>
                    <a:pt x="4470400" y="1121664"/>
                  </a:lnTo>
                  <a:lnTo>
                    <a:pt x="186944" y="1121664"/>
                  </a:lnTo>
                  <a:lnTo>
                    <a:pt x="137245" y="1114986"/>
                  </a:lnTo>
                  <a:lnTo>
                    <a:pt x="92587" y="1096141"/>
                  </a:lnTo>
                  <a:lnTo>
                    <a:pt x="54752" y="1066911"/>
                  </a:lnTo>
                  <a:lnTo>
                    <a:pt x="25522" y="1029076"/>
                  </a:lnTo>
                  <a:lnTo>
                    <a:pt x="6677" y="984418"/>
                  </a:lnTo>
                  <a:lnTo>
                    <a:pt x="0" y="934719"/>
                  </a:lnTo>
                  <a:lnTo>
                    <a:pt x="0" y="186943"/>
                  </a:lnTo>
                  <a:close/>
                </a:path>
              </a:pathLst>
            </a:custGeom>
            <a:ln w="9143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366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Annotations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371600"/>
            <a:ext cx="8146415" cy="31172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dirty="0">
                <a:latin typeface="Arial"/>
                <a:cs typeface="Arial"/>
              </a:rPr>
              <a:t>@Ignore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Used for test cases you wanted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ignore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String parameter can be added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define the reason for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ignoring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Courier New"/>
                <a:cs typeface="Courier New"/>
              </a:rPr>
              <a:t>@Ignore(“Not Ready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Run”)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urier New"/>
                <a:cs typeface="Courier New"/>
              </a:rPr>
              <a:t>@Test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public void testComputeTax()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ourier New"/>
              <a:cs typeface="Courier New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spc="-30" dirty="0">
                <a:latin typeface="Arial"/>
                <a:cs typeface="Arial"/>
              </a:rPr>
              <a:t>@Test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identify that a method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test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60" y="4832574"/>
            <a:ext cx="2865755" cy="1831975"/>
            <a:chOff x="411460" y="4832574"/>
            <a:chExt cx="2865755" cy="1831975"/>
          </a:xfrm>
        </p:grpSpPr>
        <p:sp>
          <p:nvSpPr>
            <p:cNvPr id="3" name="object 3"/>
            <p:cNvSpPr/>
            <p:nvPr/>
          </p:nvSpPr>
          <p:spPr>
            <a:xfrm>
              <a:off x="411460" y="4832574"/>
              <a:ext cx="2865158" cy="1831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9579" y="4847844"/>
              <a:ext cx="2793492" cy="1760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79" y="4847844"/>
              <a:ext cx="2794000" cy="1760220"/>
            </a:xfrm>
            <a:custGeom>
              <a:avLst/>
              <a:gdLst/>
              <a:ahLst/>
              <a:cxnLst/>
              <a:rect l="l" t="t" r="r" b="b"/>
              <a:pathLst>
                <a:path w="2794000" h="1760220">
                  <a:moveTo>
                    <a:pt x="0" y="293369"/>
                  </a:moveTo>
                  <a:lnTo>
                    <a:pt x="3839" y="245777"/>
                  </a:lnTo>
                  <a:lnTo>
                    <a:pt x="14955" y="200631"/>
                  </a:lnTo>
                  <a:lnTo>
                    <a:pt x="32744" y="158537"/>
                  </a:lnTo>
                  <a:lnTo>
                    <a:pt x="56602" y="120097"/>
                  </a:lnTo>
                  <a:lnTo>
                    <a:pt x="85925" y="85915"/>
                  </a:lnTo>
                  <a:lnTo>
                    <a:pt x="120108" y="56595"/>
                  </a:lnTo>
                  <a:lnTo>
                    <a:pt x="158548" y="32740"/>
                  </a:lnTo>
                  <a:lnTo>
                    <a:pt x="200641" y="14953"/>
                  </a:lnTo>
                  <a:lnTo>
                    <a:pt x="245783" y="3838"/>
                  </a:lnTo>
                  <a:lnTo>
                    <a:pt x="293370" y="0"/>
                  </a:lnTo>
                  <a:lnTo>
                    <a:pt x="2500122" y="0"/>
                  </a:lnTo>
                  <a:lnTo>
                    <a:pt x="2547714" y="3838"/>
                  </a:lnTo>
                  <a:lnTo>
                    <a:pt x="2592860" y="14953"/>
                  </a:lnTo>
                  <a:lnTo>
                    <a:pt x="2634954" y="32740"/>
                  </a:lnTo>
                  <a:lnTo>
                    <a:pt x="2673394" y="56595"/>
                  </a:lnTo>
                  <a:lnTo>
                    <a:pt x="2707576" y="85915"/>
                  </a:lnTo>
                  <a:lnTo>
                    <a:pt x="2736896" y="120097"/>
                  </a:lnTo>
                  <a:lnTo>
                    <a:pt x="2760751" y="158537"/>
                  </a:lnTo>
                  <a:lnTo>
                    <a:pt x="2778538" y="200631"/>
                  </a:lnTo>
                  <a:lnTo>
                    <a:pt x="2789653" y="245777"/>
                  </a:lnTo>
                  <a:lnTo>
                    <a:pt x="2793492" y="293369"/>
                  </a:lnTo>
                  <a:lnTo>
                    <a:pt x="2793492" y="1466849"/>
                  </a:lnTo>
                  <a:lnTo>
                    <a:pt x="2789653" y="1514436"/>
                  </a:lnTo>
                  <a:lnTo>
                    <a:pt x="2778538" y="1559578"/>
                  </a:lnTo>
                  <a:lnTo>
                    <a:pt x="2760751" y="1601671"/>
                  </a:lnTo>
                  <a:lnTo>
                    <a:pt x="2736896" y="1640111"/>
                  </a:lnTo>
                  <a:lnTo>
                    <a:pt x="2707576" y="1674294"/>
                  </a:lnTo>
                  <a:lnTo>
                    <a:pt x="2673394" y="1703617"/>
                  </a:lnTo>
                  <a:lnTo>
                    <a:pt x="2634954" y="1727475"/>
                  </a:lnTo>
                  <a:lnTo>
                    <a:pt x="2592860" y="1745264"/>
                  </a:lnTo>
                  <a:lnTo>
                    <a:pt x="2547714" y="1756380"/>
                  </a:lnTo>
                  <a:lnTo>
                    <a:pt x="2500122" y="1760219"/>
                  </a:lnTo>
                  <a:lnTo>
                    <a:pt x="293370" y="1760219"/>
                  </a:lnTo>
                  <a:lnTo>
                    <a:pt x="245783" y="1756380"/>
                  </a:lnTo>
                  <a:lnTo>
                    <a:pt x="200641" y="1745264"/>
                  </a:lnTo>
                  <a:lnTo>
                    <a:pt x="158548" y="1727475"/>
                  </a:lnTo>
                  <a:lnTo>
                    <a:pt x="120108" y="1703617"/>
                  </a:lnTo>
                  <a:lnTo>
                    <a:pt x="85925" y="1674294"/>
                  </a:lnTo>
                  <a:lnTo>
                    <a:pt x="56602" y="1640111"/>
                  </a:lnTo>
                  <a:lnTo>
                    <a:pt x="32744" y="1601671"/>
                  </a:lnTo>
                  <a:lnTo>
                    <a:pt x="14955" y="1559578"/>
                  </a:lnTo>
                  <a:lnTo>
                    <a:pt x="3839" y="1514436"/>
                  </a:lnTo>
                  <a:lnTo>
                    <a:pt x="0" y="1466849"/>
                  </a:lnTo>
                  <a:lnTo>
                    <a:pt x="0" y="293369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1473" y="2348468"/>
            <a:ext cx="6195695" cy="1762125"/>
            <a:chOff x="411473" y="2348468"/>
            <a:chExt cx="6195695" cy="1762125"/>
          </a:xfrm>
        </p:grpSpPr>
        <p:sp>
          <p:nvSpPr>
            <p:cNvPr id="7" name="object 7"/>
            <p:cNvSpPr/>
            <p:nvPr/>
          </p:nvSpPr>
          <p:spPr>
            <a:xfrm>
              <a:off x="411473" y="2348468"/>
              <a:ext cx="6195073" cy="1761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580" y="2363723"/>
              <a:ext cx="6123432" cy="16901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580" y="2363723"/>
              <a:ext cx="6123940" cy="1690370"/>
            </a:xfrm>
            <a:custGeom>
              <a:avLst/>
              <a:gdLst/>
              <a:ahLst/>
              <a:cxnLst/>
              <a:rect l="l" t="t" r="r" b="b"/>
              <a:pathLst>
                <a:path w="6123940" h="1690370">
                  <a:moveTo>
                    <a:pt x="0" y="281686"/>
                  </a:moveTo>
                  <a:lnTo>
                    <a:pt x="3686" y="235994"/>
                  </a:lnTo>
                  <a:lnTo>
                    <a:pt x="14360" y="192649"/>
                  </a:lnTo>
                  <a:lnTo>
                    <a:pt x="31440" y="152233"/>
                  </a:lnTo>
                  <a:lnTo>
                    <a:pt x="54347" y="115324"/>
                  </a:lnTo>
                  <a:lnTo>
                    <a:pt x="82502" y="82502"/>
                  </a:lnTo>
                  <a:lnTo>
                    <a:pt x="115324" y="54347"/>
                  </a:lnTo>
                  <a:lnTo>
                    <a:pt x="152233" y="31440"/>
                  </a:lnTo>
                  <a:lnTo>
                    <a:pt x="192649" y="14360"/>
                  </a:lnTo>
                  <a:lnTo>
                    <a:pt x="235994" y="3686"/>
                  </a:lnTo>
                  <a:lnTo>
                    <a:pt x="281686" y="0"/>
                  </a:lnTo>
                  <a:lnTo>
                    <a:pt x="5841746" y="0"/>
                  </a:lnTo>
                  <a:lnTo>
                    <a:pt x="5887437" y="3686"/>
                  </a:lnTo>
                  <a:lnTo>
                    <a:pt x="5930782" y="14360"/>
                  </a:lnTo>
                  <a:lnTo>
                    <a:pt x="5971198" y="31440"/>
                  </a:lnTo>
                  <a:lnTo>
                    <a:pt x="6008107" y="54347"/>
                  </a:lnTo>
                  <a:lnTo>
                    <a:pt x="6040929" y="82502"/>
                  </a:lnTo>
                  <a:lnTo>
                    <a:pt x="6069084" y="115324"/>
                  </a:lnTo>
                  <a:lnTo>
                    <a:pt x="6091991" y="152233"/>
                  </a:lnTo>
                  <a:lnTo>
                    <a:pt x="6109071" y="192649"/>
                  </a:lnTo>
                  <a:lnTo>
                    <a:pt x="6119745" y="235994"/>
                  </a:lnTo>
                  <a:lnTo>
                    <a:pt x="6123432" y="281686"/>
                  </a:lnTo>
                  <a:lnTo>
                    <a:pt x="6123432" y="1408430"/>
                  </a:lnTo>
                  <a:lnTo>
                    <a:pt x="6119745" y="1454121"/>
                  </a:lnTo>
                  <a:lnTo>
                    <a:pt x="6109071" y="1497466"/>
                  </a:lnTo>
                  <a:lnTo>
                    <a:pt x="6091991" y="1537882"/>
                  </a:lnTo>
                  <a:lnTo>
                    <a:pt x="6069084" y="1574791"/>
                  </a:lnTo>
                  <a:lnTo>
                    <a:pt x="6040929" y="1607613"/>
                  </a:lnTo>
                  <a:lnTo>
                    <a:pt x="6008107" y="1635768"/>
                  </a:lnTo>
                  <a:lnTo>
                    <a:pt x="5971198" y="1658675"/>
                  </a:lnTo>
                  <a:lnTo>
                    <a:pt x="5930782" y="1675755"/>
                  </a:lnTo>
                  <a:lnTo>
                    <a:pt x="5887437" y="1686429"/>
                  </a:lnTo>
                  <a:lnTo>
                    <a:pt x="5841746" y="1690115"/>
                  </a:lnTo>
                  <a:lnTo>
                    <a:pt x="281686" y="1690115"/>
                  </a:lnTo>
                  <a:lnTo>
                    <a:pt x="235994" y="1686429"/>
                  </a:lnTo>
                  <a:lnTo>
                    <a:pt x="192649" y="1675755"/>
                  </a:lnTo>
                  <a:lnTo>
                    <a:pt x="152233" y="1658675"/>
                  </a:lnTo>
                  <a:lnTo>
                    <a:pt x="115324" y="1635768"/>
                  </a:lnTo>
                  <a:lnTo>
                    <a:pt x="82502" y="1607613"/>
                  </a:lnTo>
                  <a:lnTo>
                    <a:pt x="54347" y="1574791"/>
                  </a:lnTo>
                  <a:lnTo>
                    <a:pt x="31440" y="1537882"/>
                  </a:lnTo>
                  <a:lnTo>
                    <a:pt x="14360" y="1497466"/>
                  </a:lnTo>
                  <a:lnTo>
                    <a:pt x="3686" y="1454121"/>
                  </a:lnTo>
                  <a:lnTo>
                    <a:pt x="0" y="1408430"/>
                  </a:lnTo>
                  <a:lnTo>
                    <a:pt x="0" y="281686"/>
                  </a:lnTo>
                  <a:close/>
                </a:path>
              </a:pathLst>
            </a:custGeom>
            <a:ln w="9143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9292" y="166243"/>
            <a:ext cx="4176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Annotations</a:t>
            </a:r>
            <a:r>
              <a:rPr sz="1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5919026"/>
            <a:ext cx="1212850" cy="61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while(true);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015" y="834386"/>
            <a:ext cx="8084184" cy="49466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800" spc="-4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optional parameters are supported by </a:t>
            </a:r>
            <a:r>
              <a:rPr sz="1800" spc="-50" dirty="0">
                <a:latin typeface="Arial"/>
                <a:cs typeface="Arial"/>
              </a:rPr>
              <a:t>Test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Annotation.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The first </a:t>
            </a:r>
            <a:r>
              <a:rPr sz="1800" spc="-5" dirty="0">
                <a:latin typeface="Arial"/>
                <a:cs typeface="Arial"/>
              </a:rPr>
              <a:t>optional parameter ‘expected’ is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declare </a:t>
            </a:r>
            <a:r>
              <a:rPr sz="1800" dirty="0">
                <a:latin typeface="Arial"/>
                <a:cs typeface="Arial"/>
              </a:rPr>
              <a:t>that a test </a:t>
            </a:r>
            <a:r>
              <a:rPr sz="1800" spc="-5" dirty="0">
                <a:latin typeface="Arial"/>
                <a:cs typeface="Arial"/>
              </a:rPr>
              <a:t>method sho  uld </a:t>
            </a:r>
            <a:r>
              <a:rPr sz="1800" dirty="0">
                <a:latin typeface="Arial"/>
                <a:cs typeface="Arial"/>
              </a:rPr>
              <a:t>throw an </a:t>
            </a:r>
            <a:r>
              <a:rPr sz="1800" spc="-5" dirty="0">
                <a:latin typeface="Arial"/>
                <a:cs typeface="Arial"/>
              </a:rPr>
              <a:t>exception.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it doesn't </a:t>
            </a:r>
            <a:r>
              <a:rPr sz="1800" dirty="0">
                <a:latin typeface="Arial"/>
                <a:cs typeface="Arial"/>
              </a:rPr>
              <a:t>throw </a:t>
            </a:r>
            <a:r>
              <a:rPr sz="1800" spc="-5" dirty="0">
                <a:latin typeface="Arial"/>
                <a:cs typeface="Arial"/>
              </a:rPr>
              <a:t>an exception </a:t>
            </a:r>
            <a:r>
              <a:rPr sz="180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if it   throws a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5" dirty="0">
                <a:latin typeface="Arial"/>
                <a:cs typeface="Arial"/>
              </a:rPr>
              <a:t>exception than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one declared, </a:t>
            </a:r>
            <a:r>
              <a:rPr sz="1800" dirty="0">
                <a:latin typeface="Arial"/>
                <a:cs typeface="Arial"/>
              </a:rPr>
              <a:t>the test </a:t>
            </a:r>
            <a:r>
              <a:rPr sz="1800" spc="-5" dirty="0">
                <a:latin typeface="Arial"/>
                <a:cs typeface="Arial"/>
              </a:rPr>
              <a:t>fails.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example, </a:t>
            </a:r>
            <a:r>
              <a:rPr sz="1800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he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dirty="0">
                <a:latin typeface="Arial"/>
                <a:cs typeface="Arial"/>
              </a:rPr>
              <a:t>test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succeeds: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Arial"/>
                <a:cs typeface="Arial"/>
              </a:rPr>
              <a:t>@Test(</a:t>
            </a:r>
            <a:r>
              <a:rPr sz="1800" b="1" spc="-10" dirty="0">
                <a:latin typeface="Arial"/>
                <a:cs typeface="Arial"/>
              </a:rPr>
              <a:t>expected=IndexOutOfBoundsException.class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public void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checkOutOfBounds()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new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ArrayList&lt;String&gt;().get(1);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second optional </a:t>
            </a:r>
            <a:r>
              <a:rPr sz="1800" spc="-10" dirty="0">
                <a:latin typeface="Arial"/>
                <a:cs typeface="Arial"/>
              </a:rPr>
              <a:t>parameter, </a:t>
            </a:r>
            <a:r>
              <a:rPr sz="1800" spc="-5" dirty="0">
                <a:latin typeface="Arial"/>
                <a:cs typeface="Arial"/>
              </a:rPr>
              <a:t>‘timeout’, causes a </a:t>
            </a:r>
            <a:r>
              <a:rPr sz="1800" dirty="0">
                <a:latin typeface="Arial"/>
                <a:cs typeface="Arial"/>
              </a:rPr>
              <a:t>test to </a:t>
            </a:r>
            <a:r>
              <a:rPr sz="1800" spc="-10" dirty="0">
                <a:latin typeface="Arial"/>
                <a:cs typeface="Arial"/>
              </a:rPr>
              <a:t>fail </a:t>
            </a:r>
            <a:r>
              <a:rPr sz="1800" spc="-5" dirty="0">
                <a:latin typeface="Arial"/>
                <a:cs typeface="Arial"/>
              </a:rPr>
              <a:t>if it takes longer </a:t>
            </a:r>
            <a:r>
              <a:rPr sz="1800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han a specified amount of clock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(measured in milliseconds).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following  </a:t>
            </a:r>
            <a:r>
              <a:rPr sz="1800" dirty="0">
                <a:latin typeface="Arial"/>
                <a:cs typeface="Arial"/>
              </a:rPr>
              <a:t>test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fails: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latin typeface="Arial"/>
                <a:cs typeface="Arial"/>
              </a:rPr>
              <a:t>@Test(</a:t>
            </a:r>
            <a:r>
              <a:rPr sz="1800" b="1" spc="-15" dirty="0">
                <a:latin typeface="Arial"/>
                <a:cs typeface="Arial"/>
              </a:rPr>
              <a:t>timeout=1000</a:t>
            </a:r>
            <a:r>
              <a:rPr sz="1800" spc="-1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public void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infinityCheck()</a:t>
            </a:r>
            <a:endParaRPr sz="1800">
              <a:latin typeface="Arial"/>
              <a:cs typeface="Arial"/>
            </a:endParaRPr>
          </a:p>
          <a:p>
            <a:pPr marL="5232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4343400"/>
            <a:ext cx="3048635" cy="1865630"/>
            <a:chOff x="419081" y="4867621"/>
            <a:chExt cx="3048635" cy="1865630"/>
          </a:xfrm>
        </p:grpSpPr>
        <p:sp>
          <p:nvSpPr>
            <p:cNvPr id="3" name="object 3"/>
            <p:cNvSpPr/>
            <p:nvPr/>
          </p:nvSpPr>
          <p:spPr>
            <a:xfrm>
              <a:off x="419081" y="4867621"/>
              <a:ext cx="3048036" cy="1865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4882895"/>
              <a:ext cx="2976372" cy="1793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4882895"/>
              <a:ext cx="2976880" cy="1793875"/>
            </a:xfrm>
            <a:custGeom>
              <a:avLst/>
              <a:gdLst/>
              <a:ahLst/>
              <a:cxnLst/>
              <a:rect l="l" t="t" r="r" b="b"/>
              <a:pathLst>
                <a:path w="2976879" h="1793875">
                  <a:moveTo>
                    <a:pt x="0" y="298957"/>
                  </a:moveTo>
                  <a:lnTo>
                    <a:pt x="3912" y="250467"/>
                  </a:lnTo>
                  <a:lnTo>
                    <a:pt x="15240" y="204467"/>
                  </a:lnTo>
                  <a:lnTo>
                    <a:pt x="33368" y="161573"/>
                  </a:lnTo>
                  <a:lnTo>
                    <a:pt x="57681" y="122401"/>
                  </a:lnTo>
                  <a:lnTo>
                    <a:pt x="87563" y="87566"/>
                  </a:lnTo>
                  <a:lnTo>
                    <a:pt x="122398" y="57684"/>
                  </a:lnTo>
                  <a:lnTo>
                    <a:pt x="161572" y="33371"/>
                  </a:lnTo>
                  <a:lnTo>
                    <a:pt x="204469" y="15242"/>
                  </a:lnTo>
                  <a:lnTo>
                    <a:pt x="250474" y="3913"/>
                  </a:lnTo>
                  <a:lnTo>
                    <a:pt x="298970" y="0"/>
                  </a:lnTo>
                  <a:lnTo>
                    <a:pt x="2677414" y="0"/>
                  </a:lnTo>
                  <a:lnTo>
                    <a:pt x="2725904" y="3913"/>
                  </a:lnTo>
                  <a:lnTo>
                    <a:pt x="2771904" y="15242"/>
                  </a:lnTo>
                  <a:lnTo>
                    <a:pt x="2814798" y="33371"/>
                  </a:lnTo>
                  <a:lnTo>
                    <a:pt x="2853970" y="57684"/>
                  </a:lnTo>
                  <a:lnTo>
                    <a:pt x="2888805" y="87566"/>
                  </a:lnTo>
                  <a:lnTo>
                    <a:pt x="2918687" y="122401"/>
                  </a:lnTo>
                  <a:lnTo>
                    <a:pt x="2943000" y="161573"/>
                  </a:lnTo>
                  <a:lnTo>
                    <a:pt x="2961129" y="204467"/>
                  </a:lnTo>
                  <a:lnTo>
                    <a:pt x="2972458" y="250467"/>
                  </a:lnTo>
                  <a:lnTo>
                    <a:pt x="2976372" y="298957"/>
                  </a:lnTo>
                  <a:lnTo>
                    <a:pt x="2976372" y="1494777"/>
                  </a:lnTo>
                  <a:lnTo>
                    <a:pt x="2972458" y="1543270"/>
                  </a:lnTo>
                  <a:lnTo>
                    <a:pt x="2961129" y="1589273"/>
                  </a:lnTo>
                  <a:lnTo>
                    <a:pt x="2943000" y="1632169"/>
                  </a:lnTo>
                  <a:lnTo>
                    <a:pt x="2918687" y="1671343"/>
                  </a:lnTo>
                  <a:lnTo>
                    <a:pt x="2888805" y="1706179"/>
                  </a:lnTo>
                  <a:lnTo>
                    <a:pt x="2853970" y="1736062"/>
                  </a:lnTo>
                  <a:lnTo>
                    <a:pt x="2814798" y="1760376"/>
                  </a:lnTo>
                  <a:lnTo>
                    <a:pt x="2771904" y="1778505"/>
                  </a:lnTo>
                  <a:lnTo>
                    <a:pt x="2725904" y="1789834"/>
                  </a:lnTo>
                  <a:lnTo>
                    <a:pt x="2677414" y="1793747"/>
                  </a:lnTo>
                  <a:lnTo>
                    <a:pt x="298970" y="1793747"/>
                  </a:lnTo>
                  <a:lnTo>
                    <a:pt x="250474" y="1789834"/>
                  </a:lnTo>
                  <a:lnTo>
                    <a:pt x="204469" y="1778505"/>
                  </a:lnTo>
                  <a:lnTo>
                    <a:pt x="161572" y="1760376"/>
                  </a:lnTo>
                  <a:lnTo>
                    <a:pt x="122398" y="1736062"/>
                  </a:lnTo>
                  <a:lnTo>
                    <a:pt x="87563" y="1706179"/>
                  </a:lnTo>
                  <a:lnTo>
                    <a:pt x="57681" y="1671343"/>
                  </a:lnTo>
                  <a:lnTo>
                    <a:pt x="33368" y="1632169"/>
                  </a:lnTo>
                  <a:lnTo>
                    <a:pt x="15240" y="1589273"/>
                  </a:lnTo>
                  <a:lnTo>
                    <a:pt x="3912" y="1543270"/>
                  </a:lnTo>
                  <a:lnTo>
                    <a:pt x="0" y="1494777"/>
                  </a:lnTo>
                  <a:lnTo>
                    <a:pt x="0" y="298957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7200" y="2209800"/>
            <a:ext cx="6482080" cy="1556385"/>
            <a:chOff x="419097" y="2417019"/>
            <a:chExt cx="6482080" cy="1556385"/>
          </a:xfrm>
        </p:grpSpPr>
        <p:sp>
          <p:nvSpPr>
            <p:cNvPr id="7" name="object 7"/>
            <p:cNvSpPr/>
            <p:nvPr/>
          </p:nvSpPr>
          <p:spPr>
            <a:xfrm>
              <a:off x="419097" y="2417019"/>
              <a:ext cx="6481576" cy="15560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32303"/>
              <a:ext cx="6409944" cy="1484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432303"/>
              <a:ext cx="6410325" cy="1484630"/>
            </a:xfrm>
            <a:custGeom>
              <a:avLst/>
              <a:gdLst/>
              <a:ahLst/>
              <a:cxnLst/>
              <a:rect l="l" t="t" r="r" b="b"/>
              <a:pathLst>
                <a:path w="6410325" h="1484629">
                  <a:moveTo>
                    <a:pt x="0" y="247396"/>
                  </a:moveTo>
                  <a:lnTo>
                    <a:pt x="5026" y="197531"/>
                  </a:lnTo>
                  <a:lnTo>
                    <a:pt x="19442" y="151090"/>
                  </a:lnTo>
                  <a:lnTo>
                    <a:pt x="42253" y="109066"/>
                  </a:lnTo>
                  <a:lnTo>
                    <a:pt x="72464" y="72453"/>
                  </a:lnTo>
                  <a:lnTo>
                    <a:pt x="109080" y="42246"/>
                  </a:lnTo>
                  <a:lnTo>
                    <a:pt x="151106" y="19438"/>
                  </a:lnTo>
                  <a:lnTo>
                    <a:pt x="197547" y="5025"/>
                  </a:lnTo>
                  <a:lnTo>
                    <a:pt x="247408" y="0"/>
                  </a:lnTo>
                  <a:lnTo>
                    <a:pt x="6162548" y="0"/>
                  </a:lnTo>
                  <a:lnTo>
                    <a:pt x="6212412" y="5025"/>
                  </a:lnTo>
                  <a:lnTo>
                    <a:pt x="6258853" y="19438"/>
                  </a:lnTo>
                  <a:lnTo>
                    <a:pt x="6300877" y="42246"/>
                  </a:lnTo>
                  <a:lnTo>
                    <a:pt x="6337490" y="72453"/>
                  </a:lnTo>
                  <a:lnTo>
                    <a:pt x="6367697" y="109066"/>
                  </a:lnTo>
                  <a:lnTo>
                    <a:pt x="6390505" y="151090"/>
                  </a:lnTo>
                  <a:lnTo>
                    <a:pt x="6404918" y="197531"/>
                  </a:lnTo>
                  <a:lnTo>
                    <a:pt x="6409944" y="247396"/>
                  </a:lnTo>
                  <a:lnTo>
                    <a:pt x="6409944" y="1236980"/>
                  </a:lnTo>
                  <a:lnTo>
                    <a:pt x="6404918" y="1286844"/>
                  </a:lnTo>
                  <a:lnTo>
                    <a:pt x="6390505" y="1333285"/>
                  </a:lnTo>
                  <a:lnTo>
                    <a:pt x="6367697" y="1375309"/>
                  </a:lnTo>
                  <a:lnTo>
                    <a:pt x="6337490" y="1411922"/>
                  </a:lnTo>
                  <a:lnTo>
                    <a:pt x="6300877" y="1442129"/>
                  </a:lnTo>
                  <a:lnTo>
                    <a:pt x="6258853" y="1464937"/>
                  </a:lnTo>
                  <a:lnTo>
                    <a:pt x="6212412" y="1479350"/>
                  </a:lnTo>
                  <a:lnTo>
                    <a:pt x="6162548" y="1484376"/>
                  </a:lnTo>
                  <a:lnTo>
                    <a:pt x="247408" y="1484376"/>
                  </a:lnTo>
                  <a:lnTo>
                    <a:pt x="197547" y="1479350"/>
                  </a:lnTo>
                  <a:lnTo>
                    <a:pt x="151106" y="1464937"/>
                  </a:lnTo>
                  <a:lnTo>
                    <a:pt x="109080" y="1442129"/>
                  </a:lnTo>
                  <a:lnTo>
                    <a:pt x="72464" y="1411922"/>
                  </a:lnTo>
                  <a:lnTo>
                    <a:pt x="42253" y="1375309"/>
                  </a:lnTo>
                  <a:lnTo>
                    <a:pt x="19442" y="1333285"/>
                  </a:lnTo>
                  <a:lnTo>
                    <a:pt x="5026" y="1286844"/>
                  </a:lnTo>
                  <a:lnTo>
                    <a:pt x="0" y="1236980"/>
                  </a:lnTo>
                  <a:lnTo>
                    <a:pt x="0" y="247396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9292" y="166243"/>
            <a:ext cx="4176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Annotations</a:t>
            </a:r>
            <a:r>
              <a:rPr sz="1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5410200"/>
            <a:ext cx="1212850" cy="61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while(true);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914400"/>
            <a:ext cx="8084184" cy="445955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800" spc="-45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optional parameters are supported by 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Annotation.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 first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optional parameter ‘expected’ is used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method sho  uld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throw an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exception.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it doesn't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throw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an exception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if it   throws a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exception than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one declared,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test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fails.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example,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he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18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succeeds: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@Test(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expected=IndexOutOfBoundsException.class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public void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checkOutOfBounds()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{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ArrayList&lt;String&gt;().get(1);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second optional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parameter,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‘timeout’, causes 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test to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fail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if it takes longer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han a specified amount of clock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(measured in milliseconds).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following 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fails: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latin typeface="Times New Roman" pitchFamily="18" charset="0"/>
                <a:cs typeface="Times New Roman" pitchFamily="18" charset="0"/>
              </a:rPr>
              <a:t>@Test(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timeout=1000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public void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infinityCheck()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{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2895600"/>
            <a:ext cx="5937885" cy="1969135"/>
            <a:chOff x="600446" y="2435324"/>
            <a:chExt cx="5937885" cy="1969135"/>
          </a:xfrm>
        </p:grpSpPr>
        <p:sp>
          <p:nvSpPr>
            <p:cNvPr id="3" name="object 3"/>
            <p:cNvSpPr/>
            <p:nvPr/>
          </p:nvSpPr>
          <p:spPr>
            <a:xfrm>
              <a:off x="600446" y="2435324"/>
              <a:ext cx="5937522" cy="1969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555" y="2450591"/>
              <a:ext cx="586587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555" y="2450591"/>
              <a:ext cx="5866130" cy="1897380"/>
            </a:xfrm>
            <a:custGeom>
              <a:avLst/>
              <a:gdLst/>
              <a:ahLst/>
              <a:cxnLst/>
              <a:rect l="l" t="t" r="r" b="b"/>
              <a:pathLst>
                <a:path w="5866130" h="1897379">
                  <a:moveTo>
                    <a:pt x="0" y="316230"/>
                  </a:moveTo>
                  <a:lnTo>
                    <a:pt x="3428" y="269505"/>
                  </a:lnTo>
                  <a:lnTo>
                    <a:pt x="13388" y="224907"/>
                  </a:lnTo>
                  <a:lnTo>
                    <a:pt x="29390" y="182925"/>
                  </a:lnTo>
                  <a:lnTo>
                    <a:pt x="50946" y="144050"/>
                  </a:lnTo>
                  <a:lnTo>
                    <a:pt x="77565" y="108769"/>
                  </a:lnTo>
                  <a:lnTo>
                    <a:pt x="108759" y="77574"/>
                  </a:lnTo>
                  <a:lnTo>
                    <a:pt x="144038" y="50952"/>
                  </a:lnTo>
                  <a:lnTo>
                    <a:pt x="182914" y="29395"/>
                  </a:lnTo>
                  <a:lnTo>
                    <a:pt x="224898" y="13390"/>
                  </a:lnTo>
                  <a:lnTo>
                    <a:pt x="269499" y="3429"/>
                  </a:lnTo>
                  <a:lnTo>
                    <a:pt x="316230" y="0"/>
                  </a:lnTo>
                  <a:lnTo>
                    <a:pt x="5549646" y="0"/>
                  </a:lnTo>
                  <a:lnTo>
                    <a:pt x="5596370" y="3429"/>
                  </a:lnTo>
                  <a:lnTo>
                    <a:pt x="5640968" y="13390"/>
                  </a:lnTo>
                  <a:lnTo>
                    <a:pt x="5682950" y="29395"/>
                  </a:lnTo>
                  <a:lnTo>
                    <a:pt x="5721825" y="50952"/>
                  </a:lnTo>
                  <a:lnTo>
                    <a:pt x="5757106" y="77574"/>
                  </a:lnTo>
                  <a:lnTo>
                    <a:pt x="5788301" y="108769"/>
                  </a:lnTo>
                  <a:lnTo>
                    <a:pt x="5814923" y="144050"/>
                  </a:lnTo>
                  <a:lnTo>
                    <a:pt x="5836480" y="182925"/>
                  </a:lnTo>
                  <a:lnTo>
                    <a:pt x="5852485" y="224907"/>
                  </a:lnTo>
                  <a:lnTo>
                    <a:pt x="5862446" y="269505"/>
                  </a:lnTo>
                  <a:lnTo>
                    <a:pt x="5865876" y="316230"/>
                  </a:lnTo>
                  <a:lnTo>
                    <a:pt x="5865876" y="1581150"/>
                  </a:lnTo>
                  <a:lnTo>
                    <a:pt x="5862446" y="1627874"/>
                  </a:lnTo>
                  <a:lnTo>
                    <a:pt x="5852485" y="1672472"/>
                  </a:lnTo>
                  <a:lnTo>
                    <a:pt x="5836480" y="1714454"/>
                  </a:lnTo>
                  <a:lnTo>
                    <a:pt x="5814923" y="1753329"/>
                  </a:lnTo>
                  <a:lnTo>
                    <a:pt x="5788301" y="1788610"/>
                  </a:lnTo>
                  <a:lnTo>
                    <a:pt x="5757106" y="1819805"/>
                  </a:lnTo>
                  <a:lnTo>
                    <a:pt x="5721825" y="1846427"/>
                  </a:lnTo>
                  <a:lnTo>
                    <a:pt x="5682950" y="1867984"/>
                  </a:lnTo>
                  <a:lnTo>
                    <a:pt x="5640968" y="1883989"/>
                  </a:lnTo>
                  <a:lnTo>
                    <a:pt x="5596370" y="1893950"/>
                  </a:lnTo>
                  <a:lnTo>
                    <a:pt x="5549646" y="1897380"/>
                  </a:lnTo>
                  <a:lnTo>
                    <a:pt x="316230" y="1897380"/>
                  </a:lnTo>
                  <a:lnTo>
                    <a:pt x="269499" y="1893950"/>
                  </a:lnTo>
                  <a:lnTo>
                    <a:pt x="224898" y="1883989"/>
                  </a:lnTo>
                  <a:lnTo>
                    <a:pt x="182914" y="1867984"/>
                  </a:lnTo>
                  <a:lnTo>
                    <a:pt x="144038" y="1846427"/>
                  </a:lnTo>
                  <a:lnTo>
                    <a:pt x="108759" y="1819805"/>
                  </a:lnTo>
                  <a:lnTo>
                    <a:pt x="77565" y="1788610"/>
                  </a:lnTo>
                  <a:lnTo>
                    <a:pt x="50946" y="1753329"/>
                  </a:lnTo>
                  <a:lnTo>
                    <a:pt x="29390" y="1714454"/>
                  </a:lnTo>
                  <a:lnTo>
                    <a:pt x="13388" y="1672472"/>
                  </a:lnTo>
                  <a:lnTo>
                    <a:pt x="3428" y="1627874"/>
                  </a:lnTo>
                  <a:lnTo>
                    <a:pt x="0" y="1581150"/>
                  </a:lnTo>
                  <a:lnTo>
                    <a:pt x="0" y="316230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366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Annotations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1447800"/>
            <a:ext cx="6951980" cy="330072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latin typeface="Arial"/>
                <a:cs typeface="Arial"/>
              </a:rPr>
              <a:t>Timeout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defines a timeout period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miliseconds with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“timeout”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parameter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test fails when the timeout period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exceeds.</a:t>
            </a:r>
            <a:endParaRPr sz="2000">
              <a:latin typeface="Arial"/>
              <a:cs typeface="Arial"/>
            </a:endParaRPr>
          </a:p>
          <a:p>
            <a:pPr marL="243840" marR="1586865" indent="-17145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Courier New"/>
                <a:cs typeface="Courier New"/>
              </a:rPr>
              <a:t>@Test </a:t>
            </a:r>
            <a:r>
              <a:rPr sz="2400" spc="-5" dirty="0">
                <a:latin typeface="Courier New"/>
                <a:cs typeface="Courier New"/>
              </a:rPr>
              <a:t>(timeout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1000)  </a:t>
            </a:r>
            <a:r>
              <a:rPr sz="2400" dirty="0">
                <a:latin typeface="Courier New"/>
                <a:cs typeface="Courier New"/>
              </a:rPr>
              <a:t>public </a:t>
            </a:r>
            <a:r>
              <a:rPr sz="2400" spc="-10" dirty="0">
                <a:latin typeface="Courier New"/>
                <a:cs typeface="Courier New"/>
              </a:rPr>
              <a:t>void testinfinity() </a:t>
            </a:r>
            <a:r>
              <a:rPr sz="2400" dirty="0">
                <a:latin typeface="Courier New"/>
                <a:cs typeface="Courier New"/>
              </a:rPr>
              <a:t>{  while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(true)</a:t>
            </a:r>
            <a:endParaRPr sz="24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1676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 pitchFamily="18" charset="0"/>
                <a:cs typeface="Times New Roman" pitchFamily="18" charset="0"/>
              </a:rPr>
              <a:t>Qu</a:t>
            </a:r>
            <a:r>
              <a:rPr sz="3200" b="1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84" y="1360754"/>
            <a:ext cx="7716520" cy="2207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447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From tester point of </a:t>
            </a:r>
            <a:r>
              <a:rPr sz="2400" b="1" spc="-25" dirty="0">
                <a:latin typeface="Times New Roman" pitchFamily="18" charset="0"/>
                <a:cs typeface="Times New Roman" pitchFamily="18" charset="0"/>
              </a:rPr>
              <a:t>view,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What is the use of  @Ignore</a:t>
            </a:r>
            <a:r>
              <a:rPr sz="24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annotation?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447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From tester point of </a:t>
            </a:r>
            <a:r>
              <a:rPr sz="2400" b="1" spc="-25" dirty="0">
                <a:latin typeface="Times New Roman" pitchFamily="18" charset="0"/>
                <a:cs typeface="Times New Roman" pitchFamily="18" charset="0"/>
              </a:rPr>
              <a:t>view,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What is the use</a:t>
            </a:r>
            <a:r>
              <a:rPr sz="24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of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55244">
              <a:lnSpc>
                <a:spcPct val="100000"/>
              </a:lnSpc>
              <a:spcBef>
                <a:spcPts val="675"/>
              </a:spcBef>
            </a:pPr>
            <a:r>
              <a:rPr sz="2400" spc="-65" dirty="0">
                <a:latin typeface="Times New Roman" pitchFamily="18" charset="0"/>
                <a:cs typeface="Times New Roman" pitchFamily="18" charset="0"/>
              </a:rPr>
              <a:t>@Test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(timeout =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1000)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143000"/>
            <a:ext cx="78162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865" algn="l"/>
              </a:tabLst>
            </a:pPr>
            <a:r>
              <a:rPr sz="2400" u="heavy" dirty="0">
                <a:uFill>
                  <a:solidFill>
                    <a:srgbClr val="81C240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Junit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- an open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framework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7528559" cy="34721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tabLst>
                <a:tab pos="24447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JUnit has these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advantages: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58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it's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316230" indent="-231775">
              <a:lnSpc>
                <a:spcPct val="100000"/>
              </a:lnSpc>
              <a:spcBef>
                <a:spcPts val="575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single class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time,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suite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tests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can be created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group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classes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58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i="1" spc="-5" dirty="0">
                <a:latin typeface="Times New Roman" pitchFamily="18" charset="0"/>
                <a:cs typeface="Times New Roman" pitchFamily="18" charset="0"/>
              </a:rPr>
              <a:t>greatly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increases your confidence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the</a:t>
            </a:r>
            <a:r>
              <a:rPr sz="20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correctness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your code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141605" indent="-2317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4475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it often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improves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are 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since you spend more time thinking about </a:t>
            </a:r>
            <a:r>
              <a:rPr sz="2000" u="heavy" spc="-5" dirty="0">
                <a:solidFill>
                  <a:srgbClr val="81C240"/>
                </a:solidFill>
                <a:uFill>
                  <a:solidFill>
                    <a:srgbClr val="81C24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5" dirty="0">
                <a:solidFill>
                  <a:srgbClr val="81C240"/>
                </a:solidFill>
                <a:uFill>
                  <a:solidFill>
                    <a:srgbClr val="81C240"/>
                  </a:solidFill>
                </a:uFill>
                <a:latin typeface="Times New Roman" pitchFamily="18" charset="0"/>
                <a:cs typeface="Times New Roman" pitchFamily="18" charset="0"/>
                <a:hlinkClick r:id="rId3"/>
              </a:rPr>
              <a:t>how </a:t>
            </a:r>
            <a:r>
              <a:rPr sz="2000" u="heavy" dirty="0">
                <a:solidFill>
                  <a:srgbClr val="81C240"/>
                </a:solidFill>
                <a:uFill>
                  <a:solidFill>
                    <a:srgbClr val="81C240"/>
                  </a:solidFill>
                </a:uFill>
                <a:latin typeface="Times New Roman" pitchFamily="18" charset="0"/>
                <a:cs typeface="Times New Roman" pitchFamily="18" charset="0"/>
                <a:hlinkClick r:id="rId3"/>
              </a:rPr>
              <a:t>an object is </a:t>
            </a:r>
            <a:r>
              <a:rPr sz="2000" u="heavy" spc="-5" dirty="0">
                <a:solidFill>
                  <a:srgbClr val="81C240"/>
                </a:solidFill>
                <a:uFill>
                  <a:solidFill>
                    <a:srgbClr val="81C240"/>
                  </a:solidFill>
                </a:uFill>
                <a:latin typeface="Times New Roman" pitchFamily="18" charset="0"/>
                <a:cs typeface="Times New Roman" pitchFamily="18" charset="0"/>
                <a:hlinkClick r:id="rId3"/>
              </a:rPr>
              <a:t>actually </a:t>
            </a:r>
            <a:r>
              <a:rPr sz="2000" i="1" u="heavy" spc="-5" dirty="0">
                <a:solidFill>
                  <a:srgbClr val="81C240"/>
                </a:solidFill>
                <a:uFill>
                  <a:solidFill>
                    <a:srgbClr val="81C240"/>
                  </a:solidFill>
                </a:uFill>
                <a:latin typeface="Times New Roman" pitchFamily="18" charset="0"/>
                <a:cs typeface="Times New Roman" pitchFamily="18" charset="0"/>
                <a:hlinkClick r:id="rId3"/>
              </a:rPr>
              <a:t>used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 instead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its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implementation,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defects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interface become more  obvious.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33400"/>
            <a:ext cx="169989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5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1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5" dirty="0">
                <a:latin typeface="Times New Roman" pitchFamily="18" charset="0"/>
                <a:cs typeface="Times New Roman" pitchFamily="18" charset="0"/>
              </a:rPr>
              <a:t>Suite</a:t>
            </a:r>
            <a:endParaRPr sz="1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7567295" cy="449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spc="-5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Suite is a Convenient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group together </a:t>
            </a:r>
            <a:r>
              <a:rPr sz="1800" dirty="0">
                <a:latin typeface="Arial"/>
                <a:cs typeface="Arial"/>
              </a:rPr>
              <a:t>tests </a:t>
            </a:r>
            <a:r>
              <a:rPr sz="1800" spc="-5" dirty="0">
                <a:latin typeface="Arial"/>
                <a:cs typeface="Arial"/>
              </a:rPr>
              <a:t>that are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related</a:t>
            </a:r>
            <a:endParaRPr sz="18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1510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bundle a </a:t>
            </a:r>
            <a:r>
              <a:rPr sz="1800" dirty="0">
                <a:latin typeface="Arial"/>
                <a:cs typeface="Arial"/>
              </a:rPr>
              <a:t>few </a:t>
            </a:r>
            <a:r>
              <a:rPr sz="1800" spc="-5" dirty="0">
                <a:latin typeface="Arial"/>
                <a:cs typeface="Arial"/>
              </a:rPr>
              <a:t>unit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cases and run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together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spc="-5" dirty="0">
                <a:latin typeface="Arial"/>
                <a:cs typeface="Arial"/>
              </a:rPr>
              <a:t>Annotations used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1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@RunWith</a:t>
            </a:r>
            <a:endParaRPr sz="1800">
              <a:latin typeface="Arial"/>
              <a:cs typeface="Arial"/>
            </a:endParaRPr>
          </a:p>
          <a:p>
            <a:pPr marL="1243965" marR="332740" lvl="2" indent="-317500">
              <a:lnSpc>
                <a:spcPts val="3670"/>
              </a:lnSpc>
              <a:spcBef>
                <a:spcPts val="375"/>
              </a:spcBef>
              <a:buChar char="•"/>
              <a:tabLst>
                <a:tab pos="1155700" algn="l"/>
                <a:tab pos="1156335" algn="l"/>
                <a:tab pos="4405630" algn="l"/>
              </a:tabLst>
            </a:pP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invoke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which	</a:t>
            </a:r>
            <a:r>
              <a:rPr sz="1800" spc="-5" dirty="0">
                <a:latin typeface="Arial"/>
                <a:cs typeface="Arial"/>
              </a:rPr>
              <a:t>is annotated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  </a:t>
            </a:r>
            <a:r>
              <a:rPr sz="1800" spc="-5" dirty="0">
                <a:latin typeface="Arial"/>
                <a:cs typeface="Arial"/>
              </a:rPr>
              <a:t>in that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4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@Suite</a:t>
            </a:r>
            <a:endParaRPr sz="1800">
              <a:latin typeface="Arial"/>
              <a:cs typeface="Arial"/>
            </a:endParaRPr>
          </a:p>
          <a:p>
            <a:pPr marL="1243965" marR="5080" lvl="2" indent="-317500">
              <a:lnSpc>
                <a:spcPts val="3670"/>
              </a:lnSpc>
              <a:spcBef>
                <a:spcPts val="37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Arial"/>
                <a:cs typeface="Arial"/>
              </a:rPr>
              <a:t>Allows you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manually build a suite containing </a:t>
            </a:r>
            <a:r>
              <a:rPr sz="1800" dirty="0">
                <a:latin typeface="Arial"/>
                <a:cs typeface="Arial"/>
              </a:rPr>
              <a:t>tests from </a:t>
            </a:r>
            <a:r>
              <a:rPr sz="1800" spc="-5" dirty="0">
                <a:latin typeface="Arial"/>
                <a:cs typeface="Arial"/>
              </a:rPr>
              <a:t>many  classes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85800"/>
            <a:ext cx="357060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Defined Class</a:t>
            </a:r>
            <a:r>
              <a:rPr sz="14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5" dirty="0">
                <a:latin typeface="Times New Roman" pitchFamily="18" charset="0"/>
                <a:cs typeface="Times New Roman" pitchFamily="18" charset="0"/>
              </a:rPr>
              <a:t>1</a:t>
            </a:r>
            <a:endParaRPr sz="1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371600"/>
            <a:ext cx="5207635" cy="4361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9500" algn="l"/>
              </a:tabLst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	class </a:t>
            </a:r>
            <a:r>
              <a:rPr sz="2000" b="1" spc="-5" dirty="0">
                <a:latin typeface="Courier New"/>
                <a:cs typeface="Courier New"/>
              </a:rPr>
              <a:t>StringManip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String </a:t>
            </a:r>
            <a:r>
              <a:rPr sz="2000" spc="-5" dirty="0">
                <a:solidFill>
                  <a:srgbClr val="0000C0"/>
                </a:solidFill>
                <a:latin typeface="Courier New"/>
                <a:cs typeface="Courier New"/>
              </a:rPr>
              <a:t>datum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tabLst>
                <a:tab pos="1079500" algn="l"/>
              </a:tabLst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	</a:t>
            </a:r>
            <a:r>
              <a:rPr sz="2000" b="1" spc="-5" dirty="0">
                <a:latin typeface="Courier New"/>
                <a:cs typeface="Courier New"/>
              </a:rPr>
              <a:t>StringManip(String datum) </a:t>
            </a:r>
            <a:r>
              <a:rPr sz="2000" b="1" dirty="0"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this</a:t>
            </a:r>
            <a:r>
              <a:rPr sz="2000" b="1" spc="-5" dirty="0"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0000C0"/>
                </a:solidFill>
                <a:latin typeface="Courier New"/>
                <a:cs typeface="Courier New"/>
              </a:rPr>
              <a:t>datum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datum;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12700" marR="1071245">
              <a:lnSpc>
                <a:spcPct val="120000"/>
              </a:lnSpc>
              <a:tabLst>
                <a:tab pos="1079500" algn="l"/>
              </a:tabLst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	</a:t>
            </a:r>
            <a:r>
              <a:rPr sz="2000" b="1" spc="-5" dirty="0">
                <a:latin typeface="Courier New"/>
                <a:cs typeface="Courier New"/>
              </a:rPr>
              <a:t>String upperCase() </a:t>
            </a:r>
            <a:r>
              <a:rPr sz="2000" b="1" dirty="0"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retur</a:t>
            </a:r>
            <a:r>
              <a:rPr sz="2000" b="1" dirty="0">
                <a:solidFill>
                  <a:srgbClr val="7E0054"/>
                </a:solidFill>
                <a:latin typeface="Courier New"/>
                <a:cs typeface="Courier New"/>
              </a:rPr>
              <a:t>n	</a:t>
            </a:r>
            <a:r>
              <a:rPr sz="2000" b="1" spc="-5" dirty="0">
                <a:solidFill>
                  <a:srgbClr val="0000C0"/>
                </a:solidFill>
                <a:latin typeface="Courier New"/>
                <a:cs typeface="Courier New"/>
              </a:rPr>
              <a:t>datum</a:t>
            </a:r>
            <a:r>
              <a:rPr sz="2000" b="1" spc="-5" dirty="0">
                <a:latin typeface="Courier New"/>
                <a:cs typeface="Courier New"/>
              </a:rPr>
              <a:t>.toUpperCase();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589978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5" dirty="0">
                <a:solidFill>
                  <a:srgbClr val="ED2C2F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sz="1400" b="1" spc="-5" dirty="0">
                <a:solidFill>
                  <a:srgbClr val="ED2C2F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sz="1400" b="1" spc="-5" dirty="0">
                <a:latin typeface="Times New Roman" pitchFamily="18" charset="0"/>
                <a:cs typeface="Times New Roman" pitchFamily="18" charset="0"/>
              </a:rPr>
              <a:t>for User 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Defined Class</a:t>
            </a:r>
            <a:r>
              <a:rPr sz="1400" b="1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5" dirty="0">
                <a:latin typeface="Times New Roman" pitchFamily="18" charset="0"/>
                <a:cs typeface="Times New Roman" pitchFamily="18" charset="0"/>
              </a:rPr>
              <a:t>1</a:t>
            </a:r>
            <a:endParaRPr sz="1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34187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1080">
              <a:lnSpc>
                <a:spcPct val="120000"/>
              </a:lnSpc>
              <a:spcBef>
                <a:spcPts val="100"/>
              </a:spcBef>
              <a:tabLst>
                <a:tab pos="1079500" algn="l"/>
              </a:tabLst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import	static </a:t>
            </a:r>
            <a:r>
              <a:rPr sz="2000" b="1" spc="-5" dirty="0">
                <a:latin typeface="Courier New"/>
                <a:cs typeface="Courier New"/>
              </a:rPr>
              <a:t>org.junit.Assert.*;  </a:t>
            </a: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import	</a:t>
            </a:r>
            <a:r>
              <a:rPr sz="2000" b="1" spc="-5" dirty="0">
                <a:latin typeface="Courier New"/>
                <a:cs typeface="Courier New"/>
              </a:rPr>
              <a:t>org.junit.Test;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2000" b="1" spc="-5" dirty="0">
                <a:latin typeface="Courier New"/>
                <a:cs typeface="Courier New"/>
              </a:rPr>
              <a:t>Test1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636363"/>
                </a:solidFill>
                <a:latin typeface="Courier New"/>
                <a:cs typeface="Courier New"/>
              </a:rPr>
              <a:t>@Test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</a:t>
            </a:r>
            <a:r>
              <a:rPr sz="2000" b="1" spc="-10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testUpperCase()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080" indent="15240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StringManip </a:t>
            </a:r>
            <a:r>
              <a:rPr sz="2000" dirty="0">
                <a:latin typeface="Courier New"/>
                <a:cs typeface="Courier New"/>
              </a:rPr>
              <a:t>s = </a:t>
            </a:r>
            <a:r>
              <a:rPr sz="2000" b="1" dirty="0">
                <a:solidFill>
                  <a:srgbClr val="7E0054"/>
                </a:solidFill>
                <a:latin typeface="Courier New"/>
                <a:cs typeface="Courier New"/>
              </a:rPr>
              <a:t>new </a:t>
            </a:r>
            <a:r>
              <a:rPr sz="2000" b="1" spc="-5" dirty="0">
                <a:latin typeface="Courier New"/>
                <a:cs typeface="Courier New"/>
              </a:rPr>
              <a:t>StringManip(</a:t>
            </a:r>
            <a:r>
              <a:rPr sz="2000" b="1" spc="-5" dirty="0">
                <a:solidFill>
                  <a:srgbClr val="2A00FF"/>
                </a:solidFill>
                <a:latin typeface="Courier New"/>
                <a:cs typeface="Courier New"/>
              </a:rPr>
              <a:t>"hello"</a:t>
            </a:r>
            <a:r>
              <a:rPr sz="2000" b="1" spc="-5" dirty="0">
                <a:latin typeface="Courier New"/>
                <a:cs typeface="Courier New"/>
              </a:rPr>
              <a:t>);  </a:t>
            </a:r>
            <a:r>
              <a:rPr sz="2000" spc="-5" dirty="0">
                <a:latin typeface="Courier New"/>
                <a:cs typeface="Courier New"/>
              </a:rPr>
              <a:t>String actualResult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s.upperCase();  </a:t>
            </a:r>
            <a:r>
              <a:rPr sz="2000" i="1" spc="-5" dirty="0">
                <a:latin typeface="Courier New"/>
                <a:cs typeface="Courier New"/>
              </a:rPr>
              <a:t>assertEquals(actualResult,</a:t>
            </a:r>
            <a:r>
              <a:rPr sz="2000" i="1" spc="-10" dirty="0"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2A00FF"/>
                </a:solidFill>
                <a:latin typeface="Courier New"/>
                <a:cs typeface="Courier New"/>
              </a:rPr>
              <a:t>"HELLO"</a:t>
            </a:r>
            <a:r>
              <a:rPr sz="2000" i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14" y="575137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35706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Defined Class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2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7035165" cy="4727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9500" algn="l"/>
              </a:tabLst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	class </a:t>
            </a:r>
            <a:r>
              <a:rPr sz="2000" b="1" spc="-5" dirty="0">
                <a:latin typeface="Courier New"/>
                <a:cs typeface="Courier New"/>
              </a:rPr>
              <a:t>Calculator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	int </a:t>
            </a:r>
            <a:r>
              <a:rPr sz="2000" b="1" spc="-5" dirty="0">
                <a:latin typeface="Courier New"/>
                <a:cs typeface="Courier New"/>
              </a:rPr>
              <a:t>add( </a:t>
            </a: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v1, </a:t>
            </a: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v2){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return</a:t>
            </a:r>
            <a:r>
              <a:rPr sz="2000" b="1" spc="-10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v1+v2;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	int </a:t>
            </a:r>
            <a:r>
              <a:rPr sz="2000" b="1" spc="-5" dirty="0">
                <a:latin typeface="Courier New"/>
                <a:cs typeface="Courier New"/>
              </a:rPr>
              <a:t>sub( </a:t>
            </a: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v1, </a:t>
            </a: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v2){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7E0054"/>
                </a:solidFill>
                <a:latin typeface="Courier New"/>
                <a:cs typeface="Courier New"/>
              </a:rPr>
              <a:t>return</a:t>
            </a:r>
            <a:r>
              <a:rPr sz="2000" b="1" spc="-10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v1-v2;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E7E5F"/>
                </a:solidFill>
                <a:latin typeface="Courier New"/>
                <a:cs typeface="Courier New"/>
              </a:rPr>
              <a:t>// You can add more functions here as</a:t>
            </a:r>
            <a:r>
              <a:rPr sz="2000" spc="25" dirty="0">
                <a:solidFill>
                  <a:srgbClr val="3E7E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E7E5F"/>
                </a:solidFill>
                <a:latin typeface="Courier New"/>
                <a:cs typeface="Courier New"/>
              </a:rPr>
              <a:t>needed..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23" y="168097"/>
            <a:ext cx="5911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30" dirty="0">
                <a:solidFill>
                  <a:srgbClr val="ED2C2F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sz="1400" i="1" spc="-5" dirty="0">
                <a:solidFill>
                  <a:srgbClr val="ED2C2F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for User Defined Class</a:t>
            </a:r>
            <a:r>
              <a:rPr sz="1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2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947699"/>
            <a:ext cx="4056379" cy="558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import static </a:t>
            </a:r>
            <a:r>
              <a:rPr sz="1600" b="1" spc="-5" dirty="0">
                <a:latin typeface="Courier New"/>
                <a:cs typeface="Courier New"/>
              </a:rPr>
              <a:t>org.junit.Assert.*;  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import</a:t>
            </a:r>
            <a:r>
              <a:rPr sz="1600" b="1" spc="10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org.junit.Test;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class </a:t>
            </a:r>
            <a:r>
              <a:rPr sz="1600" b="1" spc="-5" dirty="0">
                <a:latin typeface="Courier New"/>
                <a:cs typeface="Courier New"/>
              </a:rPr>
              <a:t>Test2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Calculator </a:t>
            </a:r>
            <a:r>
              <a:rPr sz="1600" spc="-5" dirty="0">
                <a:solidFill>
                  <a:srgbClr val="0000C0"/>
                </a:solidFill>
                <a:latin typeface="Courier New"/>
                <a:cs typeface="Courier New"/>
              </a:rPr>
              <a:t>c </a:t>
            </a:r>
            <a:r>
              <a:rPr sz="1600" spc="-5" dirty="0"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new</a:t>
            </a:r>
            <a:r>
              <a:rPr sz="1600" b="1" spc="2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Calculator();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@Test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Courier New"/>
                <a:cs typeface="Courier New"/>
              </a:rPr>
              <a:t>testAdd()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i="1" spc="-5" dirty="0">
                <a:latin typeface="Courier New"/>
                <a:cs typeface="Courier New"/>
              </a:rPr>
              <a:t>assertEquals(5,</a:t>
            </a:r>
            <a:r>
              <a:rPr sz="1600" i="1" dirty="0">
                <a:latin typeface="Courier New"/>
                <a:cs typeface="Courier New"/>
              </a:rPr>
              <a:t> </a:t>
            </a:r>
            <a:r>
              <a:rPr sz="1600" i="1" spc="-5" dirty="0">
                <a:solidFill>
                  <a:srgbClr val="0000C0"/>
                </a:solidFill>
                <a:latin typeface="Courier New"/>
                <a:cs typeface="Courier New"/>
              </a:rPr>
              <a:t>c</a:t>
            </a:r>
            <a:r>
              <a:rPr sz="1600" i="1" spc="-5" dirty="0">
                <a:latin typeface="Courier New"/>
                <a:cs typeface="Courier New"/>
              </a:rPr>
              <a:t>.add(10,-5));</a:t>
            </a:r>
            <a:endParaRPr sz="1600">
              <a:latin typeface="Courier New"/>
              <a:cs typeface="Courier New"/>
            </a:endParaRPr>
          </a:p>
          <a:p>
            <a:pPr marL="12700" marR="249554">
              <a:lnSpc>
                <a:spcPct val="120000"/>
              </a:lnSpc>
            </a:pPr>
            <a:r>
              <a:rPr sz="1600" i="1" spc="-5" dirty="0">
                <a:latin typeface="Courier New"/>
                <a:cs typeface="Courier New"/>
              </a:rPr>
              <a:t>assertEquals(5, </a:t>
            </a:r>
            <a:r>
              <a:rPr sz="1600" i="1" spc="-5" dirty="0">
                <a:solidFill>
                  <a:srgbClr val="0000C0"/>
                </a:solidFill>
                <a:latin typeface="Courier New"/>
                <a:cs typeface="Courier New"/>
              </a:rPr>
              <a:t>c</a:t>
            </a:r>
            <a:r>
              <a:rPr sz="1600" i="1" spc="-5" dirty="0">
                <a:latin typeface="Courier New"/>
                <a:cs typeface="Courier New"/>
              </a:rPr>
              <a:t>.add(10,-5));  assertEquals(5, </a:t>
            </a:r>
            <a:r>
              <a:rPr sz="1600" i="1" spc="-5" dirty="0">
                <a:solidFill>
                  <a:srgbClr val="0000C0"/>
                </a:solidFill>
                <a:latin typeface="Courier New"/>
                <a:cs typeface="Courier New"/>
              </a:rPr>
              <a:t>c</a:t>
            </a:r>
            <a:r>
              <a:rPr sz="1600" i="1" spc="-5" dirty="0">
                <a:latin typeface="Courier New"/>
                <a:cs typeface="Courier New"/>
              </a:rPr>
              <a:t>.add(20,-15));  assertEquals(5,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solidFill>
                  <a:srgbClr val="0000C0"/>
                </a:solidFill>
                <a:latin typeface="Courier New"/>
                <a:cs typeface="Courier New"/>
              </a:rPr>
              <a:t>c</a:t>
            </a:r>
            <a:r>
              <a:rPr sz="1600" i="1" spc="-5" dirty="0">
                <a:latin typeface="Courier New"/>
                <a:cs typeface="Courier New"/>
              </a:rPr>
              <a:t>.add(0,5));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@Test</a:t>
            </a:r>
            <a:endParaRPr sz="1600">
              <a:latin typeface="Courier New"/>
              <a:cs typeface="Courier New"/>
            </a:endParaRPr>
          </a:p>
          <a:p>
            <a:pPr marL="12700" marR="250190">
              <a:lnSpc>
                <a:spcPct val="120000"/>
              </a:lnSpc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Courier New"/>
                <a:cs typeface="Courier New"/>
              </a:rPr>
              <a:t>testSub() {  </a:t>
            </a:r>
            <a:r>
              <a:rPr sz="1600" i="1" spc="-5" dirty="0">
                <a:latin typeface="Courier New"/>
                <a:cs typeface="Courier New"/>
              </a:rPr>
              <a:t>assertEquals(5, </a:t>
            </a:r>
            <a:r>
              <a:rPr sz="1600" i="1" spc="-5" dirty="0">
                <a:solidFill>
                  <a:srgbClr val="0000C0"/>
                </a:solidFill>
                <a:latin typeface="Courier New"/>
                <a:cs typeface="Courier New"/>
              </a:rPr>
              <a:t>c</a:t>
            </a:r>
            <a:r>
              <a:rPr sz="1600" i="1" spc="-5" dirty="0">
                <a:latin typeface="Courier New"/>
                <a:cs typeface="Courier New"/>
              </a:rPr>
              <a:t>.sub(10,5));  assertEquals(95, </a:t>
            </a:r>
            <a:r>
              <a:rPr sz="1600" i="1" spc="-5" dirty="0">
                <a:solidFill>
                  <a:srgbClr val="0000C0"/>
                </a:solidFill>
                <a:latin typeface="Courier New"/>
                <a:cs typeface="Courier New"/>
              </a:rPr>
              <a:t>c</a:t>
            </a:r>
            <a:r>
              <a:rPr sz="1600" i="1" spc="-5" dirty="0">
                <a:latin typeface="Courier New"/>
                <a:cs typeface="Courier New"/>
              </a:rPr>
              <a:t>.sub(100,5));  assertEquals(5, </a:t>
            </a:r>
            <a:r>
              <a:rPr sz="1600" i="1" spc="-5" dirty="0">
                <a:solidFill>
                  <a:srgbClr val="0000C0"/>
                </a:solidFill>
                <a:latin typeface="Courier New"/>
                <a:cs typeface="Courier New"/>
              </a:rPr>
              <a:t>c</a:t>
            </a:r>
            <a:r>
              <a:rPr sz="1600" i="1" spc="-5" dirty="0">
                <a:latin typeface="Courier New"/>
                <a:cs typeface="Courier New"/>
              </a:rPr>
              <a:t>.sub(20,15));  assertEquals(5, </a:t>
            </a:r>
            <a:r>
              <a:rPr sz="1600" i="1" spc="-5" dirty="0">
                <a:solidFill>
                  <a:srgbClr val="0000C0"/>
                </a:solidFill>
                <a:latin typeface="Courier New"/>
                <a:cs typeface="Courier New"/>
              </a:rPr>
              <a:t>c</a:t>
            </a:r>
            <a:r>
              <a:rPr sz="1600" i="1" spc="-5" dirty="0">
                <a:latin typeface="Courier New"/>
                <a:cs typeface="Courier New"/>
              </a:rPr>
              <a:t>.sub(10,5));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169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5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1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Suite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1015365"/>
            <a:ext cx="8068945" cy="182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95"/>
              </a:spcBef>
              <a:buChar char="•"/>
              <a:tabLst>
                <a:tab pos="244475" algn="l"/>
                <a:tab pos="245110" algn="l"/>
              </a:tabLst>
            </a:pPr>
            <a:r>
              <a:rPr sz="1600" spc="-5" dirty="0">
                <a:latin typeface="Arial"/>
                <a:cs typeface="Arial"/>
              </a:rPr>
              <a:t>In JUnit, both </a:t>
            </a:r>
            <a:r>
              <a:rPr sz="1600" b="1" spc="-5" dirty="0">
                <a:latin typeface="Arial"/>
                <a:cs typeface="Arial"/>
              </a:rPr>
              <a:t>@RunWith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@Suite </a:t>
            </a:r>
            <a:r>
              <a:rPr sz="1600" spc="-5" dirty="0">
                <a:latin typeface="Arial"/>
                <a:cs typeface="Arial"/>
              </a:rPr>
              <a:t>annotation are used to run the suite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test.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65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buChar char="•"/>
              <a:tabLst>
                <a:tab pos="244475" algn="l"/>
                <a:tab pos="245110" algn="l"/>
              </a:tabLst>
            </a:pPr>
            <a:r>
              <a:rPr sz="1600" spc="-5" dirty="0">
                <a:latin typeface="Arial"/>
                <a:cs typeface="Arial"/>
              </a:rPr>
              <a:t>When a class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annotated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@RunWith,</a:t>
            </a:r>
            <a:endParaRPr sz="1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JUnit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invoke the class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references to run the tests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that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44475" marR="5080" indent="-232410">
              <a:lnSpc>
                <a:spcPct val="100000"/>
              </a:lnSpc>
              <a:buChar char="•"/>
              <a:tabLst>
                <a:tab pos="244475" algn="l"/>
                <a:tab pos="245110" algn="l"/>
              </a:tabLst>
            </a:pPr>
            <a:r>
              <a:rPr sz="1800" spc="-5" dirty="0">
                <a:latin typeface="Arial"/>
                <a:cs typeface="Arial"/>
              </a:rPr>
              <a:t>Using Suite as a runner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manually build a suite containing </a:t>
            </a:r>
            <a:r>
              <a:rPr sz="1800" dirty="0">
                <a:latin typeface="Arial"/>
                <a:cs typeface="Arial"/>
              </a:rPr>
              <a:t>tests f  </a:t>
            </a:r>
            <a:r>
              <a:rPr sz="1800" spc="-5" dirty="0">
                <a:latin typeface="Arial"/>
                <a:cs typeface="Arial"/>
              </a:rPr>
              <a:t>rom many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14" y="3295650"/>
            <a:ext cx="29248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@RunWith(Suite.class)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@Suite.SuiteClasses({</a:t>
            </a:r>
            <a:endParaRPr sz="1600">
              <a:latin typeface="Courier New"/>
              <a:cs typeface="Courier New"/>
            </a:endParaRPr>
          </a:p>
          <a:p>
            <a:pPr marL="1446530" marR="508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,  Test2.class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514" y="4758944"/>
            <a:ext cx="25895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public class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AllTests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46995" y="3547871"/>
            <a:ext cx="3206750" cy="1663064"/>
            <a:chOff x="5746995" y="3547871"/>
            <a:chExt cx="3206750" cy="1663064"/>
          </a:xfrm>
        </p:grpSpPr>
        <p:sp>
          <p:nvSpPr>
            <p:cNvPr id="7" name="object 7"/>
            <p:cNvSpPr/>
            <p:nvPr/>
          </p:nvSpPr>
          <p:spPr>
            <a:xfrm>
              <a:off x="5746995" y="3686555"/>
              <a:ext cx="3206513" cy="1316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5435" y="3547871"/>
              <a:ext cx="2455164" cy="1662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85103" y="3701795"/>
              <a:ext cx="3130550" cy="1240790"/>
            </a:xfrm>
            <a:custGeom>
              <a:avLst/>
              <a:gdLst/>
              <a:ahLst/>
              <a:cxnLst/>
              <a:rect l="l" t="t" r="r" b="b"/>
              <a:pathLst>
                <a:path w="3130550" h="1240789">
                  <a:moveTo>
                    <a:pt x="2923540" y="0"/>
                  </a:moveTo>
                  <a:lnTo>
                    <a:pt x="206756" y="0"/>
                  </a:lnTo>
                  <a:lnTo>
                    <a:pt x="159353" y="5461"/>
                  </a:lnTo>
                  <a:lnTo>
                    <a:pt x="115836" y="21017"/>
                  </a:lnTo>
                  <a:lnTo>
                    <a:pt x="77447" y="45426"/>
                  </a:lnTo>
                  <a:lnTo>
                    <a:pt x="45426" y="77447"/>
                  </a:lnTo>
                  <a:lnTo>
                    <a:pt x="21017" y="115836"/>
                  </a:lnTo>
                  <a:lnTo>
                    <a:pt x="5461" y="159353"/>
                  </a:lnTo>
                  <a:lnTo>
                    <a:pt x="0" y="206755"/>
                  </a:lnTo>
                  <a:lnTo>
                    <a:pt x="0" y="1033779"/>
                  </a:lnTo>
                  <a:lnTo>
                    <a:pt x="5461" y="1081182"/>
                  </a:lnTo>
                  <a:lnTo>
                    <a:pt x="21017" y="1124699"/>
                  </a:lnTo>
                  <a:lnTo>
                    <a:pt x="45426" y="1163088"/>
                  </a:lnTo>
                  <a:lnTo>
                    <a:pt x="77447" y="1195109"/>
                  </a:lnTo>
                  <a:lnTo>
                    <a:pt x="115836" y="1219518"/>
                  </a:lnTo>
                  <a:lnTo>
                    <a:pt x="159353" y="1235074"/>
                  </a:lnTo>
                  <a:lnTo>
                    <a:pt x="206756" y="1240535"/>
                  </a:lnTo>
                  <a:lnTo>
                    <a:pt x="2923540" y="1240535"/>
                  </a:lnTo>
                  <a:lnTo>
                    <a:pt x="2970942" y="1235074"/>
                  </a:lnTo>
                  <a:lnTo>
                    <a:pt x="3014459" y="1219518"/>
                  </a:lnTo>
                  <a:lnTo>
                    <a:pt x="3052848" y="1195109"/>
                  </a:lnTo>
                  <a:lnTo>
                    <a:pt x="3084869" y="1163088"/>
                  </a:lnTo>
                  <a:lnTo>
                    <a:pt x="3109278" y="1124699"/>
                  </a:lnTo>
                  <a:lnTo>
                    <a:pt x="3124834" y="1081182"/>
                  </a:lnTo>
                  <a:lnTo>
                    <a:pt x="3130296" y="1033779"/>
                  </a:lnTo>
                  <a:lnTo>
                    <a:pt x="3130296" y="206755"/>
                  </a:lnTo>
                  <a:lnTo>
                    <a:pt x="3124834" y="159353"/>
                  </a:lnTo>
                  <a:lnTo>
                    <a:pt x="3109278" y="115836"/>
                  </a:lnTo>
                  <a:lnTo>
                    <a:pt x="3084869" y="77447"/>
                  </a:lnTo>
                  <a:lnTo>
                    <a:pt x="3052848" y="45426"/>
                  </a:lnTo>
                  <a:lnTo>
                    <a:pt x="3014459" y="21017"/>
                  </a:lnTo>
                  <a:lnTo>
                    <a:pt x="2970942" y="5461"/>
                  </a:lnTo>
                  <a:lnTo>
                    <a:pt x="2923540" y="0"/>
                  </a:lnTo>
                  <a:close/>
                </a:path>
              </a:pathLst>
            </a:custGeom>
            <a:solidFill>
              <a:srgbClr val="FDE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5103" y="3701795"/>
              <a:ext cx="3130550" cy="1240790"/>
            </a:xfrm>
            <a:custGeom>
              <a:avLst/>
              <a:gdLst/>
              <a:ahLst/>
              <a:cxnLst/>
              <a:rect l="l" t="t" r="r" b="b"/>
              <a:pathLst>
                <a:path w="3130550" h="1240789">
                  <a:moveTo>
                    <a:pt x="0" y="206755"/>
                  </a:moveTo>
                  <a:lnTo>
                    <a:pt x="5461" y="159353"/>
                  </a:lnTo>
                  <a:lnTo>
                    <a:pt x="21017" y="115836"/>
                  </a:lnTo>
                  <a:lnTo>
                    <a:pt x="45426" y="77447"/>
                  </a:lnTo>
                  <a:lnTo>
                    <a:pt x="77447" y="45426"/>
                  </a:lnTo>
                  <a:lnTo>
                    <a:pt x="115836" y="21017"/>
                  </a:lnTo>
                  <a:lnTo>
                    <a:pt x="159353" y="5461"/>
                  </a:lnTo>
                  <a:lnTo>
                    <a:pt x="206756" y="0"/>
                  </a:lnTo>
                  <a:lnTo>
                    <a:pt x="2923540" y="0"/>
                  </a:lnTo>
                  <a:lnTo>
                    <a:pt x="2970942" y="5461"/>
                  </a:lnTo>
                  <a:lnTo>
                    <a:pt x="3014459" y="21017"/>
                  </a:lnTo>
                  <a:lnTo>
                    <a:pt x="3052848" y="45426"/>
                  </a:lnTo>
                  <a:lnTo>
                    <a:pt x="3084869" y="77447"/>
                  </a:lnTo>
                  <a:lnTo>
                    <a:pt x="3109278" y="115836"/>
                  </a:lnTo>
                  <a:lnTo>
                    <a:pt x="3124834" y="159353"/>
                  </a:lnTo>
                  <a:lnTo>
                    <a:pt x="3130296" y="206755"/>
                  </a:lnTo>
                  <a:lnTo>
                    <a:pt x="3130296" y="1033779"/>
                  </a:lnTo>
                  <a:lnTo>
                    <a:pt x="3124834" y="1081182"/>
                  </a:lnTo>
                  <a:lnTo>
                    <a:pt x="3109278" y="1124699"/>
                  </a:lnTo>
                  <a:lnTo>
                    <a:pt x="3084869" y="1163088"/>
                  </a:lnTo>
                  <a:lnTo>
                    <a:pt x="3052848" y="1195109"/>
                  </a:lnTo>
                  <a:lnTo>
                    <a:pt x="3014459" y="1219518"/>
                  </a:lnTo>
                  <a:lnTo>
                    <a:pt x="2970942" y="1235074"/>
                  </a:lnTo>
                  <a:lnTo>
                    <a:pt x="2923540" y="1240535"/>
                  </a:lnTo>
                  <a:lnTo>
                    <a:pt x="206756" y="1240535"/>
                  </a:lnTo>
                  <a:lnTo>
                    <a:pt x="159353" y="1235074"/>
                  </a:lnTo>
                  <a:lnTo>
                    <a:pt x="115836" y="1219518"/>
                  </a:lnTo>
                  <a:lnTo>
                    <a:pt x="77447" y="1195109"/>
                  </a:lnTo>
                  <a:lnTo>
                    <a:pt x="45426" y="1163088"/>
                  </a:lnTo>
                  <a:lnTo>
                    <a:pt x="21017" y="1124699"/>
                  </a:lnTo>
                  <a:lnTo>
                    <a:pt x="5461" y="1081182"/>
                  </a:lnTo>
                  <a:lnTo>
                    <a:pt x="0" y="1033779"/>
                  </a:lnTo>
                  <a:lnTo>
                    <a:pt x="0" y="206755"/>
                  </a:lnTo>
                  <a:close/>
                </a:path>
              </a:pathLst>
            </a:custGeom>
            <a:ln w="9144">
              <a:solidFill>
                <a:srgbClr val="00A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3203" y="3617721"/>
            <a:ext cx="20580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7569F"/>
                </a:solidFill>
                <a:latin typeface="Arial"/>
                <a:cs typeface="Arial"/>
              </a:rPr>
              <a:t>Note</a:t>
            </a:r>
            <a:r>
              <a:rPr sz="1800" spc="-10" dirty="0">
                <a:solidFill>
                  <a:srgbClr val="A756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7569F"/>
                </a:solidFill>
                <a:latin typeface="Arial"/>
                <a:cs typeface="Arial"/>
              </a:rPr>
              <a:t>&gt;&gt;</a:t>
            </a:r>
            <a:endParaRPr sz="1800">
              <a:latin typeface="Arial"/>
              <a:cs typeface="Arial"/>
            </a:endParaRPr>
          </a:p>
          <a:p>
            <a:pPr marL="12700" marR="5080" indent="325755">
              <a:lnSpc>
                <a:spcPct val="100000"/>
              </a:lnSpc>
            </a:pPr>
            <a:r>
              <a:rPr sz="1800" b="1" spc="-40" dirty="0">
                <a:solidFill>
                  <a:srgbClr val="A7569F"/>
                </a:solidFill>
                <a:latin typeface="Arial"/>
                <a:cs typeface="Arial"/>
              </a:rPr>
              <a:t>Test </a:t>
            </a:r>
            <a:r>
              <a:rPr sz="1800" b="1" spc="-5" dirty="0">
                <a:solidFill>
                  <a:srgbClr val="A7569F"/>
                </a:solidFill>
                <a:latin typeface="Arial"/>
                <a:cs typeface="Arial"/>
              </a:rPr>
              <a:t>Classes  </a:t>
            </a:r>
            <a:r>
              <a:rPr sz="1800" spc="-15" dirty="0">
                <a:solidFill>
                  <a:srgbClr val="A7569F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A7569F"/>
                </a:solidFill>
                <a:latin typeface="Arial"/>
                <a:cs typeface="Arial"/>
              </a:rPr>
              <a:t>are defined in  previous pages</a:t>
            </a:r>
            <a:r>
              <a:rPr sz="1800" spc="-20" dirty="0">
                <a:solidFill>
                  <a:srgbClr val="A7569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7569F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800" spc="-5" dirty="0">
                <a:solidFill>
                  <a:srgbClr val="A7569F"/>
                </a:solidFill>
                <a:latin typeface="Arial"/>
                <a:cs typeface="Arial"/>
              </a:rPr>
              <a:t>included</a:t>
            </a:r>
            <a:r>
              <a:rPr sz="1800" dirty="0">
                <a:solidFill>
                  <a:srgbClr val="A7569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7569F"/>
                </a:solidFill>
                <a:latin typeface="Arial"/>
                <a:cs typeface="Arial"/>
              </a:rPr>
              <a:t>here…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1732" y="3552444"/>
            <a:ext cx="2847340" cy="733425"/>
            <a:chOff x="3951732" y="3552444"/>
            <a:chExt cx="2847340" cy="733425"/>
          </a:xfrm>
        </p:grpSpPr>
        <p:sp>
          <p:nvSpPr>
            <p:cNvPr id="13" name="object 13"/>
            <p:cNvSpPr/>
            <p:nvPr/>
          </p:nvSpPr>
          <p:spPr>
            <a:xfrm>
              <a:off x="3951732" y="3552444"/>
              <a:ext cx="2846832" cy="4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93896" y="3640201"/>
              <a:ext cx="2646680" cy="313690"/>
            </a:xfrm>
            <a:custGeom>
              <a:avLst/>
              <a:gdLst/>
              <a:ahLst/>
              <a:cxnLst/>
              <a:rect l="l" t="t" r="r" b="b"/>
              <a:pathLst>
                <a:path w="2646679" h="313689">
                  <a:moveTo>
                    <a:pt x="2571904" y="44154"/>
                  </a:moveTo>
                  <a:lnTo>
                    <a:pt x="0" y="287655"/>
                  </a:lnTo>
                  <a:lnTo>
                    <a:pt x="2539" y="313436"/>
                  </a:lnTo>
                  <a:lnTo>
                    <a:pt x="2574323" y="70059"/>
                  </a:lnTo>
                  <a:lnTo>
                    <a:pt x="2595318" y="55005"/>
                  </a:lnTo>
                  <a:lnTo>
                    <a:pt x="2571904" y="44154"/>
                  </a:lnTo>
                  <a:close/>
                </a:path>
                <a:path w="2646679" h="313689">
                  <a:moveTo>
                    <a:pt x="2623766" y="39624"/>
                  </a:moveTo>
                  <a:lnTo>
                    <a:pt x="2619755" y="39624"/>
                  </a:lnTo>
                  <a:lnTo>
                    <a:pt x="2622169" y="65531"/>
                  </a:lnTo>
                  <a:lnTo>
                    <a:pt x="2574323" y="70059"/>
                  </a:lnTo>
                  <a:lnTo>
                    <a:pt x="2540254" y="94487"/>
                  </a:lnTo>
                  <a:lnTo>
                    <a:pt x="2534538" y="98679"/>
                  </a:lnTo>
                  <a:lnTo>
                    <a:pt x="2533142" y="106806"/>
                  </a:lnTo>
                  <a:lnTo>
                    <a:pt x="2537332" y="112649"/>
                  </a:lnTo>
                  <a:lnTo>
                    <a:pt x="2541524" y="118363"/>
                  </a:lnTo>
                  <a:lnTo>
                    <a:pt x="2549652" y="119761"/>
                  </a:lnTo>
                  <a:lnTo>
                    <a:pt x="2555367" y="115569"/>
                  </a:lnTo>
                  <a:lnTo>
                    <a:pt x="2646553" y="50165"/>
                  </a:lnTo>
                  <a:lnTo>
                    <a:pt x="2623766" y="39624"/>
                  </a:lnTo>
                  <a:close/>
                </a:path>
                <a:path w="2646679" h="313689">
                  <a:moveTo>
                    <a:pt x="2595318" y="55005"/>
                  </a:moveTo>
                  <a:lnTo>
                    <a:pt x="2574323" y="70059"/>
                  </a:lnTo>
                  <a:lnTo>
                    <a:pt x="2622169" y="65531"/>
                  </a:lnTo>
                  <a:lnTo>
                    <a:pt x="2622062" y="64388"/>
                  </a:lnTo>
                  <a:lnTo>
                    <a:pt x="2615564" y="64388"/>
                  </a:lnTo>
                  <a:lnTo>
                    <a:pt x="2595318" y="55005"/>
                  </a:lnTo>
                  <a:close/>
                </a:path>
                <a:path w="2646679" h="313689">
                  <a:moveTo>
                    <a:pt x="2613405" y="42037"/>
                  </a:moveTo>
                  <a:lnTo>
                    <a:pt x="2595318" y="55005"/>
                  </a:lnTo>
                  <a:lnTo>
                    <a:pt x="2615564" y="64388"/>
                  </a:lnTo>
                  <a:lnTo>
                    <a:pt x="2613405" y="42037"/>
                  </a:lnTo>
                  <a:close/>
                </a:path>
                <a:path w="2646679" h="313689">
                  <a:moveTo>
                    <a:pt x="2619980" y="42037"/>
                  </a:moveTo>
                  <a:lnTo>
                    <a:pt x="2613405" y="42037"/>
                  </a:lnTo>
                  <a:lnTo>
                    <a:pt x="2615564" y="64388"/>
                  </a:lnTo>
                  <a:lnTo>
                    <a:pt x="2622062" y="64388"/>
                  </a:lnTo>
                  <a:lnTo>
                    <a:pt x="2619980" y="42037"/>
                  </a:lnTo>
                  <a:close/>
                </a:path>
                <a:path w="2646679" h="313689">
                  <a:moveTo>
                    <a:pt x="2619755" y="39624"/>
                  </a:moveTo>
                  <a:lnTo>
                    <a:pt x="2571904" y="44154"/>
                  </a:lnTo>
                  <a:lnTo>
                    <a:pt x="2595318" y="55005"/>
                  </a:lnTo>
                  <a:lnTo>
                    <a:pt x="2613405" y="42037"/>
                  </a:lnTo>
                  <a:lnTo>
                    <a:pt x="2619980" y="42037"/>
                  </a:lnTo>
                  <a:lnTo>
                    <a:pt x="2619755" y="39624"/>
                  </a:lnTo>
                  <a:close/>
                </a:path>
                <a:path w="2646679" h="313689">
                  <a:moveTo>
                    <a:pt x="2538222" y="0"/>
                  </a:moveTo>
                  <a:lnTo>
                    <a:pt x="2530602" y="2793"/>
                  </a:lnTo>
                  <a:lnTo>
                    <a:pt x="2527554" y="9271"/>
                  </a:lnTo>
                  <a:lnTo>
                    <a:pt x="2524505" y="15875"/>
                  </a:lnTo>
                  <a:lnTo>
                    <a:pt x="2527427" y="23494"/>
                  </a:lnTo>
                  <a:lnTo>
                    <a:pt x="2571904" y="44154"/>
                  </a:lnTo>
                  <a:lnTo>
                    <a:pt x="2619755" y="39624"/>
                  </a:lnTo>
                  <a:lnTo>
                    <a:pt x="2623766" y="39624"/>
                  </a:lnTo>
                  <a:lnTo>
                    <a:pt x="2538222" y="0"/>
                  </a:lnTo>
                  <a:close/>
                </a:path>
              </a:pathLst>
            </a:custGeom>
            <a:solidFill>
              <a:srgbClr val="03A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2208" y="3634740"/>
              <a:ext cx="2086356" cy="6507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4245" y="3737483"/>
              <a:ext cx="1886585" cy="486409"/>
            </a:xfrm>
            <a:custGeom>
              <a:avLst/>
              <a:gdLst/>
              <a:ahLst/>
              <a:cxnLst/>
              <a:rect l="l" t="t" r="r" b="b"/>
              <a:pathLst>
                <a:path w="1886584" h="486410">
                  <a:moveTo>
                    <a:pt x="1811547" y="39192"/>
                  </a:moveTo>
                  <a:lnTo>
                    <a:pt x="0" y="460756"/>
                  </a:lnTo>
                  <a:lnTo>
                    <a:pt x="5841" y="485902"/>
                  </a:lnTo>
                  <a:lnTo>
                    <a:pt x="1817531" y="64429"/>
                  </a:lnTo>
                  <a:lnTo>
                    <a:pt x="1836206" y="46805"/>
                  </a:lnTo>
                  <a:lnTo>
                    <a:pt x="1811547" y="39192"/>
                  </a:lnTo>
                  <a:close/>
                </a:path>
                <a:path w="1886584" h="486410">
                  <a:moveTo>
                    <a:pt x="1864027" y="28321"/>
                  </a:moveTo>
                  <a:lnTo>
                    <a:pt x="1858263" y="28321"/>
                  </a:lnTo>
                  <a:lnTo>
                    <a:pt x="1864105" y="53594"/>
                  </a:lnTo>
                  <a:lnTo>
                    <a:pt x="1817531" y="64429"/>
                  </a:lnTo>
                  <a:lnTo>
                    <a:pt x="1781682" y="98298"/>
                  </a:lnTo>
                  <a:lnTo>
                    <a:pt x="1781428" y="106426"/>
                  </a:lnTo>
                  <a:lnTo>
                    <a:pt x="1786381" y="111633"/>
                  </a:lnTo>
                  <a:lnTo>
                    <a:pt x="1791207" y="116840"/>
                  </a:lnTo>
                  <a:lnTo>
                    <a:pt x="1799462" y="117094"/>
                  </a:lnTo>
                  <a:lnTo>
                    <a:pt x="1886203" y="35179"/>
                  </a:lnTo>
                  <a:lnTo>
                    <a:pt x="1864027" y="28321"/>
                  </a:lnTo>
                  <a:close/>
                </a:path>
                <a:path w="1886584" h="486410">
                  <a:moveTo>
                    <a:pt x="1836206" y="46805"/>
                  </a:moveTo>
                  <a:lnTo>
                    <a:pt x="1817531" y="64429"/>
                  </a:lnTo>
                  <a:lnTo>
                    <a:pt x="1864105" y="53594"/>
                  </a:lnTo>
                  <a:lnTo>
                    <a:pt x="1864047" y="53340"/>
                  </a:lnTo>
                  <a:lnTo>
                    <a:pt x="1857375" y="53340"/>
                  </a:lnTo>
                  <a:lnTo>
                    <a:pt x="1836206" y="46805"/>
                  </a:lnTo>
                  <a:close/>
                </a:path>
                <a:path w="1886584" h="486410">
                  <a:moveTo>
                    <a:pt x="1852295" y="31623"/>
                  </a:moveTo>
                  <a:lnTo>
                    <a:pt x="1836206" y="46805"/>
                  </a:lnTo>
                  <a:lnTo>
                    <a:pt x="1857375" y="53340"/>
                  </a:lnTo>
                  <a:lnTo>
                    <a:pt x="1852295" y="31623"/>
                  </a:lnTo>
                  <a:close/>
                </a:path>
                <a:path w="1886584" h="486410">
                  <a:moveTo>
                    <a:pt x="1859027" y="31623"/>
                  </a:moveTo>
                  <a:lnTo>
                    <a:pt x="1852295" y="31623"/>
                  </a:lnTo>
                  <a:lnTo>
                    <a:pt x="1857375" y="53340"/>
                  </a:lnTo>
                  <a:lnTo>
                    <a:pt x="1864047" y="53340"/>
                  </a:lnTo>
                  <a:lnTo>
                    <a:pt x="1859027" y="31623"/>
                  </a:lnTo>
                  <a:close/>
                </a:path>
                <a:path w="1886584" h="486410">
                  <a:moveTo>
                    <a:pt x="1858263" y="28321"/>
                  </a:moveTo>
                  <a:lnTo>
                    <a:pt x="1811547" y="39192"/>
                  </a:lnTo>
                  <a:lnTo>
                    <a:pt x="1836206" y="46805"/>
                  </a:lnTo>
                  <a:lnTo>
                    <a:pt x="1852295" y="31623"/>
                  </a:lnTo>
                  <a:lnTo>
                    <a:pt x="1859027" y="31623"/>
                  </a:lnTo>
                  <a:lnTo>
                    <a:pt x="1858263" y="28321"/>
                  </a:lnTo>
                  <a:close/>
                </a:path>
                <a:path w="1886584" h="486410">
                  <a:moveTo>
                    <a:pt x="1772157" y="0"/>
                  </a:moveTo>
                  <a:lnTo>
                    <a:pt x="1764919" y="3810"/>
                  </a:lnTo>
                  <a:lnTo>
                    <a:pt x="1762759" y="10668"/>
                  </a:lnTo>
                  <a:lnTo>
                    <a:pt x="1760727" y="17399"/>
                  </a:lnTo>
                  <a:lnTo>
                    <a:pt x="1764537" y="24765"/>
                  </a:lnTo>
                  <a:lnTo>
                    <a:pt x="1771396" y="26797"/>
                  </a:lnTo>
                  <a:lnTo>
                    <a:pt x="1811547" y="39192"/>
                  </a:lnTo>
                  <a:lnTo>
                    <a:pt x="1858263" y="28321"/>
                  </a:lnTo>
                  <a:lnTo>
                    <a:pt x="1864027" y="28321"/>
                  </a:lnTo>
                  <a:lnTo>
                    <a:pt x="1779015" y="2032"/>
                  </a:lnTo>
                  <a:lnTo>
                    <a:pt x="1772157" y="0"/>
                  </a:lnTo>
                  <a:close/>
                </a:path>
              </a:pathLst>
            </a:custGeom>
            <a:solidFill>
              <a:srgbClr val="03A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169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5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1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Suite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951357"/>
            <a:ext cx="7490459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4475" marR="5080" indent="-23241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244475" algn="l"/>
                <a:tab pos="245110" algn="l"/>
              </a:tabLst>
            </a:pPr>
            <a:r>
              <a:rPr sz="1800" spc="-10" dirty="0">
                <a:latin typeface="Courier New"/>
                <a:cs typeface="Courier New"/>
              </a:rPr>
              <a:t>When </a:t>
            </a:r>
            <a:r>
              <a:rPr sz="1800" spc="-5" dirty="0">
                <a:latin typeface="Courier New"/>
                <a:cs typeface="Courier New"/>
              </a:rPr>
              <a:t>all </a:t>
            </a:r>
            <a:r>
              <a:rPr sz="1800" spc="-10" dirty="0">
                <a:latin typeface="Courier New"/>
                <a:cs typeface="Courier New"/>
              </a:rPr>
              <a:t>the test cases are executed successfully, it  shows </a:t>
            </a:r>
            <a:r>
              <a:rPr sz="1800" b="1" spc="-10" dirty="0">
                <a:latin typeface="Courier New"/>
                <a:cs typeface="Courier New"/>
              </a:rPr>
              <a:t>green color </a:t>
            </a:r>
            <a:r>
              <a:rPr sz="1800" spc="-10" dirty="0">
                <a:latin typeface="Courier New"/>
                <a:cs typeface="Courier New"/>
              </a:rPr>
              <a:t>signal </a:t>
            </a:r>
            <a:r>
              <a:rPr sz="1800" spc="-5" dirty="0">
                <a:latin typeface="Courier New"/>
                <a:cs typeface="Courier New"/>
              </a:rPr>
              <a:t>as </a:t>
            </a:r>
            <a:r>
              <a:rPr sz="1800" spc="-10" dirty="0">
                <a:latin typeface="Courier New"/>
                <a:cs typeface="Courier New"/>
              </a:rPr>
              <a:t>shown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below.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384" y="1562100"/>
            <a:ext cx="8485632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69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5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1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Suite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951357"/>
            <a:ext cx="5579745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4475" marR="5080" indent="-24447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244475" algn="l"/>
                <a:tab pos="245110" algn="l"/>
              </a:tabLst>
            </a:pPr>
            <a:r>
              <a:rPr sz="1800" spc="-10" dirty="0">
                <a:latin typeface="Courier New"/>
                <a:cs typeface="Courier New"/>
              </a:rPr>
              <a:t>When </a:t>
            </a:r>
            <a:r>
              <a:rPr sz="1800" spc="-5" dirty="0">
                <a:latin typeface="Courier New"/>
                <a:cs typeface="Courier New"/>
              </a:rPr>
              <a:t>any </a:t>
            </a:r>
            <a:r>
              <a:rPr sz="1800" spc="-10" dirty="0">
                <a:latin typeface="Courier New"/>
                <a:cs typeface="Courier New"/>
              </a:rPr>
              <a:t>one test cases fails, it shows  signal as shown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below.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88949" y="864108"/>
            <a:ext cx="1926589" cy="565785"/>
            <a:chOff x="6188949" y="864108"/>
            <a:chExt cx="1926589" cy="565785"/>
          </a:xfrm>
        </p:grpSpPr>
        <p:sp>
          <p:nvSpPr>
            <p:cNvPr id="5" name="object 5"/>
            <p:cNvSpPr/>
            <p:nvPr/>
          </p:nvSpPr>
          <p:spPr>
            <a:xfrm>
              <a:off x="6188949" y="899192"/>
              <a:ext cx="1926364" cy="41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0968" y="864108"/>
              <a:ext cx="1860804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27064" y="914400"/>
            <a:ext cx="1850389" cy="337185"/>
          </a:xfrm>
          <a:prstGeom prst="rect">
            <a:avLst/>
          </a:prstGeom>
          <a:solidFill>
            <a:srgbClr val="C00000"/>
          </a:solidFill>
          <a:ln w="9144">
            <a:solidFill>
              <a:srgbClr val="00A0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8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Brown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color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0496" y="2046732"/>
            <a:ext cx="7019544" cy="3782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1676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9030"/>
            <a:ext cx="80149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Which of the following annotations has to be used before each 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test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method?</a:t>
            </a:r>
            <a:endParaRPr sz="2000">
              <a:latin typeface="Arial"/>
              <a:cs typeface="Arial"/>
            </a:endParaRPr>
          </a:p>
          <a:p>
            <a:pPr marL="750570" lvl="1" indent="-281305">
              <a:lnSpc>
                <a:spcPct val="100000"/>
              </a:lnSpc>
              <a:spcBef>
                <a:spcPts val="475"/>
              </a:spcBef>
              <a:buAutoNum type="alphaLcPeriod"/>
              <a:tabLst>
                <a:tab pos="751205" algn="l"/>
              </a:tabLst>
            </a:pPr>
            <a:r>
              <a:rPr sz="2000" dirty="0">
                <a:latin typeface="Arial"/>
                <a:cs typeface="Arial"/>
              </a:rPr>
              <a:t>@Before</a:t>
            </a:r>
            <a:endParaRPr sz="2000">
              <a:latin typeface="Arial"/>
              <a:cs typeface="Arial"/>
            </a:endParaRPr>
          </a:p>
          <a:p>
            <a:pPr marL="749935" lvl="1" indent="-280670">
              <a:lnSpc>
                <a:spcPct val="100000"/>
              </a:lnSpc>
              <a:spcBef>
                <a:spcPts val="484"/>
              </a:spcBef>
              <a:buAutoNum type="alphaLcPeriod"/>
              <a:tabLst>
                <a:tab pos="750570" algn="l"/>
              </a:tabLst>
            </a:pPr>
            <a:r>
              <a:rPr sz="2000" dirty="0">
                <a:latin typeface="Arial"/>
                <a:cs typeface="Arial"/>
              </a:rPr>
              <a:t>@BeforeClass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471140"/>
            <a:ext cx="238125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c.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@After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d. None of 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67850"/>
            <a:ext cx="7174865" cy="1489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Which of the following are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true?</a:t>
            </a:r>
            <a:endParaRPr sz="2000">
              <a:latin typeface="Arial"/>
              <a:cs typeface="Arial"/>
            </a:endParaRPr>
          </a:p>
          <a:p>
            <a:pPr marL="736600" lvl="1" indent="-267335">
              <a:lnSpc>
                <a:spcPct val="100000"/>
              </a:lnSpc>
              <a:spcBef>
                <a:spcPts val="484"/>
              </a:spcBef>
              <a:buAutoNum type="alphaLcPeriod"/>
              <a:tabLst>
                <a:tab pos="737235" algn="l"/>
              </a:tabLst>
            </a:pPr>
            <a:r>
              <a:rPr sz="2000" dirty="0">
                <a:latin typeface="Arial"/>
                <a:cs typeface="Arial"/>
              </a:rPr>
              <a:t>All assert methods are static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745490" lvl="1" indent="-27622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746125" algn="l"/>
              </a:tabLst>
            </a:pPr>
            <a:r>
              <a:rPr sz="2000" dirty="0">
                <a:latin typeface="Arial"/>
                <a:cs typeface="Arial"/>
              </a:rPr>
              <a:t>The JUnit test methods can be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private</a:t>
            </a:r>
            <a:endParaRPr sz="2000">
              <a:latin typeface="Arial"/>
              <a:cs typeface="Arial"/>
            </a:endParaRPr>
          </a:p>
          <a:p>
            <a:pPr marL="732155" lvl="1" indent="-26289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732790" algn="l"/>
              </a:tabLst>
            </a:pPr>
            <a:r>
              <a:rPr sz="2000" dirty="0">
                <a:latin typeface="Arial"/>
                <a:cs typeface="Arial"/>
              </a:rPr>
              <a:t>The JUnit test methods should start with the test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keyword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091760"/>
            <a:ext cx="2551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d. </a:t>
            </a: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of the above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9228" y="2802635"/>
            <a:ext cx="2143125" cy="365760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None </a:t>
            </a:r>
            <a:r>
              <a:rPr sz="1800" dirty="0">
                <a:latin typeface="Arial"/>
                <a:cs typeface="Arial"/>
              </a:rPr>
              <a:t>of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867" y="5207508"/>
            <a:ext cx="4102735" cy="365760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All assert methods are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2"/>
            <a:ext cx="67132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400" dirty="0" smtClean="0"/>
              <a:t>System defined annotations, Custom annotations, application of annotations, Testing using </a:t>
            </a:r>
            <a:r>
              <a:rPr lang="en-US" sz="2400" dirty="0" err="1" smtClean="0"/>
              <a:t>JUnit</a:t>
            </a:r>
            <a:r>
              <a:rPr lang="en-US" sz="2400" dirty="0" smtClean="0"/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298604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4991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JUnit 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Eclipse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752600"/>
            <a:ext cx="8084184" cy="344453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70534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 new Project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com.wipro.JUnit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0534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Right click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 Project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and create a new Source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folder 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‘test’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Create a new Java class called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Calculator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 a package  junit.first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0534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Add 2 methods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sub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Calculator class  which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addition and subtraction of 2 numbers  respectively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69900" marR="3490595">
              <a:lnSpc>
                <a:spcPts val="2880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package junit.first;  public class Calculator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{ 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public int add(int x,int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y)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return x+y;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}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public int sub(int x,int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y)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return x-y;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}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8" y="1391654"/>
            <a:ext cx="681821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Flynt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/>
              <a:t>Reference Links:</a:t>
            </a:r>
            <a:endParaRPr lang="en-US" dirty="0" smtClean="0"/>
          </a:p>
          <a:p>
            <a:r>
              <a:rPr lang="en-US" dirty="0" smtClean="0"/>
              <a:t>https://www.geeksforgeeks.org/annotations-in-java/</a:t>
            </a:r>
          </a:p>
          <a:p>
            <a:r>
              <a:rPr lang="en-US" dirty="0" smtClean="0"/>
              <a:t>https://www.javatpoint.com/java-annotation</a:t>
            </a:r>
          </a:p>
          <a:p>
            <a:r>
              <a:rPr lang="en-US" dirty="0" smtClean="0"/>
              <a:t>https://docs.oracle.com/javase/tutorial/java/annotations/basics.html</a:t>
            </a:r>
          </a:p>
          <a:p>
            <a:r>
              <a:rPr lang="en-US" dirty="0" smtClean="0"/>
              <a:t>https://beginnersbook.com/2014/09/java-annotations/</a:t>
            </a:r>
          </a:p>
          <a:p>
            <a:r>
              <a:rPr lang="en-US" dirty="0" smtClean="0"/>
              <a:t>https://www.programiz.com/java-programming/annotation-types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Video Links:</a:t>
            </a:r>
            <a:endParaRPr lang="en-US" dirty="0" smtClean="0"/>
          </a:p>
          <a:p>
            <a:r>
              <a:rPr lang="en-US" dirty="0" smtClean="0"/>
              <a:t>https://youtu.be/JV0atjBcUv4</a:t>
            </a:r>
          </a:p>
          <a:p>
            <a:r>
              <a:rPr lang="en-US" dirty="0" smtClean="0"/>
              <a:t>https://youtu.be/0VPRkVWkM70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806943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50730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JUnit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with Eclipse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2326" y="1124203"/>
            <a:ext cx="3151505" cy="3155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475" marR="398780" indent="-232410">
              <a:lnSpc>
                <a:spcPct val="100000"/>
              </a:lnSpc>
              <a:spcBef>
                <a:spcPts val="105"/>
              </a:spcBef>
              <a:buChar char="•"/>
              <a:tabLst>
                <a:tab pos="244475" algn="l"/>
                <a:tab pos="24511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Right click on the  Calculator class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  Package Explorer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New-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244475">
              <a:lnSpc>
                <a:spcPct val="100000"/>
              </a:lnSpc>
            </a:pPr>
            <a:r>
              <a:rPr spc="-15" dirty="0">
                <a:latin typeface="Times New Roman" pitchFamily="18" charset="0"/>
                <a:cs typeface="Times New Roman" pitchFamily="18" charset="0"/>
              </a:rPr>
              <a:t>&gt;JUnitTestCase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44475" indent="-232410">
              <a:lnSpc>
                <a:spcPct val="100000"/>
              </a:lnSpc>
              <a:buChar char="•"/>
              <a:tabLst>
                <a:tab pos="244475" algn="l"/>
                <a:tab pos="24511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select "New JUnit4</a:t>
            </a:r>
            <a:r>
              <a:rPr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test“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44475" marR="5080" indent="-232410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  <a:tab pos="24511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set the source folder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"test“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– the test class</a:t>
            </a:r>
            <a:r>
              <a:rPr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gets  created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here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999" y="1219200"/>
            <a:ext cx="4485639" cy="5061585"/>
            <a:chOff x="502919" y="937260"/>
            <a:chExt cx="4744720" cy="5343525"/>
          </a:xfrm>
        </p:grpSpPr>
        <p:sp>
          <p:nvSpPr>
            <p:cNvPr id="5" name="object 5"/>
            <p:cNvSpPr/>
            <p:nvPr/>
          </p:nvSpPr>
          <p:spPr>
            <a:xfrm>
              <a:off x="502919" y="937260"/>
              <a:ext cx="4744212" cy="5343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9191" y="1872869"/>
              <a:ext cx="802005" cy="216535"/>
            </a:xfrm>
            <a:custGeom>
              <a:avLst/>
              <a:gdLst/>
              <a:ahLst/>
              <a:cxnLst/>
              <a:rect l="l" t="t" r="r" b="b"/>
              <a:pathLst>
                <a:path w="802004" h="216535">
                  <a:moveTo>
                    <a:pt x="65277" y="141985"/>
                  </a:moveTo>
                  <a:lnTo>
                    <a:pt x="0" y="196722"/>
                  </a:lnTo>
                  <a:lnTo>
                    <a:pt x="82931" y="216153"/>
                  </a:lnTo>
                  <a:lnTo>
                    <a:pt x="56081" y="191134"/>
                  </a:lnTo>
                  <a:lnTo>
                    <a:pt x="50926" y="191134"/>
                  </a:lnTo>
                  <a:lnTo>
                    <a:pt x="48006" y="178815"/>
                  </a:lnTo>
                  <a:lnTo>
                    <a:pt x="52010" y="177862"/>
                  </a:lnTo>
                  <a:lnTo>
                    <a:pt x="65277" y="141985"/>
                  </a:lnTo>
                  <a:close/>
                </a:path>
                <a:path w="802004" h="216535">
                  <a:moveTo>
                    <a:pt x="49465" y="184969"/>
                  </a:moveTo>
                  <a:lnTo>
                    <a:pt x="50926" y="191134"/>
                  </a:lnTo>
                  <a:lnTo>
                    <a:pt x="55032" y="190157"/>
                  </a:lnTo>
                  <a:lnTo>
                    <a:pt x="49465" y="184969"/>
                  </a:lnTo>
                  <a:close/>
                </a:path>
                <a:path w="802004" h="216535">
                  <a:moveTo>
                    <a:pt x="55032" y="190157"/>
                  </a:moveTo>
                  <a:lnTo>
                    <a:pt x="50926" y="191134"/>
                  </a:lnTo>
                  <a:lnTo>
                    <a:pt x="56081" y="191134"/>
                  </a:lnTo>
                  <a:lnTo>
                    <a:pt x="55032" y="190157"/>
                  </a:lnTo>
                  <a:close/>
                </a:path>
                <a:path w="802004" h="216535">
                  <a:moveTo>
                    <a:pt x="798575" y="0"/>
                  </a:moveTo>
                  <a:lnTo>
                    <a:pt x="52010" y="177862"/>
                  </a:lnTo>
                  <a:lnTo>
                    <a:pt x="49432" y="184832"/>
                  </a:lnTo>
                  <a:lnTo>
                    <a:pt x="49465" y="184969"/>
                  </a:lnTo>
                  <a:lnTo>
                    <a:pt x="55032" y="190157"/>
                  </a:lnTo>
                  <a:lnTo>
                    <a:pt x="801623" y="12445"/>
                  </a:lnTo>
                  <a:lnTo>
                    <a:pt x="798575" y="0"/>
                  </a:lnTo>
                  <a:close/>
                </a:path>
                <a:path w="802004" h="216535">
                  <a:moveTo>
                    <a:pt x="52010" y="177862"/>
                  </a:moveTo>
                  <a:lnTo>
                    <a:pt x="48006" y="178815"/>
                  </a:lnTo>
                  <a:lnTo>
                    <a:pt x="49432" y="184832"/>
                  </a:lnTo>
                  <a:lnTo>
                    <a:pt x="52010" y="177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1411" y="2202179"/>
            <a:ext cx="5856732" cy="309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50730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JUnit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Eclipse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86331"/>
            <a:ext cx="7536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When the below given dialogue box appears, </a:t>
            </a:r>
            <a:r>
              <a:rPr sz="2200" dirty="0">
                <a:latin typeface="Arial"/>
                <a:cs typeface="Arial"/>
              </a:rPr>
              <a:t>click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‘OK’.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462978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JUnit with Eclipse</a:t>
            </a:r>
            <a:r>
              <a:rPr sz="1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7603" y="1075182"/>
            <a:ext cx="33305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Press "Next" and select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 methods you want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test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4548" y="952500"/>
            <a:ext cx="4695825" cy="5343525"/>
            <a:chOff x="574548" y="952500"/>
            <a:chExt cx="4695825" cy="5343525"/>
          </a:xfrm>
        </p:grpSpPr>
        <p:sp>
          <p:nvSpPr>
            <p:cNvPr id="5" name="object 5"/>
            <p:cNvSpPr/>
            <p:nvPr/>
          </p:nvSpPr>
          <p:spPr>
            <a:xfrm>
              <a:off x="574548" y="952500"/>
              <a:ext cx="4695444" cy="5343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3996" y="1714500"/>
              <a:ext cx="2091055" cy="976630"/>
            </a:xfrm>
            <a:custGeom>
              <a:avLst/>
              <a:gdLst/>
              <a:ahLst/>
              <a:cxnLst/>
              <a:rect l="l" t="t" r="r" b="b"/>
              <a:pathLst>
                <a:path w="2091054" h="976630">
                  <a:moveTo>
                    <a:pt x="209092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48488" y="609600"/>
                  </a:lnTo>
                  <a:lnTo>
                    <a:pt x="41275" y="976376"/>
                  </a:lnTo>
                  <a:lnTo>
                    <a:pt x="871220" y="609600"/>
                  </a:lnTo>
                  <a:lnTo>
                    <a:pt x="2090928" y="609600"/>
                  </a:lnTo>
                  <a:lnTo>
                    <a:pt x="2090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3996" y="1714500"/>
              <a:ext cx="2091055" cy="976630"/>
            </a:xfrm>
            <a:custGeom>
              <a:avLst/>
              <a:gdLst/>
              <a:ahLst/>
              <a:cxnLst/>
              <a:rect l="l" t="t" r="r" b="b"/>
              <a:pathLst>
                <a:path w="2091054" h="976630">
                  <a:moveTo>
                    <a:pt x="0" y="0"/>
                  </a:moveTo>
                  <a:lnTo>
                    <a:pt x="348488" y="0"/>
                  </a:lnTo>
                  <a:lnTo>
                    <a:pt x="871220" y="0"/>
                  </a:lnTo>
                  <a:lnTo>
                    <a:pt x="2090928" y="0"/>
                  </a:lnTo>
                  <a:lnTo>
                    <a:pt x="2090928" y="355600"/>
                  </a:lnTo>
                  <a:lnTo>
                    <a:pt x="2090928" y="508000"/>
                  </a:lnTo>
                  <a:lnTo>
                    <a:pt x="2090928" y="609600"/>
                  </a:lnTo>
                  <a:lnTo>
                    <a:pt x="871220" y="609600"/>
                  </a:lnTo>
                  <a:lnTo>
                    <a:pt x="41275" y="976376"/>
                  </a:lnTo>
                  <a:lnTo>
                    <a:pt x="348488" y="609600"/>
                  </a:lnTo>
                  <a:lnTo>
                    <a:pt x="0" y="609600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98014" y="1741678"/>
            <a:ext cx="18027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Select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required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462978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JUnit with Eclipse</a:t>
            </a:r>
            <a:r>
              <a:rPr sz="1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0644" y="1200911"/>
            <a:ext cx="8174990" cy="4076700"/>
            <a:chOff x="580644" y="1200911"/>
            <a:chExt cx="8174990" cy="4076700"/>
          </a:xfrm>
        </p:grpSpPr>
        <p:sp>
          <p:nvSpPr>
            <p:cNvPr id="4" name="object 4"/>
            <p:cNvSpPr/>
            <p:nvPr/>
          </p:nvSpPr>
          <p:spPr>
            <a:xfrm>
              <a:off x="580644" y="1200911"/>
              <a:ext cx="3029711" cy="4076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8092" y="2370836"/>
              <a:ext cx="1148715" cy="1663700"/>
            </a:xfrm>
            <a:custGeom>
              <a:avLst/>
              <a:gdLst/>
              <a:ahLst/>
              <a:cxnLst/>
              <a:rect l="l" t="t" r="r" b="b"/>
              <a:pathLst>
                <a:path w="1148714" h="1663700">
                  <a:moveTo>
                    <a:pt x="1099733" y="1604097"/>
                  </a:moveTo>
                  <a:lnTo>
                    <a:pt x="1073658" y="1622044"/>
                  </a:lnTo>
                  <a:lnTo>
                    <a:pt x="1148207" y="1663191"/>
                  </a:lnTo>
                  <a:lnTo>
                    <a:pt x="1141394" y="1614551"/>
                  </a:lnTo>
                  <a:lnTo>
                    <a:pt x="1106932" y="1614551"/>
                  </a:lnTo>
                  <a:lnTo>
                    <a:pt x="1099733" y="1604097"/>
                  </a:lnTo>
                  <a:close/>
                </a:path>
                <a:path w="1148714" h="1663700">
                  <a:moveTo>
                    <a:pt x="1110265" y="1596848"/>
                  </a:moveTo>
                  <a:lnTo>
                    <a:pt x="1099733" y="1604097"/>
                  </a:lnTo>
                  <a:lnTo>
                    <a:pt x="1106932" y="1614551"/>
                  </a:lnTo>
                  <a:lnTo>
                    <a:pt x="1117473" y="1607312"/>
                  </a:lnTo>
                  <a:lnTo>
                    <a:pt x="1110265" y="1596848"/>
                  </a:lnTo>
                  <a:close/>
                </a:path>
                <a:path w="1148714" h="1663700">
                  <a:moveTo>
                    <a:pt x="1136396" y="1578864"/>
                  </a:moveTo>
                  <a:lnTo>
                    <a:pt x="1110265" y="1596848"/>
                  </a:lnTo>
                  <a:lnTo>
                    <a:pt x="1117473" y="1607312"/>
                  </a:lnTo>
                  <a:lnTo>
                    <a:pt x="1106932" y="1614551"/>
                  </a:lnTo>
                  <a:lnTo>
                    <a:pt x="1141394" y="1614551"/>
                  </a:lnTo>
                  <a:lnTo>
                    <a:pt x="1136396" y="1578864"/>
                  </a:lnTo>
                  <a:close/>
                </a:path>
                <a:path w="1148714" h="1663700">
                  <a:moveTo>
                    <a:pt x="10414" y="0"/>
                  </a:moveTo>
                  <a:lnTo>
                    <a:pt x="0" y="7112"/>
                  </a:lnTo>
                  <a:lnTo>
                    <a:pt x="1099733" y="1604097"/>
                  </a:lnTo>
                  <a:lnTo>
                    <a:pt x="1110265" y="1596848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0291" y="3958716"/>
              <a:ext cx="4890770" cy="929005"/>
            </a:xfrm>
            <a:custGeom>
              <a:avLst/>
              <a:gdLst/>
              <a:ahLst/>
              <a:cxnLst/>
              <a:rect l="l" t="t" r="r" b="b"/>
              <a:pathLst>
                <a:path w="4890770" h="929004">
                  <a:moveTo>
                    <a:pt x="4890516" y="0"/>
                  </a:moveTo>
                  <a:lnTo>
                    <a:pt x="4885654" y="24149"/>
                  </a:lnTo>
                  <a:lnTo>
                    <a:pt x="4872386" y="43846"/>
                  </a:lnTo>
                  <a:lnTo>
                    <a:pt x="4852689" y="57114"/>
                  </a:lnTo>
                  <a:lnTo>
                    <a:pt x="4828540" y="61975"/>
                  </a:lnTo>
                  <a:lnTo>
                    <a:pt x="61849" y="61975"/>
                  </a:lnTo>
                  <a:lnTo>
                    <a:pt x="37772" y="66835"/>
                  </a:lnTo>
                  <a:lnTo>
                    <a:pt x="18113" y="80089"/>
                  </a:lnTo>
                  <a:lnTo>
                    <a:pt x="4859" y="99748"/>
                  </a:lnTo>
                  <a:lnTo>
                    <a:pt x="0" y="123824"/>
                  </a:lnTo>
                  <a:lnTo>
                    <a:pt x="0" y="866774"/>
                  </a:lnTo>
                  <a:lnTo>
                    <a:pt x="4859" y="890924"/>
                  </a:lnTo>
                  <a:lnTo>
                    <a:pt x="18113" y="910621"/>
                  </a:lnTo>
                  <a:lnTo>
                    <a:pt x="37772" y="923889"/>
                  </a:lnTo>
                  <a:lnTo>
                    <a:pt x="61849" y="928750"/>
                  </a:lnTo>
                  <a:lnTo>
                    <a:pt x="85998" y="923889"/>
                  </a:lnTo>
                  <a:lnTo>
                    <a:pt x="105695" y="910621"/>
                  </a:lnTo>
                  <a:lnTo>
                    <a:pt x="118963" y="890924"/>
                  </a:lnTo>
                  <a:lnTo>
                    <a:pt x="123825" y="866774"/>
                  </a:lnTo>
                  <a:lnTo>
                    <a:pt x="123825" y="804925"/>
                  </a:lnTo>
                  <a:lnTo>
                    <a:pt x="4828540" y="804925"/>
                  </a:lnTo>
                  <a:lnTo>
                    <a:pt x="4852689" y="800064"/>
                  </a:lnTo>
                  <a:lnTo>
                    <a:pt x="4872386" y="786796"/>
                  </a:lnTo>
                  <a:lnTo>
                    <a:pt x="4885654" y="767099"/>
                  </a:lnTo>
                  <a:lnTo>
                    <a:pt x="4890516" y="742949"/>
                  </a:lnTo>
                  <a:lnTo>
                    <a:pt x="4890516" y="185800"/>
                  </a:lnTo>
                  <a:lnTo>
                    <a:pt x="61849" y="185800"/>
                  </a:lnTo>
                  <a:lnTo>
                    <a:pt x="61849" y="123824"/>
                  </a:lnTo>
                  <a:lnTo>
                    <a:pt x="64297" y="111823"/>
                  </a:lnTo>
                  <a:lnTo>
                    <a:pt x="70961" y="102012"/>
                  </a:lnTo>
                  <a:lnTo>
                    <a:pt x="80815" y="95392"/>
                  </a:lnTo>
                  <a:lnTo>
                    <a:pt x="92837" y="92963"/>
                  </a:lnTo>
                  <a:lnTo>
                    <a:pt x="4890516" y="92963"/>
                  </a:lnTo>
                  <a:lnTo>
                    <a:pt x="4890516" y="0"/>
                  </a:lnTo>
                  <a:close/>
                </a:path>
                <a:path w="4890770" h="929004">
                  <a:moveTo>
                    <a:pt x="4890516" y="92963"/>
                  </a:moveTo>
                  <a:lnTo>
                    <a:pt x="92837" y="92963"/>
                  </a:lnTo>
                  <a:lnTo>
                    <a:pt x="104911" y="95392"/>
                  </a:lnTo>
                  <a:lnTo>
                    <a:pt x="114760" y="102012"/>
                  </a:lnTo>
                  <a:lnTo>
                    <a:pt x="121394" y="111823"/>
                  </a:lnTo>
                  <a:lnTo>
                    <a:pt x="123825" y="123824"/>
                  </a:lnTo>
                  <a:lnTo>
                    <a:pt x="118963" y="147974"/>
                  </a:lnTo>
                  <a:lnTo>
                    <a:pt x="105695" y="167671"/>
                  </a:lnTo>
                  <a:lnTo>
                    <a:pt x="85998" y="180939"/>
                  </a:lnTo>
                  <a:lnTo>
                    <a:pt x="61849" y="185800"/>
                  </a:lnTo>
                  <a:lnTo>
                    <a:pt x="4890516" y="185800"/>
                  </a:lnTo>
                  <a:lnTo>
                    <a:pt x="4890516" y="92963"/>
                  </a:lnTo>
                  <a:close/>
                </a:path>
                <a:path w="4890770" h="929004">
                  <a:moveTo>
                    <a:pt x="4766691" y="0"/>
                  </a:moveTo>
                  <a:lnTo>
                    <a:pt x="4766691" y="61975"/>
                  </a:lnTo>
                  <a:lnTo>
                    <a:pt x="4828540" y="61975"/>
                  </a:lnTo>
                  <a:lnTo>
                    <a:pt x="4828540" y="30987"/>
                  </a:lnTo>
                  <a:lnTo>
                    <a:pt x="4797679" y="30987"/>
                  </a:lnTo>
                  <a:lnTo>
                    <a:pt x="4785604" y="28557"/>
                  </a:lnTo>
                  <a:lnTo>
                    <a:pt x="4775755" y="21923"/>
                  </a:lnTo>
                  <a:lnTo>
                    <a:pt x="4769121" y="12074"/>
                  </a:lnTo>
                  <a:lnTo>
                    <a:pt x="4766691" y="0"/>
                  </a:lnTo>
                  <a:close/>
                </a:path>
                <a:path w="4890770" h="929004">
                  <a:moveTo>
                    <a:pt x="4828540" y="0"/>
                  </a:moveTo>
                  <a:lnTo>
                    <a:pt x="4826111" y="12074"/>
                  </a:lnTo>
                  <a:lnTo>
                    <a:pt x="4819491" y="21923"/>
                  </a:lnTo>
                  <a:lnTo>
                    <a:pt x="4809680" y="28557"/>
                  </a:lnTo>
                  <a:lnTo>
                    <a:pt x="4797679" y="30987"/>
                  </a:lnTo>
                  <a:lnTo>
                    <a:pt x="4828540" y="30987"/>
                  </a:lnTo>
                  <a:lnTo>
                    <a:pt x="48285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2140" y="3896867"/>
              <a:ext cx="4829175" cy="247650"/>
            </a:xfrm>
            <a:custGeom>
              <a:avLst/>
              <a:gdLst/>
              <a:ahLst/>
              <a:cxnLst/>
              <a:rect l="l" t="t" r="r" b="b"/>
              <a:pathLst>
                <a:path w="4829175" h="247650">
                  <a:moveTo>
                    <a:pt x="30987" y="154812"/>
                  </a:moveTo>
                  <a:lnTo>
                    <a:pt x="18966" y="157241"/>
                  </a:lnTo>
                  <a:lnTo>
                    <a:pt x="9112" y="163861"/>
                  </a:lnTo>
                  <a:lnTo>
                    <a:pt x="2448" y="173672"/>
                  </a:lnTo>
                  <a:lnTo>
                    <a:pt x="0" y="185673"/>
                  </a:lnTo>
                  <a:lnTo>
                    <a:pt x="0" y="247649"/>
                  </a:lnTo>
                  <a:lnTo>
                    <a:pt x="24149" y="242788"/>
                  </a:lnTo>
                  <a:lnTo>
                    <a:pt x="43846" y="229520"/>
                  </a:lnTo>
                  <a:lnTo>
                    <a:pt x="57114" y="209823"/>
                  </a:lnTo>
                  <a:lnTo>
                    <a:pt x="61975" y="185673"/>
                  </a:lnTo>
                  <a:lnTo>
                    <a:pt x="59545" y="173672"/>
                  </a:lnTo>
                  <a:lnTo>
                    <a:pt x="52911" y="163861"/>
                  </a:lnTo>
                  <a:lnTo>
                    <a:pt x="43062" y="157241"/>
                  </a:lnTo>
                  <a:lnTo>
                    <a:pt x="30987" y="154812"/>
                  </a:lnTo>
                  <a:close/>
                </a:path>
                <a:path w="4829175" h="247650">
                  <a:moveTo>
                    <a:pt x="4828667" y="61848"/>
                  </a:moveTo>
                  <a:lnTo>
                    <a:pt x="4766691" y="61848"/>
                  </a:lnTo>
                  <a:lnTo>
                    <a:pt x="4766691" y="123824"/>
                  </a:lnTo>
                  <a:lnTo>
                    <a:pt x="4790840" y="118963"/>
                  </a:lnTo>
                  <a:lnTo>
                    <a:pt x="4810537" y="105695"/>
                  </a:lnTo>
                  <a:lnTo>
                    <a:pt x="4823805" y="85998"/>
                  </a:lnTo>
                  <a:lnTo>
                    <a:pt x="4828667" y="61848"/>
                  </a:lnTo>
                  <a:close/>
                </a:path>
                <a:path w="4829175" h="247650">
                  <a:moveTo>
                    <a:pt x="4766691" y="0"/>
                  </a:moveTo>
                  <a:lnTo>
                    <a:pt x="4742614" y="4859"/>
                  </a:lnTo>
                  <a:lnTo>
                    <a:pt x="4722955" y="18113"/>
                  </a:lnTo>
                  <a:lnTo>
                    <a:pt x="4709701" y="37772"/>
                  </a:lnTo>
                  <a:lnTo>
                    <a:pt x="4704842" y="61848"/>
                  </a:lnTo>
                  <a:lnTo>
                    <a:pt x="4707272" y="73923"/>
                  </a:lnTo>
                  <a:lnTo>
                    <a:pt x="4713906" y="83772"/>
                  </a:lnTo>
                  <a:lnTo>
                    <a:pt x="4723755" y="90406"/>
                  </a:lnTo>
                  <a:lnTo>
                    <a:pt x="4735830" y="92836"/>
                  </a:lnTo>
                  <a:lnTo>
                    <a:pt x="4747831" y="90406"/>
                  </a:lnTo>
                  <a:lnTo>
                    <a:pt x="4757642" y="83772"/>
                  </a:lnTo>
                  <a:lnTo>
                    <a:pt x="4764262" y="73923"/>
                  </a:lnTo>
                  <a:lnTo>
                    <a:pt x="4766691" y="61848"/>
                  </a:lnTo>
                  <a:lnTo>
                    <a:pt x="4828667" y="61848"/>
                  </a:lnTo>
                  <a:lnTo>
                    <a:pt x="4823805" y="37772"/>
                  </a:lnTo>
                  <a:lnTo>
                    <a:pt x="4810537" y="18113"/>
                  </a:lnTo>
                  <a:lnTo>
                    <a:pt x="4790840" y="4859"/>
                  </a:lnTo>
                  <a:lnTo>
                    <a:pt x="4766691" y="0"/>
                  </a:lnTo>
                  <a:close/>
                </a:path>
              </a:pathLst>
            </a:custGeom>
            <a:solidFill>
              <a:srgbClr val="A3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0291" y="3896867"/>
              <a:ext cx="4890770" cy="990600"/>
            </a:xfrm>
            <a:custGeom>
              <a:avLst/>
              <a:gdLst/>
              <a:ahLst/>
              <a:cxnLst/>
              <a:rect l="l" t="t" r="r" b="b"/>
              <a:pathLst>
                <a:path w="4890770" h="990600">
                  <a:moveTo>
                    <a:pt x="0" y="185673"/>
                  </a:moveTo>
                  <a:lnTo>
                    <a:pt x="4859" y="161597"/>
                  </a:lnTo>
                  <a:lnTo>
                    <a:pt x="18113" y="141938"/>
                  </a:lnTo>
                  <a:lnTo>
                    <a:pt x="37772" y="128684"/>
                  </a:lnTo>
                  <a:lnTo>
                    <a:pt x="61849" y="123824"/>
                  </a:lnTo>
                  <a:lnTo>
                    <a:pt x="4766691" y="123824"/>
                  </a:lnTo>
                  <a:lnTo>
                    <a:pt x="4766691" y="61848"/>
                  </a:lnTo>
                  <a:lnTo>
                    <a:pt x="4771550" y="37772"/>
                  </a:lnTo>
                  <a:lnTo>
                    <a:pt x="4784804" y="18113"/>
                  </a:lnTo>
                  <a:lnTo>
                    <a:pt x="4804463" y="4859"/>
                  </a:lnTo>
                  <a:lnTo>
                    <a:pt x="4828540" y="0"/>
                  </a:lnTo>
                  <a:lnTo>
                    <a:pt x="4852689" y="4859"/>
                  </a:lnTo>
                  <a:lnTo>
                    <a:pt x="4872386" y="18113"/>
                  </a:lnTo>
                  <a:lnTo>
                    <a:pt x="4885654" y="37772"/>
                  </a:lnTo>
                  <a:lnTo>
                    <a:pt x="4890516" y="61848"/>
                  </a:lnTo>
                  <a:lnTo>
                    <a:pt x="4890516" y="804798"/>
                  </a:lnTo>
                  <a:lnTo>
                    <a:pt x="4885654" y="828948"/>
                  </a:lnTo>
                  <a:lnTo>
                    <a:pt x="4872386" y="848645"/>
                  </a:lnTo>
                  <a:lnTo>
                    <a:pt x="4852689" y="861913"/>
                  </a:lnTo>
                  <a:lnTo>
                    <a:pt x="4828540" y="866774"/>
                  </a:lnTo>
                  <a:lnTo>
                    <a:pt x="123825" y="866774"/>
                  </a:lnTo>
                  <a:lnTo>
                    <a:pt x="123825" y="928623"/>
                  </a:lnTo>
                  <a:lnTo>
                    <a:pt x="118963" y="952773"/>
                  </a:lnTo>
                  <a:lnTo>
                    <a:pt x="105695" y="972470"/>
                  </a:lnTo>
                  <a:lnTo>
                    <a:pt x="85998" y="985738"/>
                  </a:lnTo>
                  <a:lnTo>
                    <a:pt x="61849" y="990599"/>
                  </a:lnTo>
                  <a:lnTo>
                    <a:pt x="37772" y="985738"/>
                  </a:lnTo>
                  <a:lnTo>
                    <a:pt x="18113" y="972470"/>
                  </a:lnTo>
                  <a:lnTo>
                    <a:pt x="4859" y="952773"/>
                  </a:lnTo>
                  <a:lnTo>
                    <a:pt x="0" y="928623"/>
                  </a:lnTo>
                  <a:lnTo>
                    <a:pt x="0" y="18567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22411" y="3954144"/>
              <a:ext cx="132969" cy="71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5720" y="4047108"/>
              <a:ext cx="132969" cy="1019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4116" y="4082541"/>
              <a:ext cx="0" cy="681355"/>
            </a:xfrm>
            <a:custGeom>
              <a:avLst/>
              <a:gdLst/>
              <a:ahLst/>
              <a:cxnLst/>
              <a:rect l="l" t="t" r="r" b="b"/>
              <a:pathLst>
                <a:path h="681354">
                  <a:moveTo>
                    <a:pt x="0" y="0"/>
                  </a:moveTo>
                  <a:lnTo>
                    <a:pt x="0" y="6811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56353" y="1075182"/>
            <a:ext cx="4099560" cy="35195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Right click on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CalculatorTest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  and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select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91465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Run-As → JUnit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Test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632460" indent="-231775">
              <a:lnSpc>
                <a:spcPct val="100000"/>
              </a:lnSpc>
              <a:spcBef>
                <a:spcPts val="48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The results of the test will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  displayed in JUnit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view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3840" marR="232410" indent="-231775">
              <a:lnSpc>
                <a:spcPct val="100000"/>
              </a:lnSpc>
              <a:spcBef>
                <a:spcPts val="484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This is because the testAdd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 testSub are not implemented  correctly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391795">
              <a:lnSpc>
                <a:spcPct val="100000"/>
              </a:lnSpc>
              <a:spcBef>
                <a:spcPts val="159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Brown color indicates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failure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39</TotalTime>
  <Words>3209</Words>
  <Application>Microsoft Office PowerPoint</Application>
  <PresentationFormat>On-screen Show (4:3)</PresentationFormat>
  <Paragraphs>505</Paragraphs>
  <Slides>50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CU 2021</vt:lpstr>
      <vt:lpstr>Contents Slide Master</vt:lpstr>
      <vt:lpstr>CorelDRAW</vt:lpstr>
      <vt:lpstr>Slide 1</vt:lpstr>
      <vt:lpstr>Lecture Objectives </vt:lpstr>
      <vt:lpstr>JUNIT</vt:lpstr>
      <vt:lpstr>Junit - an open source testing framework</vt:lpstr>
      <vt:lpstr>JUnit with Eclipse</vt:lpstr>
      <vt:lpstr>JUnit with Eclipse (Contd.).</vt:lpstr>
      <vt:lpstr>JUnit with Eclipse (Contd.).</vt:lpstr>
      <vt:lpstr>JUnit with Eclipse (Contd.).</vt:lpstr>
      <vt:lpstr>JUnit with Eclipse (Contd.).</vt:lpstr>
      <vt:lpstr>How to write a JUnit test method</vt:lpstr>
      <vt:lpstr>JUnit with Eclipse</vt:lpstr>
      <vt:lpstr>JUnit with Eclipse</vt:lpstr>
      <vt:lpstr>JUnit with Eclipse</vt:lpstr>
      <vt:lpstr>Quiz</vt:lpstr>
      <vt:lpstr>Assert methods with JUnit</vt:lpstr>
      <vt:lpstr>Assert methods with JUnit</vt:lpstr>
      <vt:lpstr>Assert methods with JUnit (Contd.).</vt:lpstr>
      <vt:lpstr>Assert methods with JUnit (Contd.).</vt:lpstr>
      <vt:lpstr>What is an Annotation?</vt:lpstr>
      <vt:lpstr>What is an Annotation?</vt:lpstr>
      <vt:lpstr>What is an Annotation?</vt:lpstr>
      <vt:lpstr>How an annotation looks?</vt:lpstr>
      <vt:lpstr>Simple Example</vt:lpstr>
      <vt:lpstr>Annotations used by the Compiler</vt:lpstr>
      <vt:lpstr>@Override</vt:lpstr>
      <vt:lpstr>Slide 26</vt:lpstr>
      <vt:lpstr>@Deprecated</vt:lpstr>
      <vt:lpstr>@Deprecated</vt:lpstr>
      <vt:lpstr>@SuppressWarnings</vt:lpstr>
      <vt:lpstr>@SuppressWarnings</vt:lpstr>
      <vt:lpstr>QUIZ</vt:lpstr>
      <vt:lpstr>Annotations</vt:lpstr>
      <vt:lpstr>Annotations</vt:lpstr>
      <vt:lpstr>Annotations (Contd.).</vt:lpstr>
      <vt:lpstr>Annotations (Contd.).</vt:lpstr>
      <vt:lpstr>Annotations (Contd.).</vt:lpstr>
      <vt:lpstr>Annotations (Contd.).</vt:lpstr>
      <vt:lpstr>Annotations (Contd.).</vt:lpstr>
      <vt:lpstr>Quiz</vt:lpstr>
      <vt:lpstr>Test Suite</vt:lpstr>
      <vt:lpstr>User Defined Class 1</vt:lpstr>
      <vt:lpstr>Test Case for User Defined Class 1</vt:lpstr>
      <vt:lpstr>User Defined Class 2</vt:lpstr>
      <vt:lpstr>Test Case for User Defined Class 2</vt:lpstr>
      <vt:lpstr>Test Suite</vt:lpstr>
      <vt:lpstr>Test Suite</vt:lpstr>
      <vt:lpstr>Test Suite</vt:lpstr>
      <vt:lpstr>Quiz</vt:lpstr>
      <vt:lpstr>Summary: </vt:lpstr>
      <vt:lpstr>References: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ryley</dc:creator>
  <cp:lastModifiedBy>HP</cp:lastModifiedBy>
  <cp:revision>6</cp:revision>
  <dcterms:created xsi:type="dcterms:W3CDTF">2021-01-19T04:16:58Z</dcterms:created>
  <dcterms:modified xsi:type="dcterms:W3CDTF">2022-06-30T04:49:58Z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2021-01-19T00:00:00Z</vt:filetime>
  </property>
</Properties>
</file>