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336" r:id="rId5"/>
    <p:sldId id="337" r:id="rId6"/>
  </p:sldIdLst>
  <p:sldSz cx="10680700" cy="7556500"/>
  <p:notesSz cx="106807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0132" y="819911"/>
            <a:ext cx="8060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9547" y="728472"/>
            <a:ext cx="8261604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447" y="2122712"/>
            <a:ext cx="8083804" cy="468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9096" y="646683"/>
            <a:ext cx="8403590" cy="5803900"/>
            <a:chOff x="1149096" y="646683"/>
            <a:chExt cx="8403590" cy="5803900"/>
          </a:xfrm>
        </p:grpSpPr>
        <p:sp>
          <p:nvSpPr>
            <p:cNvPr id="3" name="object 3"/>
            <p:cNvSpPr/>
            <p:nvPr/>
          </p:nvSpPr>
          <p:spPr>
            <a:xfrm>
              <a:off x="1155192" y="652779"/>
              <a:ext cx="8388350" cy="5791200"/>
            </a:xfrm>
            <a:custGeom>
              <a:avLst/>
              <a:gdLst/>
              <a:ahLst/>
              <a:cxnLst/>
              <a:rect l="l" t="t" r="r" b="b"/>
              <a:pathLst>
                <a:path w="8388350" h="5791200">
                  <a:moveTo>
                    <a:pt x="76200" y="685800"/>
                  </a:moveTo>
                  <a:lnTo>
                    <a:pt x="0" y="685800"/>
                  </a:lnTo>
                  <a:lnTo>
                    <a:pt x="0" y="5791200"/>
                  </a:lnTo>
                  <a:lnTo>
                    <a:pt x="76200" y="5791200"/>
                  </a:lnTo>
                  <a:lnTo>
                    <a:pt x="76200" y="685800"/>
                  </a:lnTo>
                  <a:close/>
                </a:path>
                <a:path w="8388350" h="5791200">
                  <a:moveTo>
                    <a:pt x="8388096" y="0"/>
                  </a:moveTo>
                  <a:lnTo>
                    <a:pt x="7943088" y="0"/>
                  </a:lnTo>
                  <a:lnTo>
                    <a:pt x="7943088" y="457200"/>
                  </a:lnTo>
                  <a:lnTo>
                    <a:pt x="8388096" y="457200"/>
                  </a:lnTo>
                  <a:lnTo>
                    <a:pt x="8388096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86088" y="6527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79430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943088" y="4572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0" y="457200"/>
                  </a:moveTo>
                  <a:lnTo>
                    <a:pt x="7943088" y="4572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79430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943088" y="2286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0" y="228600"/>
                  </a:moveTo>
                  <a:lnTo>
                    <a:pt x="7943088" y="2286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44805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8055" y="228600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0" y="228600"/>
                  </a:moveTo>
                  <a:lnTo>
                    <a:pt x="448055" y="228600"/>
                  </a:lnTo>
                  <a:lnTo>
                    <a:pt x="44805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6192" y="39293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76962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5192" y="652779"/>
              <a:ext cx="8391525" cy="5791200"/>
            </a:xfrm>
            <a:custGeom>
              <a:avLst/>
              <a:gdLst/>
              <a:ahLst/>
              <a:cxnLst/>
              <a:rect l="l" t="t" r="r" b="b"/>
              <a:pathLst>
                <a:path w="8391525" h="5791200">
                  <a:moveTo>
                    <a:pt x="0" y="5791200"/>
                  </a:moveTo>
                  <a:lnTo>
                    <a:pt x="8391144" y="5791200"/>
                  </a:lnTo>
                  <a:lnTo>
                    <a:pt x="8391144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86747" y="6626352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PDF </a:t>
            </a:r>
            <a:r>
              <a:rPr sz="1200" dirty="0">
                <a:latin typeface="Arial"/>
                <a:cs typeface="Arial"/>
              </a:rPr>
              <a:t>created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FinePrint pdfFactory </a:t>
            </a:r>
            <a:r>
              <a:rPr sz="1200" spc="-5" dirty="0">
                <a:latin typeface="Arial"/>
                <a:cs typeface="Arial"/>
              </a:rPr>
              <a:t>Pro </a:t>
            </a:r>
            <a:r>
              <a:rPr sz="1200" dirty="0">
                <a:latin typeface="Arial"/>
                <a:cs typeface="Arial"/>
              </a:rPr>
              <a:t>trial version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www.pdffactory.com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14932" y="2048255"/>
            <a:ext cx="32270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Chapter 2  </a:t>
            </a:r>
            <a:r>
              <a:rPr sz="5400" spc="-20" dirty="0"/>
              <a:t>A</a:t>
            </a:r>
            <a:r>
              <a:rPr sz="5400" spc="5" dirty="0"/>
              <a:t>ss</a:t>
            </a:r>
            <a:r>
              <a:rPr sz="5400" dirty="0"/>
              <a:t>e</a:t>
            </a:r>
            <a:r>
              <a:rPr sz="5400" spc="-25" dirty="0"/>
              <a:t>m</a:t>
            </a:r>
            <a:r>
              <a:rPr sz="5400" spc="10" dirty="0"/>
              <a:t>bl</a:t>
            </a:r>
            <a:r>
              <a:rPr sz="5400" spc="-5" dirty="0"/>
              <a:t>ers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6747" y="6626352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PDF </a:t>
            </a:r>
            <a:r>
              <a:rPr sz="1200" dirty="0">
                <a:latin typeface="Arial"/>
                <a:cs typeface="Arial"/>
              </a:rPr>
              <a:t>created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FinePrint pdfFactory </a:t>
            </a:r>
            <a:r>
              <a:rPr sz="1200" spc="-5" dirty="0">
                <a:latin typeface="Arial"/>
                <a:cs typeface="Arial"/>
              </a:rPr>
              <a:t>Pro </a:t>
            </a:r>
            <a:r>
              <a:rPr sz="1200" dirty="0">
                <a:latin typeface="Arial"/>
                <a:cs typeface="Arial"/>
              </a:rPr>
              <a:t>trial version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www.pdffactory.com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7037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O</a:t>
            </a:r>
            <a:r>
              <a:rPr sz="4400" spc="5" dirty="0"/>
              <a:t>u</a:t>
            </a:r>
            <a:r>
              <a:rPr sz="4400" spc="-5" dirty="0"/>
              <a:t>tli</a:t>
            </a:r>
            <a:r>
              <a:rPr sz="4400" spc="5" dirty="0"/>
              <a:t>ne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310132" y="2098852"/>
            <a:ext cx="7989570" cy="12118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sz="3200" spc="-5" dirty="0" smtClean="0">
                <a:solidFill>
                  <a:srgbClr val="000050"/>
                </a:solidFill>
                <a:latin typeface="Times New Roman"/>
                <a:cs typeface="Times New Roman"/>
              </a:rPr>
              <a:t>Pass 1</a:t>
            </a:r>
          </a:p>
          <a:p>
            <a:pPr marL="481965" indent="-469900">
              <a:lnSpc>
                <a:spcPct val="100000"/>
              </a:lnSpc>
              <a:spcBef>
                <a:spcPts val="8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lang="en-US" sz="3200" spc="-5" dirty="0" smtClean="0">
                <a:solidFill>
                  <a:srgbClr val="000050"/>
                </a:solidFill>
                <a:latin typeface="Times New Roman"/>
                <a:cs typeface="Times New Roman"/>
              </a:rPr>
              <a:t>Pass 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9343" y="6651178"/>
            <a:ext cx="14033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5" name="object 5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0132" y="728472"/>
            <a:ext cx="829741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An Assembler must do the following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4017" t="26042" r="31430" b="21875"/>
          <a:stretch>
            <a:fillRect/>
          </a:stretch>
        </p:blipFill>
        <p:spPr bwMode="auto">
          <a:xfrm>
            <a:off x="1225550" y="1292602"/>
            <a:ext cx="7391400" cy="626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9343" y="6651178"/>
            <a:ext cx="14033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5" name="object 5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0132" y="728472"/>
            <a:ext cx="829741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Pass 1 Overview: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331" t="22917" r="34944" b="9375"/>
          <a:stretch>
            <a:fillRect/>
          </a:stretch>
        </p:blipFill>
        <p:spPr bwMode="auto">
          <a:xfrm>
            <a:off x="1911350" y="1416050"/>
            <a:ext cx="5715000" cy="60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9343" y="6651178"/>
            <a:ext cx="14033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5" name="object 5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845515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455152" y="228600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607" y="500379"/>
              <a:ext cx="8455660" cy="228600"/>
            </a:xfrm>
            <a:custGeom>
              <a:avLst/>
              <a:gdLst/>
              <a:ahLst/>
              <a:cxnLst/>
              <a:rect l="l" t="t" r="r" b="b"/>
              <a:pathLst>
                <a:path w="845566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0132" y="728472"/>
            <a:ext cx="829741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Pass 2 Overview: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1088" t="25000" r="39044" b="6250"/>
          <a:stretch>
            <a:fillRect/>
          </a:stretch>
        </p:blipFill>
        <p:spPr bwMode="auto">
          <a:xfrm>
            <a:off x="2597150" y="1299509"/>
            <a:ext cx="4800600" cy="621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45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Chapter 2  Assemblers</vt:lpstr>
      <vt:lpstr>Outline</vt:lpstr>
      <vt:lpstr>An Assembler must do the following </vt:lpstr>
      <vt:lpstr>Pass 1 Overview:</vt:lpstr>
      <vt:lpstr>Pass 2 Overview: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2</dc:title>
  <dc:creator>HsungPin</dc:creator>
  <cp:lastModifiedBy>CU</cp:lastModifiedBy>
  <cp:revision>3</cp:revision>
  <dcterms:created xsi:type="dcterms:W3CDTF">2022-08-19T17:20:38Z</dcterms:created>
  <dcterms:modified xsi:type="dcterms:W3CDTF">2022-09-04T14:44:18Z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2005-04-21T00:00:00Z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2022-08-19T00:00:00Z</vt:filetime>
  </property>
</Properties>
</file>