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80" r:id="rId3"/>
    <p:sldMasterId id="2147483694" r:id="rId4"/>
    <p:sldMasterId id="2147483706" r:id="rId5"/>
    <p:sldMasterId id="2147483718" r:id="rId6"/>
    <p:sldMasterId id="2147483730" r:id="rId7"/>
    <p:sldMasterId id="2147483742" r:id="rId8"/>
  </p:sldMasterIdLst>
  <p:notesMasterIdLst>
    <p:notesMasterId r:id="rId47"/>
  </p:notesMasterIdLst>
  <p:sldIdLst>
    <p:sldId id="256" r:id="rId9"/>
    <p:sldId id="258" r:id="rId10"/>
    <p:sldId id="259" r:id="rId11"/>
    <p:sldId id="260" r:id="rId12"/>
    <p:sldId id="261" r:id="rId13"/>
    <p:sldId id="294" r:id="rId14"/>
    <p:sldId id="262" r:id="rId15"/>
    <p:sldId id="263" r:id="rId16"/>
    <p:sldId id="295" r:id="rId17"/>
    <p:sldId id="291" r:id="rId18"/>
    <p:sldId id="292" r:id="rId19"/>
    <p:sldId id="293" r:id="rId20"/>
    <p:sldId id="297" r:id="rId21"/>
    <p:sldId id="298" r:id="rId22"/>
    <p:sldId id="266" r:id="rId23"/>
    <p:sldId id="268" r:id="rId24"/>
    <p:sldId id="269" r:id="rId25"/>
    <p:sldId id="270" r:id="rId26"/>
    <p:sldId id="274" r:id="rId27"/>
    <p:sldId id="275" r:id="rId28"/>
    <p:sldId id="276" r:id="rId29"/>
    <p:sldId id="281" r:id="rId30"/>
    <p:sldId id="282" r:id="rId31"/>
    <p:sldId id="283" r:id="rId32"/>
    <p:sldId id="299" r:id="rId33"/>
    <p:sldId id="285" r:id="rId34"/>
    <p:sldId id="311" r:id="rId35"/>
    <p:sldId id="312" r:id="rId36"/>
    <p:sldId id="313" r:id="rId37"/>
    <p:sldId id="314" r:id="rId38"/>
    <p:sldId id="286" r:id="rId39"/>
    <p:sldId id="300" r:id="rId40"/>
    <p:sldId id="306" r:id="rId41"/>
    <p:sldId id="307" r:id="rId42"/>
    <p:sldId id="303" r:id="rId43"/>
    <p:sldId id="310" r:id="rId44"/>
    <p:sldId id="305" r:id="rId45"/>
    <p:sldId id="308" r:id="rId46"/>
  </p:sldIdLst>
  <p:sldSz cx="10680700" cy="7556500"/>
  <p:notesSz cx="10680700" cy="7556500"/>
  <p:defaultTextStyle>
    <a:defPPr>
      <a:defRPr lang="en-US"/>
    </a:defPPr>
    <a:lvl1pPr marL="0" algn="l" defTabSz="913659" rtl="0" eaLnBrk="1" latinLnBrk="0" hangingPunct="1">
      <a:defRPr sz="1800" kern="1200">
        <a:solidFill>
          <a:schemeClr val="tx1"/>
        </a:solidFill>
        <a:latin typeface="+mn-lt"/>
        <a:ea typeface="+mn-ea"/>
        <a:cs typeface="+mn-cs"/>
      </a:defRPr>
    </a:lvl1pPr>
    <a:lvl2pPr marL="456833" algn="l" defTabSz="913659" rtl="0" eaLnBrk="1" latinLnBrk="0" hangingPunct="1">
      <a:defRPr sz="1800" kern="1200">
        <a:solidFill>
          <a:schemeClr val="tx1"/>
        </a:solidFill>
        <a:latin typeface="+mn-lt"/>
        <a:ea typeface="+mn-ea"/>
        <a:cs typeface="+mn-cs"/>
      </a:defRPr>
    </a:lvl2pPr>
    <a:lvl3pPr marL="913659" algn="l" defTabSz="913659" rtl="0" eaLnBrk="1" latinLnBrk="0" hangingPunct="1">
      <a:defRPr sz="1800" kern="1200">
        <a:solidFill>
          <a:schemeClr val="tx1"/>
        </a:solidFill>
        <a:latin typeface="+mn-lt"/>
        <a:ea typeface="+mn-ea"/>
        <a:cs typeface="+mn-cs"/>
      </a:defRPr>
    </a:lvl3pPr>
    <a:lvl4pPr marL="1370497" algn="l" defTabSz="913659" rtl="0" eaLnBrk="1" latinLnBrk="0" hangingPunct="1">
      <a:defRPr sz="1800" kern="1200">
        <a:solidFill>
          <a:schemeClr val="tx1"/>
        </a:solidFill>
        <a:latin typeface="+mn-lt"/>
        <a:ea typeface="+mn-ea"/>
        <a:cs typeface="+mn-cs"/>
      </a:defRPr>
    </a:lvl4pPr>
    <a:lvl5pPr marL="1827329" algn="l" defTabSz="913659" rtl="0" eaLnBrk="1" latinLnBrk="0" hangingPunct="1">
      <a:defRPr sz="1800" kern="1200">
        <a:solidFill>
          <a:schemeClr val="tx1"/>
        </a:solidFill>
        <a:latin typeface="+mn-lt"/>
        <a:ea typeface="+mn-ea"/>
        <a:cs typeface="+mn-cs"/>
      </a:defRPr>
    </a:lvl5pPr>
    <a:lvl6pPr marL="2284162" algn="l" defTabSz="913659" rtl="0" eaLnBrk="1" latinLnBrk="0" hangingPunct="1">
      <a:defRPr sz="1800" kern="1200">
        <a:solidFill>
          <a:schemeClr val="tx1"/>
        </a:solidFill>
        <a:latin typeface="+mn-lt"/>
        <a:ea typeface="+mn-ea"/>
        <a:cs typeface="+mn-cs"/>
      </a:defRPr>
    </a:lvl6pPr>
    <a:lvl7pPr marL="2740993" algn="l" defTabSz="913659" rtl="0" eaLnBrk="1" latinLnBrk="0" hangingPunct="1">
      <a:defRPr sz="1800" kern="1200">
        <a:solidFill>
          <a:schemeClr val="tx1"/>
        </a:solidFill>
        <a:latin typeface="+mn-lt"/>
        <a:ea typeface="+mn-ea"/>
        <a:cs typeface="+mn-cs"/>
      </a:defRPr>
    </a:lvl7pPr>
    <a:lvl8pPr marL="3197826" algn="l" defTabSz="913659" rtl="0" eaLnBrk="1" latinLnBrk="0" hangingPunct="1">
      <a:defRPr sz="1800" kern="1200">
        <a:solidFill>
          <a:schemeClr val="tx1"/>
        </a:solidFill>
        <a:latin typeface="+mn-lt"/>
        <a:ea typeface="+mn-ea"/>
        <a:cs typeface="+mn-cs"/>
      </a:defRPr>
    </a:lvl8pPr>
    <a:lvl9pPr marL="3654657" algn="l" defTabSz="913659"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296" y="-7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5" Type="http://schemas.openxmlformats.org/officeDocument/2006/relationships/image" Target="../media/image9.emf"/><Relationship Id="rId4"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27563"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49963" y="0"/>
            <a:ext cx="4627562" cy="377825"/>
          </a:xfrm>
          <a:prstGeom prst="rect">
            <a:avLst/>
          </a:prstGeom>
        </p:spPr>
        <p:txBody>
          <a:bodyPr vert="horz" lIns="91440" tIns="45720" rIns="91440" bIns="45720" rtlCol="0"/>
          <a:lstStyle>
            <a:lvl1pPr algn="r">
              <a:defRPr sz="1200"/>
            </a:lvl1pPr>
          </a:lstStyle>
          <a:p>
            <a:fld id="{FA29B0A0-07F4-4A29-B4CC-5EA77A6220B9}" type="datetimeFigureOut">
              <a:rPr lang="en-US" smtClean="0"/>
              <a:pPr/>
              <a:t>9/4/2022</a:t>
            </a:fld>
            <a:endParaRPr lang="en-US"/>
          </a:p>
        </p:txBody>
      </p:sp>
      <p:sp>
        <p:nvSpPr>
          <p:cNvPr id="4" name="Slide Image Placeholder 3"/>
          <p:cNvSpPr>
            <a:spLocks noGrp="1" noRot="1" noChangeAspect="1"/>
          </p:cNvSpPr>
          <p:nvPr>
            <p:ph type="sldImg" idx="2"/>
          </p:nvPr>
        </p:nvSpPr>
        <p:spPr>
          <a:xfrm>
            <a:off x="3336925" y="566738"/>
            <a:ext cx="4006850" cy="2833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8388" y="3589338"/>
            <a:ext cx="8543925" cy="34004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177088"/>
            <a:ext cx="4627563" cy="377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49963" y="7177088"/>
            <a:ext cx="4627562" cy="377825"/>
          </a:xfrm>
          <a:prstGeom prst="rect">
            <a:avLst/>
          </a:prstGeom>
        </p:spPr>
        <p:txBody>
          <a:bodyPr vert="horz" lIns="91440" tIns="45720" rIns="91440" bIns="45720" rtlCol="0" anchor="b"/>
          <a:lstStyle>
            <a:lvl1pPr algn="r">
              <a:defRPr sz="1200"/>
            </a:lvl1pPr>
          </a:lstStyle>
          <a:p>
            <a:fld id="{81699108-38E0-4BEB-BEA4-6CC6BBDABF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body" idx="1"/>
          </p:nvPr>
        </p:nvSpPr>
        <p:spPr>
          <a:xfrm>
            <a:off x="1068070" y="3636566"/>
            <a:ext cx="8544560" cy="297537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3:notes"/>
          <p:cNvSpPr>
            <a:spLocks noGrp="1" noRot="1" noChangeAspect="1"/>
          </p:cNvSpPr>
          <p:nvPr>
            <p:ph type="sldImg" idx="2"/>
          </p:nvPr>
        </p:nvSpPr>
        <p:spPr>
          <a:xfrm>
            <a:off x="3538538" y="944563"/>
            <a:ext cx="36036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1068070" y="3636566"/>
            <a:ext cx="8544560" cy="297537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4:notes"/>
          <p:cNvSpPr>
            <a:spLocks noGrp="1" noRot="1" noChangeAspect="1"/>
          </p:cNvSpPr>
          <p:nvPr>
            <p:ph type="sldImg" idx="2"/>
          </p:nvPr>
        </p:nvSpPr>
        <p:spPr>
          <a:xfrm>
            <a:off x="3538538" y="944563"/>
            <a:ext cx="36036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txBox="1">
            <a:spLocks noGrp="1"/>
          </p:cNvSpPr>
          <p:nvPr>
            <p:ph type="body" idx="1"/>
          </p:nvPr>
        </p:nvSpPr>
        <p:spPr>
          <a:xfrm>
            <a:off x="1068070" y="3636566"/>
            <a:ext cx="8544560" cy="297537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5:notes"/>
          <p:cNvSpPr>
            <a:spLocks noGrp="1" noRot="1" noChangeAspect="1"/>
          </p:cNvSpPr>
          <p:nvPr>
            <p:ph type="sldImg" idx="2"/>
          </p:nvPr>
        </p:nvSpPr>
        <p:spPr>
          <a:xfrm>
            <a:off x="3538538" y="944563"/>
            <a:ext cx="36036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txBox="1">
            <a:spLocks noGrp="1"/>
          </p:cNvSpPr>
          <p:nvPr>
            <p:ph type="body" idx="1"/>
          </p:nvPr>
        </p:nvSpPr>
        <p:spPr>
          <a:xfrm>
            <a:off x="1068070" y="3636566"/>
            <a:ext cx="8544560" cy="297537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6:notes"/>
          <p:cNvSpPr>
            <a:spLocks noGrp="1" noRot="1" noChangeAspect="1"/>
          </p:cNvSpPr>
          <p:nvPr>
            <p:ph type="sldImg" idx="2"/>
          </p:nvPr>
        </p:nvSpPr>
        <p:spPr>
          <a:xfrm>
            <a:off x="3538538" y="944563"/>
            <a:ext cx="3603625"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1056" y="2342526"/>
            <a:ext cx="9078595"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2105" y="4231640"/>
            <a:ext cx="747649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9/4/2022</a:t>
            </a:fld>
            <a:endParaRPr lang="en-US"/>
          </a:p>
        </p:txBody>
      </p:sp>
      <p:sp>
        <p:nvSpPr>
          <p:cNvPr id="6" name="Holder 6"/>
          <p:cNvSpPr>
            <a:spLocks noGrp="1"/>
          </p:cNvSpPr>
          <p:nvPr>
            <p:ph type="sldNum" sz="quarter" idx="7"/>
          </p:nvPr>
        </p:nvSpPr>
        <p:spPr/>
        <p:txBody>
          <a:bodyPr lIns="0" tIns="0" rIns="0" bIns="0"/>
          <a:lstStyle>
            <a:lvl1pPr marL="38071">
              <a:lnSpc>
                <a:spcPct val="100000"/>
              </a:lnSpc>
              <a:spcBef>
                <a:spcPts val="10"/>
              </a:spcBef>
              <a:defRPr sz="10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5689" y="402314"/>
            <a:ext cx="9212104" cy="1460574"/>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735693" y="1852397"/>
            <a:ext cx="4518436" cy="907829"/>
          </a:xfrm>
        </p:spPr>
        <p:txBody>
          <a:bodyPr anchor="b"/>
          <a:lstStyle>
            <a:lvl1pPr marL="0" indent="0">
              <a:buNone/>
              <a:defRPr sz="2400" b="1"/>
            </a:lvl1pPr>
            <a:lvl2pPr marL="456833" indent="0">
              <a:buNone/>
              <a:defRPr sz="2100" b="1"/>
            </a:lvl2pPr>
            <a:lvl3pPr marL="913659" indent="0">
              <a:buNone/>
              <a:defRPr sz="1800" b="1"/>
            </a:lvl3pPr>
            <a:lvl4pPr marL="1370497" indent="0">
              <a:buNone/>
              <a:defRPr sz="1600" b="1"/>
            </a:lvl4pPr>
            <a:lvl5pPr marL="1827329" indent="0">
              <a:buNone/>
              <a:defRPr sz="1600" b="1"/>
            </a:lvl5pPr>
            <a:lvl6pPr marL="2284162" indent="0">
              <a:buNone/>
              <a:defRPr sz="1600" b="1"/>
            </a:lvl6pPr>
            <a:lvl7pPr marL="2740993" indent="0">
              <a:buNone/>
              <a:defRPr sz="1600" b="1"/>
            </a:lvl7pPr>
            <a:lvl8pPr marL="3197826" indent="0">
              <a:buNone/>
              <a:defRPr sz="1600" b="1"/>
            </a:lvl8pPr>
            <a:lvl9pPr marL="36546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5693" y="2760222"/>
            <a:ext cx="4518436" cy="40598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07112" y="1852397"/>
            <a:ext cx="4540689" cy="907829"/>
          </a:xfrm>
        </p:spPr>
        <p:txBody>
          <a:bodyPr anchor="b"/>
          <a:lstStyle>
            <a:lvl1pPr marL="0" indent="0">
              <a:buNone/>
              <a:defRPr sz="2400" b="1"/>
            </a:lvl1pPr>
            <a:lvl2pPr marL="456833" indent="0">
              <a:buNone/>
              <a:defRPr sz="2100" b="1"/>
            </a:lvl2pPr>
            <a:lvl3pPr marL="913659" indent="0">
              <a:buNone/>
              <a:defRPr sz="1800" b="1"/>
            </a:lvl3pPr>
            <a:lvl4pPr marL="1370497" indent="0">
              <a:buNone/>
              <a:defRPr sz="1600" b="1"/>
            </a:lvl4pPr>
            <a:lvl5pPr marL="1827329" indent="0">
              <a:buNone/>
              <a:defRPr sz="1600" b="1"/>
            </a:lvl5pPr>
            <a:lvl6pPr marL="2284162" indent="0">
              <a:buNone/>
              <a:defRPr sz="1600" b="1"/>
            </a:lvl6pPr>
            <a:lvl7pPr marL="2740993" indent="0">
              <a:buNone/>
              <a:defRPr sz="1600" b="1"/>
            </a:lvl7pPr>
            <a:lvl8pPr marL="3197826" indent="0">
              <a:buNone/>
              <a:defRPr sz="1600" b="1"/>
            </a:lvl8pPr>
            <a:lvl9pPr marL="36546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07112" y="2760222"/>
            <a:ext cx="4540689" cy="40598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5701" y="503769"/>
            <a:ext cx="3444803" cy="1763183"/>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540689" y="1088008"/>
            <a:ext cx="5407104" cy="5370013"/>
          </a:xfrm>
        </p:spPr>
        <p:txBody>
          <a:bodyPr/>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5701" y="2266950"/>
            <a:ext cx="3444803" cy="4199805"/>
          </a:xfrm>
        </p:spPr>
        <p:txBody>
          <a:bodyPr/>
          <a:lstStyle>
            <a:lvl1pPr marL="0" indent="0">
              <a:buNone/>
              <a:defRPr sz="1600"/>
            </a:lvl1pPr>
            <a:lvl2pPr marL="456833" indent="0">
              <a:buNone/>
              <a:defRPr sz="1400"/>
            </a:lvl2pPr>
            <a:lvl3pPr marL="913659" indent="0">
              <a:buNone/>
              <a:defRPr sz="1300"/>
            </a:lvl3pPr>
            <a:lvl4pPr marL="1370497" indent="0">
              <a:buNone/>
              <a:defRPr sz="1000"/>
            </a:lvl4pPr>
            <a:lvl5pPr marL="1827329" indent="0">
              <a:buNone/>
              <a:defRPr sz="1000"/>
            </a:lvl5pPr>
            <a:lvl6pPr marL="2284162" indent="0">
              <a:buNone/>
              <a:defRPr sz="1000"/>
            </a:lvl6pPr>
            <a:lvl7pPr marL="2740993" indent="0">
              <a:buNone/>
              <a:defRPr sz="1000"/>
            </a:lvl7pPr>
            <a:lvl8pPr marL="3197826" indent="0">
              <a:buNone/>
              <a:defRPr sz="1000"/>
            </a:lvl8pPr>
            <a:lvl9pPr marL="3654657"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5701" y="503769"/>
            <a:ext cx="3444803" cy="1763183"/>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540689" y="1088008"/>
            <a:ext cx="5407104" cy="5370013"/>
          </a:xfrm>
        </p:spPr>
        <p:txBody>
          <a:bodyPr/>
          <a:lstStyle>
            <a:lvl1pPr marL="0" indent="0">
              <a:buNone/>
              <a:defRPr sz="3200"/>
            </a:lvl1pPr>
            <a:lvl2pPr marL="456833" indent="0">
              <a:buNone/>
              <a:defRPr sz="2800"/>
            </a:lvl2pPr>
            <a:lvl3pPr marL="913659" indent="0">
              <a:buNone/>
              <a:defRPr sz="2400"/>
            </a:lvl3pPr>
            <a:lvl4pPr marL="1370497" indent="0">
              <a:buNone/>
              <a:defRPr sz="2100"/>
            </a:lvl4pPr>
            <a:lvl5pPr marL="1827329" indent="0">
              <a:buNone/>
              <a:defRPr sz="2100"/>
            </a:lvl5pPr>
            <a:lvl6pPr marL="2284162" indent="0">
              <a:buNone/>
              <a:defRPr sz="2100"/>
            </a:lvl6pPr>
            <a:lvl7pPr marL="2740993" indent="0">
              <a:buNone/>
              <a:defRPr sz="2100"/>
            </a:lvl7pPr>
            <a:lvl8pPr marL="3197826" indent="0">
              <a:buNone/>
              <a:defRPr sz="2100"/>
            </a:lvl8pPr>
            <a:lvl9pPr marL="3654657" indent="0">
              <a:buNone/>
              <a:defRPr sz="2100"/>
            </a:lvl9pPr>
          </a:lstStyle>
          <a:p>
            <a:r>
              <a:rPr lang="en-US" smtClean="0"/>
              <a:t>Click icon to add picture</a:t>
            </a:r>
            <a:endParaRPr lang="en-US"/>
          </a:p>
        </p:txBody>
      </p:sp>
      <p:sp>
        <p:nvSpPr>
          <p:cNvPr id="4" name="Text Placeholder 3"/>
          <p:cNvSpPr>
            <a:spLocks noGrp="1"/>
          </p:cNvSpPr>
          <p:nvPr>
            <p:ph type="body" sz="half" idx="2"/>
          </p:nvPr>
        </p:nvSpPr>
        <p:spPr>
          <a:xfrm>
            <a:off x="735701" y="2266950"/>
            <a:ext cx="3444803" cy="4199805"/>
          </a:xfrm>
        </p:spPr>
        <p:txBody>
          <a:bodyPr/>
          <a:lstStyle>
            <a:lvl1pPr marL="0" indent="0">
              <a:buNone/>
              <a:defRPr sz="1600"/>
            </a:lvl1pPr>
            <a:lvl2pPr marL="456833" indent="0">
              <a:buNone/>
              <a:defRPr sz="1400"/>
            </a:lvl2pPr>
            <a:lvl3pPr marL="913659" indent="0">
              <a:buNone/>
              <a:defRPr sz="1300"/>
            </a:lvl3pPr>
            <a:lvl4pPr marL="1370497" indent="0">
              <a:buNone/>
              <a:defRPr sz="1000"/>
            </a:lvl4pPr>
            <a:lvl5pPr marL="1827329" indent="0">
              <a:buNone/>
              <a:defRPr sz="1000"/>
            </a:lvl5pPr>
            <a:lvl6pPr marL="2284162" indent="0">
              <a:buNone/>
              <a:defRPr sz="1000"/>
            </a:lvl6pPr>
            <a:lvl7pPr marL="2740993" indent="0">
              <a:buNone/>
              <a:defRPr sz="1000"/>
            </a:lvl7pPr>
            <a:lvl8pPr marL="3197826" indent="0">
              <a:buNone/>
              <a:defRPr sz="1000"/>
            </a:lvl8pPr>
            <a:lvl9pPr marL="3654657"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3376" y="402314"/>
            <a:ext cx="2303026" cy="640378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4306" y="402314"/>
            <a:ext cx="6775569" cy="64037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6688" y="2099028"/>
            <a:ext cx="10697389" cy="54574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6" tIns="45683" rIns="91366" bIns="45683"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6688" y="1"/>
            <a:ext cx="10697389" cy="4890735"/>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6" tIns="45683" rIns="91366" bIns="45683"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951251" y="1112485"/>
            <a:ext cx="8778200" cy="5772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6" tIns="45683" rIns="91366" bIns="45683"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618802" y="3106561"/>
            <a:ext cx="7443113" cy="3085571"/>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5091" y="1236678"/>
            <a:ext cx="8010525" cy="2630781"/>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335091" y="3968912"/>
            <a:ext cx="8010525" cy="1824404"/>
          </a:xfrm>
        </p:spPr>
        <p:txBody>
          <a:bodyPr/>
          <a:lstStyle>
            <a:lvl1pPr marL="0" indent="0" algn="ctr">
              <a:buNone/>
              <a:defRPr sz="2400"/>
            </a:lvl1pPr>
            <a:lvl2pPr marL="456833" indent="0" algn="ctr">
              <a:buNone/>
              <a:defRPr sz="2100"/>
            </a:lvl2pPr>
            <a:lvl3pPr marL="913659" indent="0" algn="ctr">
              <a:buNone/>
              <a:defRPr sz="1800"/>
            </a:lvl3pPr>
            <a:lvl4pPr marL="1370497" indent="0" algn="ctr">
              <a:buNone/>
              <a:defRPr sz="1600"/>
            </a:lvl4pPr>
            <a:lvl5pPr marL="1827329" indent="0" algn="ctr">
              <a:buNone/>
              <a:defRPr sz="1600"/>
            </a:lvl5pPr>
            <a:lvl6pPr marL="2284162" indent="0" algn="ctr">
              <a:buNone/>
              <a:defRPr sz="1600"/>
            </a:lvl6pPr>
            <a:lvl7pPr marL="2740993" indent="0" algn="ctr">
              <a:buNone/>
              <a:defRPr sz="1600"/>
            </a:lvl7pPr>
            <a:lvl8pPr marL="3197826" indent="0" algn="ctr">
              <a:buNone/>
              <a:defRPr sz="1600"/>
            </a:lvl8pPr>
            <a:lvl9pPr marL="3654657"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310141" y="728483"/>
            <a:ext cx="8060435" cy="615553"/>
          </a:xfrm>
        </p:spPr>
        <p:txBody>
          <a:bodyPr lIns="0" tIns="0" rIns="0" bIns="0"/>
          <a:lstStyle>
            <a:lvl1pPr>
              <a:defRPr sz="4000" b="0" i="0">
                <a:solidFill>
                  <a:srgbClr val="420000"/>
                </a:solidFill>
                <a:latin typeface="Times New Roman"/>
                <a:cs typeface="Times New Roman"/>
              </a:defRPr>
            </a:lvl1pPr>
          </a:lstStyle>
          <a:p>
            <a:endParaRPr/>
          </a:p>
        </p:txBody>
      </p:sp>
      <p:sp>
        <p:nvSpPr>
          <p:cNvPr id="3" name="Holder 3"/>
          <p:cNvSpPr>
            <a:spLocks noGrp="1"/>
          </p:cNvSpPr>
          <p:nvPr>
            <p:ph type="body" idx="1"/>
          </p:nvPr>
        </p:nvSpPr>
        <p:spPr>
          <a:xfrm>
            <a:off x="1310132" y="2151895"/>
            <a:ext cx="8053070" cy="323165"/>
          </a:xfrm>
        </p:spPr>
        <p:txBody>
          <a:bodyPr lIns="0" tIns="0" rIns="0" bIns="0"/>
          <a:lstStyle>
            <a:lvl1pPr>
              <a:defRPr sz="2100" b="1" i="0">
                <a:solidFill>
                  <a:srgbClr val="000066"/>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9/4/2022</a:t>
            </a:fld>
            <a:endParaRPr lang="en-US"/>
          </a:p>
        </p:txBody>
      </p:sp>
      <p:sp>
        <p:nvSpPr>
          <p:cNvPr id="6" name="Holder 6"/>
          <p:cNvSpPr>
            <a:spLocks noGrp="1"/>
          </p:cNvSpPr>
          <p:nvPr>
            <p:ph type="sldNum" sz="quarter" idx="7"/>
          </p:nvPr>
        </p:nvSpPr>
        <p:spPr/>
        <p:txBody>
          <a:bodyPr lIns="0" tIns="0" rIns="0" bIns="0"/>
          <a:lstStyle>
            <a:lvl1pPr marL="38071">
              <a:lnSpc>
                <a:spcPct val="100000"/>
              </a:lnSpc>
              <a:spcBef>
                <a:spcPts val="10"/>
              </a:spcBef>
              <a:defRPr sz="10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8735" y="1883878"/>
            <a:ext cx="9212104" cy="3143294"/>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728735" y="5056912"/>
            <a:ext cx="9212104" cy="1652984"/>
          </a:xfrm>
        </p:spPr>
        <p:txBody>
          <a:bodyPr/>
          <a:lstStyle>
            <a:lvl1pPr marL="0" indent="0">
              <a:buNone/>
              <a:defRPr sz="2400">
                <a:solidFill>
                  <a:schemeClr val="tx1">
                    <a:tint val="75000"/>
                  </a:schemeClr>
                </a:solidFill>
              </a:defRPr>
            </a:lvl1pPr>
            <a:lvl2pPr marL="456833" indent="0">
              <a:buNone/>
              <a:defRPr sz="2100">
                <a:solidFill>
                  <a:schemeClr val="tx1">
                    <a:tint val="75000"/>
                  </a:schemeClr>
                </a:solidFill>
              </a:defRPr>
            </a:lvl2pPr>
            <a:lvl3pPr marL="913659" indent="0">
              <a:buNone/>
              <a:defRPr sz="1800">
                <a:solidFill>
                  <a:schemeClr val="tx1">
                    <a:tint val="75000"/>
                  </a:schemeClr>
                </a:solidFill>
              </a:defRPr>
            </a:lvl3pPr>
            <a:lvl4pPr marL="1370497" indent="0">
              <a:buNone/>
              <a:defRPr sz="1600">
                <a:solidFill>
                  <a:schemeClr val="tx1">
                    <a:tint val="75000"/>
                  </a:schemeClr>
                </a:solidFill>
              </a:defRPr>
            </a:lvl4pPr>
            <a:lvl5pPr marL="1827329" indent="0">
              <a:buNone/>
              <a:defRPr sz="1600">
                <a:solidFill>
                  <a:schemeClr val="tx1">
                    <a:tint val="75000"/>
                  </a:schemeClr>
                </a:solidFill>
              </a:defRPr>
            </a:lvl5pPr>
            <a:lvl6pPr marL="2284162" indent="0">
              <a:buNone/>
              <a:defRPr sz="1600">
                <a:solidFill>
                  <a:schemeClr val="tx1">
                    <a:tint val="75000"/>
                  </a:schemeClr>
                </a:solidFill>
              </a:defRPr>
            </a:lvl6pPr>
            <a:lvl7pPr marL="2740993" indent="0">
              <a:buNone/>
              <a:defRPr sz="1600">
                <a:solidFill>
                  <a:schemeClr val="tx1">
                    <a:tint val="75000"/>
                  </a:schemeClr>
                </a:solidFill>
              </a:defRPr>
            </a:lvl7pPr>
            <a:lvl8pPr marL="3197826" indent="0">
              <a:buNone/>
              <a:defRPr sz="1600">
                <a:solidFill>
                  <a:schemeClr val="tx1">
                    <a:tint val="75000"/>
                  </a:schemeClr>
                </a:solidFill>
              </a:defRPr>
            </a:lvl8pPr>
            <a:lvl9pPr marL="3654657"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4298" y="2011568"/>
            <a:ext cx="4539298" cy="47945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07104" y="2011568"/>
            <a:ext cx="4539298" cy="47945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5689" y="402314"/>
            <a:ext cx="9212104" cy="1460574"/>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735690" y="1852397"/>
            <a:ext cx="4518436" cy="907829"/>
          </a:xfrm>
        </p:spPr>
        <p:txBody>
          <a:bodyPr anchor="b"/>
          <a:lstStyle>
            <a:lvl1pPr marL="0" indent="0">
              <a:buNone/>
              <a:defRPr sz="2400" b="1"/>
            </a:lvl1pPr>
            <a:lvl2pPr marL="456833" indent="0">
              <a:buNone/>
              <a:defRPr sz="2100" b="1"/>
            </a:lvl2pPr>
            <a:lvl3pPr marL="913659" indent="0">
              <a:buNone/>
              <a:defRPr sz="1800" b="1"/>
            </a:lvl3pPr>
            <a:lvl4pPr marL="1370497" indent="0">
              <a:buNone/>
              <a:defRPr sz="1600" b="1"/>
            </a:lvl4pPr>
            <a:lvl5pPr marL="1827329" indent="0">
              <a:buNone/>
              <a:defRPr sz="1600" b="1"/>
            </a:lvl5pPr>
            <a:lvl6pPr marL="2284162" indent="0">
              <a:buNone/>
              <a:defRPr sz="1600" b="1"/>
            </a:lvl6pPr>
            <a:lvl7pPr marL="2740993" indent="0">
              <a:buNone/>
              <a:defRPr sz="1600" b="1"/>
            </a:lvl7pPr>
            <a:lvl8pPr marL="3197826" indent="0">
              <a:buNone/>
              <a:defRPr sz="1600" b="1"/>
            </a:lvl8pPr>
            <a:lvl9pPr marL="36546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5690" y="2760222"/>
            <a:ext cx="4518436" cy="40598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07112" y="1852397"/>
            <a:ext cx="4540689" cy="907829"/>
          </a:xfrm>
        </p:spPr>
        <p:txBody>
          <a:bodyPr anchor="b"/>
          <a:lstStyle>
            <a:lvl1pPr marL="0" indent="0">
              <a:buNone/>
              <a:defRPr sz="2400" b="1"/>
            </a:lvl1pPr>
            <a:lvl2pPr marL="456833" indent="0">
              <a:buNone/>
              <a:defRPr sz="2100" b="1"/>
            </a:lvl2pPr>
            <a:lvl3pPr marL="913659" indent="0">
              <a:buNone/>
              <a:defRPr sz="1800" b="1"/>
            </a:lvl3pPr>
            <a:lvl4pPr marL="1370497" indent="0">
              <a:buNone/>
              <a:defRPr sz="1600" b="1"/>
            </a:lvl4pPr>
            <a:lvl5pPr marL="1827329" indent="0">
              <a:buNone/>
              <a:defRPr sz="1600" b="1"/>
            </a:lvl5pPr>
            <a:lvl6pPr marL="2284162" indent="0">
              <a:buNone/>
              <a:defRPr sz="1600" b="1"/>
            </a:lvl6pPr>
            <a:lvl7pPr marL="2740993" indent="0">
              <a:buNone/>
              <a:defRPr sz="1600" b="1"/>
            </a:lvl7pPr>
            <a:lvl8pPr marL="3197826" indent="0">
              <a:buNone/>
              <a:defRPr sz="1600" b="1"/>
            </a:lvl8pPr>
            <a:lvl9pPr marL="36546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07112" y="2760222"/>
            <a:ext cx="4540689" cy="40598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5698" y="503769"/>
            <a:ext cx="3444803" cy="1763183"/>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540689" y="1088004"/>
            <a:ext cx="5407104" cy="5370013"/>
          </a:xfrm>
        </p:spPr>
        <p:txBody>
          <a:bodyPr/>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5698" y="2266950"/>
            <a:ext cx="3444803" cy="4199805"/>
          </a:xfrm>
        </p:spPr>
        <p:txBody>
          <a:bodyPr/>
          <a:lstStyle>
            <a:lvl1pPr marL="0" indent="0">
              <a:buNone/>
              <a:defRPr sz="1600"/>
            </a:lvl1pPr>
            <a:lvl2pPr marL="456833" indent="0">
              <a:buNone/>
              <a:defRPr sz="1400"/>
            </a:lvl2pPr>
            <a:lvl3pPr marL="913659" indent="0">
              <a:buNone/>
              <a:defRPr sz="1300"/>
            </a:lvl3pPr>
            <a:lvl4pPr marL="1370497" indent="0">
              <a:buNone/>
              <a:defRPr sz="1000"/>
            </a:lvl4pPr>
            <a:lvl5pPr marL="1827329" indent="0">
              <a:buNone/>
              <a:defRPr sz="1000"/>
            </a:lvl5pPr>
            <a:lvl6pPr marL="2284162" indent="0">
              <a:buNone/>
              <a:defRPr sz="1000"/>
            </a:lvl6pPr>
            <a:lvl7pPr marL="2740993" indent="0">
              <a:buNone/>
              <a:defRPr sz="1000"/>
            </a:lvl7pPr>
            <a:lvl8pPr marL="3197826" indent="0">
              <a:buNone/>
              <a:defRPr sz="1000"/>
            </a:lvl8pPr>
            <a:lvl9pPr marL="3654657"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5698" y="503769"/>
            <a:ext cx="3444803" cy="1763183"/>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540689" y="1088004"/>
            <a:ext cx="5407104" cy="5370013"/>
          </a:xfrm>
        </p:spPr>
        <p:txBody>
          <a:bodyPr/>
          <a:lstStyle>
            <a:lvl1pPr marL="0" indent="0">
              <a:buNone/>
              <a:defRPr sz="3200"/>
            </a:lvl1pPr>
            <a:lvl2pPr marL="456833" indent="0">
              <a:buNone/>
              <a:defRPr sz="2800"/>
            </a:lvl2pPr>
            <a:lvl3pPr marL="913659" indent="0">
              <a:buNone/>
              <a:defRPr sz="2400"/>
            </a:lvl3pPr>
            <a:lvl4pPr marL="1370497" indent="0">
              <a:buNone/>
              <a:defRPr sz="2100"/>
            </a:lvl4pPr>
            <a:lvl5pPr marL="1827329" indent="0">
              <a:buNone/>
              <a:defRPr sz="2100"/>
            </a:lvl5pPr>
            <a:lvl6pPr marL="2284162" indent="0">
              <a:buNone/>
              <a:defRPr sz="2100"/>
            </a:lvl6pPr>
            <a:lvl7pPr marL="2740993" indent="0">
              <a:buNone/>
              <a:defRPr sz="2100"/>
            </a:lvl7pPr>
            <a:lvl8pPr marL="3197826" indent="0">
              <a:buNone/>
              <a:defRPr sz="2100"/>
            </a:lvl8pPr>
            <a:lvl9pPr marL="3654657" indent="0">
              <a:buNone/>
              <a:defRPr sz="2100"/>
            </a:lvl9pPr>
          </a:lstStyle>
          <a:p>
            <a:r>
              <a:rPr lang="en-US" smtClean="0"/>
              <a:t>Click icon to add picture</a:t>
            </a:r>
            <a:endParaRPr lang="en-US"/>
          </a:p>
        </p:txBody>
      </p:sp>
      <p:sp>
        <p:nvSpPr>
          <p:cNvPr id="4" name="Text Placeholder 3"/>
          <p:cNvSpPr>
            <a:spLocks noGrp="1"/>
          </p:cNvSpPr>
          <p:nvPr>
            <p:ph type="body" sz="half" idx="2"/>
          </p:nvPr>
        </p:nvSpPr>
        <p:spPr>
          <a:xfrm>
            <a:off x="735698" y="2266950"/>
            <a:ext cx="3444803" cy="4199805"/>
          </a:xfrm>
        </p:spPr>
        <p:txBody>
          <a:bodyPr/>
          <a:lstStyle>
            <a:lvl1pPr marL="0" indent="0">
              <a:buNone/>
              <a:defRPr sz="1600"/>
            </a:lvl1pPr>
            <a:lvl2pPr marL="456833" indent="0">
              <a:buNone/>
              <a:defRPr sz="1400"/>
            </a:lvl2pPr>
            <a:lvl3pPr marL="913659" indent="0">
              <a:buNone/>
              <a:defRPr sz="1300"/>
            </a:lvl3pPr>
            <a:lvl4pPr marL="1370497" indent="0">
              <a:buNone/>
              <a:defRPr sz="1000"/>
            </a:lvl4pPr>
            <a:lvl5pPr marL="1827329" indent="0">
              <a:buNone/>
              <a:defRPr sz="1000"/>
            </a:lvl5pPr>
            <a:lvl6pPr marL="2284162" indent="0">
              <a:buNone/>
              <a:defRPr sz="1000"/>
            </a:lvl6pPr>
            <a:lvl7pPr marL="2740993" indent="0">
              <a:buNone/>
              <a:defRPr sz="1000"/>
            </a:lvl7pPr>
            <a:lvl8pPr marL="3197826" indent="0">
              <a:buNone/>
              <a:defRPr sz="1000"/>
            </a:lvl8pPr>
            <a:lvl9pPr marL="3654657"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3376" y="402314"/>
            <a:ext cx="2303026" cy="640378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4306" y="402314"/>
            <a:ext cx="6775569" cy="64037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310141" y="728483"/>
            <a:ext cx="8060435" cy="615553"/>
          </a:xfrm>
        </p:spPr>
        <p:txBody>
          <a:bodyPr lIns="0" tIns="0" rIns="0" bIns="0"/>
          <a:lstStyle>
            <a:lvl1pPr>
              <a:defRPr sz="4000" b="0" i="0">
                <a:solidFill>
                  <a:srgbClr val="420000"/>
                </a:solidFill>
                <a:latin typeface="Times New Roman"/>
                <a:cs typeface="Times New Roman"/>
              </a:defRPr>
            </a:lvl1pPr>
          </a:lstStyle>
          <a:p>
            <a:endParaRPr/>
          </a:p>
        </p:txBody>
      </p:sp>
      <p:sp>
        <p:nvSpPr>
          <p:cNvPr id="3" name="Holder 3"/>
          <p:cNvSpPr>
            <a:spLocks noGrp="1"/>
          </p:cNvSpPr>
          <p:nvPr>
            <p:ph sz="half" idx="2"/>
          </p:nvPr>
        </p:nvSpPr>
        <p:spPr>
          <a:xfrm>
            <a:off x="534036" y="1737995"/>
            <a:ext cx="4646105"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0565" y="1737995"/>
            <a:ext cx="4646105"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9/4/2022</a:t>
            </a:fld>
            <a:endParaRPr lang="en-US"/>
          </a:p>
        </p:txBody>
      </p:sp>
      <p:sp>
        <p:nvSpPr>
          <p:cNvPr id="7" name="Holder 7"/>
          <p:cNvSpPr>
            <a:spLocks noGrp="1"/>
          </p:cNvSpPr>
          <p:nvPr>
            <p:ph type="sldNum" sz="quarter" idx="7"/>
          </p:nvPr>
        </p:nvSpPr>
        <p:spPr/>
        <p:txBody>
          <a:bodyPr lIns="0" tIns="0" rIns="0" bIns="0"/>
          <a:lstStyle>
            <a:lvl1pPr marL="38071">
              <a:lnSpc>
                <a:spcPct val="100000"/>
              </a:lnSpc>
              <a:spcBef>
                <a:spcPts val="10"/>
              </a:spcBef>
              <a:defRPr sz="10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6688" y="2099028"/>
            <a:ext cx="10697389" cy="54574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6" tIns="45683" rIns="91366" bIns="45683"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6688" y="1"/>
            <a:ext cx="10697389" cy="4890735"/>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6" tIns="45683" rIns="91366" bIns="45683"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951251" y="1112485"/>
            <a:ext cx="8778200" cy="5772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6" tIns="45683" rIns="91366" bIns="45683"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618802" y="3106561"/>
            <a:ext cx="7443113" cy="3085571"/>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056" y="2347413"/>
            <a:ext cx="9078595" cy="16197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2105" y="4282016"/>
            <a:ext cx="7476490" cy="1931106"/>
          </a:xfrm>
        </p:spPr>
        <p:txBody>
          <a:bodyPr/>
          <a:lstStyle>
            <a:lvl1pPr marL="0" indent="0" algn="ctr">
              <a:buNone/>
              <a:defRPr/>
            </a:lvl1pPr>
            <a:lvl2pPr marL="520605" indent="0" algn="ctr">
              <a:buNone/>
              <a:defRPr/>
            </a:lvl2pPr>
            <a:lvl3pPr marL="1041213" indent="0" algn="ctr">
              <a:buNone/>
              <a:defRPr/>
            </a:lvl3pPr>
            <a:lvl4pPr marL="1561815" indent="0" algn="ctr">
              <a:buNone/>
              <a:defRPr/>
            </a:lvl4pPr>
            <a:lvl5pPr marL="2082423" indent="0" algn="ctr">
              <a:buNone/>
              <a:defRPr/>
            </a:lvl5pPr>
            <a:lvl6pPr marL="2603031" indent="0" algn="ctr">
              <a:buNone/>
              <a:defRPr/>
            </a:lvl6pPr>
            <a:lvl7pPr marL="3123638" indent="0" algn="ctr">
              <a:buNone/>
              <a:defRPr/>
            </a:lvl7pPr>
            <a:lvl8pPr marL="3644241" indent="0" algn="ctr">
              <a:buNone/>
              <a:defRPr/>
            </a:lvl8pPr>
            <a:lvl9pPr marL="4164848" indent="0" algn="ctr">
              <a:buNone/>
              <a:defRPr/>
            </a:lvl9pPr>
          </a:lstStyle>
          <a:p>
            <a:r>
              <a:rPr lang="en-US" smtClean="0"/>
              <a:t>Click to edit Master subtitle style</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3704" y="4855759"/>
            <a:ext cx="9078595" cy="1500805"/>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843704" y="3202773"/>
            <a:ext cx="9078595" cy="1652984"/>
          </a:xfrm>
        </p:spPr>
        <p:txBody>
          <a:bodyPr anchor="b"/>
          <a:lstStyle>
            <a:lvl1pPr marL="0" indent="0">
              <a:buNone/>
              <a:defRPr sz="2300"/>
            </a:lvl1pPr>
            <a:lvl2pPr marL="520605" indent="0">
              <a:buNone/>
              <a:defRPr sz="2100"/>
            </a:lvl2pPr>
            <a:lvl3pPr marL="1041213" indent="0">
              <a:buNone/>
              <a:defRPr sz="1800"/>
            </a:lvl3pPr>
            <a:lvl4pPr marL="1561815" indent="0">
              <a:buNone/>
              <a:defRPr sz="1600"/>
            </a:lvl4pPr>
            <a:lvl5pPr marL="2082423" indent="0">
              <a:buNone/>
              <a:defRPr sz="1600"/>
            </a:lvl5pPr>
            <a:lvl6pPr marL="2603031" indent="0">
              <a:buNone/>
              <a:defRPr sz="1600"/>
            </a:lvl6pPr>
            <a:lvl7pPr marL="3123638" indent="0">
              <a:buNone/>
              <a:defRPr sz="1600"/>
            </a:lvl7pPr>
            <a:lvl8pPr marL="3644241" indent="0">
              <a:buNone/>
              <a:defRPr sz="1600"/>
            </a:lvl8pPr>
            <a:lvl9pPr marL="4164848" indent="0">
              <a:buNone/>
              <a:defRPr sz="16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1052" y="2182989"/>
            <a:ext cx="4450292" cy="453390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9356" y="2182989"/>
            <a:ext cx="4450292" cy="453390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035" y="302610"/>
            <a:ext cx="9612630" cy="12594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035" y="1691467"/>
            <a:ext cx="4719164" cy="704923"/>
          </a:xfrm>
        </p:spPr>
        <p:txBody>
          <a:bodyPr anchor="b"/>
          <a:lstStyle>
            <a:lvl1pPr marL="0" indent="0">
              <a:buNone/>
              <a:defRPr sz="2700" b="1"/>
            </a:lvl1pPr>
            <a:lvl2pPr marL="520605" indent="0">
              <a:buNone/>
              <a:defRPr sz="2300" b="1"/>
            </a:lvl2pPr>
            <a:lvl3pPr marL="1041213" indent="0">
              <a:buNone/>
              <a:defRPr sz="2100" b="1"/>
            </a:lvl3pPr>
            <a:lvl4pPr marL="1561815" indent="0">
              <a:buNone/>
              <a:defRPr sz="1800" b="1"/>
            </a:lvl4pPr>
            <a:lvl5pPr marL="2082423" indent="0">
              <a:buNone/>
              <a:defRPr sz="1800" b="1"/>
            </a:lvl5pPr>
            <a:lvl6pPr marL="2603031" indent="0">
              <a:buNone/>
              <a:defRPr sz="1800" b="1"/>
            </a:lvl6pPr>
            <a:lvl7pPr marL="3123638" indent="0">
              <a:buNone/>
              <a:defRPr sz="1800" b="1"/>
            </a:lvl7pPr>
            <a:lvl8pPr marL="3644241" indent="0">
              <a:buNone/>
              <a:defRPr sz="1800" b="1"/>
            </a:lvl8pPr>
            <a:lvl9pPr marL="416484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035" y="2396390"/>
            <a:ext cx="4719164"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5650" y="1691467"/>
            <a:ext cx="4721018" cy="704923"/>
          </a:xfrm>
        </p:spPr>
        <p:txBody>
          <a:bodyPr anchor="b"/>
          <a:lstStyle>
            <a:lvl1pPr marL="0" indent="0">
              <a:buNone/>
              <a:defRPr sz="2700" b="1"/>
            </a:lvl1pPr>
            <a:lvl2pPr marL="520605" indent="0">
              <a:buNone/>
              <a:defRPr sz="2300" b="1"/>
            </a:lvl2pPr>
            <a:lvl3pPr marL="1041213" indent="0">
              <a:buNone/>
              <a:defRPr sz="2100" b="1"/>
            </a:lvl3pPr>
            <a:lvl4pPr marL="1561815" indent="0">
              <a:buNone/>
              <a:defRPr sz="1800" b="1"/>
            </a:lvl4pPr>
            <a:lvl5pPr marL="2082423" indent="0">
              <a:buNone/>
              <a:defRPr sz="1800" b="1"/>
            </a:lvl5pPr>
            <a:lvl6pPr marL="2603031" indent="0">
              <a:buNone/>
              <a:defRPr sz="1800" b="1"/>
            </a:lvl6pPr>
            <a:lvl7pPr marL="3123638" indent="0">
              <a:buNone/>
              <a:defRPr sz="1800" b="1"/>
            </a:lvl7pPr>
            <a:lvl8pPr marL="3644241" indent="0">
              <a:buNone/>
              <a:defRPr sz="1800" b="1"/>
            </a:lvl8pPr>
            <a:lvl9pPr marL="416484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5650" y="2396390"/>
            <a:ext cx="4721018"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044" y="300865"/>
            <a:ext cx="3513877" cy="1280407"/>
          </a:xfrm>
        </p:spPr>
        <p:txBody>
          <a:bodyPr/>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5857" y="300869"/>
            <a:ext cx="5970808" cy="644926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044" y="1581268"/>
            <a:ext cx="3513877" cy="5168856"/>
          </a:xfrm>
        </p:spPr>
        <p:txBody>
          <a:bodyPr/>
          <a:lstStyle>
            <a:lvl1pPr marL="0" indent="0">
              <a:buNone/>
              <a:defRPr sz="1600"/>
            </a:lvl1pPr>
            <a:lvl2pPr marL="520605" indent="0">
              <a:buNone/>
              <a:defRPr sz="1400"/>
            </a:lvl2pPr>
            <a:lvl3pPr marL="1041213" indent="0">
              <a:buNone/>
              <a:defRPr sz="1100"/>
            </a:lvl3pPr>
            <a:lvl4pPr marL="1561815" indent="0">
              <a:buNone/>
              <a:defRPr sz="1000"/>
            </a:lvl4pPr>
            <a:lvl5pPr marL="2082423" indent="0">
              <a:buNone/>
              <a:defRPr sz="1000"/>
            </a:lvl5pPr>
            <a:lvl6pPr marL="2603031" indent="0">
              <a:buNone/>
              <a:defRPr sz="1000"/>
            </a:lvl6pPr>
            <a:lvl7pPr marL="3123638" indent="0">
              <a:buNone/>
              <a:defRPr sz="1000"/>
            </a:lvl7pPr>
            <a:lvl8pPr marL="3644241" indent="0">
              <a:buNone/>
              <a:defRPr sz="1000"/>
            </a:lvl8pPr>
            <a:lvl9pPr marL="4164848" indent="0">
              <a:buNone/>
              <a:defRPr sz="1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31391" y="2100579"/>
            <a:ext cx="8305800"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sp>
        <p:nvSpPr>
          <p:cNvPr id="17" name="bg object 17"/>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18" name="bg object 18"/>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19" name="bg object 19"/>
          <p:cNvSpPr/>
          <p:nvPr/>
        </p:nvSpPr>
        <p:spPr>
          <a:xfrm>
            <a:off x="1054610"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20" name="bg object 20"/>
          <p:cNvSpPr/>
          <p:nvPr/>
        </p:nvSpPr>
        <p:spPr>
          <a:xfrm>
            <a:off x="1054610"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21" name="bg object 21"/>
          <p:cNvSpPr/>
          <p:nvPr/>
        </p:nvSpPr>
        <p:spPr>
          <a:xfrm>
            <a:off x="1054610" y="728990"/>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22" name="bg object 22"/>
          <p:cNvSpPr/>
          <p:nvPr/>
        </p:nvSpPr>
        <p:spPr>
          <a:xfrm>
            <a:off x="1054610" y="728990"/>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23" name="bg object 23"/>
          <p:cNvSpPr/>
          <p:nvPr/>
        </p:nvSpPr>
        <p:spPr>
          <a:xfrm>
            <a:off x="9512807" y="728980"/>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24" name="bg object 24"/>
          <p:cNvSpPr/>
          <p:nvPr/>
        </p:nvSpPr>
        <p:spPr>
          <a:xfrm>
            <a:off x="9512807" y="728980"/>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sp>
        <p:nvSpPr>
          <p:cNvPr id="2" name="Holder 2"/>
          <p:cNvSpPr>
            <a:spLocks noGrp="1"/>
          </p:cNvSpPr>
          <p:nvPr>
            <p:ph type="title"/>
          </p:nvPr>
        </p:nvSpPr>
        <p:spPr>
          <a:xfrm>
            <a:off x="1310141" y="728483"/>
            <a:ext cx="8060435" cy="615553"/>
          </a:xfrm>
        </p:spPr>
        <p:txBody>
          <a:bodyPr lIns="0" tIns="0" rIns="0" bIns="0"/>
          <a:lstStyle>
            <a:lvl1pPr>
              <a:defRPr sz="4000" b="0" i="0">
                <a:solidFill>
                  <a:srgbClr val="42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9/4/2022</a:t>
            </a:fld>
            <a:endParaRPr lang="en-US"/>
          </a:p>
        </p:txBody>
      </p:sp>
      <p:sp>
        <p:nvSpPr>
          <p:cNvPr id="5" name="Holder 5"/>
          <p:cNvSpPr>
            <a:spLocks noGrp="1"/>
          </p:cNvSpPr>
          <p:nvPr>
            <p:ph type="sldNum" sz="quarter" idx="7"/>
          </p:nvPr>
        </p:nvSpPr>
        <p:spPr/>
        <p:txBody>
          <a:bodyPr lIns="0" tIns="0" rIns="0" bIns="0"/>
          <a:lstStyle>
            <a:lvl1pPr marL="38071">
              <a:lnSpc>
                <a:spcPct val="100000"/>
              </a:lnSpc>
              <a:spcBef>
                <a:spcPts val="10"/>
              </a:spcBef>
              <a:defRPr sz="10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3492" y="5289550"/>
            <a:ext cx="6408420" cy="624461"/>
          </a:xfrm>
        </p:spPr>
        <p:txBody>
          <a:bodyPr/>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3492" y="675187"/>
            <a:ext cx="6408420" cy="4533900"/>
          </a:xfrm>
        </p:spPr>
        <p:txBody>
          <a:bodyPr/>
          <a:lstStyle>
            <a:lvl1pPr marL="0" indent="0">
              <a:buNone/>
              <a:defRPr sz="3600"/>
            </a:lvl1pPr>
            <a:lvl2pPr marL="520605" indent="0">
              <a:buNone/>
              <a:defRPr sz="3200"/>
            </a:lvl2pPr>
            <a:lvl3pPr marL="1041213" indent="0">
              <a:buNone/>
              <a:defRPr sz="2700"/>
            </a:lvl3pPr>
            <a:lvl4pPr marL="1561815" indent="0">
              <a:buNone/>
              <a:defRPr sz="2300"/>
            </a:lvl4pPr>
            <a:lvl5pPr marL="2082423" indent="0">
              <a:buNone/>
              <a:defRPr sz="2300"/>
            </a:lvl5pPr>
            <a:lvl6pPr marL="2603031" indent="0">
              <a:buNone/>
              <a:defRPr sz="2300"/>
            </a:lvl6pPr>
            <a:lvl7pPr marL="3123638" indent="0">
              <a:buNone/>
              <a:defRPr sz="2300"/>
            </a:lvl7pPr>
            <a:lvl8pPr marL="3644241" indent="0">
              <a:buNone/>
              <a:defRPr sz="2300"/>
            </a:lvl8pPr>
            <a:lvl9pPr marL="4164848" indent="0">
              <a:buNone/>
              <a:defRPr sz="2300"/>
            </a:lvl9pPr>
          </a:lstStyle>
          <a:p>
            <a:pPr lvl="0"/>
            <a:endParaRPr lang="en-US" noProof="0" smtClean="0"/>
          </a:p>
        </p:txBody>
      </p:sp>
      <p:sp>
        <p:nvSpPr>
          <p:cNvPr id="4" name="Text Placeholder 3"/>
          <p:cNvSpPr>
            <a:spLocks noGrp="1"/>
          </p:cNvSpPr>
          <p:nvPr>
            <p:ph type="body" sz="half" idx="2"/>
          </p:nvPr>
        </p:nvSpPr>
        <p:spPr>
          <a:xfrm>
            <a:off x="2093492" y="5914011"/>
            <a:ext cx="6408420" cy="886839"/>
          </a:xfrm>
        </p:spPr>
        <p:txBody>
          <a:bodyPr/>
          <a:lstStyle>
            <a:lvl1pPr marL="0" indent="0">
              <a:buNone/>
              <a:defRPr sz="1600"/>
            </a:lvl1pPr>
            <a:lvl2pPr marL="520605" indent="0">
              <a:buNone/>
              <a:defRPr sz="1400"/>
            </a:lvl2pPr>
            <a:lvl3pPr marL="1041213" indent="0">
              <a:buNone/>
              <a:defRPr sz="1100"/>
            </a:lvl3pPr>
            <a:lvl4pPr marL="1561815" indent="0">
              <a:buNone/>
              <a:defRPr sz="1000"/>
            </a:lvl4pPr>
            <a:lvl5pPr marL="2082423" indent="0">
              <a:buNone/>
              <a:defRPr sz="1000"/>
            </a:lvl5pPr>
            <a:lvl6pPr marL="2603031" indent="0">
              <a:buNone/>
              <a:defRPr sz="1000"/>
            </a:lvl6pPr>
            <a:lvl7pPr marL="3123638" indent="0">
              <a:buNone/>
              <a:defRPr sz="1000"/>
            </a:lvl7pPr>
            <a:lvl8pPr marL="3644241" indent="0">
              <a:buNone/>
              <a:defRPr sz="1000"/>
            </a:lvl8pPr>
            <a:lvl9pPr marL="4164848" indent="0">
              <a:buNone/>
              <a:defRPr sz="1000"/>
            </a:lvl9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0001" y="251883"/>
            <a:ext cx="2269649" cy="646500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1052" y="251883"/>
            <a:ext cx="6630935" cy="64650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056" y="2347413"/>
            <a:ext cx="9078595" cy="16197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2105" y="4282016"/>
            <a:ext cx="7476490" cy="1931106"/>
          </a:xfrm>
        </p:spPr>
        <p:txBody>
          <a:bodyPr/>
          <a:lstStyle>
            <a:lvl1pPr marL="0" indent="0" algn="ctr">
              <a:buNone/>
              <a:defRPr/>
            </a:lvl1pPr>
            <a:lvl2pPr marL="520665" indent="0" algn="ctr">
              <a:buNone/>
              <a:defRPr/>
            </a:lvl2pPr>
            <a:lvl3pPr marL="1041332" indent="0" algn="ctr">
              <a:buNone/>
              <a:defRPr/>
            </a:lvl3pPr>
            <a:lvl4pPr marL="1561995" indent="0" algn="ctr">
              <a:buNone/>
              <a:defRPr/>
            </a:lvl4pPr>
            <a:lvl5pPr marL="2082662" indent="0" algn="ctr">
              <a:buNone/>
              <a:defRPr/>
            </a:lvl5pPr>
            <a:lvl6pPr marL="2603330" indent="0" algn="ctr">
              <a:buNone/>
              <a:defRPr/>
            </a:lvl6pPr>
            <a:lvl7pPr marL="3123997" indent="0" algn="ctr">
              <a:buNone/>
              <a:defRPr/>
            </a:lvl7pPr>
            <a:lvl8pPr marL="3644660" indent="0" algn="ctr">
              <a:buNone/>
              <a:defRPr/>
            </a:lvl8pPr>
            <a:lvl9pPr marL="4165327" indent="0" algn="ctr">
              <a:buNone/>
              <a:defRPr/>
            </a:lvl9pPr>
          </a:lstStyle>
          <a:p>
            <a:r>
              <a:rPr lang="en-US" smtClean="0"/>
              <a:t>Click to edit Master subtitle style</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3704" y="4855758"/>
            <a:ext cx="9078595" cy="1500805"/>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843704" y="3202773"/>
            <a:ext cx="9078595" cy="1652984"/>
          </a:xfrm>
        </p:spPr>
        <p:txBody>
          <a:bodyPr anchor="b"/>
          <a:lstStyle>
            <a:lvl1pPr marL="0" indent="0">
              <a:buNone/>
              <a:defRPr sz="2300"/>
            </a:lvl1pPr>
            <a:lvl2pPr marL="520665" indent="0">
              <a:buNone/>
              <a:defRPr sz="2100"/>
            </a:lvl2pPr>
            <a:lvl3pPr marL="1041332" indent="0">
              <a:buNone/>
              <a:defRPr sz="1800"/>
            </a:lvl3pPr>
            <a:lvl4pPr marL="1561995" indent="0">
              <a:buNone/>
              <a:defRPr sz="1600"/>
            </a:lvl4pPr>
            <a:lvl5pPr marL="2082662" indent="0">
              <a:buNone/>
              <a:defRPr sz="1600"/>
            </a:lvl5pPr>
            <a:lvl6pPr marL="2603330" indent="0">
              <a:buNone/>
              <a:defRPr sz="1600"/>
            </a:lvl6pPr>
            <a:lvl7pPr marL="3123997" indent="0">
              <a:buNone/>
              <a:defRPr sz="1600"/>
            </a:lvl7pPr>
            <a:lvl8pPr marL="3644660" indent="0">
              <a:buNone/>
              <a:defRPr sz="1600"/>
            </a:lvl8pPr>
            <a:lvl9pPr marL="4165327" indent="0">
              <a:buNone/>
              <a:defRPr sz="16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1052" y="2182989"/>
            <a:ext cx="4450292" cy="453390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9356" y="2182989"/>
            <a:ext cx="4450292" cy="453390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035" y="302610"/>
            <a:ext cx="9612630" cy="12594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035" y="1691467"/>
            <a:ext cx="4719164" cy="704923"/>
          </a:xfrm>
        </p:spPr>
        <p:txBody>
          <a:bodyPr anchor="b"/>
          <a:lstStyle>
            <a:lvl1pPr marL="0" indent="0">
              <a:buNone/>
              <a:defRPr sz="2700" b="1"/>
            </a:lvl1pPr>
            <a:lvl2pPr marL="520665" indent="0">
              <a:buNone/>
              <a:defRPr sz="2300" b="1"/>
            </a:lvl2pPr>
            <a:lvl3pPr marL="1041332" indent="0">
              <a:buNone/>
              <a:defRPr sz="2100" b="1"/>
            </a:lvl3pPr>
            <a:lvl4pPr marL="1561995" indent="0">
              <a:buNone/>
              <a:defRPr sz="1800" b="1"/>
            </a:lvl4pPr>
            <a:lvl5pPr marL="2082662" indent="0">
              <a:buNone/>
              <a:defRPr sz="1800" b="1"/>
            </a:lvl5pPr>
            <a:lvl6pPr marL="2603330" indent="0">
              <a:buNone/>
              <a:defRPr sz="1800" b="1"/>
            </a:lvl6pPr>
            <a:lvl7pPr marL="3123997" indent="0">
              <a:buNone/>
              <a:defRPr sz="1800" b="1"/>
            </a:lvl7pPr>
            <a:lvl8pPr marL="3644660" indent="0">
              <a:buNone/>
              <a:defRPr sz="1800" b="1"/>
            </a:lvl8pPr>
            <a:lvl9pPr marL="4165327"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035" y="2396390"/>
            <a:ext cx="4719164"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5650" y="1691467"/>
            <a:ext cx="4721018" cy="704923"/>
          </a:xfrm>
        </p:spPr>
        <p:txBody>
          <a:bodyPr anchor="b"/>
          <a:lstStyle>
            <a:lvl1pPr marL="0" indent="0">
              <a:buNone/>
              <a:defRPr sz="2700" b="1"/>
            </a:lvl1pPr>
            <a:lvl2pPr marL="520665" indent="0">
              <a:buNone/>
              <a:defRPr sz="2300" b="1"/>
            </a:lvl2pPr>
            <a:lvl3pPr marL="1041332" indent="0">
              <a:buNone/>
              <a:defRPr sz="2100" b="1"/>
            </a:lvl3pPr>
            <a:lvl4pPr marL="1561995" indent="0">
              <a:buNone/>
              <a:defRPr sz="1800" b="1"/>
            </a:lvl4pPr>
            <a:lvl5pPr marL="2082662" indent="0">
              <a:buNone/>
              <a:defRPr sz="1800" b="1"/>
            </a:lvl5pPr>
            <a:lvl6pPr marL="2603330" indent="0">
              <a:buNone/>
              <a:defRPr sz="1800" b="1"/>
            </a:lvl6pPr>
            <a:lvl7pPr marL="3123997" indent="0">
              <a:buNone/>
              <a:defRPr sz="1800" b="1"/>
            </a:lvl7pPr>
            <a:lvl8pPr marL="3644660" indent="0">
              <a:buNone/>
              <a:defRPr sz="1800" b="1"/>
            </a:lvl8pPr>
            <a:lvl9pPr marL="4165327"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5650" y="2396390"/>
            <a:ext cx="4721018"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31391" y="2100579"/>
            <a:ext cx="8305800"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sp>
        <p:nvSpPr>
          <p:cNvPr id="17" name="bg object 17"/>
          <p:cNvSpPr/>
          <p:nvPr/>
        </p:nvSpPr>
        <p:spPr>
          <a:xfrm>
            <a:off x="9512808"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18" name="bg object 18"/>
          <p:cNvSpPr/>
          <p:nvPr/>
        </p:nvSpPr>
        <p:spPr>
          <a:xfrm>
            <a:off x="1054610"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19" name="bg object 19"/>
          <p:cNvSpPr/>
          <p:nvPr/>
        </p:nvSpPr>
        <p:spPr>
          <a:xfrm>
            <a:off x="1054610" y="728990"/>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20" name="bg object 20"/>
          <p:cNvSpPr/>
          <p:nvPr/>
        </p:nvSpPr>
        <p:spPr>
          <a:xfrm>
            <a:off x="9512808" y="728980"/>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9/4/2022</a:t>
            </a:fld>
            <a:endParaRPr lang="en-US"/>
          </a:p>
        </p:txBody>
      </p:sp>
      <p:sp>
        <p:nvSpPr>
          <p:cNvPr id="4" name="Holder 4"/>
          <p:cNvSpPr>
            <a:spLocks noGrp="1"/>
          </p:cNvSpPr>
          <p:nvPr>
            <p:ph type="sldNum" sz="quarter" idx="7"/>
          </p:nvPr>
        </p:nvSpPr>
        <p:spPr/>
        <p:txBody>
          <a:bodyPr lIns="0" tIns="0" rIns="0" bIns="0"/>
          <a:lstStyle>
            <a:lvl1pPr marL="38071">
              <a:lnSpc>
                <a:spcPct val="100000"/>
              </a:lnSpc>
              <a:spcBef>
                <a:spcPts val="10"/>
              </a:spcBef>
              <a:defRPr sz="10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042" y="300865"/>
            <a:ext cx="3513877" cy="1280407"/>
          </a:xfrm>
        </p:spPr>
        <p:txBody>
          <a:bodyPr/>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5857" y="300868"/>
            <a:ext cx="5970808" cy="644926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042" y="1581268"/>
            <a:ext cx="3513877" cy="5168856"/>
          </a:xfrm>
        </p:spPr>
        <p:txBody>
          <a:bodyPr/>
          <a:lstStyle>
            <a:lvl1pPr marL="0" indent="0">
              <a:buNone/>
              <a:defRPr sz="1600"/>
            </a:lvl1pPr>
            <a:lvl2pPr marL="520665" indent="0">
              <a:buNone/>
              <a:defRPr sz="1400"/>
            </a:lvl2pPr>
            <a:lvl3pPr marL="1041332" indent="0">
              <a:buNone/>
              <a:defRPr sz="1100"/>
            </a:lvl3pPr>
            <a:lvl4pPr marL="1561995" indent="0">
              <a:buNone/>
              <a:defRPr sz="1000"/>
            </a:lvl4pPr>
            <a:lvl5pPr marL="2082662" indent="0">
              <a:buNone/>
              <a:defRPr sz="1000"/>
            </a:lvl5pPr>
            <a:lvl6pPr marL="2603330" indent="0">
              <a:buNone/>
              <a:defRPr sz="1000"/>
            </a:lvl6pPr>
            <a:lvl7pPr marL="3123997" indent="0">
              <a:buNone/>
              <a:defRPr sz="1000"/>
            </a:lvl7pPr>
            <a:lvl8pPr marL="3644660" indent="0">
              <a:buNone/>
              <a:defRPr sz="1000"/>
            </a:lvl8pPr>
            <a:lvl9pPr marL="4165327" indent="0">
              <a:buNone/>
              <a:defRPr sz="1000"/>
            </a:lvl9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3492" y="5289550"/>
            <a:ext cx="6408420" cy="624461"/>
          </a:xfrm>
        </p:spPr>
        <p:txBody>
          <a:bodyPr/>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3492" y="675187"/>
            <a:ext cx="6408420" cy="4533900"/>
          </a:xfrm>
        </p:spPr>
        <p:txBody>
          <a:bodyPr/>
          <a:lstStyle>
            <a:lvl1pPr marL="0" indent="0">
              <a:buNone/>
              <a:defRPr sz="3600"/>
            </a:lvl1pPr>
            <a:lvl2pPr marL="520665" indent="0">
              <a:buNone/>
              <a:defRPr sz="3200"/>
            </a:lvl2pPr>
            <a:lvl3pPr marL="1041332" indent="0">
              <a:buNone/>
              <a:defRPr sz="2700"/>
            </a:lvl3pPr>
            <a:lvl4pPr marL="1561995" indent="0">
              <a:buNone/>
              <a:defRPr sz="2300"/>
            </a:lvl4pPr>
            <a:lvl5pPr marL="2082662" indent="0">
              <a:buNone/>
              <a:defRPr sz="2300"/>
            </a:lvl5pPr>
            <a:lvl6pPr marL="2603330" indent="0">
              <a:buNone/>
              <a:defRPr sz="2300"/>
            </a:lvl6pPr>
            <a:lvl7pPr marL="3123997" indent="0">
              <a:buNone/>
              <a:defRPr sz="2300"/>
            </a:lvl7pPr>
            <a:lvl8pPr marL="3644660" indent="0">
              <a:buNone/>
              <a:defRPr sz="2300"/>
            </a:lvl8pPr>
            <a:lvl9pPr marL="4165327" indent="0">
              <a:buNone/>
              <a:defRPr sz="2300"/>
            </a:lvl9pPr>
          </a:lstStyle>
          <a:p>
            <a:pPr lvl="0"/>
            <a:endParaRPr lang="en-US" noProof="0" smtClean="0"/>
          </a:p>
        </p:txBody>
      </p:sp>
      <p:sp>
        <p:nvSpPr>
          <p:cNvPr id="4" name="Text Placeholder 3"/>
          <p:cNvSpPr>
            <a:spLocks noGrp="1"/>
          </p:cNvSpPr>
          <p:nvPr>
            <p:ph type="body" sz="half" idx="2"/>
          </p:nvPr>
        </p:nvSpPr>
        <p:spPr>
          <a:xfrm>
            <a:off x="2093492" y="5914011"/>
            <a:ext cx="6408420" cy="886839"/>
          </a:xfrm>
        </p:spPr>
        <p:txBody>
          <a:bodyPr/>
          <a:lstStyle>
            <a:lvl1pPr marL="0" indent="0">
              <a:buNone/>
              <a:defRPr sz="1600"/>
            </a:lvl1pPr>
            <a:lvl2pPr marL="520665" indent="0">
              <a:buNone/>
              <a:defRPr sz="1400"/>
            </a:lvl2pPr>
            <a:lvl3pPr marL="1041332" indent="0">
              <a:buNone/>
              <a:defRPr sz="1100"/>
            </a:lvl3pPr>
            <a:lvl4pPr marL="1561995" indent="0">
              <a:buNone/>
              <a:defRPr sz="1000"/>
            </a:lvl4pPr>
            <a:lvl5pPr marL="2082662" indent="0">
              <a:buNone/>
              <a:defRPr sz="1000"/>
            </a:lvl5pPr>
            <a:lvl6pPr marL="2603330" indent="0">
              <a:buNone/>
              <a:defRPr sz="1000"/>
            </a:lvl6pPr>
            <a:lvl7pPr marL="3123997" indent="0">
              <a:buNone/>
              <a:defRPr sz="1000"/>
            </a:lvl7pPr>
            <a:lvl8pPr marL="3644660" indent="0">
              <a:buNone/>
              <a:defRPr sz="1000"/>
            </a:lvl8pPr>
            <a:lvl9pPr marL="4165327" indent="0">
              <a:buNone/>
              <a:defRPr sz="1000"/>
            </a:lvl9pPr>
          </a:lstStyle>
          <a:p>
            <a:pPr lvl="0"/>
            <a:r>
              <a:rPr lang="en-US" smtClean="0"/>
              <a:t>Click to edit Master text styles</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0001" y="251883"/>
            <a:ext cx="2269649" cy="646500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1052" y="251883"/>
            <a:ext cx="6630935" cy="64650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056" y="2347413"/>
            <a:ext cx="9078595" cy="16197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2105" y="4282016"/>
            <a:ext cx="7476490" cy="1931106"/>
          </a:xfrm>
        </p:spPr>
        <p:txBody>
          <a:bodyPr/>
          <a:lstStyle>
            <a:lvl1pPr marL="0" indent="0" algn="ctr">
              <a:buNone/>
              <a:defRPr/>
            </a:lvl1pPr>
            <a:lvl2pPr marL="520665" indent="0" algn="ctr">
              <a:buNone/>
              <a:defRPr/>
            </a:lvl2pPr>
            <a:lvl3pPr marL="1041332" indent="0" algn="ctr">
              <a:buNone/>
              <a:defRPr/>
            </a:lvl3pPr>
            <a:lvl4pPr marL="1561995" indent="0" algn="ctr">
              <a:buNone/>
              <a:defRPr/>
            </a:lvl4pPr>
            <a:lvl5pPr marL="2082662" indent="0" algn="ctr">
              <a:buNone/>
              <a:defRPr/>
            </a:lvl5pPr>
            <a:lvl6pPr marL="2603330" indent="0" algn="ctr">
              <a:buNone/>
              <a:defRPr/>
            </a:lvl6pPr>
            <a:lvl7pPr marL="3123997" indent="0" algn="ctr">
              <a:buNone/>
              <a:defRPr/>
            </a:lvl7pPr>
            <a:lvl8pPr marL="3644660" indent="0" algn="ctr">
              <a:buNone/>
              <a:defRPr/>
            </a:lvl8pPr>
            <a:lvl9pPr marL="4165327" indent="0" algn="ctr">
              <a:buNone/>
              <a:defRPr/>
            </a:lvl9pPr>
          </a:lstStyle>
          <a:p>
            <a:r>
              <a:rPr lang="en-US" smtClean="0"/>
              <a:t>Click to edit Master subtitle style</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3704" y="4855758"/>
            <a:ext cx="9078595" cy="1500805"/>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843704" y="3202773"/>
            <a:ext cx="9078595" cy="1652984"/>
          </a:xfrm>
        </p:spPr>
        <p:txBody>
          <a:bodyPr anchor="b"/>
          <a:lstStyle>
            <a:lvl1pPr marL="0" indent="0">
              <a:buNone/>
              <a:defRPr sz="2300"/>
            </a:lvl1pPr>
            <a:lvl2pPr marL="520665" indent="0">
              <a:buNone/>
              <a:defRPr sz="2100"/>
            </a:lvl2pPr>
            <a:lvl3pPr marL="1041332" indent="0">
              <a:buNone/>
              <a:defRPr sz="1800"/>
            </a:lvl3pPr>
            <a:lvl4pPr marL="1561995" indent="0">
              <a:buNone/>
              <a:defRPr sz="1600"/>
            </a:lvl4pPr>
            <a:lvl5pPr marL="2082662" indent="0">
              <a:buNone/>
              <a:defRPr sz="1600"/>
            </a:lvl5pPr>
            <a:lvl6pPr marL="2603330" indent="0">
              <a:buNone/>
              <a:defRPr sz="1600"/>
            </a:lvl6pPr>
            <a:lvl7pPr marL="3123997" indent="0">
              <a:buNone/>
              <a:defRPr sz="1600"/>
            </a:lvl7pPr>
            <a:lvl8pPr marL="3644660" indent="0">
              <a:buNone/>
              <a:defRPr sz="1600"/>
            </a:lvl8pPr>
            <a:lvl9pPr marL="4165327" indent="0">
              <a:buNone/>
              <a:defRPr sz="1600"/>
            </a:lvl9pPr>
          </a:lstStyle>
          <a:p>
            <a:pPr lvl="0"/>
            <a:r>
              <a:rPr lang="en-US"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1052" y="2182989"/>
            <a:ext cx="4450292" cy="453390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9356" y="2182989"/>
            <a:ext cx="4450292" cy="453390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035" y="302610"/>
            <a:ext cx="9612630" cy="12594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035" y="1691467"/>
            <a:ext cx="4719164" cy="704923"/>
          </a:xfrm>
        </p:spPr>
        <p:txBody>
          <a:bodyPr anchor="b"/>
          <a:lstStyle>
            <a:lvl1pPr marL="0" indent="0">
              <a:buNone/>
              <a:defRPr sz="2700" b="1"/>
            </a:lvl1pPr>
            <a:lvl2pPr marL="520665" indent="0">
              <a:buNone/>
              <a:defRPr sz="2300" b="1"/>
            </a:lvl2pPr>
            <a:lvl3pPr marL="1041332" indent="0">
              <a:buNone/>
              <a:defRPr sz="2100" b="1"/>
            </a:lvl3pPr>
            <a:lvl4pPr marL="1561995" indent="0">
              <a:buNone/>
              <a:defRPr sz="1800" b="1"/>
            </a:lvl4pPr>
            <a:lvl5pPr marL="2082662" indent="0">
              <a:buNone/>
              <a:defRPr sz="1800" b="1"/>
            </a:lvl5pPr>
            <a:lvl6pPr marL="2603330" indent="0">
              <a:buNone/>
              <a:defRPr sz="1800" b="1"/>
            </a:lvl6pPr>
            <a:lvl7pPr marL="3123997" indent="0">
              <a:buNone/>
              <a:defRPr sz="1800" b="1"/>
            </a:lvl7pPr>
            <a:lvl8pPr marL="3644660" indent="0">
              <a:buNone/>
              <a:defRPr sz="1800" b="1"/>
            </a:lvl8pPr>
            <a:lvl9pPr marL="4165327"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035" y="2396390"/>
            <a:ext cx="4719164"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5650" y="1691467"/>
            <a:ext cx="4721018" cy="704923"/>
          </a:xfrm>
        </p:spPr>
        <p:txBody>
          <a:bodyPr anchor="b"/>
          <a:lstStyle>
            <a:lvl1pPr marL="0" indent="0">
              <a:buNone/>
              <a:defRPr sz="2700" b="1"/>
            </a:lvl1pPr>
            <a:lvl2pPr marL="520665" indent="0">
              <a:buNone/>
              <a:defRPr sz="2300" b="1"/>
            </a:lvl2pPr>
            <a:lvl3pPr marL="1041332" indent="0">
              <a:buNone/>
              <a:defRPr sz="2100" b="1"/>
            </a:lvl3pPr>
            <a:lvl4pPr marL="1561995" indent="0">
              <a:buNone/>
              <a:defRPr sz="1800" b="1"/>
            </a:lvl4pPr>
            <a:lvl5pPr marL="2082662" indent="0">
              <a:buNone/>
              <a:defRPr sz="1800" b="1"/>
            </a:lvl5pPr>
            <a:lvl6pPr marL="2603330" indent="0">
              <a:buNone/>
              <a:defRPr sz="1800" b="1"/>
            </a:lvl6pPr>
            <a:lvl7pPr marL="3123997" indent="0">
              <a:buNone/>
              <a:defRPr sz="1800" b="1"/>
            </a:lvl7pPr>
            <a:lvl8pPr marL="3644660" indent="0">
              <a:buNone/>
              <a:defRPr sz="1800" b="1"/>
            </a:lvl8pPr>
            <a:lvl9pPr marL="4165327"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5650" y="2396390"/>
            <a:ext cx="4721018"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5091" y="1236678"/>
            <a:ext cx="8010525" cy="2630781"/>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335091" y="3968912"/>
            <a:ext cx="8010525" cy="1824404"/>
          </a:xfrm>
        </p:spPr>
        <p:txBody>
          <a:bodyPr/>
          <a:lstStyle>
            <a:lvl1pPr marL="0" indent="0" algn="ctr">
              <a:buNone/>
              <a:defRPr sz="2400"/>
            </a:lvl1pPr>
            <a:lvl2pPr marL="456833" indent="0" algn="ctr">
              <a:buNone/>
              <a:defRPr sz="2100"/>
            </a:lvl2pPr>
            <a:lvl3pPr marL="913659" indent="0" algn="ctr">
              <a:buNone/>
              <a:defRPr sz="1800"/>
            </a:lvl3pPr>
            <a:lvl4pPr marL="1370497" indent="0" algn="ctr">
              <a:buNone/>
              <a:defRPr sz="1600"/>
            </a:lvl4pPr>
            <a:lvl5pPr marL="1827329" indent="0" algn="ctr">
              <a:buNone/>
              <a:defRPr sz="1600"/>
            </a:lvl5pPr>
            <a:lvl6pPr marL="2284162" indent="0" algn="ctr">
              <a:buNone/>
              <a:defRPr sz="1600"/>
            </a:lvl6pPr>
            <a:lvl7pPr marL="2740993" indent="0" algn="ctr">
              <a:buNone/>
              <a:defRPr sz="1600"/>
            </a:lvl7pPr>
            <a:lvl8pPr marL="3197826" indent="0" algn="ctr">
              <a:buNone/>
              <a:defRPr sz="1600"/>
            </a:lvl8pPr>
            <a:lvl9pPr marL="3654657"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042" y="300865"/>
            <a:ext cx="3513877" cy="1280407"/>
          </a:xfrm>
        </p:spPr>
        <p:txBody>
          <a:bodyPr/>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5857" y="300868"/>
            <a:ext cx="5970808" cy="644926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042" y="1581268"/>
            <a:ext cx="3513877" cy="5168856"/>
          </a:xfrm>
        </p:spPr>
        <p:txBody>
          <a:bodyPr/>
          <a:lstStyle>
            <a:lvl1pPr marL="0" indent="0">
              <a:buNone/>
              <a:defRPr sz="1600"/>
            </a:lvl1pPr>
            <a:lvl2pPr marL="520665" indent="0">
              <a:buNone/>
              <a:defRPr sz="1400"/>
            </a:lvl2pPr>
            <a:lvl3pPr marL="1041332" indent="0">
              <a:buNone/>
              <a:defRPr sz="1100"/>
            </a:lvl3pPr>
            <a:lvl4pPr marL="1561995" indent="0">
              <a:buNone/>
              <a:defRPr sz="1000"/>
            </a:lvl4pPr>
            <a:lvl5pPr marL="2082662" indent="0">
              <a:buNone/>
              <a:defRPr sz="1000"/>
            </a:lvl5pPr>
            <a:lvl6pPr marL="2603330" indent="0">
              <a:buNone/>
              <a:defRPr sz="1000"/>
            </a:lvl6pPr>
            <a:lvl7pPr marL="3123997" indent="0">
              <a:buNone/>
              <a:defRPr sz="1000"/>
            </a:lvl7pPr>
            <a:lvl8pPr marL="3644660" indent="0">
              <a:buNone/>
              <a:defRPr sz="1000"/>
            </a:lvl8pPr>
            <a:lvl9pPr marL="4165327" indent="0">
              <a:buNone/>
              <a:defRPr sz="1000"/>
            </a:lvl9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3492" y="5289550"/>
            <a:ext cx="6408420" cy="624461"/>
          </a:xfrm>
        </p:spPr>
        <p:txBody>
          <a:bodyPr/>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3492" y="675187"/>
            <a:ext cx="6408420" cy="4533900"/>
          </a:xfrm>
        </p:spPr>
        <p:txBody>
          <a:bodyPr/>
          <a:lstStyle>
            <a:lvl1pPr marL="0" indent="0">
              <a:buNone/>
              <a:defRPr sz="3600"/>
            </a:lvl1pPr>
            <a:lvl2pPr marL="520665" indent="0">
              <a:buNone/>
              <a:defRPr sz="3200"/>
            </a:lvl2pPr>
            <a:lvl3pPr marL="1041332" indent="0">
              <a:buNone/>
              <a:defRPr sz="2700"/>
            </a:lvl3pPr>
            <a:lvl4pPr marL="1561995" indent="0">
              <a:buNone/>
              <a:defRPr sz="2300"/>
            </a:lvl4pPr>
            <a:lvl5pPr marL="2082662" indent="0">
              <a:buNone/>
              <a:defRPr sz="2300"/>
            </a:lvl5pPr>
            <a:lvl6pPr marL="2603330" indent="0">
              <a:buNone/>
              <a:defRPr sz="2300"/>
            </a:lvl6pPr>
            <a:lvl7pPr marL="3123997" indent="0">
              <a:buNone/>
              <a:defRPr sz="2300"/>
            </a:lvl7pPr>
            <a:lvl8pPr marL="3644660" indent="0">
              <a:buNone/>
              <a:defRPr sz="2300"/>
            </a:lvl8pPr>
            <a:lvl9pPr marL="4165327" indent="0">
              <a:buNone/>
              <a:defRPr sz="2300"/>
            </a:lvl9pPr>
          </a:lstStyle>
          <a:p>
            <a:endParaRPr lang="en-US"/>
          </a:p>
        </p:txBody>
      </p:sp>
      <p:sp>
        <p:nvSpPr>
          <p:cNvPr id="4" name="Text Placeholder 3"/>
          <p:cNvSpPr>
            <a:spLocks noGrp="1"/>
          </p:cNvSpPr>
          <p:nvPr>
            <p:ph type="body" sz="half" idx="2"/>
          </p:nvPr>
        </p:nvSpPr>
        <p:spPr>
          <a:xfrm>
            <a:off x="2093492" y="5914011"/>
            <a:ext cx="6408420" cy="886839"/>
          </a:xfrm>
        </p:spPr>
        <p:txBody>
          <a:bodyPr/>
          <a:lstStyle>
            <a:lvl1pPr marL="0" indent="0">
              <a:buNone/>
              <a:defRPr sz="1600"/>
            </a:lvl1pPr>
            <a:lvl2pPr marL="520665" indent="0">
              <a:buNone/>
              <a:defRPr sz="1400"/>
            </a:lvl2pPr>
            <a:lvl3pPr marL="1041332" indent="0">
              <a:buNone/>
              <a:defRPr sz="1100"/>
            </a:lvl3pPr>
            <a:lvl4pPr marL="1561995" indent="0">
              <a:buNone/>
              <a:defRPr sz="1000"/>
            </a:lvl4pPr>
            <a:lvl5pPr marL="2082662" indent="0">
              <a:buNone/>
              <a:defRPr sz="1000"/>
            </a:lvl5pPr>
            <a:lvl6pPr marL="2603330" indent="0">
              <a:buNone/>
              <a:defRPr sz="1000"/>
            </a:lvl6pPr>
            <a:lvl7pPr marL="3123997" indent="0">
              <a:buNone/>
              <a:defRPr sz="1000"/>
            </a:lvl7pPr>
            <a:lvl8pPr marL="3644660" indent="0">
              <a:buNone/>
              <a:defRPr sz="1000"/>
            </a:lvl8pPr>
            <a:lvl9pPr marL="4165327" indent="0">
              <a:buNone/>
              <a:defRPr sz="1000"/>
            </a:lvl9pPr>
          </a:lstStyle>
          <a:p>
            <a:pPr lvl="0"/>
            <a:r>
              <a:rPr lang="en-US" smtClean="0"/>
              <a:t>Click to edit Master text styles</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0001" y="251883"/>
            <a:ext cx="2269649" cy="646500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1052" y="251883"/>
            <a:ext cx="6630935" cy="64650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056" y="2347413"/>
            <a:ext cx="9078595" cy="16197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2105" y="4282016"/>
            <a:ext cx="7476490" cy="1931106"/>
          </a:xfrm>
        </p:spPr>
        <p:txBody>
          <a:bodyPr/>
          <a:lstStyle>
            <a:lvl1pPr marL="0" indent="0" algn="ctr">
              <a:buNone/>
              <a:defRPr/>
            </a:lvl1pPr>
            <a:lvl2pPr marL="520725" indent="0" algn="ctr">
              <a:buNone/>
              <a:defRPr/>
            </a:lvl2pPr>
            <a:lvl3pPr marL="1041452" indent="0" algn="ctr">
              <a:buNone/>
              <a:defRPr/>
            </a:lvl3pPr>
            <a:lvl4pPr marL="1562175" indent="0" algn="ctr">
              <a:buNone/>
              <a:defRPr/>
            </a:lvl4pPr>
            <a:lvl5pPr marL="2082902" indent="0" algn="ctr">
              <a:buNone/>
              <a:defRPr/>
            </a:lvl5pPr>
            <a:lvl6pPr marL="2603629" indent="0" algn="ctr">
              <a:buNone/>
              <a:defRPr/>
            </a:lvl6pPr>
            <a:lvl7pPr marL="3124356" indent="0" algn="ctr">
              <a:buNone/>
              <a:defRPr/>
            </a:lvl7pPr>
            <a:lvl8pPr marL="3645079" indent="0" algn="ctr">
              <a:buNone/>
              <a:defRPr/>
            </a:lvl8pPr>
            <a:lvl9pPr marL="4165806" indent="0" algn="ctr">
              <a:buNone/>
              <a:defRPr/>
            </a:lvl9pPr>
          </a:lstStyle>
          <a:p>
            <a:r>
              <a:rPr lang="en-US" smtClean="0"/>
              <a:t>Click to edit Master subtitle style</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3704" y="4855757"/>
            <a:ext cx="9078595" cy="1500805"/>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843704" y="3202773"/>
            <a:ext cx="9078595" cy="1652984"/>
          </a:xfrm>
        </p:spPr>
        <p:txBody>
          <a:bodyPr anchor="b"/>
          <a:lstStyle>
            <a:lvl1pPr marL="0" indent="0">
              <a:buNone/>
              <a:defRPr sz="2300"/>
            </a:lvl1pPr>
            <a:lvl2pPr marL="520725" indent="0">
              <a:buNone/>
              <a:defRPr sz="2100"/>
            </a:lvl2pPr>
            <a:lvl3pPr marL="1041452" indent="0">
              <a:buNone/>
              <a:defRPr sz="1800"/>
            </a:lvl3pPr>
            <a:lvl4pPr marL="1562175" indent="0">
              <a:buNone/>
              <a:defRPr sz="1600"/>
            </a:lvl4pPr>
            <a:lvl5pPr marL="2082902" indent="0">
              <a:buNone/>
              <a:defRPr sz="1600"/>
            </a:lvl5pPr>
            <a:lvl6pPr marL="2603629" indent="0">
              <a:buNone/>
              <a:defRPr sz="1600"/>
            </a:lvl6pPr>
            <a:lvl7pPr marL="3124356" indent="0">
              <a:buNone/>
              <a:defRPr sz="1600"/>
            </a:lvl7pPr>
            <a:lvl8pPr marL="3645079" indent="0">
              <a:buNone/>
              <a:defRPr sz="1600"/>
            </a:lvl8pPr>
            <a:lvl9pPr marL="4165806" indent="0">
              <a:buNone/>
              <a:defRPr sz="1600"/>
            </a:lvl9pPr>
          </a:lstStyle>
          <a:p>
            <a:pPr lvl="0"/>
            <a:r>
              <a:rPr lang="en-US"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1052" y="2182989"/>
            <a:ext cx="4450292" cy="453390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9356" y="2182989"/>
            <a:ext cx="4450292" cy="453390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035" y="302610"/>
            <a:ext cx="9612630" cy="12594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035" y="1691467"/>
            <a:ext cx="4719164" cy="704923"/>
          </a:xfrm>
        </p:spPr>
        <p:txBody>
          <a:bodyPr anchor="b"/>
          <a:lstStyle>
            <a:lvl1pPr marL="0" indent="0">
              <a:buNone/>
              <a:defRPr sz="2700" b="1"/>
            </a:lvl1pPr>
            <a:lvl2pPr marL="520725" indent="0">
              <a:buNone/>
              <a:defRPr sz="2300" b="1"/>
            </a:lvl2pPr>
            <a:lvl3pPr marL="1041452" indent="0">
              <a:buNone/>
              <a:defRPr sz="2100" b="1"/>
            </a:lvl3pPr>
            <a:lvl4pPr marL="1562175" indent="0">
              <a:buNone/>
              <a:defRPr sz="1800" b="1"/>
            </a:lvl4pPr>
            <a:lvl5pPr marL="2082902" indent="0">
              <a:buNone/>
              <a:defRPr sz="1800" b="1"/>
            </a:lvl5pPr>
            <a:lvl6pPr marL="2603629" indent="0">
              <a:buNone/>
              <a:defRPr sz="1800" b="1"/>
            </a:lvl6pPr>
            <a:lvl7pPr marL="3124356" indent="0">
              <a:buNone/>
              <a:defRPr sz="1800" b="1"/>
            </a:lvl7pPr>
            <a:lvl8pPr marL="3645079" indent="0">
              <a:buNone/>
              <a:defRPr sz="1800" b="1"/>
            </a:lvl8pPr>
            <a:lvl9pPr marL="4165806"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035" y="2396390"/>
            <a:ext cx="4719164"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5650" y="1691467"/>
            <a:ext cx="4721018" cy="704923"/>
          </a:xfrm>
        </p:spPr>
        <p:txBody>
          <a:bodyPr anchor="b"/>
          <a:lstStyle>
            <a:lvl1pPr marL="0" indent="0">
              <a:buNone/>
              <a:defRPr sz="2700" b="1"/>
            </a:lvl1pPr>
            <a:lvl2pPr marL="520725" indent="0">
              <a:buNone/>
              <a:defRPr sz="2300" b="1"/>
            </a:lvl2pPr>
            <a:lvl3pPr marL="1041452" indent="0">
              <a:buNone/>
              <a:defRPr sz="2100" b="1"/>
            </a:lvl3pPr>
            <a:lvl4pPr marL="1562175" indent="0">
              <a:buNone/>
              <a:defRPr sz="1800" b="1"/>
            </a:lvl4pPr>
            <a:lvl5pPr marL="2082902" indent="0">
              <a:buNone/>
              <a:defRPr sz="1800" b="1"/>
            </a:lvl5pPr>
            <a:lvl6pPr marL="2603629" indent="0">
              <a:buNone/>
              <a:defRPr sz="1800" b="1"/>
            </a:lvl6pPr>
            <a:lvl7pPr marL="3124356" indent="0">
              <a:buNone/>
              <a:defRPr sz="1800" b="1"/>
            </a:lvl7pPr>
            <a:lvl8pPr marL="3645079" indent="0">
              <a:buNone/>
              <a:defRPr sz="1800" b="1"/>
            </a:lvl8pPr>
            <a:lvl9pPr marL="4165806"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5650" y="2396390"/>
            <a:ext cx="4721018"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041" y="300865"/>
            <a:ext cx="3513877" cy="1280407"/>
          </a:xfrm>
        </p:spPr>
        <p:txBody>
          <a:bodyPr/>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5857" y="300867"/>
            <a:ext cx="5970808" cy="644926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041" y="1581268"/>
            <a:ext cx="3513877" cy="5168856"/>
          </a:xfrm>
        </p:spPr>
        <p:txBody>
          <a:bodyPr/>
          <a:lstStyle>
            <a:lvl1pPr marL="0" indent="0">
              <a:buNone/>
              <a:defRPr sz="1600"/>
            </a:lvl1pPr>
            <a:lvl2pPr marL="520725" indent="0">
              <a:buNone/>
              <a:defRPr sz="1400"/>
            </a:lvl2pPr>
            <a:lvl3pPr marL="1041452" indent="0">
              <a:buNone/>
              <a:defRPr sz="1100"/>
            </a:lvl3pPr>
            <a:lvl4pPr marL="1562175" indent="0">
              <a:buNone/>
              <a:defRPr sz="1000"/>
            </a:lvl4pPr>
            <a:lvl5pPr marL="2082902" indent="0">
              <a:buNone/>
              <a:defRPr sz="1000"/>
            </a:lvl5pPr>
            <a:lvl6pPr marL="2603629" indent="0">
              <a:buNone/>
              <a:defRPr sz="1000"/>
            </a:lvl6pPr>
            <a:lvl7pPr marL="3124356" indent="0">
              <a:buNone/>
              <a:defRPr sz="1000"/>
            </a:lvl7pPr>
            <a:lvl8pPr marL="3645079" indent="0">
              <a:buNone/>
              <a:defRPr sz="1000"/>
            </a:lvl8pPr>
            <a:lvl9pPr marL="4165806" indent="0">
              <a:buNone/>
              <a:defRPr sz="1000"/>
            </a:lvl9pPr>
          </a:lstStyle>
          <a:p>
            <a:pPr lvl="0"/>
            <a:r>
              <a:rPr lang="en-US" smtClean="0"/>
              <a:t>Click to edit Master text styles</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3492" y="5289550"/>
            <a:ext cx="6408420" cy="624461"/>
          </a:xfrm>
        </p:spPr>
        <p:txBody>
          <a:bodyPr/>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3492" y="675187"/>
            <a:ext cx="6408420" cy="4533900"/>
          </a:xfrm>
        </p:spPr>
        <p:txBody>
          <a:bodyPr/>
          <a:lstStyle>
            <a:lvl1pPr marL="0" indent="0">
              <a:buNone/>
              <a:defRPr sz="3600"/>
            </a:lvl1pPr>
            <a:lvl2pPr marL="520725" indent="0">
              <a:buNone/>
              <a:defRPr sz="3200"/>
            </a:lvl2pPr>
            <a:lvl3pPr marL="1041452" indent="0">
              <a:buNone/>
              <a:defRPr sz="2700"/>
            </a:lvl3pPr>
            <a:lvl4pPr marL="1562175" indent="0">
              <a:buNone/>
              <a:defRPr sz="2300"/>
            </a:lvl4pPr>
            <a:lvl5pPr marL="2082902" indent="0">
              <a:buNone/>
              <a:defRPr sz="2300"/>
            </a:lvl5pPr>
            <a:lvl6pPr marL="2603629" indent="0">
              <a:buNone/>
              <a:defRPr sz="2300"/>
            </a:lvl6pPr>
            <a:lvl7pPr marL="3124356" indent="0">
              <a:buNone/>
              <a:defRPr sz="2300"/>
            </a:lvl7pPr>
            <a:lvl8pPr marL="3645079" indent="0">
              <a:buNone/>
              <a:defRPr sz="2300"/>
            </a:lvl8pPr>
            <a:lvl9pPr marL="4165806" indent="0">
              <a:buNone/>
              <a:defRPr sz="2300"/>
            </a:lvl9pPr>
          </a:lstStyle>
          <a:p>
            <a:endParaRPr lang="en-US"/>
          </a:p>
        </p:txBody>
      </p:sp>
      <p:sp>
        <p:nvSpPr>
          <p:cNvPr id="4" name="Text Placeholder 3"/>
          <p:cNvSpPr>
            <a:spLocks noGrp="1"/>
          </p:cNvSpPr>
          <p:nvPr>
            <p:ph type="body" sz="half" idx="2"/>
          </p:nvPr>
        </p:nvSpPr>
        <p:spPr>
          <a:xfrm>
            <a:off x="2093492" y="5914011"/>
            <a:ext cx="6408420" cy="886839"/>
          </a:xfrm>
        </p:spPr>
        <p:txBody>
          <a:bodyPr/>
          <a:lstStyle>
            <a:lvl1pPr marL="0" indent="0">
              <a:buNone/>
              <a:defRPr sz="1600"/>
            </a:lvl1pPr>
            <a:lvl2pPr marL="520725" indent="0">
              <a:buNone/>
              <a:defRPr sz="1400"/>
            </a:lvl2pPr>
            <a:lvl3pPr marL="1041452" indent="0">
              <a:buNone/>
              <a:defRPr sz="1100"/>
            </a:lvl3pPr>
            <a:lvl4pPr marL="1562175" indent="0">
              <a:buNone/>
              <a:defRPr sz="1000"/>
            </a:lvl4pPr>
            <a:lvl5pPr marL="2082902" indent="0">
              <a:buNone/>
              <a:defRPr sz="1000"/>
            </a:lvl5pPr>
            <a:lvl6pPr marL="2603629" indent="0">
              <a:buNone/>
              <a:defRPr sz="1000"/>
            </a:lvl6pPr>
            <a:lvl7pPr marL="3124356" indent="0">
              <a:buNone/>
              <a:defRPr sz="1000"/>
            </a:lvl7pPr>
            <a:lvl8pPr marL="3645079" indent="0">
              <a:buNone/>
              <a:defRPr sz="1000"/>
            </a:lvl8pPr>
            <a:lvl9pPr marL="4165806" indent="0">
              <a:buNone/>
              <a:defRPr sz="1000"/>
            </a:lvl9pPr>
          </a:lstStyle>
          <a:p>
            <a:pPr lvl="0"/>
            <a:r>
              <a:rPr lang="en-US" smtClean="0"/>
              <a:t>Click to edit Master text styles</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0001" y="251883"/>
            <a:ext cx="2269649" cy="646500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1052" y="251883"/>
            <a:ext cx="6630935" cy="64650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734298" y="402314"/>
            <a:ext cx="9212104" cy="14605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1"/>
          <p:cNvSpPr txBox="1">
            <a:spLocks noGrp="1"/>
          </p:cNvSpPr>
          <p:nvPr>
            <p:ph type="body" idx="1"/>
          </p:nvPr>
        </p:nvSpPr>
        <p:spPr>
          <a:xfrm>
            <a:off x="734298" y="2011568"/>
            <a:ext cx="9212104" cy="479453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1"/>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1"/>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1"/>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1"/>
        <p:cNvGrpSpPr/>
        <p:nvPr/>
      </p:nvGrpSpPr>
      <p:grpSpPr>
        <a:xfrm>
          <a:off x="0" y="0"/>
          <a:ext cx="0" cy="0"/>
          <a:chOff x="0" y="0"/>
          <a:chExt cx="0" cy="0"/>
        </a:xfrm>
      </p:grpSpPr>
      <p:sp>
        <p:nvSpPr>
          <p:cNvPr id="22" name="Google Shape;22;p32"/>
          <p:cNvSpPr txBox="1">
            <a:spLocks noGrp="1"/>
          </p:cNvSpPr>
          <p:nvPr>
            <p:ph type="title"/>
          </p:nvPr>
        </p:nvSpPr>
        <p:spPr>
          <a:xfrm>
            <a:off x="734298" y="402314"/>
            <a:ext cx="9212104" cy="14605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2"/>
          <p:cNvSpPr txBox="1">
            <a:spLocks noGrp="1"/>
          </p:cNvSpPr>
          <p:nvPr>
            <p:ph type="body" idx="1"/>
          </p:nvPr>
        </p:nvSpPr>
        <p:spPr>
          <a:xfrm>
            <a:off x="734298" y="2011568"/>
            <a:ext cx="4539298" cy="479453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2"/>
          <p:cNvSpPr txBox="1">
            <a:spLocks noGrp="1"/>
          </p:cNvSpPr>
          <p:nvPr>
            <p:ph type="body" idx="2"/>
          </p:nvPr>
        </p:nvSpPr>
        <p:spPr>
          <a:xfrm>
            <a:off x="5407104" y="2011568"/>
            <a:ext cx="4539298" cy="479453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2"/>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2"/>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33"/>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3"/>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3"/>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2"/>
        <p:cNvGrpSpPr/>
        <p:nvPr/>
      </p:nvGrpSpPr>
      <p:grpSpPr>
        <a:xfrm>
          <a:off x="0" y="0"/>
          <a:ext cx="0" cy="0"/>
          <a:chOff x="0" y="0"/>
          <a:chExt cx="0" cy="0"/>
        </a:xfrm>
      </p:grpSpPr>
      <p:sp>
        <p:nvSpPr>
          <p:cNvPr id="33" name="Google Shape;33;p34"/>
          <p:cNvSpPr txBox="1">
            <a:spLocks noGrp="1"/>
          </p:cNvSpPr>
          <p:nvPr>
            <p:ph type="ctrTitle"/>
          </p:nvPr>
        </p:nvSpPr>
        <p:spPr>
          <a:xfrm>
            <a:off x="1335088" y="1236678"/>
            <a:ext cx="8010525" cy="2630781"/>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4"/>
          <p:cNvSpPr txBox="1">
            <a:spLocks noGrp="1"/>
          </p:cNvSpPr>
          <p:nvPr>
            <p:ph type="subTitle" idx="1"/>
          </p:nvPr>
        </p:nvSpPr>
        <p:spPr>
          <a:xfrm>
            <a:off x="1335088" y="3968912"/>
            <a:ext cx="8010525" cy="182440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34"/>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4"/>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4"/>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8735" y="1883878"/>
            <a:ext cx="9212104" cy="3143294"/>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728735" y="5056912"/>
            <a:ext cx="9212104" cy="1652984"/>
          </a:xfrm>
        </p:spPr>
        <p:txBody>
          <a:bodyPr/>
          <a:lstStyle>
            <a:lvl1pPr marL="0" indent="0">
              <a:buNone/>
              <a:defRPr sz="2400">
                <a:solidFill>
                  <a:schemeClr val="tx1">
                    <a:tint val="75000"/>
                  </a:schemeClr>
                </a:solidFill>
              </a:defRPr>
            </a:lvl1pPr>
            <a:lvl2pPr marL="456833" indent="0">
              <a:buNone/>
              <a:defRPr sz="2100">
                <a:solidFill>
                  <a:schemeClr val="tx1">
                    <a:tint val="75000"/>
                  </a:schemeClr>
                </a:solidFill>
              </a:defRPr>
            </a:lvl2pPr>
            <a:lvl3pPr marL="913659" indent="0">
              <a:buNone/>
              <a:defRPr sz="1800">
                <a:solidFill>
                  <a:schemeClr val="tx1">
                    <a:tint val="75000"/>
                  </a:schemeClr>
                </a:solidFill>
              </a:defRPr>
            </a:lvl3pPr>
            <a:lvl4pPr marL="1370497" indent="0">
              <a:buNone/>
              <a:defRPr sz="1600">
                <a:solidFill>
                  <a:schemeClr val="tx1">
                    <a:tint val="75000"/>
                  </a:schemeClr>
                </a:solidFill>
              </a:defRPr>
            </a:lvl4pPr>
            <a:lvl5pPr marL="1827329" indent="0">
              <a:buNone/>
              <a:defRPr sz="1600">
                <a:solidFill>
                  <a:schemeClr val="tx1">
                    <a:tint val="75000"/>
                  </a:schemeClr>
                </a:solidFill>
              </a:defRPr>
            </a:lvl5pPr>
            <a:lvl6pPr marL="2284162" indent="0">
              <a:buNone/>
              <a:defRPr sz="1600">
                <a:solidFill>
                  <a:schemeClr val="tx1">
                    <a:tint val="75000"/>
                  </a:schemeClr>
                </a:solidFill>
              </a:defRPr>
            </a:lvl6pPr>
            <a:lvl7pPr marL="2740993" indent="0">
              <a:buNone/>
              <a:defRPr sz="1600">
                <a:solidFill>
                  <a:schemeClr val="tx1">
                    <a:tint val="75000"/>
                  </a:schemeClr>
                </a:solidFill>
              </a:defRPr>
            </a:lvl7pPr>
            <a:lvl8pPr marL="3197826" indent="0">
              <a:buNone/>
              <a:defRPr sz="1600">
                <a:solidFill>
                  <a:schemeClr val="tx1">
                    <a:tint val="75000"/>
                  </a:schemeClr>
                </a:solidFill>
              </a:defRPr>
            </a:lvl8pPr>
            <a:lvl9pPr marL="3654657"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5"/>
          <p:cNvSpPr txBox="1">
            <a:spLocks noGrp="1"/>
          </p:cNvSpPr>
          <p:nvPr>
            <p:ph type="title"/>
          </p:nvPr>
        </p:nvSpPr>
        <p:spPr>
          <a:xfrm>
            <a:off x="728735" y="1883878"/>
            <a:ext cx="9212104" cy="314329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5"/>
          <p:cNvSpPr txBox="1">
            <a:spLocks noGrp="1"/>
          </p:cNvSpPr>
          <p:nvPr>
            <p:ph type="body" idx="1"/>
          </p:nvPr>
        </p:nvSpPr>
        <p:spPr>
          <a:xfrm>
            <a:off x="728735" y="5056909"/>
            <a:ext cx="9212104" cy="165298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5"/>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5"/>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5"/>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
        <p:cNvGrpSpPr/>
        <p:nvPr/>
      </p:nvGrpSpPr>
      <p:grpSpPr>
        <a:xfrm>
          <a:off x="0" y="0"/>
          <a:ext cx="0" cy="0"/>
          <a:chOff x="0" y="0"/>
          <a:chExt cx="0" cy="0"/>
        </a:xfrm>
      </p:grpSpPr>
      <p:sp>
        <p:nvSpPr>
          <p:cNvPr id="45" name="Google Shape;45;p36"/>
          <p:cNvSpPr txBox="1">
            <a:spLocks noGrp="1"/>
          </p:cNvSpPr>
          <p:nvPr>
            <p:ph type="title"/>
          </p:nvPr>
        </p:nvSpPr>
        <p:spPr>
          <a:xfrm>
            <a:off x="735689" y="402314"/>
            <a:ext cx="9212104" cy="14605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6"/>
          <p:cNvSpPr txBox="1">
            <a:spLocks noGrp="1"/>
          </p:cNvSpPr>
          <p:nvPr>
            <p:ph type="body" idx="1"/>
          </p:nvPr>
        </p:nvSpPr>
        <p:spPr>
          <a:xfrm>
            <a:off x="735690" y="1852393"/>
            <a:ext cx="4518436" cy="90782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6"/>
          <p:cNvSpPr txBox="1">
            <a:spLocks noGrp="1"/>
          </p:cNvSpPr>
          <p:nvPr>
            <p:ph type="body" idx="2"/>
          </p:nvPr>
        </p:nvSpPr>
        <p:spPr>
          <a:xfrm>
            <a:off x="735690" y="2760222"/>
            <a:ext cx="4518436" cy="40598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6"/>
          <p:cNvSpPr txBox="1">
            <a:spLocks noGrp="1"/>
          </p:cNvSpPr>
          <p:nvPr>
            <p:ph type="body" idx="3"/>
          </p:nvPr>
        </p:nvSpPr>
        <p:spPr>
          <a:xfrm>
            <a:off x="5407104" y="1852393"/>
            <a:ext cx="4540689" cy="90782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6"/>
          <p:cNvSpPr txBox="1">
            <a:spLocks noGrp="1"/>
          </p:cNvSpPr>
          <p:nvPr>
            <p:ph type="body" idx="4"/>
          </p:nvPr>
        </p:nvSpPr>
        <p:spPr>
          <a:xfrm>
            <a:off x="5407104" y="2760222"/>
            <a:ext cx="4540689" cy="40598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6"/>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6"/>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734298" y="402314"/>
            <a:ext cx="9212104" cy="14605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7"/>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7"/>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7"/>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8"/>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8"/>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8"/>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2"/>
        <p:cNvGrpSpPr/>
        <p:nvPr/>
      </p:nvGrpSpPr>
      <p:grpSpPr>
        <a:xfrm>
          <a:off x="0" y="0"/>
          <a:ext cx="0" cy="0"/>
          <a:chOff x="0" y="0"/>
          <a:chExt cx="0" cy="0"/>
        </a:xfrm>
      </p:grpSpPr>
      <p:sp>
        <p:nvSpPr>
          <p:cNvPr id="63" name="Google Shape;63;p39"/>
          <p:cNvSpPr txBox="1">
            <a:spLocks noGrp="1"/>
          </p:cNvSpPr>
          <p:nvPr>
            <p:ph type="title"/>
          </p:nvPr>
        </p:nvSpPr>
        <p:spPr>
          <a:xfrm>
            <a:off x="735690" y="503767"/>
            <a:ext cx="3444803" cy="176318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9"/>
          <p:cNvSpPr txBox="1">
            <a:spLocks noGrp="1"/>
          </p:cNvSpPr>
          <p:nvPr>
            <p:ph type="body" idx="1"/>
          </p:nvPr>
        </p:nvSpPr>
        <p:spPr>
          <a:xfrm>
            <a:off x="4540689" y="1087996"/>
            <a:ext cx="5407104" cy="5370013"/>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9"/>
          <p:cNvSpPr txBox="1">
            <a:spLocks noGrp="1"/>
          </p:cNvSpPr>
          <p:nvPr>
            <p:ph type="body" idx="2"/>
          </p:nvPr>
        </p:nvSpPr>
        <p:spPr>
          <a:xfrm>
            <a:off x="735690" y="2266950"/>
            <a:ext cx="3444803" cy="419980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9"/>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9"/>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9"/>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9"/>
        <p:cNvGrpSpPr/>
        <p:nvPr/>
      </p:nvGrpSpPr>
      <p:grpSpPr>
        <a:xfrm>
          <a:off x="0" y="0"/>
          <a:ext cx="0" cy="0"/>
          <a:chOff x="0" y="0"/>
          <a:chExt cx="0" cy="0"/>
        </a:xfrm>
      </p:grpSpPr>
      <p:sp>
        <p:nvSpPr>
          <p:cNvPr id="70" name="Google Shape;70;p40"/>
          <p:cNvSpPr txBox="1">
            <a:spLocks noGrp="1"/>
          </p:cNvSpPr>
          <p:nvPr>
            <p:ph type="title"/>
          </p:nvPr>
        </p:nvSpPr>
        <p:spPr>
          <a:xfrm>
            <a:off x="735690" y="503767"/>
            <a:ext cx="3444803" cy="176318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0"/>
          <p:cNvSpPr>
            <a:spLocks noGrp="1"/>
          </p:cNvSpPr>
          <p:nvPr>
            <p:ph type="pic" idx="2"/>
          </p:nvPr>
        </p:nvSpPr>
        <p:spPr>
          <a:xfrm>
            <a:off x="4540689" y="1087996"/>
            <a:ext cx="5407104" cy="5370013"/>
          </a:xfrm>
          <a:prstGeom prst="rect">
            <a:avLst/>
          </a:prstGeom>
          <a:noFill/>
          <a:ln>
            <a:noFill/>
          </a:ln>
        </p:spPr>
      </p:sp>
      <p:sp>
        <p:nvSpPr>
          <p:cNvPr id="72" name="Google Shape;72;p40"/>
          <p:cNvSpPr txBox="1">
            <a:spLocks noGrp="1"/>
          </p:cNvSpPr>
          <p:nvPr>
            <p:ph type="body" idx="1"/>
          </p:nvPr>
        </p:nvSpPr>
        <p:spPr>
          <a:xfrm>
            <a:off x="735690" y="2266950"/>
            <a:ext cx="3444803" cy="419980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40"/>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0"/>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0"/>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6"/>
        <p:cNvGrpSpPr/>
        <p:nvPr/>
      </p:nvGrpSpPr>
      <p:grpSpPr>
        <a:xfrm>
          <a:off x="0" y="0"/>
          <a:ext cx="0" cy="0"/>
          <a:chOff x="0" y="0"/>
          <a:chExt cx="0" cy="0"/>
        </a:xfrm>
      </p:grpSpPr>
      <p:sp>
        <p:nvSpPr>
          <p:cNvPr id="77" name="Google Shape;77;p41"/>
          <p:cNvSpPr txBox="1">
            <a:spLocks noGrp="1"/>
          </p:cNvSpPr>
          <p:nvPr>
            <p:ph type="title"/>
          </p:nvPr>
        </p:nvSpPr>
        <p:spPr>
          <a:xfrm>
            <a:off x="734298" y="402314"/>
            <a:ext cx="9212104" cy="14605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1"/>
          <p:cNvSpPr txBox="1">
            <a:spLocks noGrp="1"/>
          </p:cNvSpPr>
          <p:nvPr>
            <p:ph type="body" idx="1"/>
          </p:nvPr>
        </p:nvSpPr>
        <p:spPr>
          <a:xfrm rot="5400000">
            <a:off x="2943085" y="-197219"/>
            <a:ext cx="4794530" cy="92121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1"/>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1"/>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1"/>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2"/>
        <p:cNvGrpSpPr/>
        <p:nvPr/>
      </p:nvGrpSpPr>
      <p:grpSpPr>
        <a:xfrm>
          <a:off x="0" y="0"/>
          <a:ext cx="0" cy="0"/>
          <a:chOff x="0" y="0"/>
          <a:chExt cx="0" cy="0"/>
        </a:xfrm>
      </p:grpSpPr>
      <p:sp>
        <p:nvSpPr>
          <p:cNvPr id="83" name="Google Shape;83;p42"/>
          <p:cNvSpPr txBox="1">
            <a:spLocks noGrp="1"/>
          </p:cNvSpPr>
          <p:nvPr>
            <p:ph type="title"/>
          </p:nvPr>
        </p:nvSpPr>
        <p:spPr>
          <a:xfrm rot="5400000">
            <a:off x="5592997" y="2452693"/>
            <a:ext cx="6403784" cy="23030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2"/>
          <p:cNvSpPr txBox="1">
            <a:spLocks noGrp="1"/>
          </p:cNvSpPr>
          <p:nvPr>
            <p:ph type="body" idx="1"/>
          </p:nvPr>
        </p:nvSpPr>
        <p:spPr>
          <a:xfrm rot="5400000">
            <a:off x="920191" y="216421"/>
            <a:ext cx="6403784" cy="67755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2"/>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2"/>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2"/>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43"/>
          <p:cNvSpPr/>
          <p:nvPr/>
        </p:nvSpPr>
        <p:spPr>
          <a:xfrm>
            <a:off x="-16689" y="2099028"/>
            <a:ext cx="10697389" cy="5457472"/>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43"/>
          <p:cNvSpPr/>
          <p:nvPr/>
        </p:nvSpPr>
        <p:spPr>
          <a:xfrm>
            <a:off x="-16689" y="0"/>
            <a:ext cx="10697389" cy="4890735"/>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43"/>
          <p:cNvSpPr/>
          <p:nvPr/>
        </p:nvSpPr>
        <p:spPr>
          <a:xfrm>
            <a:off x="951250" y="1112485"/>
            <a:ext cx="8778200" cy="577232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43"/>
          <p:cNvSpPr>
            <a:spLocks noGrp="1"/>
          </p:cNvSpPr>
          <p:nvPr>
            <p:ph type="pic" idx="2"/>
          </p:nvPr>
        </p:nvSpPr>
        <p:spPr>
          <a:xfrm>
            <a:off x="1618794" y="3106561"/>
            <a:ext cx="7443113" cy="3085571"/>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4301" y="2011568"/>
            <a:ext cx="4539298" cy="47945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07104" y="2011568"/>
            <a:ext cx="4539298" cy="47945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1.pn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image" Target="../media/image1.png"/><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31391" y="2100579"/>
            <a:ext cx="8305800"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sp>
        <p:nvSpPr>
          <p:cNvPr id="2" name="Holder 2"/>
          <p:cNvSpPr>
            <a:spLocks noGrp="1"/>
          </p:cNvSpPr>
          <p:nvPr>
            <p:ph type="title"/>
          </p:nvPr>
        </p:nvSpPr>
        <p:spPr>
          <a:xfrm>
            <a:off x="1310141" y="728483"/>
            <a:ext cx="8060435" cy="615553"/>
          </a:xfrm>
          <a:prstGeom prst="rect">
            <a:avLst/>
          </a:prstGeom>
        </p:spPr>
        <p:txBody>
          <a:bodyPr wrap="square" lIns="0" tIns="0" rIns="0" bIns="0">
            <a:spAutoFit/>
          </a:bodyPr>
          <a:lstStyle>
            <a:lvl1pPr>
              <a:defRPr sz="4000" b="0" i="0">
                <a:solidFill>
                  <a:srgbClr val="420000"/>
                </a:solidFill>
                <a:latin typeface="Times New Roman"/>
                <a:cs typeface="Times New Roman"/>
              </a:defRPr>
            </a:lvl1pPr>
          </a:lstStyle>
          <a:p>
            <a:endParaRPr/>
          </a:p>
        </p:txBody>
      </p:sp>
      <p:sp>
        <p:nvSpPr>
          <p:cNvPr id="3" name="Holder 3"/>
          <p:cNvSpPr>
            <a:spLocks noGrp="1"/>
          </p:cNvSpPr>
          <p:nvPr>
            <p:ph type="body" idx="1"/>
          </p:nvPr>
        </p:nvSpPr>
        <p:spPr>
          <a:xfrm>
            <a:off x="1310132" y="2151888"/>
            <a:ext cx="8053070" cy="307777"/>
          </a:xfrm>
          <a:prstGeom prst="rect">
            <a:avLst/>
          </a:prstGeom>
        </p:spPr>
        <p:txBody>
          <a:bodyPr wrap="square" lIns="0" tIns="0" rIns="0" bIns="0">
            <a:spAutoFit/>
          </a:bodyPr>
          <a:lstStyle>
            <a:lvl1pPr>
              <a:defRPr sz="2000" b="1" i="0">
                <a:solidFill>
                  <a:srgbClr val="000066"/>
                </a:solidFill>
                <a:latin typeface="Times New Roman"/>
                <a:cs typeface="Times New Roman"/>
              </a:defRPr>
            </a:lvl1pPr>
          </a:lstStyle>
          <a:p>
            <a:endParaRPr/>
          </a:p>
        </p:txBody>
      </p:sp>
      <p:sp>
        <p:nvSpPr>
          <p:cNvPr id="4" name="Holder 4"/>
          <p:cNvSpPr>
            <a:spLocks noGrp="1"/>
          </p:cNvSpPr>
          <p:nvPr>
            <p:ph type="ftr" sz="quarter" idx="5"/>
          </p:nvPr>
        </p:nvSpPr>
        <p:spPr>
          <a:xfrm>
            <a:off x="3631438" y="7027545"/>
            <a:ext cx="3417824"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042" y="7027545"/>
            <a:ext cx="2456561"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9/4/2022</a:t>
            </a:fld>
            <a:endParaRPr lang="en-US"/>
          </a:p>
        </p:txBody>
      </p:sp>
      <p:sp>
        <p:nvSpPr>
          <p:cNvPr id="6" name="Holder 6"/>
          <p:cNvSpPr>
            <a:spLocks noGrp="1"/>
          </p:cNvSpPr>
          <p:nvPr>
            <p:ph type="sldNum" sz="quarter" idx="7"/>
          </p:nvPr>
        </p:nvSpPr>
        <p:spPr>
          <a:xfrm>
            <a:off x="9191246" y="6638478"/>
            <a:ext cx="216534" cy="153888"/>
          </a:xfrm>
          <a:prstGeom prst="rect">
            <a:avLst/>
          </a:prstGeom>
        </p:spPr>
        <p:txBody>
          <a:bodyPr wrap="square" lIns="0" tIns="0" rIns="0" bIns="0">
            <a:spAutoFit/>
          </a:bodyPr>
          <a:lstStyle>
            <a:lvl1pPr marL="38071">
              <a:lnSpc>
                <a:spcPct val="100000"/>
              </a:lnSpc>
              <a:spcBef>
                <a:spcPts val="10"/>
              </a:spcBef>
              <a:defRPr sz="1000" b="0" i="0">
                <a:solidFill>
                  <a:schemeClr val="tx1"/>
                </a:solidFill>
                <a:latin typeface="Arial MT"/>
                <a:cs typeface="Arial MT"/>
              </a:defRPr>
            </a:lvl1pPr>
          </a:lstStyle>
          <a:p>
            <a:fld id="{81D60167-4931-47E6-BA6A-407CBD079E4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6833">
        <a:defRPr>
          <a:latin typeface="+mn-lt"/>
          <a:ea typeface="+mn-ea"/>
          <a:cs typeface="+mn-cs"/>
        </a:defRPr>
      </a:lvl2pPr>
      <a:lvl3pPr marL="913659">
        <a:defRPr>
          <a:latin typeface="+mn-lt"/>
          <a:ea typeface="+mn-ea"/>
          <a:cs typeface="+mn-cs"/>
        </a:defRPr>
      </a:lvl3pPr>
      <a:lvl4pPr marL="1370497">
        <a:defRPr>
          <a:latin typeface="+mn-lt"/>
          <a:ea typeface="+mn-ea"/>
          <a:cs typeface="+mn-cs"/>
        </a:defRPr>
      </a:lvl4pPr>
      <a:lvl5pPr marL="1827329">
        <a:defRPr>
          <a:latin typeface="+mn-lt"/>
          <a:ea typeface="+mn-ea"/>
          <a:cs typeface="+mn-cs"/>
        </a:defRPr>
      </a:lvl5pPr>
      <a:lvl6pPr marL="2284162">
        <a:defRPr>
          <a:latin typeface="+mn-lt"/>
          <a:ea typeface="+mn-ea"/>
          <a:cs typeface="+mn-cs"/>
        </a:defRPr>
      </a:lvl6pPr>
      <a:lvl7pPr marL="2740993">
        <a:defRPr>
          <a:latin typeface="+mn-lt"/>
          <a:ea typeface="+mn-ea"/>
          <a:cs typeface="+mn-cs"/>
        </a:defRPr>
      </a:lvl7pPr>
      <a:lvl8pPr marL="3197826">
        <a:defRPr>
          <a:latin typeface="+mn-lt"/>
          <a:ea typeface="+mn-ea"/>
          <a:cs typeface="+mn-cs"/>
        </a:defRPr>
      </a:lvl8pPr>
      <a:lvl9pPr marL="3654657">
        <a:defRPr>
          <a:latin typeface="+mn-lt"/>
          <a:ea typeface="+mn-ea"/>
          <a:cs typeface="+mn-cs"/>
        </a:defRPr>
      </a:lvl9pPr>
    </p:bodyStyle>
    <p:otherStyle>
      <a:lvl1pPr marL="0">
        <a:defRPr>
          <a:latin typeface="+mn-lt"/>
          <a:ea typeface="+mn-ea"/>
          <a:cs typeface="+mn-cs"/>
        </a:defRPr>
      </a:lvl1pPr>
      <a:lvl2pPr marL="456833">
        <a:defRPr>
          <a:latin typeface="+mn-lt"/>
          <a:ea typeface="+mn-ea"/>
          <a:cs typeface="+mn-cs"/>
        </a:defRPr>
      </a:lvl2pPr>
      <a:lvl3pPr marL="913659">
        <a:defRPr>
          <a:latin typeface="+mn-lt"/>
          <a:ea typeface="+mn-ea"/>
          <a:cs typeface="+mn-cs"/>
        </a:defRPr>
      </a:lvl3pPr>
      <a:lvl4pPr marL="1370497">
        <a:defRPr>
          <a:latin typeface="+mn-lt"/>
          <a:ea typeface="+mn-ea"/>
          <a:cs typeface="+mn-cs"/>
        </a:defRPr>
      </a:lvl4pPr>
      <a:lvl5pPr marL="1827329">
        <a:defRPr>
          <a:latin typeface="+mn-lt"/>
          <a:ea typeface="+mn-ea"/>
          <a:cs typeface="+mn-cs"/>
        </a:defRPr>
      </a:lvl5pPr>
      <a:lvl6pPr marL="2284162">
        <a:defRPr>
          <a:latin typeface="+mn-lt"/>
          <a:ea typeface="+mn-ea"/>
          <a:cs typeface="+mn-cs"/>
        </a:defRPr>
      </a:lvl6pPr>
      <a:lvl7pPr marL="2740993">
        <a:defRPr>
          <a:latin typeface="+mn-lt"/>
          <a:ea typeface="+mn-ea"/>
          <a:cs typeface="+mn-cs"/>
        </a:defRPr>
      </a:lvl7pPr>
      <a:lvl8pPr marL="3197826">
        <a:defRPr>
          <a:latin typeface="+mn-lt"/>
          <a:ea typeface="+mn-ea"/>
          <a:cs typeface="+mn-cs"/>
        </a:defRPr>
      </a:lvl8pPr>
      <a:lvl9pPr marL="3654657">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298" y="402314"/>
            <a:ext cx="9212104" cy="1460574"/>
          </a:xfrm>
          <a:prstGeom prst="rect">
            <a:avLst/>
          </a:prstGeom>
        </p:spPr>
        <p:txBody>
          <a:bodyPr vert="horz" lIns="91366" tIns="45683" rIns="91366" bIns="4568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4298" y="2011568"/>
            <a:ext cx="9212104" cy="4794530"/>
          </a:xfrm>
          <a:prstGeom prst="rect">
            <a:avLst/>
          </a:prstGeom>
        </p:spPr>
        <p:txBody>
          <a:bodyPr vert="horz" lIns="91366" tIns="45683" rIns="91366" bIns="4568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4301" y="7003756"/>
            <a:ext cx="2403158" cy="402314"/>
          </a:xfrm>
          <a:prstGeom prst="rect">
            <a:avLst/>
          </a:prstGeom>
        </p:spPr>
        <p:txBody>
          <a:bodyPr vert="horz" lIns="91366" tIns="45683" rIns="91366" bIns="45683" rtlCol="0" anchor="ctr"/>
          <a:lstStyle>
            <a:lvl1pPr algn="l">
              <a:defRPr sz="13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537982" y="7003756"/>
            <a:ext cx="3604736" cy="402314"/>
          </a:xfrm>
          <a:prstGeom prst="rect">
            <a:avLst/>
          </a:prstGeom>
        </p:spPr>
        <p:txBody>
          <a:bodyPr vert="horz" lIns="91366" tIns="45683" rIns="91366" bIns="45683"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43244" y="7003756"/>
            <a:ext cx="2403158" cy="402314"/>
          </a:xfrm>
          <a:prstGeom prst="rect">
            <a:avLst/>
          </a:prstGeom>
        </p:spPr>
        <p:txBody>
          <a:bodyPr vert="horz" lIns="91366" tIns="45683" rIns="91366" bIns="45683" rtlCol="0" anchor="ctr"/>
          <a:lstStyle>
            <a:lvl1pPr algn="r">
              <a:defRPr sz="13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hdr="0" ftr="0" dt="0"/>
  <p:txStyles>
    <p:titleStyle>
      <a:lvl1pPr algn="l" defTabSz="91365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417" indent="-228417" algn="l" defTabSz="913659"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249" indent="-228417" algn="l" defTabSz="91365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081" indent="-228417" algn="l" defTabSz="913659"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3pPr>
      <a:lvl4pPr marL="1598911"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5746"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2576"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9408"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6242"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3073"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659" rtl="0" eaLnBrk="1" latinLnBrk="0" hangingPunct="1">
        <a:defRPr sz="1800" kern="1200">
          <a:solidFill>
            <a:schemeClr val="tx1"/>
          </a:solidFill>
          <a:latin typeface="+mn-lt"/>
          <a:ea typeface="+mn-ea"/>
          <a:cs typeface="+mn-cs"/>
        </a:defRPr>
      </a:lvl1pPr>
      <a:lvl2pPr marL="456833" algn="l" defTabSz="913659" rtl="0" eaLnBrk="1" latinLnBrk="0" hangingPunct="1">
        <a:defRPr sz="1800" kern="1200">
          <a:solidFill>
            <a:schemeClr val="tx1"/>
          </a:solidFill>
          <a:latin typeface="+mn-lt"/>
          <a:ea typeface="+mn-ea"/>
          <a:cs typeface="+mn-cs"/>
        </a:defRPr>
      </a:lvl2pPr>
      <a:lvl3pPr marL="913659" algn="l" defTabSz="913659" rtl="0" eaLnBrk="1" latinLnBrk="0" hangingPunct="1">
        <a:defRPr sz="1800" kern="1200">
          <a:solidFill>
            <a:schemeClr val="tx1"/>
          </a:solidFill>
          <a:latin typeface="+mn-lt"/>
          <a:ea typeface="+mn-ea"/>
          <a:cs typeface="+mn-cs"/>
        </a:defRPr>
      </a:lvl3pPr>
      <a:lvl4pPr marL="1370497" algn="l" defTabSz="913659" rtl="0" eaLnBrk="1" latinLnBrk="0" hangingPunct="1">
        <a:defRPr sz="1800" kern="1200">
          <a:solidFill>
            <a:schemeClr val="tx1"/>
          </a:solidFill>
          <a:latin typeface="+mn-lt"/>
          <a:ea typeface="+mn-ea"/>
          <a:cs typeface="+mn-cs"/>
        </a:defRPr>
      </a:lvl4pPr>
      <a:lvl5pPr marL="1827329" algn="l" defTabSz="913659" rtl="0" eaLnBrk="1" latinLnBrk="0" hangingPunct="1">
        <a:defRPr sz="1800" kern="1200">
          <a:solidFill>
            <a:schemeClr val="tx1"/>
          </a:solidFill>
          <a:latin typeface="+mn-lt"/>
          <a:ea typeface="+mn-ea"/>
          <a:cs typeface="+mn-cs"/>
        </a:defRPr>
      </a:lvl5pPr>
      <a:lvl6pPr marL="2284162" algn="l" defTabSz="913659" rtl="0" eaLnBrk="1" latinLnBrk="0" hangingPunct="1">
        <a:defRPr sz="1800" kern="1200">
          <a:solidFill>
            <a:schemeClr val="tx1"/>
          </a:solidFill>
          <a:latin typeface="+mn-lt"/>
          <a:ea typeface="+mn-ea"/>
          <a:cs typeface="+mn-cs"/>
        </a:defRPr>
      </a:lvl6pPr>
      <a:lvl7pPr marL="2740993" algn="l" defTabSz="913659" rtl="0" eaLnBrk="1" latinLnBrk="0" hangingPunct="1">
        <a:defRPr sz="1800" kern="1200">
          <a:solidFill>
            <a:schemeClr val="tx1"/>
          </a:solidFill>
          <a:latin typeface="+mn-lt"/>
          <a:ea typeface="+mn-ea"/>
          <a:cs typeface="+mn-cs"/>
        </a:defRPr>
      </a:lvl7pPr>
      <a:lvl8pPr marL="3197826" algn="l" defTabSz="913659" rtl="0" eaLnBrk="1" latinLnBrk="0" hangingPunct="1">
        <a:defRPr sz="1800" kern="1200">
          <a:solidFill>
            <a:schemeClr val="tx1"/>
          </a:solidFill>
          <a:latin typeface="+mn-lt"/>
          <a:ea typeface="+mn-ea"/>
          <a:cs typeface="+mn-cs"/>
        </a:defRPr>
      </a:lvl8pPr>
      <a:lvl9pPr marL="3654657" algn="l" defTabSz="91365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298" y="402314"/>
            <a:ext cx="9212104" cy="1460574"/>
          </a:xfrm>
          <a:prstGeom prst="rect">
            <a:avLst/>
          </a:prstGeom>
        </p:spPr>
        <p:txBody>
          <a:bodyPr vert="horz" lIns="91366" tIns="45683" rIns="91366" bIns="4568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4298" y="2011568"/>
            <a:ext cx="9212104" cy="4794530"/>
          </a:xfrm>
          <a:prstGeom prst="rect">
            <a:avLst/>
          </a:prstGeom>
        </p:spPr>
        <p:txBody>
          <a:bodyPr vert="horz" lIns="91366" tIns="45683" rIns="91366" bIns="4568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4298" y="7003756"/>
            <a:ext cx="2403158" cy="402314"/>
          </a:xfrm>
          <a:prstGeom prst="rect">
            <a:avLst/>
          </a:prstGeom>
        </p:spPr>
        <p:txBody>
          <a:bodyPr vert="horz" lIns="91366" tIns="45683" rIns="91366" bIns="45683" rtlCol="0" anchor="ctr"/>
          <a:lstStyle>
            <a:lvl1pPr algn="l">
              <a:defRPr sz="13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537982" y="7003756"/>
            <a:ext cx="3604736" cy="402314"/>
          </a:xfrm>
          <a:prstGeom prst="rect">
            <a:avLst/>
          </a:prstGeom>
        </p:spPr>
        <p:txBody>
          <a:bodyPr vert="horz" lIns="91366" tIns="45683" rIns="91366" bIns="45683"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43244" y="7003756"/>
            <a:ext cx="2403158" cy="402314"/>
          </a:xfrm>
          <a:prstGeom prst="rect">
            <a:avLst/>
          </a:prstGeom>
        </p:spPr>
        <p:txBody>
          <a:bodyPr vert="horz" lIns="91366" tIns="45683" rIns="91366" bIns="45683" rtlCol="0" anchor="ctr"/>
          <a:lstStyle>
            <a:lvl1pPr algn="r">
              <a:defRPr sz="13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365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417" indent="-228417" algn="l" defTabSz="913659"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249" indent="-228417" algn="l" defTabSz="91365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081" indent="-228417" algn="l" defTabSz="913659"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3pPr>
      <a:lvl4pPr marL="1598911"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5746"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2576"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9408"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6242"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3073" indent="-228417" algn="l" defTabSz="91365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659" rtl="0" eaLnBrk="1" latinLnBrk="0" hangingPunct="1">
        <a:defRPr sz="1800" kern="1200">
          <a:solidFill>
            <a:schemeClr val="tx1"/>
          </a:solidFill>
          <a:latin typeface="+mn-lt"/>
          <a:ea typeface="+mn-ea"/>
          <a:cs typeface="+mn-cs"/>
        </a:defRPr>
      </a:lvl1pPr>
      <a:lvl2pPr marL="456833" algn="l" defTabSz="913659" rtl="0" eaLnBrk="1" latinLnBrk="0" hangingPunct="1">
        <a:defRPr sz="1800" kern="1200">
          <a:solidFill>
            <a:schemeClr val="tx1"/>
          </a:solidFill>
          <a:latin typeface="+mn-lt"/>
          <a:ea typeface="+mn-ea"/>
          <a:cs typeface="+mn-cs"/>
        </a:defRPr>
      </a:lvl2pPr>
      <a:lvl3pPr marL="913659" algn="l" defTabSz="913659" rtl="0" eaLnBrk="1" latinLnBrk="0" hangingPunct="1">
        <a:defRPr sz="1800" kern="1200">
          <a:solidFill>
            <a:schemeClr val="tx1"/>
          </a:solidFill>
          <a:latin typeface="+mn-lt"/>
          <a:ea typeface="+mn-ea"/>
          <a:cs typeface="+mn-cs"/>
        </a:defRPr>
      </a:lvl3pPr>
      <a:lvl4pPr marL="1370497" algn="l" defTabSz="913659" rtl="0" eaLnBrk="1" latinLnBrk="0" hangingPunct="1">
        <a:defRPr sz="1800" kern="1200">
          <a:solidFill>
            <a:schemeClr val="tx1"/>
          </a:solidFill>
          <a:latin typeface="+mn-lt"/>
          <a:ea typeface="+mn-ea"/>
          <a:cs typeface="+mn-cs"/>
        </a:defRPr>
      </a:lvl4pPr>
      <a:lvl5pPr marL="1827329" algn="l" defTabSz="913659" rtl="0" eaLnBrk="1" latinLnBrk="0" hangingPunct="1">
        <a:defRPr sz="1800" kern="1200">
          <a:solidFill>
            <a:schemeClr val="tx1"/>
          </a:solidFill>
          <a:latin typeface="+mn-lt"/>
          <a:ea typeface="+mn-ea"/>
          <a:cs typeface="+mn-cs"/>
        </a:defRPr>
      </a:lvl5pPr>
      <a:lvl6pPr marL="2284162" algn="l" defTabSz="913659" rtl="0" eaLnBrk="1" latinLnBrk="0" hangingPunct="1">
        <a:defRPr sz="1800" kern="1200">
          <a:solidFill>
            <a:schemeClr val="tx1"/>
          </a:solidFill>
          <a:latin typeface="+mn-lt"/>
          <a:ea typeface="+mn-ea"/>
          <a:cs typeface="+mn-cs"/>
        </a:defRPr>
      </a:lvl6pPr>
      <a:lvl7pPr marL="2740993" algn="l" defTabSz="913659" rtl="0" eaLnBrk="1" latinLnBrk="0" hangingPunct="1">
        <a:defRPr sz="1800" kern="1200">
          <a:solidFill>
            <a:schemeClr val="tx1"/>
          </a:solidFill>
          <a:latin typeface="+mn-lt"/>
          <a:ea typeface="+mn-ea"/>
          <a:cs typeface="+mn-cs"/>
        </a:defRPr>
      </a:lvl7pPr>
      <a:lvl8pPr marL="3197826" algn="l" defTabSz="913659" rtl="0" eaLnBrk="1" latinLnBrk="0" hangingPunct="1">
        <a:defRPr sz="1800" kern="1200">
          <a:solidFill>
            <a:schemeClr val="tx1"/>
          </a:solidFill>
          <a:latin typeface="+mn-lt"/>
          <a:ea typeface="+mn-ea"/>
          <a:cs typeface="+mn-cs"/>
        </a:defRPr>
      </a:lvl8pPr>
      <a:lvl9pPr marL="3654657" algn="l" defTabSz="91365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 y="1574271"/>
            <a:ext cx="10667721" cy="167922"/>
            <a:chOff x="0" y="900"/>
            <a:chExt cx="5753" cy="96"/>
          </a:xfrm>
        </p:grpSpPr>
        <p:sp>
          <p:nvSpPr>
            <p:cNvPr id="1030" name="Rectangle 3"/>
            <p:cNvSpPr>
              <a:spLocks noChangeArrowheads="1"/>
            </p:cNvSpPr>
            <p:nvPr/>
          </p:nvSpPr>
          <p:spPr bwMode="auto">
            <a:xfrm>
              <a:off x="0" y="900"/>
              <a:ext cx="5753" cy="47"/>
            </a:xfrm>
            <a:prstGeom prst="rect">
              <a:avLst/>
            </a:prstGeom>
            <a:gradFill rotWithShape="0">
              <a:gsLst>
                <a:gs pos="0">
                  <a:srgbClr val="006060"/>
                </a:gs>
                <a:gs pos="50000">
                  <a:srgbClr val="00C0C0"/>
                </a:gs>
                <a:gs pos="100000">
                  <a:srgbClr val="006060"/>
                </a:gs>
              </a:gsLst>
              <a:lin ang="0" scaled="1"/>
            </a:gradFill>
            <a:ln w="12700">
              <a:noFill/>
              <a:miter lim="800000"/>
              <a:headEnd/>
              <a:tailEnd/>
            </a:ln>
            <a:effectLst/>
          </p:spPr>
          <p:txBody>
            <a:bodyPr wrap="none" anchor="ctr"/>
            <a:lstStyle/>
            <a:p>
              <a:pPr>
                <a:defRPr/>
              </a:pPr>
              <a:endParaRPr lang="en-US"/>
            </a:p>
          </p:txBody>
        </p:sp>
        <p:sp>
          <p:nvSpPr>
            <p:cNvPr id="1031" name="Rectangle 4"/>
            <p:cNvSpPr>
              <a:spLocks noChangeArrowheads="1"/>
            </p:cNvSpPr>
            <p:nvPr/>
          </p:nvSpPr>
          <p:spPr bwMode="auto">
            <a:xfrm>
              <a:off x="0" y="972"/>
              <a:ext cx="5753" cy="24"/>
            </a:xfrm>
            <a:prstGeom prst="rect">
              <a:avLst/>
            </a:prstGeom>
            <a:gradFill rotWithShape="0">
              <a:gsLst>
                <a:gs pos="0">
                  <a:srgbClr val="B200B2"/>
                </a:gs>
                <a:gs pos="50000">
                  <a:srgbClr val="FF00FF"/>
                </a:gs>
                <a:gs pos="100000">
                  <a:srgbClr val="B200B2"/>
                </a:gs>
              </a:gsLst>
              <a:lin ang="0" scaled="1"/>
            </a:gradFill>
            <a:ln w="12700">
              <a:noFill/>
              <a:miter lim="800000"/>
              <a:headEnd/>
              <a:tailEnd/>
            </a:ln>
            <a:effectLst/>
          </p:spPr>
          <p:txBody>
            <a:bodyPr wrap="none" anchor="ctr"/>
            <a:lstStyle/>
            <a:p>
              <a:pPr>
                <a:defRPr/>
              </a:pPr>
              <a:endParaRPr lang="en-US"/>
            </a:p>
          </p:txBody>
        </p:sp>
      </p:grpSp>
      <p:sp>
        <p:nvSpPr>
          <p:cNvPr id="2051" name="Rectangle 5"/>
          <p:cNvSpPr>
            <a:spLocks noGrp="1" noChangeArrowheads="1"/>
          </p:cNvSpPr>
          <p:nvPr>
            <p:ph type="title"/>
          </p:nvPr>
        </p:nvSpPr>
        <p:spPr bwMode="auto">
          <a:xfrm>
            <a:off x="801056" y="251883"/>
            <a:ext cx="9078595" cy="1259417"/>
          </a:xfrm>
          <a:prstGeom prst="rect">
            <a:avLst/>
          </a:prstGeom>
          <a:noFill/>
          <a:ln w="12700">
            <a:noFill/>
            <a:miter lim="800000"/>
            <a:headEnd/>
            <a:tailEnd/>
          </a:ln>
        </p:spPr>
        <p:txBody>
          <a:bodyPr vert="horz" wrap="square" lIns="103036" tIns="50615" rIns="103036" bIns="50615" numCol="1" anchor="b" anchorCtr="0" compatLnSpc="1">
            <a:prstTxWarp prst="textNoShape">
              <a:avLst/>
            </a:prstTxWarp>
          </a:bodyPr>
          <a:lstStyle/>
          <a:p>
            <a:pPr lvl="0"/>
            <a:r>
              <a:rPr lang="en-US" altLang="zh-TW" smtClean="0"/>
              <a:t>Click to edit Master title style</a:t>
            </a:r>
          </a:p>
        </p:txBody>
      </p:sp>
      <p:sp>
        <p:nvSpPr>
          <p:cNvPr id="2052" name="Rectangle 6"/>
          <p:cNvSpPr>
            <a:spLocks noGrp="1" noChangeArrowheads="1"/>
          </p:cNvSpPr>
          <p:nvPr>
            <p:ph type="body" idx="1"/>
          </p:nvPr>
        </p:nvSpPr>
        <p:spPr bwMode="auto">
          <a:xfrm>
            <a:off x="801056" y="2182989"/>
            <a:ext cx="9078595" cy="4533900"/>
          </a:xfrm>
          <a:prstGeom prst="rect">
            <a:avLst/>
          </a:prstGeom>
          <a:noFill/>
          <a:ln w="12700">
            <a:noFill/>
            <a:miter lim="800000"/>
            <a:headEnd/>
            <a:tailEnd/>
          </a:ln>
        </p:spPr>
        <p:txBody>
          <a:bodyPr vert="horz" wrap="square" lIns="103036" tIns="50615" rIns="103036" bIns="50615"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9" name="Rectangle 7"/>
          <p:cNvSpPr>
            <a:spLocks noChangeArrowheads="1"/>
          </p:cNvSpPr>
          <p:nvPr/>
        </p:nvSpPr>
        <p:spPr bwMode="auto">
          <a:xfrm>
            <a:off x="10218986" y="7189172"/>
            <a:ext cx="426093" cy="317662"/>
          </a:xfrm>
          <a:prstGeom prst="rect">
            <a:avLst/>
          </a:prstGeom>
          <a:noFill/>
          <a:ln w="12700">
            <a:noFill/>
            <a:miter lim="800000"/>
            <a:headEnd/>
            <a:tailEnd/>
          </a:ln>
          <a:effectLst/>
        </p:spPr>
        <p:txBody>
          <a:bodyPr wrap="none" lIns="103036" tIns="50615" rIns="103036" bIns="50615">
            <a:spAutoFit/>
          </a:bodyPr>
          <a:lstStyle/>
          <a:p>
            <a:pPr>
              <a:defRPr/>
            </a:pPr>
            <a:fld id="{002AC2DF-3DE1-4FC5-8252-988D4B7B6C95}" type="slidenum">
              <a:rPr lang="en-US" altLang="zh-TW" sz="1400">
                <a:solidFill>
                  <a:schemeClr val="accent2"/>
                </a:solidFill>
                <a:latin typeface="Arial" charset="0"/>
              </a:rPr>
              <a:pPr>
                <a:defRPr/>
              </a:pPr>
              <a:t>‹#›</a:t>
            </a:fld>
            <a:endParaRPr lang="en-US" altLang="zh-TW" sz="1400" dirty="0">
              <a:solidFill>
                <a:schemeClr val="accent2"/>
              </a:solidFill>
              <a:latin typeface="Arial" charset="0"/>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rtl="0" eaLnBrk="0" fontAlgn="base" hangingPunct="0">
        <a:spcBef>
          <a:spcPct val="0"/>
        </a:spcBef>
        <a:spcAft>
          <a:spcPct val="0"/>
        </a:spcAft>
        <a:defRPr sz="4100">
          <a:solidFill>
            <a:schemeClr val="tx2"/>
          </a:solidFill>
          <a:latin typeface="+mj-lt"/>
          <a:ea typeface="+mj-ea"/>
          <a:cs typeface="+mj-cs"/>
        </a:defRPr>
      </a:lvl1pPr>
      <a:lvl2pPr algn="ctr" rtl="0" eaLnBrk="0" fontAlgn="base" hangingPunct="0">
        <a:spcBef>
          <a:spcPct val="0"/>
        </a:spcBef>
        <a:spcAft>
          <a:spcPct val="0"/>
        </a:spcAft>
        <a:defRPr sz="4100">
          <a:solidFill>
            <a:schemeClr val="tx2"/>
          </a:solidFill>
          <a:latin typeface="Book Antiqua" pitchFamily="18" charset="0"/>
          <a:ea typeface="新細明體" pitchFamily="18" charset="-120"/>
        </a:defRPr>
      </a:lvl2pPr>
      <a:lvl3pPr algn="ctr" rtl="0" eaLnBrk="0" fontAlgn="base" hangingPunct="0">
        <a:spcBef>
          <a:spcPct val="0"/>
        </a:spcBef>
        <a:spcAft>
          <a:spcPct val="0"/>
        </a:spcAft>
        <a:defRPr sz="4100">
          <a:solidFill>
            <a:schemeClr val="tx2"/>
          </a:solidFill>
          <a:latin typeface="Book Antiqua" pitchFamily="18" charset="0"/>
          <a:ea typeface="新細明體" pitchFamily="18" charset="-120"/>
        </a:defRPr>
      </a:lvl3pPr>
      <a:lvl4pPr algn="ctr" rtl="0" eaLnBrk="0" fontAlgn="base" hangingPunct="0">
        <a:spcBef>
          <a:spcPct val="0"/>
        </a:spcBef>
        <a:spcAft>
          <a:spcPct val="0"/>
        </a:spcAft>
        <a:defRPr sz="4100">
          <a:solidFill>
            <a:schemeClr val="tx2"/>
          </a:solidFill>
          <a:latin typeface="Book Antiqua" pitchFamily="18" charset="0"/>
          <a:ea typeface="新細明體" pitchFamily="18" charset="-120"/>
        </a:defRPr>
      </a:lvl4pPr>
      <a:lvl5pPr algn="ctr" rtl="0" eaLnBrk="0" fontAlgn="base" hangingPunct="0">
        <a:spcBef>
          <a:spcPct val="0"/>
        </a:spcBef>
        <a:spcAft>
          <a:spcPct val="0"/>
        </a:spcAft>
        <a:defRPr sz="4100">
          <a:solidFill>
            <a:schemeClr val="tx2"/>
          </a:solidFill>
          <a:latin typeface="Book Antiqua" pitchFamily="18" charset="0"/>
          <a:ea typeface="新細明體" pitchFamily="18" charset="-120"/>
        </a:defRPr>
      </a:lvl5pPr>
      <a:lvl6pPr marL="520605" algn="ctr" rtl="0" eaLnBrk="0" fontAlgn="base" hangingPunct="0">
        <a:spcBef>
          <a:spcPct val="0"/>
        </a:spcBef>
        <a:spcAft>
          <a:spcPct val="0"/>
        </a:spcAft>
        <a:defRPr sz="4100">
          <a:solidFill>
            <a:schemeClr val="tx2"/>
          </a:solidFill>
          <a:latin typeface="Book Antiqua" pitchFamily="18" charset="0"/>
          <a:ea typeface="新細明體" pitchFamily="18" charset="-120"/>
        </a:defRPr>
      </a:lvl6pPr>
      <a:lvl7pPr marL="1041213" algn="ctr" rtl="0" eaLnBrk="0" fontAlgn="base" hangingPunct="0">
        <a:spcBef>
          <a:spcPct val="0"/>
        </a:spcBef>
        <a:spcAft>
          <a:spcPct val="0"/>
        </a:spcAft>
        <a:defRPr sz="4100">
          <a:solidFill>
            <a:schemeClr val="tx2"/>
          </a:solidFill>
          <a:latin typeface="Book Antiqua" pitchFamily="18" charset="0"/>
          <a:ea typeface="新細明體" pitchFamily="18" charset="-120"/>
        </a:defRPr>
      </a:lvl7pPr>
      <a:lvl8pPr marL="1561815" algn="ctr" rtl="0" eaLnBrk="0" fontAlgn="base" hangingPunct="0">
        <a:spcBef>
          <a:spcPct val="0"/>
        </a:spcBef>
        <a:spcAft>
          <a:spcPct val="0"/>
        </a:spcAft>
        <a:defRPr sz="4100">
          <a:solidFill>
            <a:schemeClr val="tx2"/>
          </a:solidFill>
          <a:latin typeface="Book Antiqua" pitchFamily="18" charset="0"/>
          <a:ea typeface="新細明體" pitchFamily="18" charset="-120"/>
        </a:defRPr>
      </a:lvl8pPr>
      <a:lvl9pPr marL="2082423" algn="ctr" rtl="0" eaLnBrk="0" fontAlgn="base" hangingPunct="0">
        <a:spcBef>
          <a:spcPct val="0"/>
        </a:spcBef>
        <a:spcAft>
          <a:spcPct val="0"/>
        </a:spcAft>
        <a:defRPr sz="4100">
          <a:solidFill>
            <a:schemeClr val="tx2"/>
          </a:solidFill>
          <a:latin typeface="Book Antiqua" pitchFamily="18" charset="0"/>
          <a:ea typeface="新細明體" pitchFamily="18" charset="-120"/>
        </a:defRPr>
      </a:lvl9pPr>
    </p:titleStyle>
    <p:bodyStyle>
      <a:lvl1pPr marL="390454" indent="-390454" algn="l" rtl="0" eaLnBrk="0" fontAlgn="base" hangingPunct="0">
        <a:spcBef>
          <a:spcPct val="20000"/>
        </a:spcBef>
        <a:spcAft>
          <a:spcPct val="0"/>
        </a:spcAft>
        <a:buClr>
          <a:schemeClr val="accent1"/>
        </a:buClr>
        <a:buSzPct val="75000"/>
        <a:buFont typeface="Monotype Sorts" pitchFamily="2" charset="2"/>
        <a:buChar char="l"/>
        <a:defRPr sz="2700">
          <a:solidFill>
            <a:schemeClr val="tx1"/>
          </a:solidFill>
          <a:latin typeface="+mn-lt"/>
          <a:ea typeface="+mn-ea"/>
          <a:cs typeface="+mn-cs"/>
        </a:defRPr>
      </a:lvl1pPr>
      <a:lvl2pPr marL="845983" indent="-325377" algn="l" rtl="0" eaLnBrk="0" fontAlgn="base" hangingPunct="0">
        <a:spcBef>
          <a:spcPct val="20000"/>
        </a:spcBef>
        <a:spcAft>
          <a:spcPct val="0"/>
        </a:spcAft>
        <a:buClr>
          <a:schemeClr val="accent2"/>
        </a:buClr>
        <a:buSzPct val="100000"/>
        <a:buChar char="»"/>
        <a:defRPr sz="2300">
          <a:solidFill>
            <a:schemeClr val="tx1"/>
          </a:solidFill>
          <a:latin typeface="+mn-lt"/>
          <a:ea typeface="+mn-ea"/>
        </a:defRPr>
      </a:lvl2pPr>
      <a:lvl3pPr marL="1301516" indent="-260303" algn="l" rtl="0" eaLnBrk="0" fontAlgn="base" hangingPunct="0">
        <a:spcBef>
          <a:spcPct val="20000"/>
        </a:spcBef>
        <a:spcAft>
          <a:spcPct val="0"/>
        </a:spcAft>
        <a:buClr>
          <a:schemeClr val="tx1"/>
        </a:buClr>
        <a:buSzPct val="100000"/>
        <a:buChar char="–"/>
        <a:defRPr sz="2700">
          <a:solidFill>
            <a:schemeClr val="tx1"/>
          </a:solidFill>
          <a:latin typeface="+mn-lt"/>
          <a:ea typeface="+mn-ea"/>
        </a:defRPr>
      </a:lvl3pPr>
      <a:lvl4pPr marL="1822120" indent="-260303" algn="l" rtl="0" eaLnBrk="0" fontAlgn="base" hangingPunct="0">
        <a:spcBef>
          <a:spcPct val="20000"/>
        </a:spcBef>
        <a:spcAft>
          <a:spcPct val="0"/>
        </a:spcAft>
        <a:buClr>
          <a:schemeClr val="accent1"/>
        </a:buClr>
        <a:buSzPct val="65000"/>
        <a:buFont typeface="Monotype Sorts" pitchFamily="2" charset="2"/>
        <a:buChar char="l"/>
        <a:defRPr sz="1800">
          <a:solidFill>
            <a:schemeClr val="tx1"/>
          </a:solidFill>
          <a:latin typeface="+mn-lt"/>
          <a:ea typeface="+mn-ea"/>
        </a:defRPr>
      </a:lvl4pPr>
      <a:lvl5pPr marL="2342728" indent="-26030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5pPr>
      <a:lvl6pPr marL="2863333" indent="-26030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6pPr>
      <a:lvl7pPr marL="3383938" indent="-26030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7pPr>
      <a:lvl8pPr marL="3904544" indent="-26030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8pPr>
      <a:lvl9pPr marL="4425150" indent="-26030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9pPr>
    </p:bodyStyle>
    <p:otherStyle>
      <a:defPPr>
        <a:defRPr lang="en-US"/>
      </a:defPPr>
      <a:lvl1pPr marL="0" algn="l" defTabSz="1041213" rtl="0" eaLnBrk="1" latinLnBrk="0" hangingPunct="1">
        <a:defRPr sz="2100" kern="1200">
          <a:solidFill>
            <a:schemeClr val="tx1"/>
          </a:solidFill>
          <a:latin typeface="+mn-lt"/>
          <a:ea typeface="+mn-ea"/>
          <a:cs typeface="+mn-cs"/>
        </a:defRPr>
      </a:lvl1pPr>
      <a:lvl2pPr marL="520605" algn="l" defTabSz="1041213" rtl="0" eaLnBrk="1" latinLnBrk="0" hangingPunct="1">
        <a:defRPr sz="2100" kern="1200">
          <a:solidFill>
            <a:schemeClr val="tx1"/>
          </a:solidFill>
          <a:latin typeface="+mn-lt"/>
          <a:ea typeface="+mn-ea"/>
          <a:cs typeface="+mn-cs"/>
        </a:defRPr>
      </a:lvl2pPr>
      <a:lvl3pPr marL="1041213" algn="l" defTabSz="1041213" rtl="0" eaLnBrk="1" latinLnBrk="0" hangingPunct="1">
        <a:defRPr sz="2100" kern="1200">
          <a:solidFill>
            <a:schemeClr val="tx1"/>
          </a:solidFill>
          <a:latin typeface="+mn-lt"/>
          <a:ea typeface="+mn-ea"/>
          <a:cs typeface="+mn-cs"/>
        </a:defRPr>
      </a:lvl3pPr>
      <a:lvl4pPr marL="1561815" algn="l" defTabSz="1041213" rtl="0" eaLnBrk="1" latinLnBrk="0" hangingPunct="1">
        <a:defRPr sz="2100" kern="1200">
          <a:solidFill>
            <a:schemeClr val="tx1"/>
          </a:solidFill>
          <a:latin typeface="+mn-lt"/>
          <a:ea typeface="+mn-ea"/>
          <a:cs typeface="+mn-cs"/>
        </a:defRPr>
      </a:lvl4pPr>
      <a:lvl5pPr marL="2082423" algn="l" defTabSz="1041213" rtl="0" eaLnBrk="1" latinLnBrk="0" hangingPunct="1">
        <a:defRPr sz="2100" kern="1200">
          <a:solidFill>
            <a:schemeClr val="tx1"/>
          </a:solidFill>
          <a:latin typeface="+mn-lt"/>
          <a:ea typeface="+mn-ea"/>
          <a:cs typeface="+mn-cs"/>
        </a:defRPr>
      </a:lvl5pPr>
      <a:lvl6pPr marL="2603031" algn="l" defTabSz="1041213" rtl="0" eaLnBrk="1" latinLnBrk="0" hangingPunct="1">
        <a:defRPr sz="2100" kern="1200">
          <a:solidFill>
            <a:schemeClr val="tx1"/>
          </a:solidFill>
          <a:latin typeface="+mn-lt"/>
          <a:ea typeface="+mn-ea"/>
          <a:cs typeface="+mn-cs"/>
        </a:defRPr>
      </a:lvl6pPr>
      <a:lvl7pPr marL="3123638" algn="l" defTabSz="1041213" rtl="0" eaLnBrk="1" latinLnBrk="0" hangingPunct="1">
        <a:defRPr sz="2100" kern="1200">
          <a:solidFill>
            <a:schemeClr val="tx1"/>
          </a:solidFill>
          <a:latin typeface="+mn-lt"/>
          <a:ea typeface="+mn-ea"/>
          <a:cs typeface="+mn-cs"/>
        </a:defRPr>
      </a:lvl7pPr>
      <a:lvl8pPr marL="3644241" algn="l" defTabSz="1041213" rtl="0" eaLnBrk="1" latinLnBrk="0" hangingPunct="1">
        <a:defRPr sz="2100" kern="1200">
          <a:solidFill>
            <a:schemeClr val="tx1"/>
          </a:solidFill>
          <a:latin typeface="+mn-lt"/>
          <a:ea typeface="+mn-ea"/>
          <a:cs typeface="+mn-cs"/>
        </a:defRPr>
      </a:lvl8pPr>
      <a:lvl9pPr marL="4164848" algn="l" defTabSz="1041213" rtl="0" eaLnBrk="1" latinLnBrk="0" hangingPunct="1">
        <a:defRPr sz="21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 y="1574271"/>
            <a:ext cx="10667721" cy="167922"/>
            <a:chOff x="0" y="900"/>
            <a:chExt cx="5753" cy="96"/>
          </a:xfrm>
        </p:grpSpPr>
        <p:sp>
          <p:nvSpPr>
            <p:cNvPr id="1030" name="Rectangle 3"/>
            <p:cNvSpPr>
              <a:spLocks noChangeArrowheads="1"/>
            </p:cNvSpPr>
            <p:nvPr/>
          </p:nvSpPr>
          <p:spPr bwMode="auto">
            <a:xfrm>
              <a:off x="0" y="900"/>
              <a:ext cx="5753" cy="47"/>
            </a:xfrm>
            <a:prstGeom prst="rect">
              <a:avLst/>
            </a:prstGeom>
            <a:gradFill rotWithShape="0">
              <a:gsLst>
                <a:gs pos="0">
                  <a:srgbClr val="006060"/>
                </a:gs>
                <a:gs pos="50000">
                  <a:srgbClr val="00C0C0"/>
                </a:gs>
                <a:gs pos="100000">
                  <a:srgbClr val="006060"/>
                </a:gs>
              </a:gsLst>
              <a:lin ang="0" scaled="1"/>
            </a:gradFill>
            <a:ln w="12700">
              <a:noFill/>
              <a:miter lim="800000"/>
              <a:headEnd/>
              <a:tailEnd/>
            </a:ln>
            <a:effectLst/>
          </p:spPr>
          <p:txBody>
            <a:bodyPr wrap="none" anchor="ctr"/>
            <a:lstStyle/>
            <a:p>
              <a:pPr>
                <a:defRPr/>
              </a:pPr>
              <a:endParaRPr lang="en-US"/>
            </a:p>
          </p:txBody>
        </p:sp>
        <p:sp>
          <p:nvSpPr>
            <p:cNvPr id="1031" name="Rectangle 4"/>
            <p:cNvSpPr>
              <a:spLocks noChangeArrowheads="1"/>
            </p:cNvSpPr>
            <p:nvPr/>
          </p:nvSpPr>
          <p:spPr bwMode="auto">
            <a:xfrm>
              <a:off x="0" y="972"/>
              <a:ext cx="5753" cy="24"/>
            </a:xfrm>
            <a:prstGeom prst="rect">
              <a:avLst/>
            </a:prstGeom>
            <a:gradFill rotWithShape="0">
              <a:gsLst>
                <a:gs pos="0">
                  <a:srgbClr val="B200B2"/>
                </a:gs>
                <a:gs pos="50000">
                  <a:srgbClr val="FF00FF"/>
                </a:gs>
                <a:gs pos="100000">
                  <a:srgbClr val="B200B2"/>
                </a:gs>
              </a:gsLst>
              <a:lin ang="0" scaled="1"/>
            </a:gradFill>
            <a:ln w="12700">
              <a:noFill/>
              <a:miter lim="800000"/>
              <a:headEnd/>
              <a:tailEnd/>
            </a:ln>
            <a:effectLst/>
          </p:spPr>
          <p:txBody>
            <a:bodyPr wrap="none" anchor="ctr"/>
            <a:lstStyle/>
            <a:p>
              <a:pPr>
                <a:defRPr/>
              </a:pPr>
              <a:endParaRPr lang="en-US"/>
            </a:p>
          </p:txBody>
        </p:sp>
      </p:grpSp>
      <p:sp>
        <p:nvSpPr>
          <p:cNvPr id="2051" name="Rectangle 5"/>
          <p:cNvSpPr>
            <a:spLocks noGrp="1" noChangeArrowheads="1"/>
          </p:cNvSpPr>
          <p:nvPr>
            <p:ph type="title"/>
          </p:nvPr>
        </p:nvSpPr>
        <p:spPr bwMode="auto">
          <a:xfrm>
            <a:off x="801056" y="251883"/>
            <a:ext cx="9078595" cy="1259417"/>
          </a:xfrm>
          <a:prstGeom prst="rect">
            <a:avLst/>
          </a:prstGeom>
          <a:noFill/>
          <a:ln w="12700">
            <a:noFill/>
            <a:miter lim="800000"/>
            <a:headEnd/>
            <a:tailEnd/>
          </a:ln>
        </p:spPr>
        <p:txBody>
          <a:bodyPr vert="horz" wrap="square" lIns="103048" tIns="50621" rIns="103048" bIns="50621" numCol="1" anchor="b" anchorCtr="0" compatLnSpc="1">
            <a:prstTxWarp prst="textNoShape">
              <a:avLst/>
            </a:prstTxWarp>
          </a:bodyPr>
          <a:lstStyle/>
          <a:p>
            <a:pPr lvl="0"/>
            <a:r>
              <a:rPr lang="en-US" altLang="zh-TW" smtClean="0"/>
              <a:t>Click to edit Master title style</a:t>
            </a:r>
          </a:p>
        </p:txBody>
      </p:sp>
      <p:sp>
        <p:nvSpPr>
          <p:cNvPr id="2052" name="Rectangle 6"/>
          <p:cNvSpPr>
            <a:spLocks noGrp="1" noChangeArrowheads="1"/>
          </p:cNvSpPr>
          <p:nvPr>
            <p:ph type="body" idx="1"/>
          </p:nvPr>
        </p:nvSpPr>
        <p:spPr bwMode="auto">
          <a:xfrm>
            <a:off x="801056" y="2182989"/>
            <a:ext cx="9078595" cy="4533900"/>
          </a:xfrm>
          <a:prstGeom prst="rect">
            <a:avLst/>
          </a:prstGeom>
          <a:noFill/>
          <a:ln w="12700">
            <a:noFill/>
            <a:miter lim="800000"/>
            <a:headEnd/>
            <a:tailEnd/>
          </a:ln>
        </p:spPr>
        <p:txBody>
          <a:bodyPr vert="horz" wrap="square" lIns="103048" tIns="50621" rIns="103048" bIns="50621"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9" name="Rectangle 7"/>
          <p:cNvSpPr>
            <a:spLocks noChangeArrowheads="1"/>
          </p:cNvSpPr>
          <p:nvPr/>
        </p:nvSpPr>
        <p:spPr bwMode="auto">
          <a:xfrm>
            <a:off x="10218986" y="7189171"/>
            <a:ext cx="426117" cy="317674"/>
          </a:xfrm>
          <a:prstGeom prst="rect">
            <a:avLst/>
          </a:prstGeom>
          <a:noFill/>
          <a:ln w="12700">
            <a:noFill/>
            <a:miter lim="800000"/>
            <a:headEnd/>
            <a:tailEnd/>
          </a:ln>
          <a:effectLst/>
        </p:spPr>
        <p:txBody>
          <a:bodyPr wrap="none" lIns="103048" tIns="50621" rIns="103048" bIns="50621">
            <a:spAutoFit/>
          </a:bodyPr>
          <a:lstStyle/>
          <a:p>
            <a:pPr>
              <a:defRPr/>
            </a:pPr>
            <a:fld id="{002AC2DF-3DE1-4FC5-8252-988D4B7B6C95}" type="slidenum">
              <a:rPr lang="en-US" altLang="zh-TW" sz="1400">
                <a:solidFill>
                  <a:schemeClr val="accent2"/>
                </a:solidFill>
                <a:latin typeface="Arial" charset="0"/>
              </a:rPr>
              <a:pPr>
                <a:defRPr/>
              </a:pPr>
              <a:t>‹#›</a:t>
            </a:fld>
            <a:endParaRPr lang="en-US" altLang="zh-TW" sz="1400" dirty="0">
              <a:solidFill>
                <a:schemeClr val="accent2"/>
              </a:solidFill>
              <a:latin typeface="Arial" charset="0"/>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eaLnBrk="0" fontAlgn="base" hangingPunct="0">
        <a:spcBef>
          <a:spcPct val="0"/>
        </a:spcBef>
        <a:spcAft>
          <a:spcPct val="0"/>
        </a:spcAft>
        <a:defRPr sz="4100">
          <a:solidFill>
            <a:schemeClr val="tx2"/>
          </a:solidFill>
          <a:latin typeface="+mj-lt"/>
          <a:ea typeface="+mj-ea"/>
          <a:cs typeface="+mj-cs"/>
        </a:defRPr>
      </a:lvl1pPr>
      <a:lvl2pPr algn="ctr" rtl="0" eaLnBrk="0" fontAlgn="base" hangingPunct="0">
        <a:spcBef>
          <a:spcPct val="0"/>
        </a:spcBef>
        <a:spcAft>
          <a:spcPct val="0"/>
        </a:spcAft>
        <a:defRPr sz="4100">
          <a:solidFill>
            <a:schemeClr val="tx2"/>
          </a:solidFill>
          <a:latin typeface="Book Antiqua" pitchFamily="18" charset="0"/>
          <a:ea typeface="新細明體" pitchFamily="18" charset="-120"/>
        </a:defRPr>
      </a:lvl2pPr>
      <a:lvl3pPr algn="ctr" rtl="0" eaLnBrk="0" fontAlgn="base" hangingPunct="0">
        <a:spcBef>
          <a:spcPct val="0"/>
        </a:spcBef>
        <a:spcAft>
          <a:spcPct val="0"/>
        </a:spcAft>
        <a:defRPr sz="4100">
          <a:solidFill>
            <a:schemeClr val="tx2"/>
          </a:solidFill>
          <a:latin typeface="Book Antiqua" pitchFamily="18" charset="0"/>
          <a:ea typeface="新細明體" pitchFamily="18" charset="-120"/>
        </a:defRPr>
      </a:lvl3pPr>
      <a:lvl4pPr algn="ctr" rtl="0" eaLnBrk="0" fontAlgn="base" hangingPunct="0">
        <a:spcBef>
          <a:spcPct val="0"/>
        </a:spcBef>
        <a:spcAft>
          <a:spcPct val="0"/>
        </a:spcAft>
        <a:defRPr sz="4100">
          <a:solidFill>
            <a:schemeClr val="tx2"/>
          </a:solidFill>
          <a:latin typeface="Book Antiqua" pitchFamily="18" charset="0"/>
          <a:ea typeface="新細明體" pitchFamily="18" charset="-120"/>
        </a:defRPr>
      </a:lvl4pPr>
      <a:lvl5pPr algn="ctr" rtl="0" eaLnBrk="0" fontAlgn="base" hangingPunct="0">
        <a:spcBef>
          <a:spcPct val="0"/>
        </a:spcBef>
        <a:spcAft>
          <a:spcPct val="0"/>
        </a:spcAft>
        <a:defRPr sz="4100">
          <a:solidFill>
            <a:schemeClr val="tx2"/>
          </a:solidFill>
          <a:latin typeface="Book Antiqua" pitchFamily="18" charset="0"/>
          <a:ea typeface="新細明體" pitchFamily="18" charset="-120"/>
        </a:defRPr>
      </a:lvl5pPr>
      <a:lvl6pPr marL="520665" algn="ctr" rtl="0" eaLnBrk="0" fontAlgn="base" hangingPunct="0">
        <a:spcBef>
          <a:spcPct val="0"/>
        </a:spcBef>
        <a:spcAft>
          <a:spcPct val="0"/>
        </a:spcAft>
        <a:defRPr sz="4100">
          <a:solidFill>
            <a:schemeClr val="tx2"/>
          </a:solidFill>
          <a:latin typeface="Book Antiqua" pitchFamily="18" charset="0"/>
          <a:ea typeface="新細明體" pitchFamily="18" charset="-120"/>
        </a:defRPr>
      </a:lvl6pPr>
      <a:lvl7pPr marL="1041332" algn="ctr" rtl="0" eaLnBrk="0" fontAlgn="base" hangingPunct="0">
        <a:spcBef>
          <a:spcPct val="0"/>
        </a:spcBef>
        <a:spcAft>
          <a:spcPct val="0"/>
        </a:spcAft>
        <a:defRPr sz="4100">
          <a:solidFill>
            <a:schemeClr val="tx2"/>
          </a:solidFill>
          <a:latin typeface="Book Antiqua" pitchFamily="18" charset="0"/>
          <a:ea typeface="新細明體" pitchFamily="18" charset="-120"/>
        </a:defRPr>
      </a:lvl7pPr>
      <a:lvl8pPr marL="1561995" algn="ctr" rtl="0" eaLnBrk="0" fontAlgn="base" hangingPunct="0">
        <a:spcBef>
          <a:spcPct val="0"/>
        </a:spcBef>
        <a:spcAft>
          <a:spcPct val="0"/>
        </a:spcAft>
        <a:defRPr sz="4100">
          <a:solidFill>
            <a:schemeClr val="tx2"/>
          </a:solidFill>
          <a:latin typeface="Book Antiqua" pitchFamily="18" charset="0"/>
          <a:ea typeface="新細明體" pitchFamily="18" charset="-120"/>
        </a:defRPr>
      </a:lvl8pPr>
      <a:lvl9pPr marL="2082662" algn="ctr" rtl="0" eaLnBrk="0" fontAlgn="base" hangingPunct="0">
        <a:spcBef>
          <a:spcPct val="0"/>
        </a:spcBef>
        <a:spcAft>
          <a:spcPct val="0"/>
        </a:spcAft>
        <a:defRPr sz="4100">
          <a:solidFill>
            <a:schemeClr val="tx2"/>
          </a:solidFill>
          <a:latin typeface="Book Antiqua" pitchFamily="18" charset="0"/>
          <a:ea typeface="新細明體" pitchFamily="18" charset="-120"/>
        </a:defRPr>
      </a:lvl9pPr>
    </p:titleStyle>
    <p:bodyStyle>
      <a:lvl1pPr marL="390499" indent="-390499" algn="l" rtl="0" eaLnBrk="0" fontAlgn="base" hangingPunct="0">
        <a:spcBef>
          <a:spcPct val="20000"/>
        </a:spcBef>
        <a:spcAft>
          <a:spcPct val="0"/>
        </a:spcAft>
        <a:buClr>
          <a:schemeClr val="accent1"/>
        </a:buClr>
        <a:buSzPct val="75000"/>
        <a:buFont typeface="Monotype Sorts" pitchFamily="2" charset="2"/>
        <a:buChar char="l"/>
        <a:defRPr sz="2700">
          <a:solidFill>
            <a:schemeClr val="tx1"/>
          </a:solidFill>
          <a:latin typeface="+mn-lt"/>
          <a:ea typeface="+mn-ea"/>
          <a:cs typeface="+mn-cs"/>
        </a:defRPr>
      </a:lvl1pPr>
      <a:lvl2pPr marL="846081" indent="-325415" algn="l" rtl="0" eaLnBrk="0" fontAlgn="base" hangingPunct="0">
        <a:spcBef>
          <a:spcPct val="20000"/>
        </a:spcBef>
        <a:spcAft>
          <a:spcPct val="0"/>
        </a:spcAft>
        <a:buClr>
          <a:schemeClr val="accent2"/>
        </a:buClr>
        <a:buSzPct val="100000"/>
        <a:buChar char="»"/>
        <a:defRPr sz="2300">
          <a:solidFill>
            <a:schemeClr val="tx1"/>
          </a:solidFill>
          <a:latin typeface="+mn-lt"/>
          <a:ea typeface="+mn-ea"/>
        </a:defRPr>
      </a:lvl2pPr>
      <a:lvl3pPr marL="1301665" indent="-260333" algn="l" rtl="0" eaLnBrk="0" fontAlgn="base" hangingPunct="0">
        <a:spcBef>
          <a:spcPct val="20000"/>
        </a:spcBef>
        <a:spcAft>
          <a:spcPct val="0"/>
        </a:spcAft>
        <a:buClr>
          <a:schemeClr val="tx1"/>
        </a:buClr>
        <a:buSzPct val="100000"/>
        <a:buChar char="–"/>
        <a:defRPr sz="2700">
          <a:solidFill>
            <a:schemeClr val="tx1"/>
          </a:solidFill>
          <a:latin typeface="+mn-lt"/>
          <a:ea typeface="+mn-ea"/>
        </a:defRPr>
      </a:lvl3pPr>
      <a:lvl4pPr marL="1822330" indent="-260333" algn="l" rtl="0" eaLnBrk="0" fontAlgn="base" hangingPunct="0">
        <a:spcBef>
          <a:spcPct val="20000"/>
        </a:spcBef>
        <a:spcAft>
          <a:spcPct val="0"/>
        </a:spcAft>
        <a:buClr>
          <a:schemeClr val="accent1"/>
        </a:buClr>
        <a:buSzPct val="65000"/>
        <a:buFont typeface="Monotype Sorts" pitchFamily="2" charset="2"/>
        <a:buChar char="l"/>
        <a:defRPr sz="1800">
          <a:solidFill>
            <a:schemeClr val="tx1"/>
          </a:solidFill>
          <a:latin typeface="+mn-lt"/>
          <a:ea typeface="+mn-ea"/>
        </a:defRPr>
      </a:lvl4pPr>
      <a:lvl5pPr marL="2342997" indent="-26033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5pPr>
      <a:lvl6pPr marL="2863662" indent="-26033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6pPr>
      <a:lvl7pPr marL="3384327" indent="-26033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7pPr>
      <a:lvl8pPr marL="3904993" indent="-26033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8pPr>
      <a:lvl9pPr marL="4425659" indent="-26033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9pPr>
    </p:bodyStyle>
    <p:otherStyle>
      <a:defPPr>
        <a:defRPr lang="en-US"/>
      </a:defPPr>
      <a:lvl1pPr marL="0" algn="l" defTabSz="1041332" rtl="0" eaLnBrk="1" latinLnBrk="0" hangingPunct="1">
        <a:defRPr sz="2100" kern="1200">
          <a:solidFill>
            <a:schemeClr val="tx1"/>
          </a:solidFill>
          <a:latin typeface="+mn-lt"/>
          <a:ea typeface="+mn-ea"/>
          <a:cs typeface="+mn-cs"/>
        </a:defRPr>
      </a:lvl1pPr>
      <a:lvl2pPr marL="520665" algn="l" defTabSz="1041332" rtl="0" eaLnBrk="1" latinLnBrk="0" hangingPunct="1">
        <a:defRPr sz="2100" kern="1200">
          <a:solidFill>
            <a:schemeClr val="tx1"/>
          </a:solidFill>
          <a:latin typeface="+mn-lt"/>
          <a:ea typeface="+mn-ea"/>
          <a:cs typeface="+mn-cs"/>
        </a:defRPr>
      </a:lvl2pPr>
      <a:lvl3pPr marL="1041332" algn="l" defTabSz="1041332" rtl="0" eaLnBrk="1" latinLnBrk="0" hangingPunct="1">
        <a:defRPr sz="2100" kern="1200">
          <a:solidFill>
            <a:schemeClr val="tx1"/>
          </a:solidFill>
          <a:latin typeface="+mn-lt"/>
          <a:ea typeface="+mn-ea"/>
          <a:cs typeface="+mn-cs"/>
        </a:defRPr>
      </a:lvl3pPr>
      <a:lvl4pPr marL="1561995" algn="l" defTabSz="1041332" rtl="0" eaLnBrk="1" latinLnBrk="0" hangingPunct="1">
        <a:defRPr sz="2100" kern="1200">
          <a:solidFill>
            <a:schemeClr val="tx1"/>
          </a:solidFill>
          <a:latin typeface="+mn-lt"/>
          <a:ea typeface="+mn-ea"/>
          <a:cs typeface="+mn-cs"/>
        </a:defRPr>
      </a:lvl4pPr>
      <a:lvl5pPr marL="2082662" algn="l" defTabSz="1041332" rtl="0" eaLnBrk="1" latinLnBrk="0" hangingPunct="1">
        <a:defRPr sz="2100" kern="1200">
          <a:solidFill>
            <a:schemeClr val="tx1"/>
          </a:solidFill>
          <a:latin typeface="+mn-lt"/>
          <a:ea typeface="+mn-ea"/>
          <a:cs typeface="+mn-cs"/>
        </a:defRPr>
      </a:lvl5pPr>
      <a:lvl6pPr marL="2603330" algn="l" defTabSz="1041332" rtl="0" eaLnBrk="1" latinLnBrk="0" hangingPunct="1">
        <a:defRPr sz="2100" kern="1200">
          <a:solidFill>
            <a:schemeClr val="tx1"/>
          </a:solidFill>
          <a:latin typeface="+mn-lt"/>
          <a:ea typeface="+mn-ea"/>
          <a:cs typeface="+mn-cs"/>
        </a:defRPr>
      </a:lvl6pPr>
      <a:lvl7pPr marL="3123997" algn="l" defTabSz="1041332" rtl="0" eaLnBrk="1" latinLnBrk="0" hangingPunct="1">
        <a:defRPr sz="2100" kern="1200">
          <a:solidFill>
            <a:schemeClr val="tx1"/>
          </a:solidFill>
          <a:latin typeface="+mn-lt"/>
          <a:ea typeface="+mn-ea"/>
          <a:cs typeface="+mn-cs"/>
        </a:defRPr>
      </a:lvl7pPr>
      <a:lvl8pPr marL="3644660" algn="l" defTabSz="1041332" rtl="0" eaLnBrk="1" latinLnBrk="0" hangingPunct="1">
        <a:defRPr sz="2100" kern="1200">
          <a:solidFill>
            <a:schemeClr val="tx1"/>
          </a:solidFill>
          <a:latin typeface="+mn-lt"/>
          <a:ea typeface="+mn-ea"/>
          <a:cs typeface="+mn-cs"/>
        </a:defRPr>
      </a:lvl8pPr>
      <a:lvl9pPr marL="4165327" algn="l" defTabSz="1041332" rtl="0" eaLnBrk="1" latinLnBrk="0" hangingPunct="1">
        <a:defRPr sz="21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 y="1574271"/>
            <a:ext cx="10667721" cy="167922"/>
            <a:chOff x="0" y="900"/>
            <a:chExt cx="5753" cy="96"/>
          </a:xfrm>
        </p:grpSpPr>
        <p:sp>
          <p:nvSpPr>
            <p:cNvPr id="3075" name="Rectangle 3"/>
            <p:cNvSpPr>
              <a:spLocks noChangeArrowheads="1"/>
            </p:cNvSpPr>
            <p:nvPr/>
          </p:nvSpPr>
          <p:spPr bwMode="auto">
            <a:xfrm>
              <a:off x="0" y="900"/>
              <a:ext cx="5753" cy="47"/>
            </a:xfrm>
            <a:prstGeom prst="rect">
              <a:avLst/>
            </a:prstGeom>
            <a:gradFill rotWithShape="0">
              <a:gsLst>
                <a:gs pos="0">
                  <a:srgbClr val="00C0C0">
                    <a:gamma/>
                    <a:shade val="49804"/>
                    <a:invGamma/>
                  </a:srgbClr>
                </a:gs>
                <a:gs pos="50000">
                  <a:srgbClr val="00C0C0"/>
                </a:gs>
                <a:gs pos="100000">
                  <a:srgbClr val="00C0C0">
                    <a:gamma/>
                    <a:shade val="49804"/>
                    <a:invGamma/>
                  </a:srgbClr>
                </a:gs>
              </a:gsLst>
              <a:lin ang="0" scaled="1"/>
            </a:gradFill>
            <a:ln w="12700">
              <a:noFill/>
              <a:miter lim="800000"/>
              <a:headEnd/>
              <a:tailEnd/>
            </a:ln>
            <a:effectLst/>
          </p:spPr>
          <p:txBody>
            <a:bodyPr wrap="none" anchor="ctr"/>
            <a:lstStyle/>
            <a:p>
              <a:endParaRPr lang="en-US"/>
            </a:p>
          </p:txBody>
        </p:sp>
        <p:sp>
          <p:nvSpPr>
            <p:cNvPr id="3076" name="Rectangle 4"/>
            <p:cNvSpPr>
              <a:spLocks noChangeArrowheads="1"/>
            </p:cNvSpPr>
            <p:nvPr/>
          </p:nvSpPr>
          <p:spPr bwMode="auto">
            <a:xfrm>
              <a:off x="0" y="972"/>
              <a:ext cx="5753" cy="24"/>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endParaRPr lang="en-US"/>
            </a:p>
          </p:txBody>
        </p:sp>
      </p:grpSp>
      <p:sp>
        <p:nvSpPr>
          <p:cNvPr id="3077" name="Rectangle 5"/>
          <p:cNvSpPr>
            <a:spLocks noGrp="1" noChangeArrowheads="1"/>
          </p:cNvSpPr>
          <p:nvPr>
            <p:ph type="title"/>
          </p:nvPr>
        </p:nvSpPr>
        <p:spPr bwMode="auto">
          <a:xfrm>
            <a:off x="801056" y="251883"/>
            <a:ext cx="9078595" cy="1259417"/>
          </a:xfrm>
          <a:prstGeom prst="rect">
            <a:avLst/>
          </a:prstGeom>
          <a:noFill/>
          <a:ln w="12700">
            <a:noFill/>
            <a:miter lim="800000"/>
            <a:headEnd/>
            <a:tailEnd/>
          </a:ln>
          <a:effectLst/>
        </p:spPr>
        <p:txBody>
          <a:bodyPr vert="horz" wrap="square" lIns="103048" tIns="50621" rIns="103048" bIns="50621" numCol="1" anchor="b" anchorCtr="0" compatLnSpc="1">
            <a:prstTxWarp prst="textNoShape">
              <a:avLst/>
            </a:prstTxWarp>
          </a:bodyPr>
          <a:lstStyle/>
          <a:p>
            <a:pPr lvl="0"/>
            <a:r>
              <a:rPr lang="en-US" altLang="zh-TW" smtClean="0"/>
              <a:t>Click to edit Master title style</a:t>
            </a:r>
          </a:p>
        </p:txBody>
      </p:sp>
      <p:sp>
        <p:nvSpPr>
          <p:cNvPr id="3078" name="Rectangle 6"/>
          <p:cNvSpPr>
            <a:spLocks noGrp="1" noChangeArrowheads="1"/>
          </p:cNvSpPr>
          <p:nvPr>
            <p:ph type="body" idx="1"/>
          </p:nvPr>
        </p:nvSpPr>
        <p:spPr bwMode="auto">
          <a:xfrm>
            <a:off x="801056" y="2182989"/>
            <a:ext cx="9078595" cy="4533900"/>
          </a:xfrm>
          <a:prstGeom prst="rect">
            <a:avLst/>
          </a:prstGeom>
          <a:noFill/>
          <a:ln w="12700">
            <a:noFill/>
            <a:miter lim="800000"/>
            <a:headEnd/>
            <a:tailEnd/>
          </a:ln>
          <a:effectLst/>
        </p:spPr>
        <p:txBody>
          <a:bodyPr vert="horz" wrap="square" lIns="103048" tIns="50621" rIns="103048" bIns="50621"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3079" name="Rectangle 7"/>
          <p:cNvSpPr>
            <a:spLocks noChangeArrowheads="1"/>
          </p:cNvSpPr>
          <p:nvPr/>
        </p:nvSpPr>
        <p:spPr bwMode="auto">
          <a:xfrm>
            <a:off x="10218986" y="7189171"/>
            <a:ext cx="426117" cy="317674"/>
          </a:xfrm>
          <a:prstGeom prst="rect">
            <a:avLst/>
          </a:prstGeom>
          <a:noFill/>
          <a:ln w="12700">
            <a:noFill/>
            <a:miter lim="800000"/>
            <a:headEnd/>
            <a:tailEnd/>
          </a:ln>
          <a:effectLst/>
        </p:spPr>
        <p:txBody>
          <a:bodyPr wrap="none" lIns="103048" tIns="50621" rIns="103048" bIns="50621">
            <a:spAutoFit/>
          </a:bodyPr>
          <a:lstStyle/>
          <a:p>
            <a:fld id="{D2546C6F-10B4-4223-A30B-F75E430C4FBB}" type="slidenum">
              <a:rPr lang="en-US" altLang="zh-TW" sz="1400">
                <a:solidFill>
                  <a:schemeClr val="accent2"/>
                </a:solidFill>
                <a:latin typeface="Arial" charset="0"/>
              </a:rPr>
              <a:pPr/>
              <a:t>‹#›</a:t>
            </a:fld>
            <a:endParaRPr lang="en-US" altLang="zh-TW" sz="1400" dirty="0">
              <a:solidFill>
                <a:schemeClr val="accent2"/>
              </a:solidFill>
              <a:latin typeface="Arial" charset="0"/>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rtl="0" eaLnBrk="0" fontAlgn="base" hangingPunct="0">
        <a:spcBef>
          <a:spcPct val="0"/>
        </a:spcBef>
        <a:spcAft>
          <a:spcPct val="0"/>
        </a:spcAft>
        <a:defRPr sz="4100">
          <a:solidFill>
            <a:schemeClr val="tx2"/>
          </a:solidFill>
          <a:latin typeface="+mj-lt"/>
          <a:ea typeface="+mj-ea"/>
          <a:cs typeface="+mj-cs"/>
        </a:defRPr>
      </a:lvl1pPr>
      <a:lvl2pPr algn="ctr" rtl="0" eaLnBrk="0" fontAlgn="base" hangingPunct="0">
        <a:spcBef>
          <a:spcPct val="0"/>
        </a:spcBef>
        <a:spcAft>
          <a:spcPct val="0"/>
        </a:spcAft>
        <a:defRPr sz="4100">
          <a:solidFill>
            <a:schemeClr val="tx2"/>
          </a:solidFill>
          <a:latin typeface="Book Antiqua" pitchFamily="18" charset="0"/>
          <a:ea typeface="新細明體" pitchFamily="18" charset="-120"/>
        </a:defRPr>
      </a:lvl2pPr>
      <a:lvl3pPr algn="ctr" rtl="0" eaLnBrk="0" fontAlgn="base" hangingPunct="0">
        <a:spcBef>
          <a:spcPct val="0"/>
        </a:spcBef>
        <a:spcAft>
          <a:spcPct val="0"/>
        </a:spcAft>
        <a:defRPr sz="4100">
          <a:solidFill>
            <a:schemeClr val="tx2"/>
          </a:solidFill>
          <a:latin typeface="Book Antiqua" pitchFamily="18" charset="0"/>
          <a:ea typeface="新細明體" pitchFamily="18" charset="-120"/>
        </a:defRPr>
      </a:lvl3pPr>
      <a:lvl4pPr algn="ctr" rtl="0" eaLnBrk="0" fontAlgn="base" hangingPunct="0">
        <a:spcBef>
          <a:spcPct val="0"/>
        </a:spcBef>
        <a:spcAft>
          <a:spcPct val="0"/>
        </a:spcAft>
        <a:defRPr sz="4100">
          <a:solidFill>
            <a:schemeClr val="tx2"/>
          </a:solidFill>
          <a:latin typeface="Book Antiqua" pitchFamily="18" charset="0"/>
          <a:ea typeface="新細明體" pitchFamily="18" charset="-120"/>
        </a:defRPr>
      </a:lvl4pPr>
      <a:lvl5pPr algn="ctr" rtl="0" eaLnBrk="0" fontAlgn="base" hangingPunct="0">
        <a:spcBef>
          <a:spcPct val="0"/>
        </a:spcBef>
        <a:spcAft>
          <a:spcPct val="0"/>
        </a:spcAft>
        <a:defRPr sz="4100">
          <a:solidFill>
            <a:schemeClr val="tx2"/>
          </a:solidFill>
          <a:latin typeface="Book Antiqua" pitchFamily="18" charset="0"/>
          <a:ea typeface="新細明體" pitchFamily="18" charset="-120"/>
        </a:defRPr>
      </a:lvl5pPr>
      <a:lvl6pPr marL="520665" algn="ctr" rtl="0" eaLnBrk="0" fontAlgn="base" hangingPunct="0">
        <a:spcBef>
          <a:spcPct val="0"/>
        </a:spcBef>
        <a:spcAft>
          <a:spcPct val="0"/>
        </a:spcAft>
        <a:defRPr sz="4100">
          <a:solidFill>
            <a:schemeClr val="tx2"/>
          </a:solidFill>
          <a:latin typeface="Book Antiqua" pitchFamily="18" charset="0"/>
          <a:ea typeface="新細明體" pitchFamily="18" charset="-120"/>
        </a:defRPr>
      </a:lvl6pPr>
      <a:lvl7pPr marL="1041332" algn="ctr" rtl="0" eaLnBrk="0" fontAlgn="base" hangingPunct="0">
        <a:spcBef>
          <a:spcPct val="0"/>
        </a:spcBef>
        <a:spcAft>
          <a:spcPct val="0"/>
        </a:spcAft>
        <a:defRPr sz="4100">
          <a:solidFill>
            <a:schemeClr val="tx2"/>
          </a:solidFill>
          <a:latin typeface="Book Antiqua" pitchFamily="18" charset="0"/>
          <a:ea typeface="新細明體" pitchFamily="18" charset="-120"/>
        </a:defRPr>
      </a:lvl7pPr>
      <a:lvl8pPr marL="1561995" algn="ctr" rtl="0" eaLnBrk="0" fontAlgn="base" hangingPunct="0">
        <a:spcBef>
          <a:spcPct val="0"/>
        </a:spcBef>
        <a:spcAft>
          <a:spcPct val="0"/>
        </a:spcAft>
        <a:defRPr sz="4100">
          <a:solidFill>
            <a:schemeClr val="tx2"/>
          </a:solidFill>
          <a:latin typeface="Book Antiqua" pitchFamily="18" charset="0"/>
          <a:ea typeface="新細明體" pitchFamily="18" charset="-120"/>
        </a:defRPr>
      </a:lvl8pPr>
      <a:lvl9pPr marL="2082662" algn="ctr" rtl="0" eaLnBrk="0" fontAlgn="base" hangingPunct="0">
        <a:spcBef>
          <a:spcPct val="0"/>
        </a:spcBef>
        <a:spcAft>
          <a:spcPct val="0"/>
        </a:spcAft>
        <a:defRPr sz="4100">
          <a:solidFill>
            <a:schemeClr val="tx2"/>
          </a:solidFill>
          <a:latin typeface="Book Antiqua" pitchFamily="18" charset="0"/>
          <a:ea typeface="新細明體" pitchFamily="18" charset="-120"/>
        </a:defRPr>
      </a:lvl9pPr>
    </p:titleStyle>
    <p:bodyStyle>
      <a:lvl1pPr marL="390499" indent="-390499" algn="l" rtl="0" eaLnBrk="0" fontAlgn="base" hangingPunct="0">
        <a:spcBef>
          <a:spcPct val="20000"/>
        </a:spcBef>
        <a:spcAft>
          <a:spcPct val="0"/>
        </a:spcAft>
        <a:buClr>
          <a:schemeClr val="accent1"/>
        </a:buClr>
        <a:buSzPct val="75000"/>
        <a:buFont typeface="Monotype Sorts" pitchFamily="2" charset="2"/>
        <a:buChar char="l"/>
        <a:defRPr sz="2700">
          <a:solidFill>
            <a:schemeClr val="tx1"/>
          </a:solidFill>
          <a:latin typeface="+mn-lt"/>
          <a:ea typeface="+mn-ea"/>
          <a:cs typeface="+mn-cs"/>
        </a:defRPr>
      </a:lvl1pPr>
      <a:lvl2pPr marL="846081" indent="-325415" algn="l" rtl="0" eaLnBrk="0" fontAlgn="base" hangingPunct="0">
        <a:spcBef>
          <a:spcPct val="20000"/>
        </a:spcBef>
        <a:spcAft>
          <a:spcPct val="0"/>
        </a:spcAft>
        <a:buClr>
          <a:schemeClr val="accent2"/>
        </a:buClr>
        <a:buSzPct val="100000"/>
        <a:buChar char="»"/>
        <a:defRPr sz="2300">
          <a:solidFill>
            <a:schemeClr val="tx1"/>
          </a:solidFill>
          <a:latin typeface="+mn-lt"/>
          <a:ea typeface="+mn-ea"/>
        </a:defRPr>
      </a:lvl2pPr>
      <a:lvl3pPr marL="1301665" indent="-260333" algn="l" rtl="0" eaLnBrk="0" fontAlgn="base" hangingPunct="0">
        <a:spcBef>
          <a:spcPct val="20000"/>
        </a:spcBef>
        <a:spcAft>
          <a:spcPct val="0"/>
        </a:spcAft>
        <a:buClr>
          <a:schemeClr val="tx1"/>
        </a:buClr>
        <a:buSzPct val="100000"/>
        <a:buChar char="–"/>
        <a:defRPr>
          <a:solidFill>
            <a:schemeClr val="tx1"/>
          </a:solidFill>
          <a:latin typeface="+mn-lt"/>
          <a:ea typeface="+mn-ea"/>
        </a:defRPr>
      </a:lvl3pPr>
      <a:lvl4pPr marL="1822330" indent="-260333" algn="l" rtl="0" eaLnBrk="0" fontAlgn="base" hangingPunct="0">
        <a:spcBef>
          <a:spcPct val="20000"/>
        </a:spcBef>
        <a:spcAft>
          <a:spcPct val="0"/>
        </a:spcAft>
        <a:buClr>
          <a:schemeClr val="accent1"/>
        </a:buClr>
        <a:buSzPct val="65000"/>
        <a:buFont typeface="Monotype Sorts" pitchFamily="2" charset="2"/>
        <a:buChar char="l"/>
        <a:defRPr sz="1800">
          <a:solidFill>
            <a:schemeClr val="tx1"/>
          </a:solidFill>
          <a:latin typeface="+mn-lt"/>
          <a:ea typeface="+mn-ea"/>
        </a:defRPr>
      </a:lvl4pPr>
      <a:lvl5pPr marL="2342997" indent="-26033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5pPr>
      <a:lvl6pPr marL="2863662" indent="-26033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6pPr>
      <a:lvl7pPr marL="3384327" indent="-26033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7pPr>
      <a:lvl8pPr marL="3904993" indent="-26033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8pPr>
      <a:lvl9pPr marL="4425659" indent="-26033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9pPr>
    </p:bodyStyle>
    <p:otherStyle>
      <a:defPPr>
        <a:defRPr lang="en-US"/>
      </a:defPPr>
      <a:lvl1pPr marL="0" algn="l" defTabSz="1041332" rtl="0" eaLnBrk="1" latinLnBrk="0" hangingPunct="1">
        <a:defRPr sz="2100" kern="1200">
          <a:solidFill>
            <a:schemeClr val="tx1"/>
          </a:solidFill>
          <a:latin typeface="+mn-lt"/>
          <a:ea typeface="+mn-ea"/>
          <a:cs typeface="+mn-cs"/>
        </a:defRPr>
      </a:lvl1pPr>
      <a:lvl2pPr marL="520665" algn="l" defTabSz="1041332" rtl="0" eaLnBrk="1" latinLnBrk="0" hangingPunct="1">
        <a:defRPr sz="2100" kern="1200">
          <a:solidFill>
            <a:schemeClr val="tx1"/>
          </a:solidFill>
          <a:latin typeface="+mn-lt"/>
          <a:ea typeface="+mn-ea"/>
          <a:cs typeface="+mn-cs"/>
        </a:defRPr>
      </a:lvl2pPr>
      <a:lvl3pPr marL="1041332" algn="l" defTabSz="1041332" rtl="0" eaLnBrk="1" latinLnBrk="0" hangingPunct="1">
        <a:defRPr sz="2100" kern="1200">
          <a:solidFill>
            <a:schemeClr val="tx1"/>
          </a:solidFill>
          <a:latin typeface="+mn-lt"/>
          <a:ea typeface="+mn-ea"/>
          <a:cs typeface="+mn-cs"/>
        </a:defRPr>
      </a:lvl3pPr>
      <a:lvl4pPr marL="1561995" algn="l" defTabSz="1041332" rtl="0" eaLnBrk="1" latinLnBrk="0" hangingPunct="1">
        <a:defRPr sz="2100" kern="1200">
          <a:solidFill>
            <a:schemeClr val="tx1"/>
          </a:solidFill>
          <a:latin typeface="+mn-lt"/>
          <a:ea typeface="+mn-ea"/>
          <a:cs typeface="+mn-cs"/>
        </a:defRPr>
      </a:lvl4pPr>
      <a:lvl5pPr marL="2082662" algn="l" defTabSz="1041332" rtl="0" eaLnBrk="1" latinLnBrk="0" hangingPunct="1">
        <a:defRPr sz="2100" kern="1200">
          <a:solidFill>
            <a:schemeClr val="tx1"/>
          </a:solidFill>
          <a:latin typeface="+mn-lt"/>
          <a:ea typeface="+mn-ea"/>
          <a:cs typeface="+mn-cs"/>
        </a:defRPr>
      </a:lvl5pPr>
      <a:lvl6pPr marL="2603330" algn="l" defTabSz="1041332" rtl="0" eaLnBrk="1" latinLnBrk="0" hangingPunct="1">
        <a:defRPr sz="2100" kern="1200">
          <a:solidFill>
            <a:schemeClr val="tx1"/>
          </a:solidFill>
          <a:latin typeface="+mn-lt"/>
          <a:ea typeface="+mn-ea"/>
          <a:cs typeface="+mn-cs"/>
        </a:defRPr>
      </a:lvl6pPr>
      <a:lvl7pPr marL="3123997" algn="l" defTabSz="1041332" rtl="0" eaLnBrk="1" latinLnBrk="0" hangingPunct="1">
        <a:defRPr sz="2100" kern="1200">
          <a:solidFill>
            <a:schemeClr val="tx1"/>
          </a:solidFill>
          <a:latin typeface="+mn-lt"/>
          <a:ea typeface="+mn-ea"/>
          <a:cs typeface="+mn-cs"/>
        </a:defRPr>
      </a:lvl7pPr>
      <a:lvl8pPr marL="3644660" algn="l" defTabSz="1041332" rtl="0" eaLnBrk="1" latinLnBrk="0" hangingPunct="1">
        <a:defRPr sz="2100" kern="1200">
          <a:solidFill>
            <a:schemeClr val="tx1"/>
          </a:solidFill>
          <a:latin typeface="+mn-lt"/>
          <a:ea typeface="+mn-ea"/>
          <a:cs typeface="+mn-cs"/>
        </a:defRPr>
      </a:lvl8pPr>
      <a:lvl9pPr marL="4165327" algn="l" defTabSz="1041332" rtl="0" eaLnBrk="1" latinLnBrk="0" hangingPunct="1">
        <a:defRPr sz="21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 y="1574271"/>
            <a:ext cx="10667721" cy="167922"/>
            <a:chOff x="0" y="900"/>
            <a:chExt cx="5753" cy="96"/>
          </a:xfrm>
        </p:grpSpPr>
        <p:sp>
          <p:nvSpPr>
            <p:cNvPr id="3075" name="Rectangle 3"/>
            <p:cNvSpPr>
              <a:spLocks noChangeArrowheads="1"/>
            </p:cNvSpPr>
            <p:nvPr/>
          </p:nvSpPr>
          <p:spPr bwMode="auto">
            <a:xfrm>
              <a:off x="0" y="900"/>
              <a:ext cx="5753" cy="47"/>
            </a:xfrm>
            <a:prstGeom prst="rect">
              <a:avLst/>
            </a:prstGeom>
            <a:gradFill rotWithShape="0">
              <a:gsLst>
                <a:gs pos="0">
                  <a:srgbClr val="00C0C0">
                    <a:gamma/>
                    <a:shade val="49804"/>
                    <a:invGamma/>
                  </a:srgbClr>
                </a:gs>
                <a:gs pos="50000">
                  <a:srgbClr val="00C0C0"/>
                </a:gs>
                <a:gs pos="100000">
                  <a:srgbClr val="00C0C0">
                    <a:gamma/>
                    <a:shade val="49804"/>
                    <a:invGamma/>
                  </a:srgbClr>
                </a:gs>
              </a:gsLst>
              <a:lin ang="0" scaled="1"/>
            </a:gradFill>
            <a:ln w="12700">
              <a:noFill/>
              <a:miter lim="800000"/>
              <a:headEnd/>
              <a:tailEnd/>
            </a:ln>
            <a:effectLst/>
          </p:spPr>
          <p:txBody>
            <a:bodyPr wrap="none" anchor="ctr"/>
            <a:lstStyle/>
            <a:p>
              <a:endParaRPr lang="en-US"/>
            </a:p>
          </p:txBody>
        </p:sp>
        <p:sp>
          <p:nvSpPr>
            <p:cNvPr id="3076" name="Rectangle 4"/>
            <p:cNvSpPr>
              <a:spLocks noChangeArrowheads="1"/>
            </p:cNvSpPr>
            <p:nvPr/>
          </p:nvSpPr>
          <p:spPr bwMode="auto">
            <a:xfrm>
              <a:off x="0" y="972"/>
              <a:ext cx="5753" cy="24"/>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endParaRPr lang="en-US"/>
            </a:p>
          </p:txBody>
        </p:sp>
      </p:grpSp>
      <p:sp>
        <p:nvSpPr>
          <p:cNvPr id="3077" name="Rectangle 5"/>
          <p:cNvSpPr>
            <a:spLocks noGrp="1" noChangeArrowheads="1"/>
          </p:cNvSpPr>
          <p:nvPr>
            <p:ph type="title"/>
          </p:nvPr>
        </p:nvSpPr>
        <p:spPr bwMode="auto">
          <a:xfrm>
            <a:off x="801056" y="251883"/>
            <a:ext cx="9078595" cy="1259417"/>
          </a:xfrm>
          <a:prstGeom prst="rect">
            <a:avLst/>
          </a:prstGeom>
          <a:noFill/>
          <a:ln w="12700">
            <a:noFill/>
            <a:miter lim="800000"/>
            <a:headEnd/>
            <a:tailEnd/>
          </a:ln>
          <a:effectLst/>
        </p:spPr>
        <p:txBody>
          <a:bodyPr vert="horz" wrap="square" lIns="103060" tIns="50627" rIns="103060" bIns="50627" numCol="1" anchor="b" anchorCtr="0" compatLnSpc="1">
            <a:prstTxWarp prst="textNoShape">
              <a:avLst/>
            </a:prstTxWarp>
          </a:bodyPr>
          <a:lstStyle/>
          <a:p>
            <a:pPr lvl="0"/>
            <a:r>
              <a:rPr lang="en-US" altLang="zh-TW" smtClean="0"/>
              <a:t>Click to edit Master title style</a:t>
            </a:r>
          </a:p>
        </p:txBody>
      </p:sp>
      <p:sp>
        <p:nvSpPr>
          <p:cNvPr id="3078" name="Rectangle 6"/>
          <p:cNvSpPr>
            <a:spLocks noGrp="1" noChangeArrowheads="1"/>
          </p:cNvSpPr>
          <p:nvPr>
            <p:ph type="body" idx="1"/>
          </p:nvPr>
        </p:nvSpPr>
        <p:spPr bwMode="auto">
          <a:xfrm>
            <a:off x="801056" y="2182989"/>
            <a:ext cx="9078595" cy="4533900"/>
          </a:xfrm>
          <a:prstGeom prst="rect">
            <a:avLst/>
          </a:prstGeom>
          <a:noFill/>
          <a:ln w="12700">
            <a:noFill/>
            <a:miter lim="800000"/>
            <a:headEnd/>
            <a:tailEnd/>
          </a:ln>
          <a:effectLst/>
        </p:spPr>
        <p:txBody>
          <a:bodyPr vert="horz" wrap="square" lIns="103060" tIns="50627" rIns="103060" bIns="50627"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3079" name="Rectangle 7"/>
          <p:cNvSpPr>
            <a:spLocks noChangeArrowheads="1"/>
          </p:cNvSpPr>
          <p:nvPr/>
        </p:nvSpPr>
        <p:spPr bwMode="auto">
          <a:xfrm>
            <a:off x="10218986" y="7189171"/>
            <a:ext cx="426141" cy="317686"/>
          </a:xfrm>
          <a:prstGeom prst="rect">
            <a:avLst/>
          </a:prstGeom>
          <a:noFill/>
          <a:ln w="12700">
            <a:noFill/>
            <a:miter lim="800000"/>
            <a:headEnd/>
            <a:tailEnd/>
          </a:ln>
          <a:effectLst/>
        </p:spPr>
        <p:txBody>
          <a:bodyPr wrap="none" lIns="103060" tIns="50627" rIns="103060" bIns="50627">
            <a:spAutoFit/>
          </a:bodyPr>
          <a:lstStyle/>
          <a:p>
            <a:fld id="{66D816C3-D52B-4863-8915-1246E08B05C9}" type="slidenum">
              <a:rPr lang="en-US" altLang="zh-TW" sz="1400">
                <a:solidFill>
                  <a:schemeClr val="accent2"/>
                </a:solidFill>
                <a:latin typeface="Arial" charset="0"/>
              </a:rPr>
              <a:pPr/>
              <a:t>‹#›</a:t>
            </a:fld>
            <a:endParaRPr lang="en-US" altLang="zh-TW" sz="1400" dirty="0">
              <a:solidFill>
                <a:schemeClr val="accent2"/>
              </a:solidFill>
              <a:latin typeface="Arial" charset="0"/>
            </a:endParaRPr>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rtl="0" eaLnBrk="0" fontAlgn="base" hangingPunct="0">
        <a:spcBef>
          <a:spcPct val="0"/>
        </a:spcBef>
        <a:spcAft>
          <a:spcPct val="0"/>
        </a:spcAft>
        <a:defRPr sz="4100">
          <a:solidFill>
            <a:schemeClr val="tx2"/>
          </a:solidFill>
          <a:latin typeface="+mj-lt"/>
          <a:ea typeface="+mj-ea"/>
          <a:cs typeface="+mj-cs"/>
        </a:defRPr>
      </a:lvl1pPr>
      <a:lvl2pPr algn="ctr" rtl="0" eaLnBrk="0" fontAlgn="base" hangingPunct="0">
        <a:spcBef>
          <a:spcPct val="0"/>
        </a:spcBef>
        <a:spcAft>
          <a:spcPct val="0"/>
        </a:spcAft>
        <a:defRPr sz="4100">
          <a:solidFill>
            <a:schemeClr val="tx2"/>
          </a:solidFill>
          <a:latin typeface="Book Antiqua" pitchFamily="18" charset="0"/>
          <a:ea typeface="新細明體" pitchFamily="18" charset="-120"/>
        </a:defRPr>
      </a:lvl2pPr>
      <a:lvl3pPr algn="ctr" rtl="0" eaLnBrk="0" fontAlgn="base" hangingPunct="0">
        <a:spcBef>
          <a:spcPct val="0"/>
        </a:spcBef>
        <a:spcAft>
          <a:spcPct val="0"/>
        </a:spcAft>
        <a:defRPr sz="4100">
          <a:solidFill>
            <a:schemeClr val="tx2"/>
          </a:solidFill>
          <a:latin typeface="Book Antiqua" pitchFamily="18" charset="0"/>
          <a:ea typeface="新細明體" pitchFamily="18" charset="-120"/>
        </a:defRPr>
      </a:lvl3pPr>
      <a:lvl4pPr algn="ctr" rtl="0" eaLnBrk="0" fontAlgn="base" hangingPunct="0">
        <a:spcBef>
          <a:spcPct val="0"/>
        </a:spcBef>
        <a:spcAft>
          <a:spcPct val="0"/>
        </a:spcAft>
        <a:defRPr sz="4100">
          <a:solidFill>
            <a:schemeClr val="tx2"/>
          </a:solidFill>
          <a:latin typeface="Book Antiqua" pitchFamily="18" charset="0"/>
          <a:ea typeface="新細明體" pitchFamily="18" charset="-120"/>
        </a:defRPr>
      </a:lvl4pPr>
      <a:lvl5pPr algn="ctr" rtl="0" eaLnBrk="0" fontAlgn="base" hangingPunct="0">
        <a:spcBef>
          <a:spcPct val="0"/>
        </a:spcBef>
        <a:spcAft>
          <a:spcPct val="0"/>
        </a:spcAft>
        <a:defRPr sz="4100">
          <a:solidFill>
            <a:schemeClr val="tx2"/>
          </a:solidFill>
          <a:latin typeface="Book Antiqua" pitchFamily="18" charset="0"/>
          <a:ea typeface="新細明體" pitchFamily="18" charset="-120"/>
        </a:defRPr>
      </a:lvl5pPr>
      <a:lvl6pPr marL="520725" algn="ctr" rtl="0" eaLnBrk="0" fontAlgn="base" hangingPunct="0">
        <a:spcBef>
          <a:spcPct val="0"/>
        </a:spcBef>
        <a:spcAft>
          <a:spcPct val="0"/>
        </a:spcAft>
        <a:defRPr sz="4100">
          <a:solidFill>
            <a:schemeClr val="tx2"/>
          </a:solidFill>
          <a:latin typeface="Book Antiqua" pitchFamily="18" charset="0"/>
          <a:ea typeface="新細明體" pitchFamily="18" charset="-120"/>
        </a:defRPr>
      </a:lvl6pPr>
      <a:lvl7pPr marL="1041452" algn="ctr" rtl="0" eaLnBrk="0" fontAlgn="base" hangingPunct="0">
        <a:spcBef>
          <a:spcPct val="0"/>
        </a:spcBef>
        <a:spcAft>
          <a:spcPct val="0"/>
        </a:spcAft>
        <a:defRPr sz="4100">
          <a:solidFill>
            <a:schemeClr val="tx2"/>
          </a:solidFill>
          <a:latin typeface="Book Antiqua" pitchFamily="18" charset="0"/>
          <a:ea typeface="新細明體" pitchFamily="18" charset="-120"/>
        </a:defRPr>
      </a:lvl7pPr>
      <a:lvl8pPr marL="1562175" algn="ctr" rtl="0" eaLnBrk="0" fontAlgn="base" hangingPunct="0">
        <a:spcBef>
          <a:spcPct val="0"/>
        </a:spcBef>
        <a:spcAft>
          <a:spcPct val="0"/>
        </a:spcAft>
        <a:defRPr sz="4100">
          <a:solidFill>
            <a:schemeClr val="tx2"/>
          </a:solidFill>
          <a:latin typeface="Book Antiqua" pitchFamily="18" charset="0"/>
          <a:ea typeface="新細明體" pitchFamily="18" charset="-120"/>
        </a:defRPr>
      </a:lvl8pPr>
      <a:lvl9pPr marL="2082902" algn="ctr" rtl="0" eaLnBrk="0" fontAlgn="base" hangingPunct="0">
        <a:spcBef>
          <a:spcPct val="0"/>
        </a:spcBef>
        <a:spcAft>
          <a:spcPct val="0"/>
        </a:spcAft>
        <a:defRPr sz="4100">
          <a:solidFill>
            <a:schemeClr val="tx2"/>
          </a:solidFill>
          <a:latin typeface="Book Antiqua" pitchFamily="18" charset="0"/>
          <a:ea typeface="新細明體" pitchFamily="18" charset="-120"/>
        </a:defRPr>
      </a:lvl9pPr>
    </p:titleStyle>
    <p:bodyStyle>
      <a:lvl1pPr marL="390544" indent="-390544" algn="l" rtl="0" eaLnBrk="0" fontAlgn="base" hangingPunct="0">
        <a:spcBef>
          <a:spcPct val="20000"/>
        </a:spcBef>
        <a:spcAft>
          <a:spcPct val="0"/>
        </a:spcAft>
        <a:buClr>
          <a:schemeClr val="accent1"/>
        </a:buClr>
        <a:buSzPct val="75000"/>
        <a:buFont typeface="Monotype Sorts" pitchFamily="2" charset="2"/>
        <a:buChar char="l"/>
        <a:defRPr sz="2700">
          <a:solidFill>
            <a:schemeClr val="tx1"/>
          </a:solidFill>
          <a:latin typeface="+mn-lt"/>
          <a:ea typeface="+mn-ea"/>
          <a:cs typeface="+mn-cs"/>
        </a:defRPr>
      </a:lvl1pPr>
      <a:lvl2pPr marL="846179" indent="-325453" algn="l" rtl="0" eaLnBrk="0" fontAlgn="base" hangingPunct="0">
        <a:spcBef>
          <a:spcPct val="20000"/>
        </a:spcBef>
        <a:spcAft>
          <a:spcPct val="0"/>
        </a:spcAft>
        <a:buClr>
          <a:schemeClr val="accent2"/>
        </a:buClr>
        <a:buSzPct val="100000"/>
        <a:buChar char="»"/>
        <a:defRPr sz="2300">
          <a:solidFill>
            <a:schemeClr val="tx1"/>
          </a:solidFill>
          <a:latin typeface="+mn-lt"/>
          <a:ea typeface="+mn-ea"/>
        </a:defRPr>
      </a:lvl2pPr>
      <a:lvl3pPr marL="1301815" indent="-260363" algn="l" rtl="0" eaLnBrk="0" fontAlgn="base" hangingPunct="0">
        <a:spcBef>
          <a:spcPct val="20000"/>
        </a:spcBef>
        <a:spcAft>
          <a:spcPct val="0"/>
        </a:spcAft>
        <a:buClr>
          <a:schemeClr val="tx1"/>
        </a:buClr>
        <a:buSzPct val="100000"/>
        <a:buChar char="–"/>
        <a:defRPr>
          <a:solidFill>
            <a:schemeClr val="tx1"/>
          </a:solidFill>
          <a:latin typeface="+mn-lt"/>
          <a:ea typeface="+mn-ea"/>
        </a:defRPr>
      </a:lvl3pPr>
      <a:lvl4pPr marL="1822539" indent="-260363" algn="l" rtl="0" eaLnBrk="0" fontAlgn="base" hangingPunct="0">
        <a:spcBef>
          <a:spcPct val="20000"/>
        </a:spcBef>
        <a:spcAft>
          <a:spcPct val="0"/>
        </a:spcAft>
        <a:buClr>
          <a:schemeClr val="accent1"/>
        </a:buClr>
        <a:buSzPct val="65000"/>
        <a:buFont typeface="Monotype Sorts" pitchFamily="2" charset="2"/>
        <a:buChar char="l"/>
        <a:defRPr sz="1800">
          <a:solidFill>
            <a:schemeClr val="tx1"/>
          </a:solidFill>
          <a:latin typeface="+mn-lt"/>
          <a:ea typeface="+mn-ea"/>
        </a:defRPr>
      </a:lvl4pPr>
      <a:lvl5pPr marL="2343266" indent="-26036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5pPr>
      <a:lvl6pPr marL="2863991" indent="-26036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6pPr>
      <a:lvl7pPr marL="3384716" indent="-26036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7pPr>
      <a:lvl8pPr marL="3905442" indent="-26036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8pPr>
      <a:lvl9pPr marL="4426168" indent="-260363" algn="l" rtl="0" eaLnBrk="0" fontAlgn="base" hangingPunct="0">
        <a:spcBef>
          <a:spcPct val="20000"/>
        </a:spcBef>
        <a:spcAft>
          <a:spcPct val="0"/>
        </a:spcAft>
        <a:buClr>
          <a:schemeClr val="accent2"/>
        </a:buClr>
        <a:buSzPct val="100000"/>
        <a:buChar char="»"/>
        <a:defRPr sz="1800">
          <a:solidFill>
            <a:schemeClr val="tx1"/>
          </a:solidFill>
          <a:latin typeface="+mn-lt"/>
          <a:ea typeface="+mn-ea"/>
        </a:defRPr>
      </a:lvl9pPr>
    </p:bodyStyle>
    <p:otherStyle>
      <a:defPPr>
        <a:defRPr lang="en-US"/>
      </a:defPPr>
      <a:lvl1pPr marL="0" algn="l" defTabSz="1041452" rtl="0" eaLnBrk="1" latinLnBrk="0" hangingPunct="1">
        <a:defRPr sz="2100" kern="1200">
          <a:solidFill>
            <a:schemeClr val="tx1"/>
          </a:solidFill>
          <a:latin typeface="+mn-lt"/>
          <a:ea typeface="+mn-ea"/>
          <a:cs typeface="+mn-cs"/>
        </a:defRPr>
      </a:lvl1pPr>
      <a:lvl2pPr marL="520725" algn="l" defTabSz="1041452" rtl="0" eaLnBrk="1" latinLnBrk="0" hangingPunct="1">
        <a:defRPr sz="2100" kern="1200">
          <a:solidFill>
            <a:schemeClr val="tx1"/>
          </a:solidFill>
          <a:latin typeface="+mn-lt"/>
          <a:ea typeface="+mn-ea"/>
          <a:cs typeface="+mn-cs"/>
        </a:defRPr>
      </a:lvl2pPr>
      <a:lvl3pPr marL="1041452" algn="l" defTabSz="1041452" rtl="0" eaLnBrk="1" latinLnBrk="0" hangingPunct="1">
        <a:defRPr sz="2100" kern="1200">
          <a:solidFill>
            <a:schemeClr val="tx1"/>
          </a:solidFill>
          <a:latin typeface="+mn-lt"/>
          <a:ea typeface="+mn-ea"/>
          <a:cs typeface="+mn-cs"/>
        </a:defRPr>
      </a:lvl3pPr>
      <a:lvl4pPr marL="1562175" algn="l" defTabSz="1041452" rtl="0" eaLnBrk="1" latinLnBrk="0" hangingPunct="1">
        <a:defRPr sz="2100" kern="1200">
          <a:solidFill>
            <a:schemeClr val="tx1"/>
          </a:solidFill>
          <a:latin typeface="+mn-lt"/>
          <a:ea typeface="+mn-ea"/>
          <a:cs typeface="+mn-cs"/>
        </a:defRPr>
      </a:lvl4pPr>
      <a:lvl5pPr marL="2082902" algn="l" defTabSz="1041452" rtl="0" eaLnBrk="1" latinLnBrk="0" hangingPunct="1">
        <a:defRPr sz="2100" kern="1200">
          <a:solidFill>
            <a:schemeClr val="tx1"/>
          </a:solidFill>
          <a:latin typeface="+mn-lt"/>
          <a:ea typeface="+mn-ea"/>
          <a:cs typeface="+mn-cs"/>
        </a:defRPr>
      </a:lvl5pPr>
      <a:lvl6pPr marL="2603629" algn="l" defTabSz="1041452" rtl="0" eaLnBrk="1" latinLnBrk="0" hangingPunct="1">
        <a:defRPr sz="2100" kern="1200">
          <a:solidFill>
            <a:schemeClr val="tx1"/>
          </a:solidFill>
          <a:latin typeface="+mn-lt"/>
          <a:ea typeface="+mn-ea"/>
          <a:cs typeface="+mn-cs"/>
        </a:defRPr>
      </a:lvl6pPr>
      <a:lvl7pPr marL="3124356" algn="l" defTabSz="1041452" rtl="0" eaLnBrk="1" latinLnBrk="0" hangingPunct="1">
        <a:defRPr sz="2100" kern="1200">
          <a:solidFill>
            <a:schemeClr val="tx1"/>
          </a:solidFill>
          <a:latin typeface="+mn-lt"/>
          <a:ea typeface="+mn-ea"/>
          <a:cs typeface="+mn-cs"/>
        </a:defRPr>
      </a:lvl7pPr>
      <a:lvl8pPr marL="3645079" algn="l" defTabSz="1041452" rtl="0" eaLnBrk="1" latinLnBrk="0" hangingPunct="1">
        <a:defRPr sz="2100" kern="1200">
          <a:solidFill>
            <a:schemeClr val="tx1"/>
          </a:solidFill>
          <a:latin typeface="+mn-lt"/>
          <a:ea typeface="+mn-ea"/>
          <a:cs typeface="+mn-cs"/>
        </a:defRPr>
      </a:lvl8pPr>
      <a:lvl9pPr marL="4165806" algn="l" defTabSz="1041452" rtl="0" eaLnBrk="1" latinLnBrk="0" hangingPunct="1">
        <a:defRPr sz="21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734298" y="402314"/>
            <a:ext cx="9212104" cy="146057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734298" y="2011568"/>
            <a:ext cx="9212104" cy="479453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734298" y="7003756"/>
            <a:ext cx="2403158" cy="4023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3537982" y="7003756"/>
            <a:ext cx="3604736" cy="40231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55191" y="1338580"/>
            <a:ext cx="76200" cy="5105400"/>
          </a:xfrm>
          <a:custGeom>
            <a:avLst/>
            <a:gdLst/>
            <a:ahLst/>
            <a:cxnLst/>
            <a:rect l="l" t="t" r="r" b="b"/>
            <a:pathLst>
              <a:path w="76200" h="5105400">
                <a:moveTo>
                  <a:pt x="76200" y="0"/>
                </a:moveTo>
                <a:lnTo>
                  <a:pt x="0" y="0"/>
                </a:lnTo>
                <a:lnTo>
                  <a:pt x="0" y="5105400"/>
                </a:lnTo>
                <a:lnTo>
                  <a:pt x="76200" y="5105400"/>
                </a:lnTo>
                <a:lnTo>
                  <a:pt x="76200" y="0"/>
                </a:lnTo>
                <a:close/>
              </a:path>
            </a:pathLst>
          </a:custGeom>
          <a:solidFill>
            <a:srgbClr val="660000"/>
          </a:solidFill>
        </p:spPr>
        <p:txBody>
          <a:bodyPr wrap="square" lIns="0" tIns="0" rIns="0" bIns="0" rtlCol="0"/>
          <a:lstStyle/>
          <a:p>
            <a:endParaRPr/>
          </a:p>
        </p:txBody>
      </p:sp>
      <p:grpSp>
        <p:nvGrpSpPr>
          <p:cNvPr id="3" name="object 3"/>
          <p:cNvGrpSpPr/>
          <p:nvPr/>
        </p:nvGrpSpPr>
        <p:grpSpPr>
          <a:xfrm>
            <a:off x="1149099" y="646683"/>
            <a:ext cx="8400415" cy="698500"/>
            <a:chOff x="1149096" y="646683"/>
            <a:chExt cx="8400415" cy="698500"/>
          </a:xfrm>
        </p:grpSpPr>
        <p:sp>
          <p:nvSpPr>
            <p:cNvPr id="4" name="object 4"/>
            <p:cNvSpPr/>
            <p:nvPr/>
          </p:nvSpPr>
          <p:spPr>
            <a:xfrm>
              <a:off x="9098279" y="652779"/>
              <a:ext cx="445134" cy="457200"/>
            </a:xfrm>
            <a:custGeom>
              <a:avLst/>
              <a:gdLst/>
              <a:ahLst/>
              <a:cxnLst/>
              <a:rect l="l" t="t" r="r" b="b"/>
              <a:pathLst>
                <a:path w="445134" h="457200">
                  <a:moveTo>
                    <a:pt x="0" y="457200"/>
                  </a:moveTo>
                  <a:lnTo>
                    <a:pt x="445007" y="457200"/>
                  </a:lnTo>
                  <a:lnTo>
                    <a:pt x="445007" y="0"/>
                  </a:lnTo>
                  <a:lnTo>
                    <a:pt x="0" y="0"/>
                  </a:lnTo>
                  <a:lnTo>
                    <a:pt x="0" y="457200"/>
                  </a:lnTo>
                  <a:close/>
                </a:path>
              </a:pathLst>
            </a:custGeom>
            <a:solidFill>
              <a:srgbClr val="660000"/>
            </a:solidFill>
          </p:spPr>
          <p:txBody>
            <a:bodyPr wrap="square" lIns="0" tIns="0" rIns="0" bIns="0" rtlCol="0"/>
            <a:lstStyle/>
            <a:p>
              <a:endParaRPr/>
            </a:p>
          </p:txBody>
        </p:sp>
        <p:sp>
          <p:nvSpPr>
            <p:cNvPr id="5" name="object 5"/>
            <p:cNvSpPr/>
            <p:nvPr/>
          </p:nvSpPr>
          <p:spPr>
            <a:xfrm>
              <a:off x="9086088" y="652779"/>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ln w="12192">
              <a:solidFill>
                <a:srgbClr val="000000"/>
              </a:solidFill>
            </a:ln>
          </p:spPr>
          <p:txBody>
            <a:bodyPr wrap="square" lIns="0" tIns="0" rIns="0" bIns="0" rtlCol="0"/>
            <a:lstStyle/>
            <a:p>
              <a:endParaRPr/>
            </a:p>
          </p:txBody>
        </p:sp>
        <p:sp>
          <p:nvSpPr>
            <p:cNvPr id="6" name="object 6"/>
            <p:cNvSpPr/>
            <p:nvPr/>
          </p:nvSpPr>
          <p:spPr>
            <a:xfrm>
              <a:off x="1155192" y="652779"/>
              <a:ext cx="7943215" cy="457200"/>
            </a:xfrm>
            <a:custGeom>
              <a:avLst/>
              <a:gdLst/>
              <a:ahLst/>
              <a:cxnLst/>
              <a:rect l="l" t="t" r="r" b="b"/>
              <a:pathLst>
                <a:path w="7943215" h="457200">
                  <a:moveTo>
                    <a:pt x="7943088" y="0"/>
                  </a:moveTo>
                  <a:lnTo>
                    <a:pt x="0" y="0"/>
                  </a:lnTo>
                  <a:lnTo>
                    <a:pt x="0" y="457200"/>
                  </a:lnTo>
                  <a:lnTo>
                    <a:pt x="7943088" y="457200"/>
                  </a:lnTo>
                  <a:lnTo>
                    <a:pt x="7943088" y="0"/>
                  </a:lnTo>
                  <a:close/>
                </a:path>
              </a:pathLst>
            </a:custGeom>
            <a:solidFill>
              <a:srgbClr val="999966"/>
            </a:solidFill>
          </p:spPr>
          <p:txBody>
            <a:bodyPr wrap="square" lIns="0" tIns="0" rIns="0" bIns="0" rtlCol="0"/>
            <a:lstStyle/>
            <a:p>
              <a:endParaRPr/>
            </a:p>
          </p:txBody>
        </p:sp>
        <p:sp>
          <p:nvSpPr>
            <p:cNvPr id="7" name="object 7"/>
            <p:cNvSpPr/>
            <p:nvPr/>
          </p:nvSpPr>
          <p:spPr>
            <a:xfrm>
              <a:off x="1155192" y="652779"/>
              <a:ext cx="7943215" cy="457200"/>
            </a:xfrm>
            <a:custGeom>
              <a:avLst/>
              <a:gdLst/>
              <a:ahLst/>
              <a:cxnLst/>
              <a:rect l="l" t="t" r="r" b="b"/>
              <a:pathLst>
                <a:path w="7943215" h="457200">
                  <a:moveTo>
                    <a:pt x="0" y="457200"/>
                  </a:moveTo>
                  <a:lnTo>
                    <a:pt x="7943088" y="457200"/>
                  </a:lnTo>
                  <a:lnTo>
                    <a:pt x="7943088" y="0"/>
                  </a:lnTo>
                  <a:lnTo>
                    <a:pt x="0" y="0"/>
                  </a:lnTo>
                  <a:lnTo>
                    <a:pt x="0" y="457200"/>
                  </a:lnTo>
                  <a:close/>
                </a:path>
              </a:pathLst>
            </a:custGeom>
            <a:ln w="12192">
              <a:solidFill>
                <a:srgbClr val="000000"/>
              </a:solidFill>
            </a:ln>
          </p:spPr>
          <p:txBody>
            <a:bodyPr wrap="square" lIns="0" tIns="0" rIns="0" bIns="0" rtlCol="0"/>
            <a:lstStyle/>
            <a:p>
              <a:endParaRPr/>
            </a:p>
          </p:txBody>
        </p:sp>
        <p:sp>
          <p:nvSpPr>
            <p:cNvPr id="8" name="object 8"/>
            <p:cNvSpPr/>
            <p:nvPr/>
          </p:nvSpPr>
          <p:spPr>
            <a:xfrm>
              <a:off x="1155192" y="1109979"/>
              <a:ext cx="7943215" cy="228600"/>
            </a:xfrm>
            <a:custGeom>
              <a:avLst/>
              <a:gdLst/>
              <a:ahLst/>
              <a:cxnLst/>
              <a:rect l="l" t="t" r="r" b="b"/>
              <a:pathLst>
                <a:path w="7943215" h="228600">
                  <a:moveTo>
                    <a:pt x="7943088" y="0"/>
                  </a:moveTo>
                  <a:lnTo>
                    <a:pt x="0" y="0"/>
                  </a:lnTo>
                  <a:lnTo>
                    <a:pt x="0" y="228600"/>
                  </a:lnTo>
                  <a:lnTo>
                    <a:pt x="7943088" y="228600"/>
                  </a:lnTo>
                  <a:lnTo>
                    <a:pt x="7943088" y="0"/>
                  </a:lnTo>
                  <a:close/>
                </a:path>
              </a:pathLst>
            </a:custGeom>
            <a:solidFill>
              <a:srgbClr val="660000"/>
            </a:solidFill>
          </p:spPr>
          <p:txBody>
            <a:bodyPr wrap="square" lIns="0" tIns="0" rIns="0" bIns="0" rtlCol="0"/>
            <a:lstStyle/>
            <a:p>
              <a:endParaRPr/>
            </a:p>
          </p:txBody>
        </p:sp>
        <p:sp>
          <p:nvSpPr>
            <p:cNvPr id="9" name="object 9"/>
            <p:cNvSpPr/>
            <p:nvPr/>
          </p:nvSpPr>
          <p:spPr>
            <a:xfrm>
              <a:off x="1155192" y="1109979"/>
              <a:ext cx="7943215" cy="228600"/>
            </a:xfrm>
            <a:custGeom>
              <a:avLst/>
              <a:gdLst/>
              <a:ahLst/>
              <a:cxnLst/>
              <a:rect l="l" t="t" r="r" b="b"/>
              <a:pathLst>
                <a:path w="7943215" h="228600">
                  <a:moveTo>
                    <a:pt x="0" y="228600"/>
                  </a:moveTo>
                  <a:lnTo>
                    <a:pt x="7943088" y="228600"/>
                  </a:lnTo>
                  <a:lnTo>
                    <a:pt x="7943088" y="0"/>
                  </a:lnTo>
                  <a:lnTo>
                    <a:pt x="0" y="0"/>
                  </a:lnTo>
                  <a:lnTo>
                    <a:pt x="0" y="228600"/>
                  </a:lnTo>
                  <a:close/>
                </a:path>
              </a:pathLst>
            </a:custGeom>
            <a:ln w="12192">
              <a:solidFill>
                <a:srgbClr val="000000"/>
              </a:solidFill>
            </a:ln>
          </p:spPr>
          <p:txBody>
            <a:bodyPr wrap="square" lIns="0" tIns="0" rIns="0" bIns="0" rtlCol="0"/>
            <a:lstStyle/>
            <a:p>
              <a:endParaRPr/>
            </a:p>
          </p:txBody>
        </p:sp>
        <p:sp>
          <p:nvSpPr>
            <p:cNvPr id="10" name="object 10"/>
            <p:cNvSpPr/>
            <p:nvPr/>
          </p:nvSpPr>
          <p:spPr>
            <a:xfrm>
              <a:off x="9095231" y="1109979"/>
              <a:ext cx="448309" cy="228600"/>
            </a:xfrm>
            <a:custGeom>
              <a:avLst/>
              <a:gdLst/>
              <a:ahLst/>
              <a:cxnLst/>
              <a:rect l="l" t="t" r="r" b="b"/>
              <a:pathLst>
                <a:path w="448309" h="228600">
                  <a:moveTo>
                    <a:pt x="448055" y="0"/>
                  </a:moveTo>
                  <a:lnTo>
                    <a:pt x="0" y="0"/>
                  </a:lnTo>
                  <a:lnTo>
                    <a:pt x="0" y="228600"/>
                  </a:lnTo>
                  <a:lnTo>
                    <a:pt x="448055" y="228600"/>
                  </a:lnTo>
                  <a:lnTo>
                    <a:pt x="448055" y="0"/>
                  </a:lnTo>
                  <a:close/>
                </a:path>
              </a:pathLst>
            </a:custGeom>
            <a:solidFill>
              <a:srgbClr val="999966"/>
            </a:solidFill>
          </p:spPr>
          <p:txBody>
            <a:bodyPr wrap="square" lIns="0" tIns="0" rIns="0" bIns="0" rtlCol="0"/>
            <a:lstStyle/>
            <a:p>
              <a:endParaRPr/>
            </a:p>
          </p:txBody>
        </p:sp>
        <p:sp>
          <p:nvSpPr>
            <p:cNvPr id="11" name="object 11"/>
            <p:cNvSpPr/>
            <p:nvPr/>
          </p:nvSpPr>
          <p:spPr>
            <a:xfrm>
              <a:off x="9095231" y="1109979"/>
              <a:ext cx="448309" cy="228600"/>
            </a:xfrm>
            <a:custGeom>
              <a:avLst/>
              <a:gdLst/>
              <a:ahLst/>
              <a:cxnLst/>
              <a:rect l="l" t="t" r="r" b="b"/>
              <a:pathLst>
                <a:path w="448309" h="228600">
                  <a:moveTo>
                    <a:pt x="0" y="228600"/>
                  </a:moveTo>
                  <a:lnTo>
                    <a:pt x="448055" y="228600"/>
                  </a:lnTo>
                  <a:lnTo>
                    <a:pt x="448055" y="0"/>
                  </a:lnTo>
                  <a:lnTo>
                    <a:pt x="0" y="0"/>
                  </a:lnTo>
                  <a:lnTo>
                    <a:pt x="0" y="228600"/>
                  </a:lnTo>
                  <a:close/>
                </a:path>
              </a:pathLst>
            </a:custGeom>
            <a:ln w="12192">
              <a:solidFill>
                <a:srgbClr val="000000"/>
              </a:solidFill>
            </a:ln>
          </p:spPr>
          <p:txBody>
            <a:bodyPr wrap="square" lIns="0" tIns="0" rIns="0" bIns="0" rtlCol="0"/>
            <a:lstStyle/>
            <a:p>
              <a:endParaRPr/>
            </a:p>
          </p:txBody>
        </p:sp>
      </p:grpSp>
      <p:grpSp>
        <p:nvGrpSpPr>
          <p:cNvPr id="12" name="object 12"/>
          <p:cNvGrpSpPr/>
          <p:nvPr/>
        </p:nvGrpSpPr>
        <p:grpSpPr>
          <a:xfrm>
            <a:off x="1149096" y="646685"/>
            <a:ext cx="8403590" cy="5803900"/>
            <a:chOff x="1149096" y="646683"/>
            <a:chExt cx="8403590" cy="5803900"/>
          </a:xfrm>
        </p:grpSpPr>
        <p:sp>
          <p:nvSpPr>
            <p:cNvPr id="13" name="object 13"/>
            <p:cNvSpPr/>
            <p:nvPr/>
          </p:nvSpPr>
          <p:spPr>
            <a:xfrm>
              <a:off x="1536192" y="3929380"/>
              <a:ext cx="7696200" cy="0"/>
            </a:xfrm>
            <a:custGeom>
              <a:avLst/>
              <a:gdLst/>
              <a:ahLst/>
              <a:cxnLst/>
              <a:rect l="l" t="t" r="r" b="b"/>
              <a:pathLst>
                <a:path w="7696200">
                  <a:moveTo>
                    <a:pt x="7696200" y="0"/>
                  </a:moveTo>
                  <a:lnTo>
                    <a:pt x="0" y="0"/>
                  </a:lnTo>
                </a:path>
              </a:pathLst>
            </a:custGeom>
            <a:ln w="12192">
              <a:solidFill>
                <a:srgbClr val="000000"/>
              </a:solidFill>
            </a:ln>
          </p:spPr>
          <p:txBody>
            <a:bodyPr wrap="square" lIns="0" tIns="0" rIns="0" bIns="0" rtlCol="0"/>
            <a:lstStyle/>
            <a:p>
              <a:endParaRPr/>
            </a:p>
          </p:txBody>
        </p:sp>
        <p:sp>
          <p:nvSpPr>
            <p:cNvPr id="14" name="object 14"/>
            <p:cNvSpPr/>
            <p:nvPr/>
          </p:nvSpPr>
          <p:spPr>
            <a:xfrm>
              <a:off x="1155192" y="652779"/>
              <a:ext cx="8391525" cy="5791200"/>
            </a:xfrm>
            <a:custGeom>
              <a:avLst/>
              <a:gdLst/>
              <a:ahLst/>
              <a:cxnLst/>
              <a:rect l="l" t="t" r="r" b="b"/>
              <a:pathLst>
                <a:path w="8391525" h="5791200">
                  <a:moveTo>
                    <a:pt x="0" y="5791200"/>
                  </a:moveTo>
                  <a:lnTo>
                    <a:pt x="8391144" y="5791200"/>
                  </a:lnTo>
                  <a:lnTo>
                    <a:pt x="8391144" y="0"/>
                  </a:lnTo>
                  <a:lnTo>
                    <a:pt x="0" y="0"/>
                  </a:lnTo>
                  <a:lnTo>
                    <a:pt x="0" y="5791200"/>
                  </a:lnTo>
                  <a:close/>
                </a:path>
              </a:pathLst>
            </a:custGeom>
            <a:ln w="12192">
              <a:solidFill>
                <a:srgbClr val="000000"/>
              </a:solidFill>
            </a:ln>
          </p:spPr>
          <p:txBody>
            <a:bodyPr wrap="square" lIns="0" tIns="0" rIns="0" bIns="0" rtlCol="0"/>
            <a:lstStyle/>
            <a:p>
              <a:endParaRPr/>
            </a:p>
          </p:txBody>
        </p:sp>
      </p:grpSp>
      <p:sp>
        <p:nvSpPr>
          <p:cNvPr id="15" name="object 15"/>
          <p:cNvSpPr txBox="1">
            <a:spLocks noGrp="1"/>
          </p:cNvSpPr>
          <p:nvPr>
            <p:ph type="title"/>
          </p:nvPr>
        </p:nvSpPr>
        <p:spPr>
          <a:xfrm>
            <a:off x="1614932" y="2048261"/>
            <a:ext cx="4917440" cy="1674808"/>
          </a:xfrm>
          <a:prstGeom prst="rect">
            <a:avLst/>
          </a:prstGeom>
        </p:spPr>
        <p:txBody>
          <a:bodyPr vert="horz" wrap="square" lIns="0" tIns="12691" rIns="0" bIns="0" rtlCol="0">
            <a:spAutoFit/>
          </a:bodyPr>
          <a:lstStyle/>
          <a:p>
            <a:pPr marL="12691">
              <a:spcBef>
                <a:spcPts val="100"/>
              </a:spcBef>
            </a:pPr>
            <a:r>
              <a:rPr sz="5400"/>
              <a:t>Chapter</a:t>
            </a:r>
            <a:r>
              <a:rPr sz="5400" spc="-60"/>
              <a:t> </a:t>
            </a:r>
            <a:r>
              <a:rPr lang="en-US" sz="5400" spc="-60" dirty="0" smtClean="0"/>
              <a:t>1.3</a:t>
            </a:r>
            <a:endParaRPr sz="5400"/>
          </a:p>
          <a:p>
            <a:pPr marL="12691"/>
            <a:r>
              <a:rPr sz="5400" spc="-5" dirty="0"/>
              <a:t>Macro</a:t>
            </a:r>
            <a:r>
              <a:rPr sz="5400" spc="-80" dirty="0"/>
              <a:t> </a:t>
            </a:r>
            <a:r>
              <a:rPr sz="5400" spc="-5" dirty="0"/>
              <a:t>Processors</a:t>
            </a:r>
            <a:endParaRPr sz="5400"/>
          </a:p>
        </p:txBody>
      </p:sp>
      <p:sp>
        <p:nvSpPr>
          <p:cNvPr id="16" name="object 16"/>
          <p:cNvSpPr txBox="1"/>
          <p:nvPr/>
        </p:nvSpPr>
        <p:spPr>
          <a:xfrm>
            <a:off x="9261349" y="6638484"/>
            <a:ext cx="147955" cy="155170"/>
          </a:xfrm>
          <a:prstGeom prst="rect">
            <a:avLst/>
          </a:prstGeom>
        </p:spPr>
        <p:txBody>
          <a:bodyPr vert="horz" wrap="square" lIns="0" tIns="1270" rIns="0" bIns="0" rtlCol="0">
            <a:spAutoFit/>
          </a:bodyPr>
          <a:lstStyle/>
          <a:p>
            <a:pPr marL="38071">
              <a:spcBef>
                <a:spcPts val="10"/>
              </a:spcBef>
            </a:pPr>
            <a:fld id="{81D60167-4931-47E6-BA6A-407CBD079E47}" type="slidenum">
              <a:rPr sz="1000" b="1" dirty="0">
                <a:latin typeface="Arial"/>
                <a:cs typeface="Arial"/>
              </a:rPr>
              <a:pPr marL="38071">
                <a:spcBef>
                  <a:spcPts val="10"/>
                </a:spcBef>
              </a:pPr>
              <a:t>1</a:t>
            </a:fld>
            <a:endParaRPr sz="100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185" y="6"/>
            <a:ext cx="9212104" cy="1460574"/>
          </a:xfrm>
        </p:spPr>
        <p:txBody>
          <a:bodyPr>
            <a:normAutofit/>
          </a:bodyPr>
          <a:lstStyle/>
          <a:p>
            <a:r>
              <a:rPr lang="en-US" sz="3200" b="1" u="sng" dirty="0" smtClean="0">
                <a:latin typeface="Times New Roman" pitchFamily="18" charset="0"/>
                <a:cs typeface="Times New Roman" pitchFamily="18" charset="0"/>
              </a:rPr>
              <a:t>Macro Definition ,call &amp; expansion (Contd..)</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722855" y="1090392"/>
            <a:ext cx="9212104" cy="3529868"/>
          </a:xfrm>
        </p:spPr>
        <p:txBody>
          <a:bodyPr>
            <a:normAutofit/>
          </a:bodyPr>
          <a:lstStyle/>
          <a:p>
            <a:pPr fontAlgn="base"/>
            <a:r>
              <a:rPr lang="en-US" sz="2100" b="1" dirty="0" smtClean="0"/>
              <a:t>Macro Definition and Expansion:</a:t>
            </a:r>
            <a:r>
              <a:rPr lang="en-US" sz="2100" dirty="0" smtClean="0"/>
              <a:t> </a:t>
            </a:r>
          </a:p>
          <a:p>
            <a:pPr>
              <a:buNone/>
            </a:pPr>
            <a:r>
              <a:rPr lang="en-US" sz="2100" b="1" dirty="0" smtClean="0"/>
              <a:t> Line		Label		</a:t>
            </a:r>
            <a:r>
              <a:rPr lang="en-US" sz="2100" b="1" dirty="0" err="1" smtClean="0"/>
              <a:t>Opcode</a:t>
            </a:r>
            <a:r>
              <a:rPr lang="en-US" sz="2100" b="1" dirty="0" smtClean="0"/>
              <a:t>   	                Operand </a:t>
            </a:r>
          </a:p>
          <a:p>
            <a:pPr>
              <a:buNone/>
            </a:pPr>
            <a:r>
              <a:rPr lang="en-US" sz="2100" b="1" dirty="0" smtClean="0"/>
              <a:t>    </a:t>
            </a:r>
            <a:r>
              <a:rPr lang="en-US" sz="2100" dirty="0" smtClean="0"/>
              <a:t>5                          COPY		 START	                     0 </a:t>
            </a:r>
          </a:p>
          <a:p>
            <a:pPr>
              <a:buNone/>
            </a:pPr>
            <a:r>
              <a:rPr lang="en-US" sz="2100" dirty="0" smtClean="0"/>
              <a:t>   10 	               RDBUFF	               MACRO 	                   &amp;INDEV, &amp;BUFADR </a:t>
            </a:r>
          </a:p>
          <a:p>
            <a:pPr>
              <a:buNone/>
            </a:pPr>
            <a:r>
              <a:rPr lang="en-US" sz="2100" dirty="0" smtClean="0"/>
              <a:t>   15 </a:t>
            </a:r>
          </a:p>
          <a:p>
            <a:pPr>
              <a:buNone/>
            </a:pPr>
            <a:r>
              <a:rPr lang="en-US" sz="2100" dirty="0" smtClean="0"/>
              <a:t>    . . </a:t>
            </a:r>
          </a:p>
          <a:p>
            <a:pPr>
              <a:buNone/>
            </a:pPr>
            <a:r>
              <a:rPr lang="en-US" sz="2100" dirty="0" smtClean="0"/>
              <a:t>  90 </a:t>
            </a:r>
          </a:p>
          <a:p>
            <a:pPr>
              <a:buNone/>
            </a:pPr>
            <a:r>
              <a:rPr lang="en-US" sz="2100" dirty="0" smtClean="0"/>
              <a:t>  95 				MEND</a:t>
            </a:r>
          </a:p>
          <a:p>
            <a:pPr>
              <a:buNone/>
            </a:pPr>
            <a:endParaRPr lang="en-US" sz="21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Content Placeholder 2"/>
          <p:cNvSpPr txBox="1">
            <a:spLocks/>
          </p:cNvSpPr>
          <p:nvPr/>
        </p:nvSpPr>
        <p:spPr>
          <a:xfrm>
            <a:off x="297538" y="4655468"/>
            <a:ext cx="10024600" cy="4794530"/>
          </a:xfrm>
          <a:prstGeom prst="rect">
            <a:avLst/>
          </a:prstGeom>
        </p:spPr>
        <p:txBody>
          <a:bodyPr vert="horz" lIns="91366" tIns="45683" rIns="91366" bIns="45683" rtlCol="0">
            <a:normAutofit/>
          </a:bodyPr>
          <a:lstStyle/>
          <a:p>
            <a:pPr fontAlgn="base"/>
            <a:r>
              <a:rPr lang="en-US" sz="2400" b="1" dirty="0" smtClean="0"/>
              <a:t>Line 10:</a:t>
            </a:r>
            <a:r>
              <a:rPr lang="en-US" sz="2400" dirty="0" smtClean="0"/>
              <a:t> - RDBUFF (Read Buffer) in the Label part is the name of the Macro or definition of the Macro. &amp;INDEV and &amp;BUFADR are the parameters present in the Operand part. Each parameter begins with the character &amp;. </a:t>
            </a:r>
          </a:p>
          <a:p>
            <a:pPr fontAlgn="base"/>
            <a:r>
              <a:rPr lang="en-US" sz="2400" b="1" dirty="0" smtClean="0"/>
              <a:t>Line 15 – Line 90:</a:t>
            </a:r>
            <a:r>
              <a:rPr lang="en-US" sz="2400" dirty="0" smtClean="0"/>
              <a:t>  - From Line 15 to Line 90 Macro Body is present. Macro directives are the statements that make up the body of the macro definition. </a:t>
            </a:r>
          </a:p>
          <a:p>
            <a:pPr fontAlgn="base"/>
            <a:r>
              <a:rPr lang="en-US" sz="2400" b="1" dirty="0" smtClean="0"/>
              <a:t>Line 95:</a:t>
            </a:r>
            <a:r>
              <a:rPr lang="en-US" sz="2400" dirty="0" smtClean="0"/>
              <a:t>  MEND is the assembler directive that means the end of the macro definition. </a:t>
            </a:r>
            <a:endParaRPr lang="en-US" sz="21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Macro Invocation:</a:t>
            </a:r>
            <a:r>
              <a:rPr lang="en-US" sz="32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a:xfrm>
            <a:off x="734305" y="1540099"/>
            <a:ext cx="9164423" cy="5670973"/>
          </a:xfrm>
        </p:spPr>
        <p:txBody>
          <a:bodyPr>
            <a:normAutofit fontScale="92500" lnSpcReduction="10000"/>
          </a:bodyPr>
          <a:lstStyle/>
          <a:p>
            <a:pPr fontAlgn="base">
              <a:buNone/>
            </a:pPr>
            <a:r>
              <a:rPr lang="en-US" b="1" dirty="0" smtClean="0"/>
              <a:t>	</a:t>
            </a:r>
            <a:r>
              <a:rPr lang="en-US" sz="2200" b="1" dirty="0" smtClean="0">
                <a:latin typeface="Times New Roman" pitchFamily="18" charset="0"/>
                <a:cs typeface="Times New Roman" pitchFamily="18" charset="0"/>
              </a:rPr>
              <a:t>Line		 Label 		</a:t>
            </a:r>
            <a:r>
              <a:rPr lang="en-US" sz="2200" b="1" dirty="0" err="1" smtClean="0">
                <a:latin typeface="Times New Roman" pitchFamily="18" charset="0"/>
                <a:cs typeface="Times New Roman" pitchFamily="18" charset="0"/>
              </a:rPr>
              <a:t>Opcode</a:t>
            </a:r>
            <a:r>
              <a:rPr lang="en-US" sz="2200" b="1" dirty="0" smtClean="0">
                <a:latin typeface="Times New Roman" pitchFamily="18" charset="0"/>
                <a:cs typeface="Times New Roman" pitchFamily="18" charset="0"/>
              </a:rPr>
              <a:t> 	Operand </a:t>
            </a:r>
          </a:p>
          <a:p>
            <a:pPr fontAlgn="base">
              <a:buNone/>
            </a:pP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180             FIRST		STL 		  RETADR </a:t>
            </a:r>
          </a:p>
          <a:p>
            <a:pPr fontAlgn="base">
              <a:buNone/>
            </a:pPr>
            <a:r>
              <a:rPr lang="en-US" sz="2200" dirty="0" smtClean="0">
                <a:latin typeface="Times New Roman" pitchFamily="18" charset="0"/>
                <a:cs typeface="Times New Roman" pitchFamily="18" charset="0"/>
              </a:rPr>
              <a:t>   190 	         CLOOP 	          </a:t>
            </a:r>
            <a:r>
              <a:rPr lang="en-US" sz="2200" b="1" dirty="0" smtClean="0">
                <a:latin typeface="Times New Roman" pitchFamily="18" charset="0"/>
                <a:cs typeface="Times New Roman" pitchFamily="18" charset="0"/>
              </a:rPr>
              <a:t>RDBUFF		 F1,	 BUFFER </a:t>
            </a:r>
          </a:p>
          <a:p>
            <a:pPr fontAlgn="base">
              <a:buNone/>
            </a:pPr>
            <a:r>
              <a:rPr lang="en-US" sz="2200" dirty="0" smtClean="0">
                <a:latin typeface="Times New Roman" pitchFamily="18" charset="0"/>
                <a:cs typeface="Times New Roman" pitchFamily="18" charset="0"/>
              </a:rPr>
              <a:t>   15 </a:t>
            </a:r>
          </a:p>
          <a:p>
            <a:pPr fontAlgn="base">
              <a:buNone/>
            </a:pPr>
            <a:r>
              <a:rPr lang="en-US" sz="2200" dirty="0" smtClean="0">
                <a:latin typeface="Times New Roman" pitchFamily="18" charset="0"/>
                <a:cs typeface="Times New Roman" pitchFamily="18" charset="0"/>
              </a:rPr>
              <a:t>    . . </a:t>
            </a:r>
          </a:p>
          <a:p>
            <a:pPr fontAlgn="base">
              <a:buNone/>
            </a:pPr>
            <a:r>
              <a:rPr lang="en-US" sz="2200" dirty="0" smtClean="0">
                <a:latin typeface="Times New Roman" pitchFamily="18" charset="0"/>
                <a:cs typeface="Times New Roman" pitchFamily="18" charset="0"/>
              </a:rPr>
              <a:t>   255             END                   FIRST </a:t>
            </a:r>
          </a:p>
          <a:p>
            <a:pPr fontAlgn="base">
              <a:buNone/>
            </a:pPr>
            <a:r>
              <a:rPr lang="en-US" sz="2200" b="1" dirty="0" smtClean="0">
                <a:latin typeface="Times New Roman" pitchFamily="18" charset="0"/>
                <a:cs typeface="Times New Roman" pitchFamily="18" charset="0"/>
              </a:rPr>
              <a:t> </a:t>
            </a:r>
          </a:p>
          <a:p>
            <a:pPr fontAlgn="base">
              <a:buNone/>
            </a:pPr>
            <a:r>
              <a:rPr lang="en-US" sz="2200" b="1" dirty="0" smtClean="0">
                <a:latin typeface="Times New Roman" pitchFamily="18" charset="0"/>
                <a:cs typeface="Times New Roman" pitchFamily="18" charset="0"/>
              </a:rPr>
              <a:t>Line 190:</a:t>
            </a:r>
            <a:r>
              <a:rPr lang="en-US" sz="2200" dirty="0" smtClean="0">
                <a:latin typeface="Times New Roman" pitchFamily="18" charset="0"/>
                <a:cs typeface="Times New Roman" pitchFamily="18" charset="0"/>
              </a:rPr>
              <a:t> </a:t>
            </a:r>
          </a:p>
          <a:p>
            <a:pPr algn="just" fontAlgn="base">
              <a:buNone/>
            </a:pPr>
            <a:r>
              <a:rPr lang="en-US" sz="2400" dirty="0" smtClean="0">
                <a:latin typeface="Times New Roman" pitchFamily="18" charset="0"/>
                <a:cs typeface="Times New Roman" pitchFamily="18" charset="0"/>
              </a:rPr>
              <a:t>RDBUFF is the Macro invocation or Macro Call that gives the name of the macro instruction being invoked </a:t>
            </a:r>
          </a:p>
          <a:p>
            <a:pPr algn="just" fontAlgn="base">
              <a:buNone/>
            </a:pPr>
            <a:endParaRPr lang="en-US" sz="2400" dirty="0" smtClean="0">
              <a:latin typeface="Times New Roman" pitchFamily="18" charset="0"/>
              <a:cs typeface="Times New Roman" pitchFamily="18" charset="0"/>
            </a:endParaRPr>
          </a:p>
          <a:p>
            <a:pPr algn="just" fontAlgn="base">
              <a:buNone/>
            </a:pPr>
            <a:r>
              <a:rPr lang="en-US" sz="2400" dirty="0" smtClean="0">
                <a:latin typeface="Times New Roman" pitchFamily="18" charset="0"/>
                <a:cs typeface="Times New Roman" pitchFamily="18" charset="0"/>
              </a:rPr>
              <a:t>F1, BUFFER are the arguments to be used in expanding the macro. </a:t>
            </a:r>
          </a:p>
          <a:p>
            <a:pPr algn="just" fontAlgn="base">
              <a:buNone/>
            </a:pPr>
            <a:endParaRPr lang="en-US" sz="2400" dirty="0" smtClean="0">
              <a:latin typeface="Times New Roman" pitchFamily="18" charset="0"/>
              <a:cs typeface="Times New Roman" pitchFamily="18" charset="0"/>
            </a:endParaRPr>
          </a:p>
          <a:p>
            <a:pPr algn="just" fontAlgn="base">
              <a:buNone/>
            </a:pPr>
            <a:r>
              <a:rPr lang="en-US" sz="2400" dirty="0" smtClean="0">
                <a:latin typeface="Times New Roman" pitchFamily="18" charset="0"/>
                <a:cs typeface="Times New Roman" pitchFamily="18" charset="0"/>
              </a:rPr>
              <a:t>The statement that form the expansion of a macro are generated each time the macro is invoked.</a:t>
            </a:r>
            <a:endParaRPr lang="en-US" sz="22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a:t>Copy code -- Example</a:t>
            </a:r>
          </a:p>
        </p:txBody>
      </p:sp>
      <p:sp>
        <p:nvSpPr>
          <p:cNvPr id="8195" name="Rectangle 3"/>
          <p:cNvSpPr>
            <a:spLocks noGrp="1" noChangeArrowheads="1"/>
          </p:cNvSpPr>
          <p:nvPr>
            <p:ph type="body" idx="1"/>
          </p:nvPr>
        </p:nvSpPr>
        <p:spPr>
          <a:xfrm>
            <a:off x="801052" y="2182989"/>
            <a:ext cx="4450292" cy="4533900"/>
          </a:xfrm>
          <a:ln>
            <a:solidFill>
              <a:schemeClr val="tx1"/>
            </a:solidFill>
          </a:ln>
        </p:spPr>
        <p:txBody>
          <a:bodyPr>
            <a:normAutofit/>
          </a:bodyPr>
          <a:lstStyle/>
          <a:p>
            <a:pPr>
              <a:buFont typeface="Monotype Sorts" pitchFamily="2" charset="2"/>
              <a:buNone/>
            </a:pPr>
            <a:r>
              <a:rPr lang="en-US" altLang="zh-TW" sz="1800" i="1" dirty="0"/>
              <a:t>Source</a:t>
            </a:r>
            <a:endParaRPr lang="en-US" altLang="zh-TW" sz="1800" dirty="0"/>
          </a:p>
          <a:p>
            <a:pPr>
              <a:buFont typeface="Monotype Sorts" pitchFamily="2" charset="2"/>
              <a:buNone/>
            </a:pPr>
            <a:r>
              <a:rPr lang="en-US" altLang="zh-TW" sz="1800" dirty="0"/>
              <a:t>STRG 	MACRO	</a:t>
            </a:r>
          </a:p>
          <a:p>
            <a:pPr>
              <a:buFont typeface="Monotype Sorts" pitchFamily="2" charset="2"/>
              <a:buNone/>
            </a:pPr>
            <a:r>
              <a:rPr lang="en-US" altLang="zh-TW" sz="1800" dirty="0"/>
              <a:t>		STA	DATA1</a:t>
            </a:r>
          </a:p>
          <a:p>
            <a:pPr>
              <a:buFont typeface="Monotype Sorts" pitchFamily="2" charset="2"/>
              <a:buNone/>
            </a:pPr>
            <a:r>
              <a:rPr lang="en-US" altLang="zh-TW" sz="1800" dirty="0"/>
              <a:t>		STB	DATA2</a:t>
            </a:r>
          </a:p>
          <a:p>
            <a:pPr>
              <a:buFont typeface="Monotype Sorts" pitchFamily="2" charset="2"/>
              <a:buNone/>
            </a:pPr>
            <a:r>
              <a:rPr lang="en-US" altLang="zh-TW" sz="1800" dirty="0"/>
              <a:t>		STX	DATA3</a:t>
            </a:r>
          </a:p>
          <a:p>
            <a:pPr>
              <a:buFont typeface="Monotype Sorts" pitchFamily="2" charset="2"/>
              <a:buNone/>
            </a:pPr>
            <a:r>
              <a:rPr lang="en-US" altLang="zh-TW" sz="1800" dirty="0"/>
              <a:t>		MEND</a:t>
            </a:r>
          </a:p>
          <a:p>
            <a:pPr>
              <a:buFont typeface="Monotype Sorts" pitchFamily="2" charset="2"/>
              <a:buNone/>
            </a:pPr>
            <a:r>
              <a:rPr lang="en-US" altLang="zh-TW" sz="1800" dirty="0"/>
              <a:t>	.</a:t>
            </a:r>
          </a:p>
          <a:p>
            <a:pPr>
              <a:buFont typeface="Monotype Sorts" pitchFamily="2" charset="2"/>
              <a:buNone/>
            </a:pPr>
            <a:r>
              <a:rPr lang="en-US" altLang="zh-TW" sz="1800" dirty="0"/>
              <a:t>STRG</a:t>
            </a:r>
          </a:p>
          <a:p>
            <a:pPr>
              <a:buFont typeface="Monotype Sorts" pitchFamily="2" charset="2"/>
              <a:buNone/>
            </a:pPr>
            <a:r>
              <a:rPr lang="en-US" altLang="zh-TW" sz="1800" dirty="0"/>
              <a:t>	.</a:t>
            </a:r>
          </a:p>
          <a:p>
            <a:pPr>
              <a:buFont typeface="Monotype Sorts" pitchFamily="2" charset="2"/>
              <a:buNone/>
            </a:pPr>
            <a:r>
              <a:rPr lang="en-US" altLang="zh-TW" sz="1800" dirty="0"/>
              <a:t>STRG</a:t>
            </a:r>
          </a:p>
          <a:p>
            <a:pPr>
              <a:buFont typeface="Monotype Sorts" pitchFamily="2" charset="2"/>
              <a:buNone/>
            </a:pPr>
            <a:r>
              <a:rPr lang="en-US" altLang="zh-TW" sz="1800" dirty="0"/>
              <a:t>	.</a:t>
            </a:r>
          </a:p>
          <a:p>
            <a:pPr>
              <a:buFont typeface="Monotype Sorts" pitchFamily="2" charset="2"/>
              <a:buNone/>
            </a:pPr>
            <a:r>
              <a:rPr lang="en-US" altLang="zh-TW" sz="1800" dirty="0"/>
              <a:t>	.</a:t>
            </a:r>
          </a:p>
        </p:txBody>
      </p:sp>
      <p:sp>
        <p:nvSpPr>
          <p:cNvPr id="8196" name="Rectangle 4"/>
          <p:cNvSpPr>
            <a:spLocks noChangeArrowheads="1"/>
          </p:cNvSpPr>
          <p:nvPr/>
        </p:nvSpPr>
        <p:spPr bwMode="auto">
          <a:xfrm>
            <a:off x="5607367" y="2182989"/>
            <a:ext cx="4450292" cy="4533900"/>
          </a:xfrm>
          <a:prstGeom prst="rect">
            <a:avLst/>
          </a:prstGeom>
          <a:noFill/>
          <a:ln w="12700">
            <a:solidFill>
              <a:schemeClr val="tx1"/>
            </a:solidFill>
            <a:miter lim="800000"/>
            <a:headEnd/>
            <a:tailEnd/>
          </a:ln>
          <a:effectLst/>
        </p:spPr>
        <p:txBody>
          <a:bodyPr lIns="90416" tIns="44412" rIns="90416" bIns="44412"/>
          <a:lstStyle/>
          <a:p>
            <a:pPr marL="342623" indent="-342623" eaLnBrk="0" hangingPunct="0">
              <a:spcBef>
                <a:spcPct val="20000"/>
              </a:spcBef>
              <a:buClr>
                <a:schemeClr val="accent1"/>
              </a:buClr>
              <a:buSzPct val="75000"/>
            </a:pPr>
            <a:r>
              <a:rPr lang="en-US" altLang="zh-TW" i="1" dirty="0">
                <a:latin typeface="Arial" charset="0"/>
              </a:rPr>
              <a:t>Expanded source</a:t>
            </a:r>
            <a:endParaRPr lang="en-US" altLang="zh-TW" dirty="0">
              <a:latin typeface="Arial" charset="0"/>
            </a:endParaRPr>
          </a:p>
          <a:p>
            <a:pPr marL="342623" indent="-342623" eaLnBrk="0" hangingPunct="0">
              <a:spcBef>
                <a:spcPct val="20000"/>
              </a:spcBef>
              <a:buClr>
                <a:schemeClr val="accent1"/>
              </a:buClr>
              <a:buSzPct val="75000"/>
            </a:pPr>
            <a:r>
              <a:rPr lang="en-US" altLang="zh-TW" dirty="0">
                <a:latin typeface="Arial" charset="0"/>
              </a:rPr>
              <a:t>	.</a:t>
            </a:r>
          </a:p>
          <a:p>
            <a:pPr marL="342623" indent="-342623" eaLnBrk="0" hangingPunct="0">
              <a:spcBef>
                <a:spcPct val="20000"/>
              </a:spcBef>
              <a:buClr>
                <a:schemeClr val="accent1"/>
              </a:buClr>
              <a:buSzPct val="75000"/>
            </a:pPr>
            <a:r>
              <a:rPr lang="en-US" altLang="zh-TW" dirty="0">
                <a:latin typeface="Arial" charset="0"/>
              </a:rPr>
              <a:t>	.</a:t>
            </a:r>
          </a:p>
          <a:p>
            <a:pPr marL="342623" indent="-342623" eaLnBrk="0" hangingPunct="0">
              <a:spcBef>
                <a:spcPct val="20000"/>
              </a:spcBef>
              <a:buClr>
                <a:schemeClr val="accent1"/>
              </a:buClr>
              <a:buSzPct val="75000"/>
            </a:pPr>
            <a:r>
              <a:rPr lang="en-US" altLang="zh-TW" dirty="0">
                <a:latin typeface="Arial" charset="0"/>
              </a:rPr>
              <a:t>	.</a:t>
            </a:r>
          </a:p>
          <a:p>
            <a:pPr marL="342623" indent="-342623" eaLnBrk="0" hangingPunct="0">
              <a:spcBef>
                <a:spcPct val="20000"/>
              </a:spcBef>
              <a:buClr>
                <a:schemeClr val="accent1"/>
              </a:buClr>
              <a:buSzPct val="75000"/>
            </a:pPr>
            <a:r>
              <a:rPr lang="en-US" altLang="zh-TW" dirty="0">
                <a:latin typeface="Arial" charset="0"/>
              </a:rPr>
              <a:t>		STA	DATA1</a:t>
            </a:r>
          </a:p>
          <a:p>
            <a:pPr marL="342623" indent="-342623" eaLnBrk="0" hangingPunct="0">
              <a:spcBef>
                <a:spcPct val="20000"/>
              </a:spcBef>
              <a:buClr>
                <a:schemeClr val="accent1"/>
              </a:buClr>
              <a:buSzPct val="75000"/>
            </a:pPr>
            <a:r>
              <a:rPr lang="en-US" altLang="zh-TW" dirty="0">
                <a:latin typeface="Arial" charset="0"/>
              </a:rPr>
              <a:t>		STB	DATA2</a:t>
            </a:r>
          </a:p>
          <a:p>
            <a:pPr marL="342623" indent="-342623" eaLnBrk="0" hangingPunct="0">
              <a:spcBef>
                <a:spcPct val="20000"/>
              </a:spcBef>
              <a:buClr>
                <a:schemeClr val="accent1"/>
              </a:buClr>
              <a:buSzPct val="75000"/>
            </a:pPr>
            <a:r>
              <a:rPr lang="en-US" altLang="zh-TW" dirty="0">
                <a:latin typeface="Arial" charset="0"/>
              </a:rPr>
              <a:t>		STX	DATA3</a:t>
            </a:r>
          </a:p>
          <a:p>
            <a:pPr marL="342623" indent="-342623" eaLnBrk="0" hangingPunct="0">
              <a:spcBef>
                <a:spcPct val="20000"/>
              </a:spcBef>
              <a:buClr>
                <a:schemeClr val="accent1"/>
              </a:buClr>
              <a:buSzPct val="75000"/>
            </a:pPr>
            <a:r>
              <a:rPr lang="en-US" altLang="zh-TW" dirty="0">
                <a:latin typeface="Arial" charset="0"/>
              </a:rPr>
              <a:t>	.</a:t>
            </a:r>
          </a:p>
          <a:p>
            <a:pPr marL="342623" indent="-342623" eaLnBrk="0" hangingPunct="0">
              <a:spcBef>
                <a:spcPct val="20000"/>
              </a:spcBef>
              <a:buClr>
                <a:schemeClr val="accent1"/>
              </a:buClr>
              <a:buSzPct val="75000"/>
            </a:pPr>
            <a:r>
              <a:rPr lang="en-US" altLang="zh-TW" dirty="0">
                <a:latin typeface="Arial" charset="0"/>
              </a:rPr>
              <a:t>		STA	DATA1</a:t>
            </a:r>
          </a:p>
          <a:p>
            <a:pPr marL="342623" indent="-342623" eaLnBrk="0" hangingPunct="0">
              <a:spcBef>
                <a:spcPct val="20000"/>
              </a:spcBef>
              <a:buClr>
                <a:schemeClr val="accent1"/>
              </a:buClr>
              <a:buSzPct val="75000"/>
            </a:pPr>
            <a:r>
              <a:rPr lang="en-US" altLang="zh-TW" dirty="0">
                <a:latin typeface="Arial" charset="0"/>
              </a:rPr>
              <a:t>		STB	DATA2</a:t>
            </a:r>
          </a:p>
          <a:p>
            <a:pPr marL="342623" indent="-342623" eaLnBrk="0" hangingPunct="0">
              <a:spcBef>
                <a:spcPct val="20000"/>
              </a:spcBef>
              <a:buClr>
                <a:schemeClr val="accent1"/>
              </a:buClr>
              <a:buSzPct val="75000"/>
            </a:pPr>
            <a:r>
              <a:rPr lang="en-US" altLang="zh-TW" dirty="0">
                <a:latin typeface="Arial" charset="0"/>
              </a:rPr>
              <a:t>		STX	DATA3</a:t>
            </a:r>
          </a:p>
          <a:p>
            <a:pPr marL="342623" indent="-342623" eaLnBrk="0" hangingPunct="0">
              <a:spcBef>
                <a:spcPct val="20000"/>
              </a:spcBef>
              <a:buClr>
                <a:schemeClr val="accent1"/>
              </a:buClr>
              <a:buSzPct val="75000"/>
            </a:pPr>
            <a:r>
              <a:rPr lang="en-US" altLang="zh-TW" dirty="0">
                <a:latin typeface="Arial" charset="0"/>
              </a:rPr>
              <a:t>	.</a:t>
            </a:r>
          </a:p>
        </p:txBody>
      </p:sp>
      <p:sp>
        <p:nvSpPr>
          <p:cNvPr id="8197" name="Text Box 5"/>
          <p:cNvSpPr txBox="1">
            <a:spLocks noChangeArrowheads="1"/>
          </p:cNvSpPr>
          <p:nvPr/>
        </p:nvSpPr>
        <p:spPr bwMode="auto">
          <a:xfrm>
            <a:off x="6141402" y="3442412"/>
            <a:ext cx="385692" cy="1323439"/>
          </a:xfrm>
          <a:prstGeom prst="rect">
            <a:avLst/>
          </a:prstGeom>
          <a:noFill/>
          <a:ln w="12700">
            <a:noFill/>
            <a:miter lim="800000"/>
            <a:headEnd/>
            <a:tailEnd/>
          </a:ln>
          <a:effectLst/>
        </p:spPr>
        <p:txBody>
          <a:bodyPr lIns="91366" tIns="45683" rIns="91366" bIns="45683">
            <a:spAutoFit/>
          </a:bodyPr>
          <a:lstStyle/>
          <a:p>
            <a:r>
              <a:rPr lang="en-US" altLang="zh-TW" sz="8000" dirty="0"/>
              <a:t>{</a:t>
            </a:r>
          </a:p>
        </p:txBody>
      </p:sp>
      <p:sp>
        <p:nvSpPr>
          <p:cNvPr id="8198" name="Text Box 6"/>
          <p:cNvSpPr txBox="1">
            <a:spLocks noChangeArrowheads="1"/>
          </p:cNvSpPr>
          <p:nvPr/>
        </p:nvSpPr>
        <p:spPr bwMode="auto">
          <a:xfrm>
            <a:off x="6141405" y="4869752"/>
            <a:ext cx="652709" cy="1323439"/>
          </a:xfrm>
          <a:prstGeom prst="rect">
            <a:avLst/>
          </a:prstGeom>
          <a:noFill/>
          <a:ln w="12700">
            <a:noFill/>
            <a:miter lim="800000"/>
            <a:headEnd/>
            <a:tailEnd/>
          </a:ln>
          <a:effectLst/>
        </p:spPr>
        <p:txBody>
          <a:bodyPr lIns="91366" tIns="45683" rIns="91366" bIns="45683">
            <a:spAutoFit/>
          </a:bodyPr>
          <a:lstStyle/>
          <a:p>
            <a:r>
              <a:rPr lang="en-US" altLang="zh-TW" sz="8000"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a:t>Parameter Substitution -- Example</a:t>
            </a:r>
          </a:p>
        </p:txBody>
      </p:sp>
      <p:sp>
        <p:nvSpPr>
          <p:cNvPr id="12291" name="Rectangle 3"/>
          <p:cNvSpPr>
            <a:spLocks noGrp="1" noChangeArrowheads="1"/>
          </p:cNvSpPr>
          <p:nvPr>
            <p:ph type="body" idx="1"/>
          </p:nvPr>
        </p:nvSpPr>
        <p:spPr>
          <a:xfrm>
            <a:off x="801052" y="2182989"/>
            <a:ext cx="4450292" cy="4533900"/>
          </a:xfrm>
          <a:ln>
            <a:solidFill>
              <a:schemeClr val="tx1"/>
            </a:solidFill>
          </a:ln>
        </p:spPr>
        <p:txBody>
          <a:bodyPr>
            <a:normAutofit/>
          </a:bodyPr>
          <a:lstStyle/>
          <a:p>
            <a:pPr>
              <a:buFont typeface="Monotype Sorts" pitchFamily="2" charset="2"/>
              <a:buNone/>
            </a:pPr>
            <a:r>
              <a:rPr lang="en-US" altLang="zh-TW" sz="1800" i="1" dirty="0"/>
              <a:t>Source</a:t>
            </a:r>
            <a:endParaRPr lang="en-US" altLang="zh-TW" sz="1800" dirty="0"/>
          </a:p>
          <a:p>
            <a:pPr>
              <a:buFont typeface="Monotype Sorts" pitchFamily="2" charset="2"/>
              <a:buNone/>
            </a:pPr>
            <a:r>
              <a:rPr lang="en-US" altLang="zh-TW" sz="1800" dirty="0"/>
              <a:t>STRG 	MACRO	&amp;a1, &amp;a2, &amp;a3</a:t>
            </a:r>
          </a:p>
          <a:p>
            <a:pPr>
              <a:buFont typeface="Monotype Sorts" pitchFamily="2" charset="2"/>
              <a:buNone/>
            </a:pPr>
            <a:r>
              <a:rPr lang="en-US" altLang="zh-TW" sz="1800" dirty="0"/>
              <a:t>		STA	&amp;a1</a:t>
            </a:r>
          </a:p>
          <a:p>
            <a:pPr>
              <a:buFont typeface="Monotype Sorts" pitchFamily="2" charset="2"/>
              <a:buNone/>
            </a:pPr>
            <a:r>
              <a:rPr lang="en-US" altLang="zh-TW" sz="1800" dirty="0"/>
              <a:t>		STB	&amp;a2</a:t>
            </a:r>
          </a:p>
          <a:p>
            <a:pPr>
              <a:buFont typeface="Monotype Sorts" pitchFamily="2" charset="2"/>
              <a:buNone/>
            </a:pPr>
            <a:r>
              <a:rPr lang="en-US" altLang="zh-TW" sz="1800" dirty="0"/>
              <a:t>		STX	&amp;a3</a:t>
            </a:r>
          </a:p>
          <a:p>
            <a:pPr>
              <a:buFont typeface="Monotype Sorts" pitchFamily="2" charset="2"/>
              <a:buNone/>
            </a:pPr>
            <a:r>
              <a:rPr lang="en-US" altLang="zh-TW" sz="1800" dirty="0"/>
              <a:t>		MEND</a:t>
            </a:r>
          </a:p>
          <a:p>
            <a:pPr>
              <a:buFont typeface="Monotype Sorts" pitchFamily="2" charset="2"/>
              <a:buNone/>
            </a:pPr>
            <a:r>
              <a:rPr lang="en-US" altLang="zh-TW" sz="1800" dirty="0"/>
              <a:t>	.</a:t>
            </a:r>
          </a:p>
          <a:p>
            <a:pPr>
              <a:buFont typeface="Monotype Sorts" pitchFamily="2" charset="2"/>
              <a:buNone/>
            </a:pPr>
            <a:r>
              <a:rPr lang="en-US" altLang="zh-TW" sz="1800" dirty="0"/>
              <a:t>STRG	DATA1, DATA2, DATA3</a:t>
            </a:r>
          </a:p>
          <a:p>
            <a:pPr>
              <a:buFont typeface="Monotype Sorts" pitchFamily="2" charset="2"/>
              <a:buNone/>
            </a:pPr>
            <a:r>
              <a:rPr lang="en-US" altLang="zh-TW" sz="1800" dirty="0"/>
              <a:t>	.</a:t>
            </a:r>
          </a:p>
          <a:p>
            <a:pPr>
              <a:buFont typeface="Monotype Sorts" pitchFamily="2" charset="2"/>
              <a:buNone/>
            </a:pPr>
            <a:r>
              <a:rPr lang="en-US" altLang="zh-TW" sz="1800" dirty="0"/>
              <a:t>STRG	DATA4, DATA5, DATA6</a:t>
            </a:r>
          </a:p>
          <a:p>
            <a:pPr>
              <a:buFont typeface="Monotype Sorts" pitchFamily="2" charset="2"/>
              <a:buNone/>
            </a:pPr>
            <a:r>
              <a:rPr lang="en-US" altLang="zh-TW" sz="1800" dirty="0"/>
              <a:t>	.</a:t>
            </a:r>
          </a:p>
          <a:p>
            <a:pPr>
              <a:buFont typeface="Monotype Sorts" pitchFamily="2" charset="2"/>
              <a:buNone/>
            </a:pPr>
            <a:r>
              <a:rPr lang="en-US" altLang="zh-TW" sz="1800" dirty="0"/>
              <a:t>	.</a:t>
            </a:r>
          </a:p>
        </p:txBody>
      </p:sp>
      <p:sp>
        <p:nvSpPr>
          <p:cNvPr id="12292" name="Rectangle 4"/>
          <p:cNvSpPr>
            <a:spLocks noChangeArrowheads="1"/>
          </p:cNvSpPr>
          <p:nvPr/>
        </p:nvSpPr>
        <p:spPr bwMode="auto">
          <a:xfrm>
            <a:off x="5607367" y="2182989"/>
            <a:ext cx="4450292" cy="4533900"/>
          </a:xfrm>
          <a:prstGeom prst="rect">
            <a:avLst/>
          </a:prstGeom>
          <a:noFill/>
          <a:ln w="12700">
            <a:solidFill>
              <a:schemeClr val="tx1"/>
            </a:solidFill>
            <a:miter lim="800000"/>
            <a:headEnd/>
            <a:tailEnd/>
          </a:ln>
          <a:effectLst/>
        </p:spPr>
        <p:txBody>
          <a:bodyPr lIns="90416" tIns="44412" rIns="90416" bIns="44412"/>
          <a:lstStyle/>
          <a:p>
            <a:pPr marL="342623" indent="-342623" eaLnBrk="0" hangingPunct="0">
              <a:spcBef>
                <a:spcPct val="20000"/>
              </a:spcBef>
              <a:buClr>
                <a:schemeClr val="accent1"/>
              </a:buClr>
              <a:buSzPct val="75000"/>
            </a:pPr>
            <a:r>
              <a:rPr lang="en-US" altLang="zh-TW" i="1" dirty="0">
                <a:latin typeface="Arial" charset="0"/>
              </a:rPr>
              <a:t>Expanded </a:t>
            </a:r>
            <a:r>
              <a:rPr lang="en-US" altLang="zh-TW" i="1" dirty="0" err="1">
                <a:latin typeface="Arial" charset="0"/>
              </a:rPr>
              <a:t>souce</a:t>
            </a:r>
            <a:endParaRPr lang="en-US" altLang="zh-TW" dirty="0">
              <a:latin typeface="Arial" charset="0"/>
            </a:endParaRPr>
          </a:p>
          <a:p>
            <a:pPr marL="342623" indent="-342623" eaLnBrk="0" hangingPunct="0">
              <a:spcBef>
                <a:spcPct val="20000"/>
              </a:spcBef>
              <a:buClr>
                <a:schemeClr val="accent1"/>
              </a:buClr>
              <a:buSzPct val="75000"/>
            </a:pPr>
            <a:r>
              <a:rPr lang="en-US" altLang="zh-TW" dirty="0">
                <a:latin typeface="Arial" charset="0"/>
              </a:rPr>
              <a:t>	.</a:t>
            </a:r>
          </a:p>
          <a:p>
            <a:pPr marL="342623" indent="-342623" eaLnBrk="0" hangingPunct="0">
              <a:spcBef>
                <a:spcPct val="20000"/>
              </a:spcBef>
              <a:buClr>
                <a:schemeClr val="accent1"/>
              </a:buClr>
              <a:buSzPct val="75000"/>
            </a:pPr>
            <a:r>
              <a:rPr lang="en-US" altLang="zh-TW" dirty="0">
                <a:latin typeface="Arial" charset="0"/>
              </a:rPr>
              <a:t>	.</a:t>
            </a:r>
          </a:p>
          <a:p>
            <a:pPr marL="342623" indent="-342623" eaLnBrk="0" hangingPunct="0">
              <a:spcBef>
                <a:spcPct val="20000"/>
              </a:spcBef>
              <a:buClr>
                <a:schemeClr val="accent1"/>
              </a:buClr>
              <a:buSzPct val="75000"/>
            </a:pPr>
            <a:r>
              <a:rPr lang="en-US" altLang="zh-TW" dirty="0">
                <a:latin typeface="Arial" charset="0"/>
              </a:rPr>
              <a:t>	.</a:t>
            </a:r>
          </a:p>
          <a:p>
            <a:pPr marL="342623" indent="-342623" eaLnBrk="0" hangingPunct="0">
              <a:spcBef>
                <a:spcPct val="20000"/>
              </a:spcBef>
              <a:buClr>
                <a:schemeClr val="accent1"/>
              </a:buClr>
              <a:buSzPct val="75000"/>
            </a:pPr>
            <a:r>
              <a:rPr lang="en-US" altLang="zh-TW" dirty="0">
                <a:latin typeface="Arial" charset="0"/>
              </a:rPr>
              <a:t>		STA	DATA1</a:t>
            </a:r>
          </a:p>
          <a:p>
            <a:pPr marL="342623" indent="-342623" eaLnBrk="0" hangingPunct="0">
              <a:spcBef>
                <a:spcPct val="20000"/>
              </a:spcBef>
              <a:buClr>
                <a:schemeClr val="accent1"/>
              </a:buClr>
              <a:buSzPct val="75000"/>
            </a:pPr>
            <a:r>
              <a:rPr lang="en-US" altLang="zh-TW" dirty="0">
                <a:latin typeface="Arial" charset="0"/>
              </a:rPr>
              <a:t>		STB	DATA2</a:t>
            </a:r>
          </a:p>
          <a:p>
            <a:pPr marL="342623" indent="-342623" eaLnBrk="0" hangingPunct="0">
              <a:spcBef>
                <a:spcPct val="20000"/>
              </a:spcBef>
              <a:buClr>
                <a:schemeClr val="accent1"/>
              </a:buClr>
              <a:buSzPct val="75000"/>
            </a:pPr>
            <a:r>
              <a:rPr lang="en-US" altLang="zh-TW" dirty="0">
                <a:latin typeface="Arial" charset="0"/>
              </a:rPr>
              <a:t>		STX	DATA3</a:t>
            </a:r>
          </a:p>
          <a:p>
            <a:pPr marL="342623" indent="-342623" eaLnBrk="0" hangingPunct="0">
              <a:spcBef>
                <a:spcPct val="20000"/>
              </a:spcBef>
              <a:buClr>
                <a:schemeClr val="accent1"/>
              </a:buClr>
              <a:buSzPct val="75000"/>
            </a:pPr>
            <a:r>
              <a:rPr lang="en-US" altLang="zh-TW" dirty="0">
                <a:latin typeface="Arial" charset="0"/>
              </a:rPr>
              <a:t>	.</a:t>
            </a:r>
          </a:p>
          <a:p>
            <a:pPr marL="342623" indent="-342623" eaLnBrk="0" hangingPunct="0">
              <a:spcBef>
                <a:spcPct val="20000"/>
              </a:spcBef>
              <a:buClr>
                <a:schemeClr val="accent1"/>
              </a:buClr>
              <a:buSzPct val="75000"/>
            </a:pPr>
            <a:r>
              <a:rPr lang="en-US" altLang="zh-TW" dirty="0">
                <a:latin typeface="Arial" charset="0"/>
              </a:rPr>
              <a:t>		STA	DATA4</a:t>
            </a:r>
          </a:p>
          <a:p>
            <a:pPr marL="342623" indent="-342623" eaLnBrk="0" hangingPunct="0">
              <a:spcBef>
                <a:spcPct val="20000"/>
              </a:spcBef>
              <a:buClr>
                <a:schemeClr val="accent1"/>
              </a:buClr>
              <a:buSzPct val="75000"/>
            </a:pPr>
            <a:r>
              <a:rPr lang="en-US" altLang="zh-TW" dirty="0">
                <a:latin typeface="Arial" charset="0"/>
              </a:rPr>
              <a:t>		STB	DATA5</a:t>
            </a:r>
          </a:p>
          <a:p>
            <a:pPr marL="342623" indent="-342623" eaLnBrk="0" hangingPunct="0">
              <a:spcBef>
                <a:spcPct val="20000"/>
              </a:spcBef>
              <a:buClr>
                <a:schemeClr val="accent1"/>
              </a:buClr>
              <a:buSzPct val="75000"/>
            </a:pPr>
            <a:r>
              <a:rPr lang="en-US" altLang="zh-TW" dirty="0">
                <a:latin typeface="Arial" charset="0"/>
              </a:rPr>
              <a:t>		STX	DATA6</a:t>
            </a:r>
          </a:p>
          <a:p>
            <a:pPr marL="342623" indent="-342623" eaLnBrk="0" hangingPunct="0">
              <a:spcBef>
                <a:spcPct val="20000"/>
              </a:spcBef>
              <a:buClr>
                <a:schemeClr val="accent1"/>
              </a:buClr>
              <a:buSzPct val="75000"/>
            </a:pPr>
            <a:r>
              <a:rPr lang="en-US" altLang="zh-TW" dirty="0">
                <a:latin typeface="Arial" charset="0"/>
              </a:rPr>
              <a:t>	.</a:t>
            </a:r>
          </a:p>
        </p:txBody>
      </p:sp>
      <p:sp>
        <p:nvSpPr>
          <p:cNvPr id="12293" name="Text Box 5"/>
          <p:cNvSpPr txBox="1">
            <a:spLocks noChangeArrowheads="1"/>
          </p:cNvSpPr>
          <p:nvPr/>
        </p:nvSpPr>
        <p:spPr bwMode="auto">
          <a:xfrm>
            <a:off x="6141402" y="3442412"/>
            <a:ext cx="385692" cy="1323439"/>
          </a:xfrm>
          <a:prstGeom prst="rect">
            <a:avLst/>
          </a:prstGeom>
          <a:noFill/>
          <a:ln w="12700">
            <a:noFill/>
            <a:miter lim="800000"/>
            <a:headEnd/>
            <a:tailEnd/>
          </a:ln>
          <a:effectLst/>
        </p:spPr>
        <p:txBody>
          <a:bodyPr lIns="91366" tIns="45683" rIns="91366" bIns="45683">
            <a:spAutoFit/>
          </a:bodyPr>
          <a:lstStyle/>
          <a:p>
            <a:r>
              <a:rPr lang="en-US" altLang="zh-TW" sz="8000" dirty="0"/>
              <a:t>{</a:t>
            </a:r>
          </a:p>
        </p:txBody>
      </p:sp>
      <p:sp>
        <p:nvSpPr>
          <p:cNvPr id="12294" name="Text Box 6"/>
          <p:cNvSpPr txBox="1">
            <a:spLocks noChangeArrowheads="1"/>
          </p:cNvSpPr>
          <p:nvPr/>
        </p:nvSpPr>
        <p:spPr bwMode="auto">
          <a:xfrm>
            <a:off x="6141405" y="4869752"/>
            <a:ext cx="652709" cy="1323439"/>
          </a:xfrm>
          <a:prstGeom prst="rect">
            <a:avLst/>
          </a:prstGeom>
          <a:noFill/>
          <a:ln w="12700">
            <a:noFill/>
            <a:miter lim="800000"/>
            <a:headEnd/>
            <a:tailEnd/>
          </a:ln>
          <a:effectLst/>
        </p:spPr>
        <p:txBody>
          <a:bodyPr lIns="91366" tIns="45683" rIns="91366" bIns="45683">
            <a:spAutoFit/>
          </a:bodyPr>
          <a:lstStyle/>
          <a:p>
            <a:r>
              <a:rPr lang="en-US" altLang="zh-TW" sz="80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a:t>Parameter Substitution</a:t>
            </a:r>
          </a:p>
        </p:txBody>
      </p:sp>
      <p:sp>
        <p:nvSpPr>
          <p:cNvPr id="11267" name="Rectangle 3"/>
          <p:cNvSpPr>
            <a:spLocks noGrp="1" noChangeArrowheads="1"/>
          </p:cNvSpPr>
          <p:nvPr>
            <p:ph type="body" idx="1"/>
          </p:nvPr>
        </p:nvSpPr>
        <p:spPr/>
        <p:txBody>
          <a:bodyPr>
            <a:normAutofit/>
          </a:bodyPr>
          <a:lstStyle/>
          <a:p>
            <a:r>
              <a:rPr lang="en-US" altLang="zh-TW" dirty="0"/>
              <a:t>Dummy arguments</a:t>
            </a:r>
          </a:p>
          <a:p>
            <a:pPr lvl="1"/>
            <a:r>
              <a:rPr lang="en-US" altLang="zh-TW" dirty="0"/>
              <a:t>Positional argument</a:t>
            </a:r>
          </a:p>
          <a:p>
            <a:pPr>
              <a:buFont typeface="Monotype Sorts" pitchFamily="2" charset="2"/>
              <a:buNone/>
            </a:pPr>
            <a:r>
              <a:rPr lang="en-US" altLang="zh-TW" sz="1800" dirty="0"/>
              <a:t>		STRG	DATA1, DATA2, </a:t>
            </a:r>
            <a:r>
              <a:rPr lang="en-US" altLang="zh-TW" sz="1800" dirty="0" smtClean="0"/>
              <a:t>DATA3  means &amp;a1=DATA1, &amp;a2=DATA2, &amp;a3=DATA3</a:t>
            </a:r>
            <a:endParaRPr lang="en-US" altLang="zh-TW" sz="1800" dirty="0"/>
          </a:p>
          <a:p>
            <a:pPr>
              <a:buFont typeface="Monotype Sorts" pitchFamily="2" charset="2"/>
              <a:buNone/>
            </a:pPr>
            <a:r>
              <a:rPr lang="en-US" altLang="zh-TW" sz="1800" dirty="0"/>
              <a:t>		</a:t>
            </a:r>
            <a:endParaRPr lang="en-US" altLang="zh-TW" dirty="0"/>
          </a:p>
          <a:p>
            <a:pPr lvl="1"/>
            <a:r>
              <a:rPr lang="en-US" altLang="zh-TW" dirty="0"/>
              <a:t>Keyword argument</a:t>
            </a:r>
          </a:p>
          <a:p>
            <a:pPr>
              <a:buFont typeface="Monotype Sorts" pitchFamily="2" charset="2"/>
              <a:buNone/>
            </a:pPr>
            <a:r>
              <a:rPr lang="en-US" altLang="zh-TW" sz="1800" dirty="0"/>
              <a:t>		STRG	&amp;a3=DATA1, &amp;a2=DATA2, &amp;</a:t>
            </a:r>
            <a:r>
              <a:rPr lang="en-US" altLang="zh-TW" sz="1800" dirty="0" smtClean="0"/>
              <a:t>a1=DATA3</a:t>
            </a:r>
          </a:p>
          <a:p>
            <a:pPr>
              <a:buFont typeface="Monotype Sorts" pitchFamily="2" charset="2"/>
              <a:buNone/>
            </a:pPr>
            <a:r>
              <a:rPr lang="en-US" altLang="zh-TW" sz="1800" dirty="0" smtClean="0"/>
              <a:t>		STRG	&amp;a3=&amp;a2=DATA2, &amp;a1=DATA3 </a:t>
            </a:r>
            <a:r>
              <a:rPr lang="en-US" altLang="zh-TW" sz="1800" dirty="0"/>
              <a:t>			</a:t>
            </a:r>
          </a:p>
          <a:p>
            <a:pPr>
              <a:buFont typeface="Monotype Sorts" pitchFamily="2" charset="2"/>
              <a:buNone/>
            </a:pPr>
            <a:endParaRPr lang="en-US" altLang="zh-TW"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48512" y="494283"/>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5" name="object 5"/>
          <p:cNvSpPr txBox="1">
            <a:spLocks noGrp="1"/>
          </p:cNvSpPr>
          <p:nvPr>
            <p:ph type="sldNum" sz="quarter" idx="7"/>
          </p:nvPr>
        </p:nvSpPr>
        <p:spPr>
          <a:xfrm>
            <a:off x="9191246" y="6638484"/>
            <a:ext cx="216534" cy="155170"/>
          </a:xfrm>
          <a:prstGeom prst="rect">
            <a:avLst/>
          </a:prstGeom>
        </p:spPr>
        <p:txBody>
          <a:bodyPr vert="horz" wrap="square" lIns="0" tIns="1270" rIns="0" bIns="0" rtlCol="0">
            <a:spAutoFit/>
          </a:bodyPr>
          <a:lstStyle/>
          <a:p>
            <a:fld id="{81D60167-4931-47E6-BA6A-407CBD079E47}" type="slidenum">
              <a:rPr dirty="0"/>
              <a:pPr/>
              <a:t>15</a:t>
            </a:fld>
            <a:endParaRPr dirty="0"/>
          </a:p>
        </p:txBody>
      </p:sp>
      <p:sp>
        <p:nvSpPr>
          <p:cNvPr id="3" name="object 3"/>
          <p:cNvSpPr txBox="1">
            <a:spLocks noGrp="1"/>
          </p:cNvSpPr>
          <p:nvPr>
            <p:ph type="title"/>
          </p:nvPr>
        </p:nvSpPr>
        <p:spPr>
          <a:xfrm>
            <a:off x="1310133" y="1277117"/>
            <a:ext cx="4011296" cy="688641"/>
          </a:xfrm>
          <a:prstGeom prst="rect">
            <a:avLst/>
          </a:prstGeom>
        </p:spPr>
        <p:txBody>
          <a:bodyPr vert="horz" wrap="square" lIns="0" tIns="11421" rIns="0" bIns="0" rtlCol="0">
            <a:spAutoFit/>
          </a:bodyPr>
          <a:lstStyle/>
          <a:p>
            <a:pPr marL="12691">
              <a:spcBef>
                <a:spcPts val="90"/>
              </a:spcBef>
            </a:pPr>
            <a:r>
              <a:rPr sz="4400" spc="-10" dirty="0"/>
              <a:t>Macro</a:t>
            </a:r>
            <a:r>
              <a:rPr sz="4400" spc="-40" dirty="0"/>
              <a:t> </a:t>
            </a:r>
            <a:r>
              <a:rPr sz="4400" spc="-5" dirty="0"/>
              <a:t>Invocation</a:t>
            </a:r>
            <a:endParaRPr sz="4400"/>
          </a:p>
        </p:txBody>
      </p:sp>
      <p:sp>
        <p:nvSpPr>
          <p:cNvPr id="4" name="object 4"/>
          <p:cNvSpPr txBox="1"/>
          <p:nvPr/>
        </p:nvSpPr>
        <p:spPr>
          <a:xfrm>
            <a:off x="1310143" y="2197612"/>
            <a:ext cx="8054975" cy="4273595"/>
          </a:xfrm>
          <a:prstGeom prst="rect">
            <a:avLst/>
          </a:prstGeom>
        </p:spPr>
        <p:txBody>
          <a:bodyPr vert="horz" wrap="square" lIns="0" tIns="13324" rIns="0" bIns="0" rtlCol="0">
            <a:spAutoFit/>
          </a:bodyPr>
          <a:lstStyle/>
          <a:p>
            <a:pPr marL="481576" marR="5077" indent="-469523">
              <a:spcBef>
                <a:spcPts val="105"/>
              </a:spcBef>
              <a:buClr>
                <a:srgbClr val="660000"/>
              </a:buClr>
              <a:buSzPct val="71428"/>
              <a:buFont typeface="Wingdings"/>
              <a:buChar char=""/>
              <a:tabLst>
                <a:tab pos="481576" algn="l"/>
                <a:tab pos="482210" algn="l"/>
              </a:tabLst>
            </a:pPr>
            <a:r>
              <a:rPr sz="2800" spc="5" dirty="0">
                <a:latin typeface="Times New Roman"/>
                <a:cs typeface="Times New Roman"/>
              </a:rPr>
              <a:t>A </a:t>
            </a:r>
            <a:r>
              <a:rPr sz="2800" b="1" i="1" spc="5" dirty="0">
                <a:solidFill>
                  <a:srgbClr val="CC0000"/>
                </a:solidFill>
                <a:latin typeface="Times New Roman"/>
                <a:cs typeface="Times New Roman"/>
              </a:rPr>
              <a:t>macro </a:t>
            </a:r>
            <a:r>
              <a:rPr sz="2800" b="1" i="1" spc="-5" dirty="0">
                <a:solidFill>
                  <a:srgbClr val="CC0000"/>
                </a:solidFill>
                <a:latin typeface="Times New Roman"/>
                <a:cs typeface="Times New Roman"/>
              </a:rPr>
              <a:t>invocation statement </a:t>
            </a:r>
            <a:r>
              <a:rPr sz="2800" dirty="0">
                <a:latin typeface="Times New Roman"/>
                <a:cs typeface="Times New Roman"/>
              </a:rPr>
              <a:t>(a </a:t>
            </a:r>
            <a:r>
              <a:rPr sz="2800" b="1" i="1" spc="5" dirty="0">
                <a:solidFill>
                  <a:srgbClr val="CC0000"/>
                </a:solidFill>
                <a:latin typeface="Times New Roman"/>
                <a:cs typeface="Times New Roman"/>
              </a:rPr>
              <a:t>macro </a:t>
            </a:r>
            <a:r>
              <a:rPr sz="2800" b="1" i="1" spc="-5" dirty="0">
                <a:solidFill>
                  <a:srgbClr val="CC0000"/>
                </a:solidFill>
                <a:latin typeface="Times New Roman"/>
                <a:cs typeface="Times New Roman"/>
              </a:rPr>
              <a:t>call</a:t>
            </a:r>
            <a:r>
              <a:rPr sz="2800" spc="-5" dirty="0">
                <a:latin typeface="Times New Roman"/>
                <a:cs typeface="Times New Roman"/>
              </a:rPr>
              <a:t>) gives </a:t>
            </a:r>
            <a:r>
              <a:rPr sz="2800" dirty="0">
                <a:latin typeface="Times New Roman"/>
                <a:cs typeface="Times New Roman"/>
              </a:rPr>
              <a:t> the </a:t>
            </a:r>
            <a:r>
              <a:rPr sz="2800" b="1" spc="-5" dirty="0">
                <a:solidFill>
                  <a:srgbClr val="0000FF"/>
                </a:solidFill>
                <a:latin typeface="Times New Roman"/>
                <a:cs typeface="Times New Roman"/>
              </a:rPr>
              <a:t>name </a:t>
            </a:r>
            <a:r>
              <a:rPr sz="2800" spc="5" dirty="0">
                <a:latin typeface="Times New Roman"/>
                <a:cs typeface="Times New Roman"/>
              </a:rPr>
              <a:t>of </a:t>
            </a:r>
            <a:r>
              <a:rPr sz="2800" dirty="0">
                <a:latin typeface="Times New Roman"/>
                <a:cs typeface="Times New Roman"/>
              </a:rPr>
              <a:t>the </a:t>
            </a:r>
            <a:r>
              <a:rPr sz="2800" spc="-10" dirty="0">
                <a:latin typeface="Times New Roman"/>
                <a:cs typeface="Times New Roman"/>
              </a:rPr>
              <a:t>macro </a:t>
            </a:r>
            <a:r>
              <a:rPr sz="2800" spc="-5" dirty="0">
                <a:latin typeface="Times New Roman"/>
                <a:cs typeface="Times New Roman"/>
              </a:rPr>
              <a:t>instruction being </a:t>
            </a:r>
            <a:r>
              <a:rPr sz="2800" dirty="0">
                <a:latin typeface="Times New Roman"/>
                <a:cs typeface="Times New Roman"/>
              </a:rPr>
              <a:t>invoked </a:t>
            </a:r>
            <a:r>
              <a:rPr sz="2800" spc="-10" dirty="0">
                <a:latin typeface="Times New Roman"/>
                <a:cs typeface="Times New Roman"/>
              </a:rPr>
              <a:t>and </a:t>
            </a:r>
            <a:r>
              <a:rPr sz="2800" spc="-685" dirty="0">
                <a:latin typeface="Times New Roman"/>
                <a:cs typeface="Times New Roman"/>
              </a:rPr>
              <a:t> </a:t>
            </a:r>
            <a:r>
              <a:rPr sz="2800" dirty="0">
                <a:latin typeface="Times New Roman"/>
                <a:cs typeface="Times New Roman"/>
              </a:rPr>
              <a:t>the</a:t>
            </a:r>
            <a:r>
              <a:rPr sz="2800" spc="-10" dirty="0">
                <a:latin typeface="Times New Roman"/>
                <a:cs typeface="Times New Roman"/>
              </a:rPr>
              <a:t> </a:t>
            </a:r>
            <a:r>
              <a:rPr sz="2800" b="1" spc="-5" dirty="0">
                <a:solidFill>
                  <a:srgbClr val="0000FF"/>
                </a:solidFill>
                <a:latin typeface="Times New Roman"/>
                <a:cs typeface="Times New Roman"/>
              </a:rPr>
              <a:t>arguments</a:t>
            </a:r>
            <a:r>
              <a:rPr sz="2800" b="1" spc="5" dirty="0">
                <a:solidFill>
                  <a:srgbClr val="0000FF"/>
                </a:solidFill>
                <a:latin typeface="Times New Roman"/>
                <a:cs typeface="Times New Roman"/>
              </a:rPr>
              <a:t> </a:t>
            </a:r>
            <a:r>
              <a:rPr sz="2800" spc="-5" dirty="0">
                <a:latin typeface="Times New Roman"/>
                <a:cs typeface="Times New Roman"/>
              </a:rPr>
              <a:t>in</a:t>
            </a:r>
            <a:r>
              <a:rPr sz="2800" spc="5" dirty="0">
                <a:latin typeface="Times New Roman"/>
                <a:cs typeface="Times New Roman"/>
              </a:rPr>
              <a:t> </a:t>
            </a:r>
            <a:r>
              <a:rPr sz="2800" spc="-10" dirty="0">
                <a:latin typeface="Times New Roman"/>
                <a:cs typeface="Times New Roman"/>
              </a:rPr>
              <a:t>expanding</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macro.</a:t>
            </a:r>
            <a:endParaRPr sz="2800">
              <a:latin typeface="Times New Roman"/>
              <a:cs typeface="Times New Roman"/>
            </a:endParaRPr>
          </a:p>
          <a:p>
            <a:pPr marL="481576" indent="-469523">
              <a:spcBef>
                <a:spcPts val="700"/>
              </a:spcBef>
              <a:buClr>
                <a:srgbClr val="660000"/>
              </a:buClr>
              <a:buSzPct val="71428"/>
              <a:buFont typeface="Wingdings"/>
              <a:buChar char=""/>
              <a:tabLst>
                <a:tab pos="481576" algn="l"/>
                <a:tab pos="482210" algn="l"/>
              </a:tabLst>
            </a:pPr>
            <a:r>
              <a:rPr sz="2800" spc="-5" dirty="0">
                <a:latin typeface="Times New Roman"/>
                <a:cs typeface="Times New Roman"/>
              </a:rPr>
              <a:t>Macro Invocation</a:t>
            </a:r>
            <a:r>
              <a:rPr sz="2800" spc="-30" dirty="0">
                <a:latin typeface="Times New Roman"/>
                <a:cs typeface="Times New Roman"/>
              </a:rPr>
              <a:t> </a:t>
            </a:r>
            <a:r>
              <a:rPr sz="2800" spc="5" dirty="0">
                <a:latin typeface="Times New Roman"/>
                <a:cs typeface="Times New Roman"/>
              </a:rPr>
              <a:t>vs.</a:t>
            </a:r>
            <a:r>
              <a:rPr sz="2800" spc="-40" dirty="0">
                <a:latin typeface="Times New Roman"/>
                <a:cs typeface="Times New Roman"/>
              </a:rPr>
              <a:t> </a:t>
            </a:r>
            <a:r>
              <a:rPr sz="2800" dirty="0">
                <a:latin typeface="Times New Roman"/>
                <a:cs typeface="Times New Roman"/>
              </a:rPr>
              <a:t>Subroutine</a:t>
            </a:r>
            <a:r>
              <a:rPr sz="2800" spc="-10" dirty="0">
                <a:latin typeface="Times New Roman"/>
                <a:cs typeface="Times New Roman"/>
              </a:rPr>
              <a:t> </a:t>
            </a:r>
            <a:r>
              <a:rPr sz="2800" spc="-5" dirty="0">
                <a:latin typeface="Times New Roman"/>
                <a:cs typeface="Times New Roman"/>
              </a:rPr>
              <a:t>Call.</a:t>
            </a:r>
            <a:endParaRPr sz="2800">
              <a:latin typeface="Times New Roman"/>
              <a:cs typeface="Times New Roman"/>
            </a:endParaRPr>
          </a:p>
          <a:p>
            <a:pPr marL="920008" marR="99615" lvl="1" indent="-435894">
              <a:spcBef>
                <a:spcPts val="565"/>
              </a:spcBef>
              <a:buClr>
                <a:srgbClr val="999966"/>
              </a:buClr>
              <a:buSzPct val="75000"/>
              <a:buFont typeface="Wingdings"/>
              <a:buChar char=""/>
              <a:tabLst>
                <a:tab pos="920008" algn="l"/>
                <a:tab pos="920643" algn="l"/>
              </a:tabLst>
            </a:pPr>
            <a:r>
              <a:rPr sz="2400" spc="-5" dirty="0">
                <a:latin typeface="Times New Roman"/>
                <a:cs typeface="Times New Roman"/>
              </a:rPr>
              <a:t>Statements </a:t>
            </a:r>
            <a:r>
              <a:rPr sz="2400" dirty="0">
                <a:latin typeface="Times New Roman"/>
                <a:cs typeface="Times New Roman"/>
              </a:rPr>
              <a:t>of the </a:t>
            </a:r>
            <a:r>
              <a:rPr sz="2400" spc="-10" dirty="0">
                <a:latin typeface="Times New Roman"/>
                <a:cs typeface="Times New Roman"/>
              </a:rPr>
              <a:t>macro </a:t>
            </a:r>
            <a:r>
              <a:rPr sz="2400" spc="5" dirty="0">
                <a:latin typeface="Times New Roman"/>
                <a:cs typeface="Times New Roman"/>
              </a:rPr>
              <a:t>body </a:t>
            </a:r>
            <a:r>
              <a:rPr sz="2400" dirty="0">
                <a:latin typeface="Times New Roman"/>
                <a:cs typeface="Times New Roman"/>
              </a:rPr>
              <a:t>are </a:t>
            </a:r>
            <a:r>
              <a:rPr sz="2400" spc="-5" dirty="0">
                <a:latin typeface="Times New Roman"/>
                <a:cs typeface="Times New Roman"/>
              </a:rPr>
              <a:t>expanded </a:t>
            </a:r>
            <a:r>
              <a:rPr sz="2400" spc="-5" dirty="0">
                <a:solidFill>
                  <a:srgbClr val="0000FF"/>
                </a:solidFill>
                <a:latin typeface="Times New Roman"/>
                <a:cs typeface="Times New Roman"/>
              </a:rPr>
              <a:t>each </a:t>
            </a:r>
            <a:r>
              <a:rPr sz="2400" dirty="0">
                <a:solidFill>
                  <a:srgbClr val="0000FF"/>
                </a:solidFill>
                <a:latin typeface="Times New Roman"/>
                <a:cs typeface="Times New Roman"/>
              </a:rPr>
              <a:t>time </a:t>
            </a:r>
            <a:r>
              <a:rPr sz="2400" dirty="0">
                <a:latin typeface="Times New Roman"/>
                <a:cs typeface="Times New Roman"/>
              </a:rPr>
              <a:t>the </a:t>
            </a:r>
            <a:r>
              <a:rPr sz="2400" spc="-585" dirty="0">
                <a:latin typeface="Times New Roman"/>
                <a:cs typeface="Times New Roman"/>
              </a:rPr>
              <a:t> </a:t>
            </a:r>
            <a:r>
              <a:rPr sz="2400" spc="-10" dirty="0">
                <a:latin typeface="Times New Roman"/>
                <a:cs typeface="Times New Roman"/>
              </a:rPr>
              <a:t>macro</a:t>
            </a:r>
            <a:r>
              <a:rPr sz="2400" spc="-5" dirty="0">
                <a:latin typeface="Times New Roman"/>
                <a:cs typeface="Times New Roman"/>
              </a:rPr>
              <a:t> </a:t>
            </a:r>
            <a:r>
              <a:rPr sz="2400" dirty="0">
                <a:latin typeface="Times New Roman"/>
                <a:cs typeface="Times New Roman"/>
              </a:rPr>
              <a:t>is </a:t>
            </a:r>
            <a:r>
              <a:rPr sz="2400" spc="-5" dirty="0">
                <a:latin typeface="Times New Roman"/>
                <a:cs typeface="Times New Roman"/>
              </a:rPr>
              <a:t>invoked.</a:t>
            </a:r>
            <a:endParaRPr sz="2400">
              <a:latin typeface="Times New Roman"/>
              <a:cs typeface="Times New Roman"/>
            </a:endParaRPr>
          </a:p>
          <a:p>
            <a:pPr marL="920008" marR="244277" lvl="1" indent="-435894">
              <a:spcBef>
                <a:spcPts val="575"/>
              </a:spcBef>
              <a:buClr>
                <a:srgbClr val="999966"/>
              </a:buClr>
              <a:buSzPct val="75000"/>
              <a:buFont typeface="Wingdings"/>
              <a:buChar char=""/>
              <a:tabLst>
                <a:tab pos="920008" algn="l"/>
                <a:tab pos="920643" algn="l"/>
              </a:tabLst>
            </a:pPr>
            <a:r>
              <a:rPr sz="2400" spc="-5" dirty="0">
                <a:latin typeface="Times New Roman"/>
                <a:cs typeface="Times New Roman"/>
              </a:rPr>
              <a:t>Statements </a:t>
            </a:r>
            <a:r>
              <a:rPr sz="2400" dirty="0">
                <a:latin typeface="Times New Roman"/>
                <a:cs typeface="Times New Roman"/>
              </a:rPr>
              <a:t>of the </a:t>
            </a:r>
            <a:r>
              <a:rPr sz="2400" spc="-5" dirty="0">
                <a:latin typeface="Times New Roman"/>
                <a:cs typeface="Times New Roman"/>
              </a:rPr>
              <a:t>subroutine appear </a:t>
            </a:r>
            <a:r>
              <a:rPr sz="2400" spc="10" dirty="0">
                <a:solidFill>
                  <a:srgbClr val="0000FF"/>
                </a:solidFill>
                <a:latin typeface="Times New Roman"/>
                <a:cs typeface="Times New Roman"/>
              </a:rPr>
              <a:t>only </a:t>
            </a:r>
            <a:r>
              <a:rPr sz="2400" spc="-5" dirty="0">
                <a:solidFill>
                  <a:srgbClr val="0000FF"/>
                </a:solidFill>
                <a:latin typeface="Times New Roman"/>
                <a:cs typeface="Times New Roman"/>
              </a:rPr>
              <a:t>one</a:t>
            </a:r>
            <a:r>
              <a:rPr sz="2400" spc="-5" dirty="0">
                <a:latin typeface="Times New Roman"/>
                <a:cs typeface="Times New Roman"/>
              </a:rPr>
              <a:t>, regardless </a:t>
            </a:r>
            <a:r>
              <a:rPr sz="2400" spc="-58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how </a:t>
            </a:r>
            <a:r>
              <a:rPr sz="2400" spc="5" dirty="0">
                <a:latin typeface="Times New Roman"/>
                <a:cs typeface="Times New Roman"/>
              </a:rPr>
              <a:t>many</a:t>
            </a:r>
            <a:r>
              <a:rPr sz="2400" spc="-50" dirty="0">
                <a:latin typeface="Times New Roman"/>
                <a:cs typeface="Times New Roman"/>
              </a:rPr>
              <a:t> </a:t>
            </a:r>
            <a:r>
              <a:rPr sz="2400" spc="-5" dirty="0">
                <a:latin typeface="Times New Roman"/>
                <a:cs typeface="Times New Roman"/>
              </a:rPr>
              <a:t>times</a:t>
            </a:r>
            <a:r>
              <a:rPr sz="2400" spc="-1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spc="-5" dirty="0">
                <a:latin typeface="Times New Roman"/>
                <a:cs typeface="Times New Roman"/>
              </a:rPr>
              <a:t>subroutine</a:t>
            </a:r>
            <a:r>
              <a:rPr sz="2400" spc="-10" dirty="0">
                <a:latin typeface="Times New Roman"/>
                <a:cs typeface="Times New Roman"/>
              </a:rPr>
              <a:t> </a:t>
            </a:r>
            <a:r>
              <a:rPr sz="2400" dirty="0">
                <a:latin typeface="Times New Roman"/>
                <a:cs typeface="Times New Roman"/>
              </a:rPr>
              <a:t>is </a:t>
            </a:r>
            <a:r>
              <a:rPr sz="2400" spc="-5" dirty="0">
                <a:latin typeface="Times New Roman"/>
                <a:cs typeface="Times New Roman"/>
              </a:rPr>
              <a:t>called.</a:t>
            </a:r>
            <a:endParaRPr sz="2400">
              <a:latin typeface="Times New Roman"/>
              <a:cs typeface="Times New Roman"/>
            </a:endParaRPr>
          </a:p>
          <a:p>
            <a:pPr marL="920008" marR="355314" lvl="1" indent="-435894">
              <a:spcBef>
                <a:spcPts val="555"/>
              </a:spcBef>
              <a:buClr>
                <a:srgbClr val="999966"/>
              </a:buClr>
              <a:buSzPct val="75000"/>
              <a:buFont typeface="Wingdings"/>
              <a:buChar char=""/>
              <a:tabLst>
                <a:tab pos="920008" algn="l"/>
                <a:tab pos="920643" algn="l"/>
              </a:tabLst>
            </a:pPr>
            <a:r>
              <a:rPr sz="2400" spc="-10" dirty="0">
                <a:latin typeface="Times New Roman"/>
                <a:cs typeface="Times New Roman"/>
              </a:rPr>
              <a:t>Macro</a:t>
            </a:r>
            <a:r>
              <a:rPr sz="2400" dirty="0">
                <a:latin typeface="Times New Roman"/>
                <a:cs typeface="Times New Roman"/>
              </a:rPr>
              <a:t> </a:t>
            </a:r>
            <a:r>
              <a:rPr sz="2400" spc="-5" dirty="0">
                <a:latin typeface="Times New Roman"/>
                <a:cs typeface="Times New Roman"/>
              </a:rPr>
              <a:t>invocation</a:t>
            </a:r>
            <a:r>
              <a:rPr sz="2400" spc="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spc="-5" dirty="0">
                <a:latin typeface="Times New Roman"/>
                <a:cs typeface="Times New Roman"/>
              </a:rPr>
              <a:t>more </a:t>
            </a:r>
            <a:r>
              <a:rPr sz="2400" spc="-10" dirty="0">
                <a:latin typeface="Times New Roman"/>
                <a:cs typeface="Times New Roman"/>
              </a:rPr>
              <a:t>efficient</a:t>
            </a:r>
            <a:r>
              <a:rPr sz="2400" spc="5" dirty="0">
                <a:latin typeface="Times New Roman"/>
                <a:cs typeface="Times New Roman"/>
              </a:rPr>
              <a:t> </a:t>
            </a:r>
            <a:r>
              <a:rPr sz="2400" spc="-5" dirty="0">
                <a:latin typeface="Times New Roman"/>
                <a:cs typeface="Times New Roman"/>
              </a:rPr>
              <a:t>than</a:t>
            </a:r>
            <a:r>
              <a:rPr sz="2400" spc="5" dirty="0">
                <a:latin typeface="Times New Roman"/>
                <a:cs typeface="Times New Roman"/>
              </a:rPr>
              <a:t> </a:t>
            </a:r>
            <a:r>
              <a:rPr sz="2400" spc="-5" dirty="0">
                <a:latin typeface="Times New Roman"/>
                <a:cs typeface="Times New Roman"/>
              </a:rPr>
              <a:t>subroutine call, </a:t>
            </a:r>
            <a:r>
              <a:rPr sz="2400" spc="-585" dirty="0">
                <a:latin typeface="Times New Roman"/>
                <a:cs typeface="Times New Roman"/>
              </a:rPr>
              <a:t> </a:t>
            </a:r>
            <a:r>
              <a:rPr sz="2400" spc="-5" dirty="0">
                <a:latin typeface="Times New Roman"/>
                <a:cs typeface="Times New Roman"/>
              </a:rPr>
              <a:t>however,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code</a:t>
            </a:r>
            <a:r>
              <a:rPr sz="2400" spc="-15" dirty="0">
                <a:latin typeface="Times New Roman"/>
                <a:cs typeface="Times New Roman"/>
              </a:rPr>
              <a:t> </a:t>
            </a:r>
            <a:r>
              <a:rPr sz="2400" dirty="0">
                <a:latin typeface="Times New Roman"/>
                <a:cs typeface="Times New Roman"/>
              </a:rPr>
              <a:t>size</a:t>
            </a:r>
            <a:r>
              <a:rPr sz="2400" spc="-10" dirty="0">
                <a:latin typeface="Times New Roman"/>
                <a:cs typeface="Times New Roman"/>
              </a:rPr>
              <a:t> </a:t>
            </a:r>
            <a:r>
              <a:rPr sz="2400" dirty="0">
                <a:latin typeface="Times New Roman"/>
                <a:cs typeface="Times New Roman"/>
              </a:rPr>
              <a:t>is </a:t>
            </a:r>
            <a:r>
              <a:rPr sz="2400" spc="-5" dirty="0">
                <a:latin typeface="Times New Roman"/>
                <a:cs typeface="Times New Roman"/>
              </a:rPr>
              <a:t>larger</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48511" y="494283"/>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5" name="object 5"/>
          <p:cNvSpPr txBox="1">
            <a:spLocks noGrp="1"/>
          </p:cNvSpPr>
          <p:nvPr>
            <p:ph type="sldNum" sz="quarter" idx="7"/>
          </p:nvPr>
        </p:nvSpPr>
        <p:spPr>
          <a:xfrm>
            <a:off x="9191246" y="6638484"/>
            <a:ext cx="216534" cy="155170"/>
          </a:xfrm>
          <a:prstGeom prst="rect">
            <a:avLst/>
          </a:prstGeom>
        </p:spPr>
        <p:txBody>
          <a:bodyPr vert="horz" wrap="square" lIns="0" tIns="1270" rIns="0" bIns="0" rtlCol="0">
            <a:spAutoFit/>
          </a:bodyPr>
          <a:lstStyle/>
          <a:p>
            <a:fld id="{81D60167-4931-47E6-BA6A-407CBD079E47}" type="slidenum">
              <a:rPr dirty="0"/>
              <a:pPr/>
              <a:t>16</a:t>
            </a:fld>
            <a:endParaRPr dirty="0"/>
          </a:p>
        </p:txBody>
      </p:sp>
      <p:sp>
        <p:nvSpPr>
          <p:cNvPr id="3" name="object 3"/>
          <p:cNvSpPr txBox="1">
            <a:spLocks noGrp="1"/>
          </p:cNvSpPr>
          <p:nvPr>
            <p:ph type="title"/>
          </p:nvPr>
        </p:nvSpPr>
        <p:spPr>
          <a:xfrm>
            <a:off x="1310133" y="1277117"/>
            <a:ext cx="3981451" cy="688641"/>
          </a:xfrm>
          <a:prstGeom prst="rect">
            <a:avLst/>
          </a:prstGeom>
        </p:spPr>
        <p:txBody>
          <a:bodyPr vert="horz" wrap="square" lIns="0" tIns="11421" rIns="0" bIns="0" rtlCol="0">
            <a:spAutoFit/>
          </a:bodyPr>
          <a:lstStyle/>
          <a:p>
            <a:pPr marL="12691">
              <a:spcBef>
                <a:spcPts val="90"/>
              </a:spcBef>
            </a:pPr>
            <a:r>
              <a:rPr sz="4400" spc="-10" dirty="0"/>
              <a:t>Macro</a:t>
            </a:r>
            <a:r>
              <a:rPr sz="4400" spc="-50" dirty="0"/>
              <a:t> </a:t>
            </a:r>
            <a:r>
              <a:rPr sz="4400" spc="-5" dirty="0"/>
              <a:t>Expansion</a:t>
            </a:r>
            <a:endParaRPr sz="4400"/>
          </a:p>
        </p:txBody>
      </p:sp>
      <p:sp>
        <p:nvSpPr>
          <p:cNvPr id="4" name="object 4"/>
          <p:cNvSpPr txBox="1"/>
          <p:nvPr/>
        </p:nvSpPr>
        <p:spPr>
          <a:xfrm>
            <a:off x="1310136" y="2197614"/>
            <a:ext cx="8114030" cy="3886309"/>
          </a:xfrm>
          <a:prstGeom prst="rect">
            <a:avLst/>
          </a:prstGeom>
        </p:spPr>
        <p:txBody>
          <a:bodyPr vert="horz" wrap="square" lIns="0" tIns="13324" rIns="0" bIns="0" rtlCol="0">
            <a:spAutoFit/>
          </a:bodyPr>
          <a:lstStyle/>
          <a:p>
            <a:pPr marL="481576" marR="218264" indent="-469523">
              <a:spcBef>
                <a:spcPts val="105"/>
              </a:spcBef>
              <a:buClr>
                <a:srgbClr val="660000"/>
              </a:buClr>
              <a:buSzPct val="71428"/>
              <a:buFont typeface="Wingdings"/>
              <a:buChar char=""/>
              <a:tabLst>
                <a:tab pos="481576" algn="l"/>
                <a:tab pos="482210" algn="l"/>
              </a:tabLst>
            </a:pPr>
            <a:r>
              <a:rPr sz="2800" dirty="0">
                <a:latin typeface="Times New Roman"/>
                <a:cs typeface="Times New Roman"/>
              </a:rPr>
              <a:t>Each </a:t>
            </a:r>
            <a:r>
              <a:rPr sz="2800" spc="-10" dirty="0">
                <a:latin typeface="Times New Roman"/>
                <a:cs typeface="Times New Roman"/>
              </a:rPr>
              <a:t>macro</a:t>
            </a:r>
            <a:r>
              <a:rPr sz="2800" spc="5" dirty="0">
                <a:latin typeface="Times New Roman"/>
                <a:cs typeface="Times New Roman"/>
              </a:rPr>
              <a:t> </a:t>
            </a:r>
            <a:r>
              <a:rPr sz="2800" spc="-5" dirty="0">
                <a:latin typeface="Times New Roman"/>
                <a:cs typeface="Times New Roman"/>
              </a:rPr>
              <a:t>invocation</a:t>
            </a:r>
            <a:r>
              <a:rPr sz="2800" dirty="0">
                <a:latin typeface="Times New Roman"/>
                <a:cs typeface="Times New Roman"/>
              </a:rPr>
              <a:t> </a:t>
            </a:r>
            <a:r>
              <a:rPr sz="2800" spc="-10" dirty="0">
                <a:latin typeface="Times New Roman"/>
                <a:cs typeface="Times New Roman"/>
              </a:rPr>
              <a:t>statement</a:t>
            </a:r>
            <a:r>
              <a:rPr sz="2800" spc="5" dirty="0">
                <a:latin typeface="Times New Roman"/>
                <a:cs typeface="Times New Roman"/>
              </a:rPr>
              <a:t> </a:t>
            </a:r>
            <a:r>
              <a:rPr sz="2800" spc="-5" dirty="0">
                <a:latin typeface="Times New Roman"/>
                <a:cs typeface="Times New Roman"/>
              </a:rPr>
              <a:t>will</a:t>
            </a:r>
            <a:r>
              <a:rPr sz="2800" spc="-25" dirty="0">
                <a:latin typeface="Times New Roman"/>
                <a:cs typeface="Times New Roman"/>
              </a:rPr>
              <a:t> </a:t>
            </a:r>
            <a:r>
              <a:rPr sz="2800" spc="5" dirty="0">
                <a:latin typeface="Times New Roman"/>
                <a:cs typeface="Times New Roman"/>
              </a:rPr>
              <a:t>be </a:t>
            </a:r>
            <a:r>
              <a:rPr sz="2800" spc="-10" dirty="0">
                <a:solidFill>
                  <a:srgbClr val="CC3300"/>
                </a:solidFill>
                <a:latin typeface="Times New Roman"/>
                <a:cs typeface="Times New Roman"/>
              </a:rPr>
              <a:t>expanded </a:t>
            </a:r>
            <a:r>
              <a:rPr sz="2800" spc="-5" dirty="0">
                <a:solidFill>
                  <a:srgbClr val="CC3300"/>
                </a:solidFill>
                <a:latin typeface="Times New Roman"/>
                <a:cs typeface="Times New Roman"/>
              </a:rPr>
              <a:t> </a:t>
            </a:r>
            <a:r>
              <a:rPr sz="2800" spc="-5" dirty="0">
                <a:latin typeface="Times New Roman"/>
                <a:cs typeface="Times New Roman"/>
              </a:rPr>
              <a:t>into</a:t>
            </a:r>
            <a:r>
              <a:rPr sz="2800" dirty="0">
                <a:latin typeface="Times New Roman"/>
                <a:cs typeface="Times New Roman"/>
              </a:rPr>
              <a:t> the</a:t>
            </a:r>
            <a:r>
              <a:rPr sz="2800" spc="-30" dirty="0">
                <a:latin typeface="Times New Roman"/>
                <a:cs typeface="Times New Roman"/>
              </a:rPr>
              <a:t> </a:t>
            </a:r>
            <a:r>
              <a:rPr sz="2800" spc="-5" dirty="0">
                <a:latin typeface="Times New Roman"/>
                <a:cs typeface="Times New Roman"/>
              </a:rPr>
              <a:t>statements</a:t>
            </a:r>
            <a:r>
              <a:rPr sz="2800" spc="-21" dirty="0">
                <a:latin typeface="Times New Roman"/>
                <a:cs typeface="Times New Roman"/>
              </a:rPr>
              <a:t> </a:t>
            </a:r>
            <a:r>
              <a:rPr sz="2800" dirty="0">
                <a:latin typeface="Times New Roman"/>
                <a:cs typeface="Times New Roman"/>
              </a:rPr>
              <a:t>that</a:t>
            </a:r>
            <a:r>
              <a:rPr sz="2800" spc="5" dirty="0">
                <a:latin typeface="Times New Roman"/>
                <a:cs typeface="Times New Roman"/>
              </a:rPr>
              <a:t> </a:t>
            </a:r>
            <a:r>
              <a:rPr sz="2800" dirty="0">
                <a:latin typeface="Times New Roman"/>
                <a:cs typeface="Times New Roman"/>
              </a:rPr>
              <a:t>form</a:t>
            </a:r>
            <a:r>
              <a:rPr sz="2800" spc="-55" dirty="0">
                <a:latin typeface="Times New Roman"/>
                <a:cs typeface="Times New Roman"/>
              </a:rPr>
              <a:t> </a:t>
            </a:r>
            <a:r>
              <a:rPr sz="2800" spc="5" dirty="0">
                <a:latin typeface="Times New Roman"/>
                <a:cs typeface="Times New Roman"/>
              </a:rPr>
              <a:t>the</a:t>
            </a:r>
            <a:r>
              <a:rPr sz="2800" dirty="0">
                <a:latin typeface="Times New Roman"/>
                <a:cs typeface="Times New Roman"/>
              </a:rPr>
              <a:t> </a:t>
            </a:r>
            <a:r>
              <a:rPr sz="2800" b="1" dirty="0">
                <a:solidFill>
                  <a:srgbClr val="0000FF"/>
                </a:solidFill>
                <a:latin typeface="Times New Roman"/>
                <a:cs typeface="Times New Roman"/>
              </a:rPr>
              <a:t>body</a:t>
            </a:r>
            <a:r>
              <a:rPr sz="2800" b="1" spc="-21" dirty="0">
                <a:solidFill>
                  <a:srgbClr val="0000FF"/>
                </a:solidFill>
                <a:latin typeface="Times New Roman"/>
                <a:cs typeface="Times New Roman"/>
              </a:rPr>
              <a:t> </a:t>
            </a:r>
            <a:r>
              <a:rPr sz="2800" spc="5" dirty="0">
                <a:latin typeface="Times New Roman"/>
                <a:cs typeface="Times New Roman"/>
              </a:rPr>
              <a:t>of</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macro.</a:t>
            </a:r>
            <a:endParaRPr sz="2800">
              <a:latin typeface="Times New Roman"/>
              <a:cs typeface="Times New Roman"/>
            </a:endParaRPr>
          </a:p>
          <a:p>
            <a:pPr>
              <a:spcBef>
                <a:spcPts val="15"/>
              </a:spcBef>
              <a:buClr>
                <a:srgbClr val="660000"/>
              </a:buClr>
              <a:buFont typeface="Wingdings"/>
              <a:buChar char=""/>
            </a:pPr>
            <a:endParaRPr sz="4100">
              <a:latin typeface="Times New Roman"/>
              <a:cs typeface="Times New Roman"/>
            </a:endParaRPr>
          </a:p>
          <a:p>
            <a:pPr marL="481576" indent="-469523">
              <a:buClr>
                <a:srgbClr val="660000"/>
              </a:buClr>
              <a:buSzPct val="71428"/>
              <a:buFont typeface="Wingdings"/>
              <a:buChar char=""/>
              <a:tabLst>
                <a:tab pos="481576" algn="l"/>
                <a:tab pos="482210" algn="l"/>
              </a:tabLst>
            </a:pPr>
            <a:r>
              <a:rPr sz="2800" spc="-5" dirty="0">
                <a:latin typeface="Times New Roman"/>
                <a:cs typeface="Times New Roman"/>
              </a:rPr>
              <a:t>Arguments</a:t>
            </a:r>
            <a:r>
              <a:rPr sz="2800" spc="5" dirty="0">
                <a:latin typeface="Times New Roman"/>
                <a:cs typeface="Times New Roman"/>
              </a:rPr>
              <a:t> from</a:t>
            </a:r>
            <a:r>
              <a:rPr sz="2800" spc="-55" dirty="0">
                <a:latin typeface="Times New Roman"/>
                <a:cs typeface="Times New Roman"/>
              </a:rPr>
              <a:t> </a:t>
            </a:r>
            <a:r>
              <a:rPr sz="2800" spc="5" dirty="0">
                <a:latin typeface="Times New Roman"/>
                <a:cs typeface="Times New Roman"/>
              </a:rPr>
              <a:t>the</a:t>
            </a:r>
            <a:r>
              <a:rPr sz="2800" spc="-25" dirty="0">
                <a:latin typeface="Times New Roman"/>
                <a:cs typeface="Times New Roman"/>
              </a:rPr>
              <a:t> </a:t>
            </a:r>
            <a:r>
              <a:rPr sz="2800" spc="-10" dirty="0">
                <a:latin typeface="Times New Roman"/>
                <a:cs typeface="Times New Roman"/>
              </a:rPr>
              <a:t>macro</a:t>
            </a:r>
            <a:r>
              <a:rPr sz="2800" spc="5" dirty="0">
                <a:latin typeface="Times New Roman"/>
                <a:cs typeface="Times New Roman"/>
              </a:rPr>
              <a:t> </a:t>
            </a:r>
            <a:r>
              <a:rPr sz="2800" spc="-5" dirty="0">
                <a:latin typeface="Times New Roman"/>
                <a:cs typeface="Times New Roman"/>
              </a:rPr>
              <a:t>invocation</a:t>
            </a:r>
            <a:r>
              <a:rPr sz="2800" spc="10" dirty="0">
                <a:latin typeface="Times New Roman"/>
                <a:cs typeface="Times New Roman"/>
              </a:rPr>
              <a:t> </a:t>
            </a:r>
            <a:r>
              <a:rPr sz="2800" spc="-10" dirty="0">
                <a:latin typeface="Times New Roman"/>
                <a:cs typeface="Times New Roman"/>
              </a:rPr>
              <a:t>are</a:t>
            </a:r>
            <a:endParaRPr sz="2800">
              <a:latin typeface="Times New Roman"/>
              <a:cs typeface="Times New Roman"/>
            </a:endParaRPr>
          </a:p>
          <a:p>
            <a:pPr marL="481576"/>
            <a:r>
              <a:rPr sz="2800" spc="-5" dirty="0">
                <a:solidFill>
                  <a:srgbClr val="CC3300"/>
                </a:solidFill>
                <a:latin typeface="Times New Roman"/>
                <a:cs typeface="Times New Roman"/>
              </a:rPr>
              <a:t>substituted</a:t>
            </a:r>
            <a:r>
              <a:rPr sz="2800" spc="5" dirty="0">
                <a:solidFill>
                  <a:srgbClr val="CC3300"/>
                </a:solidFill>
                <a:latin typeface="Times New Roman"/>
                <a:cs typeface="Times New Roman"/>
              </a:rPr>
              <a:t> </a:t>
            </a:r>
            <a:r>
              <a:rPr sz="2800" spc="-5" dirty="0">
                <a:latin typeface="Times New Roman"/>
                <a:cs typeface="Times New Roman"/>
              </a:rPr>
              <a:t>for </a:t>
            </a:r>
            <a:r>
              <a:rPr sz="2800" dirty="0">
                <a:latin typeface="Times New Roman"/>
                <a:cs typeface="Times New Roman"/>
              </a:rPr>
              <a:t>the</a:t>
            </a:r>
            <a:r>
              <a:rPr sz="2800" spc="-30" dirty="0">
                <a:latin typeface="Times New Roman"/>
                <a:cs typeface="Times New Roman"/>
              </a:rPr>
              <a:t> </a:t>
            </a:r>
            <a:r>
              <a:rPr sz="2800" spc="-5" dirty="0">
                <a:latin typeface="Times New Roman"/>
                <a:cs typeface="Times New Roman"/>
              </a:rPr>
              <a:t>parameters</a:t>
            </a:r>
            <a:r>
              <a:rPr sz="2800" spc="-21" dirty="0">
                <a:latin typeface="Times New Roman"/>
                <a:cs typeface="Times New Roman"/>
              </a:rPr>
              <a:t> </a:t>
            </a:r>
            <a:r>
              <a:rPr sz="2800" spc="5" dirty="0">
                <a:latin typeface="Times New Roman"/>
                <a:cs typeface="Times New Roman"/>
              </a:rPr>
              <a:t>in</a:t>
            </a:r>
            <a:r>
              <a:rPr sz="2800" spc="-1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spc="-10" dirty="0">
                <a:latin typeface="Times New Roman"/>
                <a:cs typeface="Times New Roman"/>
              </a:rPr>
              <a:t>macro</a:t>
            </a:r>
            <a:r>
              <a:rPr sz="2800" spc="5" dirty="0">
                <a:latin typeface="Times New Roman"/>
                <a:cs typeface="Times New Roman"/>
              </a:rPr>
              <a:t> </a:t>
            </a:r>
            <a:r>
              <a:rPr sz="2800" dirty="0">
                <a:latin typeface="Times New Roman"/>
                <a:cs typeface="Times New Roman"/>
              </a:rPr>
              <a:t>prototype.</a:t>
            </a:r>
            <a:endParaRPr sz="2800">
              <a:latin typeface="Times New Roman"/>
              <a:cs typeface="Times New Roman"/>
            </a:endParaRPr>
          </a:p>
          <a:p>
            <a:pPr marL="920008" marR="535509" lvl="1" indent="-435894">
              <a:lnSpc>
                <a:spcPts val="2858"/>
              </a:lnSpc>
              <a:spcBef>
                <a:spcPts val="705"/>
              </a:spcBef>
              <a:buClr>
                <a:srgbClr val="999966"/>
              </a:buClr>
              <a:buSzPct val="75000"/>
              <a:buFont typeface="Wingdings"/>
              <a:buChar char=""/>
              <a:tabLst>
                <a:tab pos="920008" algn="l"/>
                <a:tab pos="920643" algn="l"/>
              </a:tabLst>
            </a:pPr>
            <a:r>
              <a:rPr sz="2400" dirty="0">
                <a:latin typeface="Times New Roman"/>
                <a:cs typeface="Times New Roman"/>
              </a:rPr>
              <a:t>The</a:t>
            </a:r>
            <a:r>
              <a:rPr sz="2400" spc="-15" dirty="0">
                <a:latin typeface="Times New Roman"/>
                <a:cs typeface="Times New Roman"/>
              </a:rPr>
              <a:t> </a:t>
            </a:r>
            <a:r>
              <a:rPr sz="2400" spc="-5" dirty="0">
                <a:latin typeface="Times New Roman"/>
                <a:cs typeface="Times New Roman"/>
              </a:rPr>
              <a:t>arguments</a:t>
            </a:r>
            <a:r>
              <a:rPr sz="2400" dirty="0">
                <a:latin typeface="Times New Roman"/>
                <a:cs typeface="Times New Roman"/>
              </a:rPr>
              <a:t> </a:t>
            </a:r>
            <a:r>
              <a:rPr sz="2400" spc="-5" dirty="0">
                <a:latin typeface="Times New Roman"/>
                <a:cs typeface="Times New Roman"/>
              </a:rPr>
              <a:t>and</a:t>
            </a:r>
            <a:r>
              <a:rPr sz="2400" dirty="0">
                <a:latin typeface="Times New Roman"/>
                <a:cs typeface="Times New Roman"/>
              </a:rPr>
              <a:t> </a:t>
            </a:r>
            <a:r>
              <a:rPr sz="2400" spc="-5" dirty="0">
                <a:latin typeface="Times New Roman"/>
                <a:cs typeface="Times New Roman"/>
              </a:rPr>
              <a:t>parameters </a:t>
            </a:r>
            <a:r>
              <a:rPr sz="2400" spc="-10" dirty="0">
                <a:latin typeface="Times New Roman"/>
                <a:cs typeface="Times New Roman"/>
              </a:rPr>
              <a:t>are </a:t>
            </a:r>
            <a:r>
              <a:rPr sz="2400" spc="-5" dirty="0">
                <a:latin typeface="Times New Roman"/>
                <a:cs typeface="Times New Roman"/>
              </a:rPr>
              <a:t>associated</a:t>
            </a:r>
            <a:r>
              <a:rPr sz="2400" dirty="0">
                <a:latin typeface="Times New Roman"/>
                <a:cs typeface="Times New Roman"/>
              </a:rPr>
              <a:t> </a:t>
            </a:r>
            <a:r>
              <a:rPr sz="2400" spc="-5" dirty="0">
                <a:latin typeface="Times New Roman"/>
                <a:cs typeface="Times New Roman"/>
              </a:rPr>
              <a:t>with </a:t>
            </a:r>
            <a:r>
              <a:rPr sz="2400" dirty="0">
                <a:latin typeface="Times New Roman"/>
                <a:cs typeface="Times New Roman"/>
              </a:rPr>
              <a:t>one </a:t>
            </a:r>
            <a:r>
              <a:rPr sz="2400" spc="-585" dirty="0">
                <a:latin typeface="Times New Roman"/>
                <a:cs typeface="Times New Roman"/>
              </a:rPr>
              <a:t> </a:t>
            </a:r>
            <a:r>
              <a:rPr sz="2400" spc="-5" dirty="0">
                <a:latin typeface="Times New Roman"/>
                <a:cs typeface="Times New Roman"/>
              </a:rPr>
              <a:t>another</a:t>
            </a:r>
            <a:r>
              <a:rPr sz="2400" spc="-15" dirty="0">
                <a:latin typeface="Times New Roman"/>
                <a:cs typeface="Times New Roman"/>
              </a:rPr>
              <a:t> </a:t>
            </a:r>
            <a:r>
              <a:rPr sz="2400" spc="-5" dirty="0">
                <a:latin typeface="Times New Roman"/>
                <a:cs typeface="Times New Roman"/>
              </a:rPr>
              <a:t>according</a:t>
            </a:r>
            <a:r>
              <a:rPr sz="2400" spc="-25" dirty="0">
                <a:latin typeface="Times New Roman"/>
                <a:cs typeface="Times New Roman"/>
              </a:rPr>
              <a:t> </a:t>
            </a:r>
            <a:r>
              <a:rPr sz="2400" dirty="0">
                <a:latin typeface="Times New Roman"/>
                <a:cs typeface="Times New Roman"/>
              </a:rPr>
              <a:t>to </a:t>
            </a:r>
            <a:r>
              <a:rPr sz="2400" spc="-5" dirty="0">
                <a:latin typeface="Times New Roman"/>
                <a:cs typeface="Times New Roman"/>
              </a:rPr>
              <a:t>their</a:t>
            </a:r>
            <a:r>
              <a:rPr sz="2400" spc="15" dirty="0">
                <a:latin typeface="Times New Roman"/>
                <a:cs typeface="Times New Roman"/>
              </a:rPr>
              <a:t> </a:t>
            </a:r>
            <a:r>
              <a:rPr sz="2400" b="1" spc="-5" dirty="0">
                <a:solidFill>
                  <a:srgbClr val="CC0000"/>
                </a:solidFill>
                <a:latin typeface="Times New Roman"/>
                <a:cs typeface="Times New Roman"/>
              </a:rPr>
              <a:t>positions.</a:t>
            </a:r>
            <a:endParaRPr sz="2400">
              <a:latin typeface="Times New Roman"/>
              <a:cs typeface="Times New Roman"/>
            </a:endParaRPr>
          </a:p>
          <a:p>
            <a:pPr marL="1388897" marR="444143" indent="-469523">
              <a:spcBef>
                <a:spcPts val="375"/>
              </a:spcBef>
              <a:tabLst>
                <a:tab pos="1388897" algn="l"/>
              </a:tabLst>
            </a:pPr>
            <a:r>
              <a:rPr sz="1300" spc="-5" dirty="0">
                <a:solidFill>
                  <a:srgbClr val="660000"/>
                </a:solidFill>
                <a:latin typeface="Wingdings"/>
                <a:cs typeface="Wingdings"/>
              </a:rPr>
              <a:t></a:t>
            </a:r>
            <a:r>
              <a:rPr sz="1300" spc="-5" dirty="0">
                <a:solidFill>
                  <a:srgbClr val="660000"/>
                </a:solidFill>
                <a:latin typeface="Times New Roman"/>
                <a:cs typeface="Times New Roman"/>
              </a:rPr>
              <a:t>	</a:t>
            </a:r>
            <a:r>
              <a:rPr sz="2100" dirty="0">
                <a:latin typeface="Times New Roman"/>
                <a:cs typeface="Times New Roman"/>
              </a:rPr>
              <a:t>The </a:t>
            </a:r>
            <a:r>
              <a:rPr sz="2100" spc="-10" dirty="0">
                <a:latin typeface="Times New Roman"/>
                <a:cs typeface="Times New Roman"/>
              </a:rPr>
              <a:t>first</a:t>
            </a:r>
            <a:r>
              <a:rPr sz="2100" spc="5" dirty="0">
                <a:latin typeface="Times New Roman"/>
                <a:cs typeface="Times New Roman"/>
              </a:rPr>
              <a:t> </a:t>
            </a:r>
            <a:r>
              <a:rPr sz="2100" spc="-10" dirty="0">
                <a:latin typeface="Times New Roman"/>
                <a:cs typeface="Times New Roman"/>
              </a:rPr>
              <a:t>argument</a:t>
            </a:r>
            <a:r>
              <a:rPr sz="2100" spc="5" dirty="0">
                <a:latin typeface="Times New Roman"/>
                <a:cs typeface="Times New Roman"/>
              </a:rPr>
              <a:t> </a:t>
            </a:r>
            <a:r>
              <a:rPr sz="2100" spc="-5" dirty="0">
                <a:latin typeface="Times New Roman"/>
                <a:cs typeface="Times New Roman"/>
              </a:rPr>
              <a:t>in the</a:t>
            </a:r>
            <a:r>
              <a:rPr sz="2100" spc="30" dirty="0">
                <a:latin typeface="Times New Roman"/>
                <a:cs typeface="Times New Roman"/>
              </a:rPr>
              <a:t> </a:t>
            </a:r>
            <a:r>
              <a:rPr sz="2100" spc="-10" dirty="0">
                <a:latin typeface="Times New Roman"/>
                <a:cs typeface="Times New Roman"/>
              </a:rPr>
              <a:t>macro</a:t>
            </a:r>
            <a:r>
              <a:rPr sz="2100" spc="21" dirty="0">
                <a:latin typeface="Times New Roman"/>
                <a:cs typeface="Times New Roman"/>
              </a:rPr>
              <a:t> </a:t>
            </a:r>
            <a:r>
              <a:rPr sz="2100" spc="-5" dirty="0">
                <a:latin typeface="Times New Roman"/>
                <a:cs typeface="Times New Roman"/>
              </a:rPr>
              <a:t>invocation corresponds to</a:t>
            </a:r>
            <a:r>
              <a:rPr sz="2100" spc="21" dirty="0">
                <a:latin typeface="Times New Roman"/>
                <a:cs typeface="Times New Roman"/>
              </a:rPr>
              <a:t> </a:t>
            </a:r>
            <a:r>
              <a:rPr sz="2100" spc="-21" dirty="0">
                <a:latin typeface="Times New Roman"/>
                <a:cs typeface="Times New Roman"/>
              </a:rPr>
              <a:t>the </a:t>
            </a:r>
            <a:r>
              <a:rPr sz="2100" spc="-484" dirty="0">
                <a:latin typeface="Times New Roman"/>
                <a:cs typeface="Times New Roman"/>
              </a:rPr>
              <a:t> </a:t>
            </a:r>
            <a:r>
              <a:rPr sz="2100" spc="-10" dirty="0">
                <a:latin typeface="Times New Roman"/>
                <a:cs typeface="Times New Roman"/>
              </a:rPr>
              <a:t>first</a:t>
            </a:r>
            <a:r>
              <a:rPr sz="2100" dirty="0">
                <a:latin typeface="Times New Roman"/>
                <a:cs typeface="Times New Roman"/>
              </a:rPr>
              <a:t> </a:t>
            </a:r>
            <a:r>
              <a:rPr sz="2100" spc="-10" dirty="0">
                <a:latin typeface="Times New Roman"/>
                <a:cs typeface="Times New Roman"/>
              </a:rPr>
              <a:t>parameter</a:t>
            </a:r>
            <a:r>
              <a:rPr sz="2100" spc="15" dirty="0">
                <a:latin typeface="Times New Roman"/>
                <a:cs typeface="Times New Roman"/>
              </a:rPr>
              <a:t> </a:t>
            </a:r>
            <a:r>
              <a:rPr sz="2100" spc="-5" dirty="0">
                <a:latin typeface="Times New Roman"/>
                <a:cs typeface="Times New Roman"/>
              </a:rPr>
              <a:t>in</a:t>
            </a:r>
            <a:r>
              <a:rPr sz="2100" spc="-10" dirty="0">
                <a:latin typeface="Times New Roman"/>
                <a:cs typeface="Times New Roman"/>
              </a:rPr>
              <a:t> the</a:t>
            </a:r>
            <a:r>
              <a:rPr sz="2100" spc="25" dirty="0">
                <a:latin typeface="Times New Roman"/>
                <a:cs typeface="Times New Roman"/>
              </a:rPr>
              <a:t> </a:t>
            </a:r>
            <a:r>
              <a:rPr sz="2100" spc="-10" dirty="0">
                <a:latin typeface="Times New Roman"/>
                <a:cs typeface="Times New Roman"/>
              </a:rPr>
              <a:t>macro</a:t>
            </a:r>
            <a:r>
              <a:rPr sz="2100" spc="15" dirty="0">
                <a:latin typeface="Times New Roman"/>
                <a:cs typeface="Times New Roman"/>
              </a:rPr>
              <a:t> </a:t>
            </a:r>
            <a:r>
              <a:rPr sz="2100" spc="-10" dirty="0">
                <a:latin typeface="Times New Roman"/>
                <a:cs typeface="Times New Roman"/>
              </a:rPr>
              <a:t>prototype,</a:t>
            </a:r>
            <a:r>
              <a:rPr sz="2100" spc="10" dirty="0">
                <a:latin typeface="Times New Roman"/>
                <a:cs typeface="Times New Roman"/>
              </a:rPr>
              <a:t> </a:t>
            </a:r>
            <a:r>
              <a:rPr sz="2100" spc="-5" dirty="0">
                <a:latin typeface="Times New Roman"/>
                <a:cs typeface="Times New Roman"/>
              </a:rPr>
              <a:t>etc.</a:t>
            </a:r>
            <a:endParaRPr sz="210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29354" y="6626352"/>
            <a:ext cx="153035" cy="167354"/>
          </a:xfrm>
          <a:prstGeom prst="rect">
            <a:avLst/>
          </a:prstGeom>
        </p:spPr>
        <p:txBody>
          <a:bodyPr vert="horz" wrap="square" lIns="0" tIns="13324" rIns="0" bIns="0" rtlCol="0">
            <a:spAutoFit/>
          </a:bodyPr>
          <a:lstStyle/>
          <a:p>
            <a:pPr>
              <a:spcBef>
                <a:spcPts val="105"/>
              </a:spcBef>
            </a:pPr>
            <a:r>
              <a:rPr sz="1000" spc="-10" dirty="0">
                <a:latin typeface="Arial MT"/>
                <a:cs typeface="Arial MT"/>
              </a:rPr>
              <a:t>14</a:t>
            </a:r>
            <a:endParaRPr sz="1000">
              <a:latin typeface="Arial MT"/>
              <a:cs typeface="Arial MT"/>
            </a:endParaRPr>
          </a:p>
        </p:txBody>
      </p:sp>
      <p:grpSp>
        <p:nvGrpSpPr>
          <p:cNvPr id="3" name="object 3"/>
          <p:cNvGrpSpPr/>
          <p:nvPr/>
        </p:nvGrpSpPr>
        <p:grpSpPr>
          <a:xfrm>
            <a:off x="1225041" y="2094232"/>
            <a:ext cx="8318500" cy="4833620"/>
            <a:chOff x="1225041" y="2094229"/>
            <a:chExt cx="8318500" cy="4833620"/>
          </a:xfrm>
        </p:grpSpPr>
        <p:sp>
          <p:nvSpPr>
            <p:cNvPr id="4" name="object 4"/>
            <p:cNvSpPr/>
            <p:nvPr/>
          </p:nvSpPr>
          <p:spPr>
            <a:xfrm>
              <a:off x="1231391" y="2100579"/>
              <a:ext cx="8305800"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sp>
          <p:nvSpPr>
            <p:cNvPr id="5" name="object 5"/>
            <p:cNvSpPr/>
            <p:nvPr/>
          </p:nvSpPr>
          <p:spPr>
            <a:xfrm>
              <a:off x="1243583" y="2469387"/>
              <a:ext cx="2971800" cy="4453255"/>
            </a:xfrm>
            <a:custGeom>
              <a:avLst/>
              <a:gdLst/>
              <a:ahLst/>
              <a:cxnLst/>
              <a:rect l="l" t="t" r="r" b="b"/>
              <a:pathLst>
                <a:path w="2971800" h="4453255">
                  <a:moveTo>
                    <a:pt x="0" y="4453128"/>
                  </a:moveTo>
                  <a:lnTo>
                    <a:pt x="2971800" y="4453128"/>
                  </a:lnTo>
                  <a:lnTo>
                    <a:pt x="2971800" y="0"/>
                  </a:lnTo>
                  <a:lnTo>
                    <a:pt x="0" y="0"/>
                  </a:lnTo>
                  <a:lnTo>
                    <a:pt x="0" y="4453128"/>
                  </a:lnTo>
                  <a:close/>
                </a:path>
              </a:pathLst>
            </a:custGeom>
            <a:ln w="9144">
              <a:solidFill>
                <a:srgbClr val="000000"/>
              </a:solidFill>
            </a:ln>
          </p:spPr>
          <p:txBody>
            <a:bodyPr wrap="square" lIns="0" tIns="0" rIns="0" bIns="0" rtlCol="0"/>
            <a:lstStyle/>
            <a:p>
              <a:endParaRPr/>
            </a:p>
          </p:txBody>
        </p:sp>
      </p:grpSp>
      <p:graphicFrame>
        <p:nvGraphicFramePr>
          <p:cNvPr id="6" name="object 6"/>
          <p:cNvGraphicFramePr>
            <a:graphicFrameLocks noGrp="1"/>
          </p:cNvGraphicFramePr>
          <p:nvPr/>
        </p:nvGraphicFramePr>
        <p:xfrm>
          <a:off x="1048511" y="494283"/>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7" name="object 7"/>
          <p:cNvSpPr txBox="1">
            <a:spLocks noGrp="1"/>
          </p:cNvSpPr>
          <p:nvPr>
            <p:ph type="title"/>
          </p:nvPr>
        </p:nvSpPr>
        <p:spPr>
          <a:xfrm>
            <a:off x="1310133" y="1277117"/>
            <a:ext cx="3981451" cy="688641"/>
          </a:xfrm>
          <a:prstGeom prst="rect">
            <a:avLst/>
          </a:prstGeom>
        </p:spPr>
        <p:txBody>
          <a:bodyPr vert="horz" wrap="square" lIns="0" tIns="11421" rIns="0" bIns="0" rtlCol="0">
            <a:spAutoFit/>
          </a:bodyPr>
          <a:lstStyle/>
          <a:p>
            <a:pPr marL="12691">
              <a:spcBef>
                <a:spcPts val="90"/>
              </a:spcBef>
            </a:pPr>
            <a:r>
              <a:rPr sz="4400" spc="-10" dirty="0"/>
              <a:t>Macro</a:t>
            </a:r>
            <a:r>
              <a:rPr sz="4400" spc="-50" dirty="0"/>
              <a:t> </a:t>
            </a:r>
            <a:r>
              <a:rPr sz="4400" spc="-5" dirty="0"/>
              <a:t>Expansion</a:t>
            </a:r>
            <a:endParaRPr sz="4400"/>
          </a:p>
        </p:txBody>
      </p:sp>
      <p:sp>
        <p:nvSpPr>
          <p:cNvPr id="8" name="object 8"/>
          <p:cNvSpPr txBox="1"/>
          <p:nvPr/>
        </p:nvSpPr>
        <p:spPr>
          <a:xfrm>
            <a:off x="1325373" y="2474979"/>
            <a:ext cx="1720850" cy="657863"/>
          </a:xfrm>
          <a:prstGeom prst="rect">
            <a:avLst/>
          </a:prstGeom>
        </p:spPr>
        <p:txBody>
          <a:bodyPr vert="horz" wrap="square" lIns="0" tIns="11421" rIns="0" bIns="0" rtlCol="0">
            <a:spAutoFit/>
          </a:bodyPr>
          <a:lstStyle/>
          <a:p>
            <a:pPr marL="12691">
              <a:spcBef>
                <a:spcPts val="90"/>
              </a:spcBef>
            </a:pPr>
            <a:r>
              <a:rPr sz="2100" b="1" i="1" spc="-10" dirty="0">
                <a:latin typeface="Times New Roman"/>
                <a:cs typeface="Times New Roman"/>
              </a:rPr>
              <a:t>Source</a:t>
            </a:r>
            <a:r>
              <a:rPr sz="2100" b="1" i="1" spc="-44" dirty="0">
                <a:latin typeface="Times New Roman"/>
                <a:cs typeface="Times New Roman"/>
              </a:rPr>
              <a:t> </a:t>
            </a:r>
            <a:r>
              <a:rPr sz="2100" b="1" i="1" spc="-10" dirty="0">
                <a:latin typeface="Times New Roman"/>
                <a:cs typeface="Times New Roman"/>
              </a:rPr>
              <a:t>program</a:t>
            </a:r>
            <a:endParaRPr sz="2100">
              <a:latin typeface="Times New Roman"/>
              <a:cs typeface="Times New Roman"/>
            </a:endParaRPr>
          </a:p>
        </p:txBody>
      </p:sp>
      <p:sp>
        <p:nvSpPr>
          <p:cNvPr id="9" name="object 9"/>
          <p:cNvSpPr txBox="1"/>
          <p:nvPr/>
        </p:nvSpPr>
        <p:spPr>
          <a:xfrm>
            <a:off x="1325375" y="3145539"/>
            <a:ext cx="1928495" cy="981029"/>
          </a:xfrm>
          <a:prstGeom prst="rect">
            <a:avLst/>
          </a:prstGeom>
        </p:spPr>
        <p:txBody>
          <a:bodyPr vert="horz" wrap="square" lIns="0" tIns="11421" rIns="0" bIns="0" rtlCol="0">
            <a:spAutoFit/>
          </a:bodyPr>
          <a:lstStyle/>
          <a:p>
            <a:pPr marL="12691">
              <a:spcBef>
                <a:spcPts val="90"/>
              </a:spcBef>
              <a:tabLst>
                <a:tab pos="925721" algn="l"/>
              </a:tabLst>
            </a:pPr>
            <a:r>
              <a:rPr sz="2100" b="1" spc="-10" dirty="0">
                <a:latin typeface="Times New Roman"/>
                <a:cs typeface="Times New Roman"/>
              </a:rPr>
              <a:t>WD	</a:t>
            </a:r>
            <a:r>
              <a:rPr sz="2100" b="1" spc="25" dirty="0">
                <a:latin typeface="Times New Roman"/>
                <a:cs typeface="Times New Roman"/>
              </a:rPr>
              <a:t>M</a:t>
            </a:r>
            <a:r>
              <a:rPr sz="2100" b="1" spc="-15" dirty="0">
                <a:latin typeface="Times New Roman"/>
                <a:cs typeface="Times New Roman"/>
              </a:rPr>
              <a:t>ACRO</a:t>
            </a:r>
            <a:endParaRPr sz="2100">
              <a:latin typeface="Times New Roman"/>
              <a:cs typeface="Times New Roman"/>
            </a:endParaRPr>
          </a:p>
        </p:txBody>
      </p:sp>
      <p:sp>
        <p:nvSpPr>
          <p:cNvPr id="10" name="object 10"/>
          <p:cNvSpPr txBox="1"/>
          <p:nvPr/>
        </p:nvSpPr>
        <p:spPr>
          <a:xfrm>
            <a:off x="2239772" y="3449124"/>
            <a:ext cx="1785621" cy="1077697"/>
          </a:xfrm>
          <a:prstGeom prst="rect">
            <a:avLst/>
          </a:prstGeom>
        </p:spPr>
        <p:txBody>
          <a:bodyPr vert="horz" wrap="square" lIns="0" tIns="43146" rIns="0" bIns="0" rtlCol="0">
            <a:spAutoFit/>
          </a:bodyPr>
          <a:lstStyle/>
          <a:p>
            <a:pPr marL="12691">
              <a:spcBef>
                <a:spcPts val="340"/>
              </a:spcBef>
              <a:tabLst>
                <a:tab pos="926358" algn="l"/>
              </a:tabLst>
            </a:pPr>
            <a:r>
              <a:rPr sz="2100" b="1" spc="-5" dirty="0">
                <a:latin typeface="Times New Roman"/>
                <a:cs typeface="Times New Roman"/>
              </a:rPr>
              <a:t>STA	</a:t>
            </a:r>
            <a:r>
              <a:rPr sz="2100" b="1" spc="-10" dirty="0">
                <a:latin typeface="Times New Roman"/>
                <a:cs typeface="Times New Roman"/>
              </a:rPr>
              <a:t>DATA1</a:t>
            </a:r>
            <a:endParaRPr sz="2100">
              <a:latin typeface="Times New Roman"/>
              <a:cs typeface="Times New Roman"/>
            </a:endParaRPr>
          </a:p>
          <a:p>
            <a:pPr marL="12691" marR="5077">
              <a:lnSpc>
                <a:spcPct val="110000"/>
              </a:lnSpc>
              <a:tabLst>
                <a:tab pos="926358" algn="l"/>
              </a:tabLst>
            </a:pPr>
            <a:r>
              <a:rPr sz="2100" b="1" spc="-10" dirty="0">
                <a:latin typeface="Times New Roman"/>
                <a:cs typeface="Times New Roman"/>
              </a:rPr>
              <a:t>S</a:t>
            </a:r>
            <a:r>
              <a:rPr sz="2100" b="1" spc="-21" dirty="0">
                <a:latin typeface="Times New Roman"/>
                <a:cs typeface="Times New Roman"/>
              </a:rPr>
              <a:t>T</a:t>
            </a:r>
            <a:r>
              <a:rPr sz="2100" b="1" spc="-10" dirty="0">
                <a:latin typeface="Times New Roman"/>
                <a:cs typeface="Times New Roman"/>
              </a:rPr>
              <a:t>B</a:t>
            </a:r>
            <a:r>
              <a:rPr sz="2100" b="1" dirty="0">
                <a:latin typeface="Times New Roman"/>
                <a:cs typeface="Times New Roman"/>
              </a:rPr>
              <a:t>	</a:t>
            </a:r>
            <a:r>
              <a:rPr sz="2100" b="1" spc="-15" dirty="0">
                <a:latin typeface="Times New Roman"/>
                <a:cs typeface="Times New Roman"/>
              </a:rPr>
              <a:t>D</a:t>
            </a:r>
            <a:r>
              <a:rPr sz="2100" b="1" spc="15" dirty="0">
                <a:latin typeface="Times New Roman"/>
                <a:cs typeface="Times New Roman"/>
              </a:rPr>
              <a:t>A</a:t>
            </a:r>
            <a:r>
              <a:rPr sz="2100" b="1" spc="-21" dirty="0">
                <a:latin typeface="Times New Roman"/>
                <a:cs typeface="Times New Roman"/>
              </a:rPr>
              <a:t>T</a:t>
            </a:r>
            <a:r>
              <a:rPr sz="2100" b="1" spc="-10" dirty="0">
                <a:latin typeface="Times New Roman"/>
                <a:cs typeface="Times New Roman"/>
              </a:rPr>
              <a:t>A2  </a:t>
            </a:r>
            <a:r>
              <a:rPr sz="2100" b="1" spc="-5" dirty="0">
                <a:latin typeface="Times New Roman"/>
                <a:cs typeface="Times New Roman"/>
              </a:rPr>
              <a:t>MEND</a:t>
            </a:r>
            <a:endParaRPr sz="2100">
              <a:latin typeface="Times New Roman"/>
              <a:cs typeface="Times New Roman"/>
            </a:endParaRPr>
          </a:p>
        </p:txBody>
      </p:sp>
      <p:sp>
        <p:nvSpPr>
          <p:cNvPr id="11" name="object 11"/>
          <p:cNvSpPr txBox="1"/>
          <p:nvPr/>
        </p:nvSpPr>
        <p:spPr>
          <a:xfrm>
            <a:off x="1782573" y="4486660"/>
            <a:ext cx="88900" cy="334698"/>
          </a:xfrm>
          <a:prstGeom prst="rect">
            <a:avLst/>
          </a:prstGeom>
        </p:spPr>
        <p:txBody>
          <a:bodyPr vert="horz" wrap="square" lIns="0" tIns="11421" rIns="0" bIns="0" rtlCol="0">
            <a:spAutoFit/>
          </a:bodyPr>
          <a:lstStyle/>
          <a:p>
            <a:pPr marL="12691">
              <a:spcBef>
                <a:spcPts val="90"/>
              </a:spcBef>
            </a:pPr>
            <a:r>
              <a:rPr sz="2100" b="1" spc="-5" dirty="0">
                <a:latin typeface="Times New Roman"/>
                <a:cs typeface="Times New Roman"/>
              </a:rPr>
              <a:t>.</a:t>
            </a:r>
            <a:endParaRPr sz="2100">
              <a:latin typeface="Times New Roman"/>
              <a:cs typeface="Times New Roman"/>
            </a:endParaRPr>
          </a:p>
        </p:txBody>
      </p:sp>
      <p:sp>
        <p:nvSpPr>
          <p:cNvPr id="12" name="object 12"/>
          <p:cNvSpPr txBox="1"/>
          <p:nvPr/>
        </p:nvSpPr>
        <p:spPr>
          <a:xfrm>
            <a:off x="1325383" y="4818892"/>
            <a:ext cx="461645" cy="657863"/>
          </a:xfrm>
          <a:prstGeom prst="rect">
            <a:avLst/>
          </a:prstGeom>
        </p:spPr>
        <p:txBody>
          <a:bodyPr vert="horz" wrap="square" lIns="0" tIns="11421" rIns="0" bIns="0" rtlCol="0">
            <a:spAutoFit/>
          </a:bodyPr>
          <a:lstStyle/>
          <a:p>
            <a:pPr marL="12691">
              <a:spcBef>
                <a:spcPts val="90"/>
              </a:spcBef>
            </a:pPr>
            <a:r>
              <a:rPr sz="2100" b="1" spc="-10" dirty="0">
                <a:latin typeface="Times New Roman"/>
                <a:cs typeface="Times New Roman"/>
              </a:rPr>
              <a:t>WD</a:t>
            </a:r>
            <a:endParaRPr sz="2100">
              <a:latin typeface="Times New Roman"/>
              <a:cs typeface="Times New Roman"/>
            </a:endParaRPr>
          </a:p>
        </p:txBody>
      </p:sp>
      <p:sp>
        <p:nvSpPr>
          <p:cNvPr id="13" name="object 13"/>
          <p:cNvSpPr txBox="1"/>
          <p:nvPr/>
        </p:nvSpPr>
        <p:spPr>
          <a:xfrm>
            <a:off x="1782573" y="5154172"/>
            <a:ext cx="88900" cy="334698"/>
          </a:xfrm>
          <a:prstGeom prst="rect">
            <a:avLst/>
          </a:prstGeom>
        </p:spPr>
        <p:txBody>
          <a:bodyPr vert="horz" wrap="square" lIns="0" tIns="11421" rIns="0" bIns="0" rtlCol="0">
            <a:spAutoFit/>
          </a:bodyPr>
          <a:lstStyle/>
          <a:p>
            <a:pPr marL="12691">
              <a:spcBef>
                <a:spcPts val="90"/>
              </a:spcBef>
            </a:pPr>
            <a:r>
              <a:rPr sz="2100" b="1" spc="-5" dirty="0">
                <a:latin typeface="Times New Roman"/>
                <a:cs typeface="Times New Roman"/>
              </a:rPr>
              <a:t>.</a:t>
            </a:r>
            <a:endParaRPr sz="2100">
              <a:latin typeface="Times New Roman"/>
              <a:cs typeface="Times New Roman"/>
            </a:endParaRPr>
          </a:p>
        </p:txBody>
      </p:sp>
      <p:sp>
        <p:nvSpPr>
          <p:cNvPr id="14" name="object 14"/>
          <p:cNvSpPr txBox="1"/>
          <p:nvPr/>
        </p:nvSpPr>
        <p:spPr>
          <a:xfrm>
            <a:off x="1325383" y="5489454"/>
            <a:ext cx="461645" cy="657863"/>
          </a:xfrm>
          <a:prstGeom prst="rect">
            <a:avLst/>
          </a:prstGeom>
        </p:spPr>
        <p:txBody>
          <a:bodyPr vert="horz" wrap="square" lIns="0" tIns="11421" rIns="0" bIns="0" rtlCol="0">
            <a:spAutoFit/>
          </a:bodyPr>
          <a:lstStyle/>
          <a:p>
            <a:pPr marL="12691">
              <a:spcBef>
                <a:spcPts val="90"/>
              </a:spcBef>
            </a:pPr>
            <a:r>
              <a:rPr sz="2100" b="1" spc="-10" dirty="0">
                <a:latin typeface="Times New Roman"/>
                <a:cs typeface="Times New Roman"/>
              </a:rPr>
              <a:t>WD</a:t>
            </a:r>
            <a:endParaRPr sz="2100">
              <a:latin typeface="Times New Roman"/>
              <a:cs typeface="Times New Roman"/>
            </a:endParaRPr>
          </a:p>
        </p:txBody>
      </p:sp>
      <p:sp>
        <p:nvSpPr>
          <p:cNvPr id="15" name="object 15"/>
          <p:cNvSpPr txBox="1"/>
          <p:nvPr/>
        </p:nvSpPr>
        <p:spPr>
          <a:xfrm>
            <a:off x="1782573" y="5824731"/>
            <a:ext cx="88900" cy="334698"/>
          </a:xfrm>
          <a:prstGeom prst="rect">
            <a:avLst/>
          </a:prstGeom>
        </p:spPr>
        <p:txBody>
          <a:bodyPr vert="horz" wrap="square" lIns="0" tIns="11421" rIns="0" bIns="0" rtlCol="0">
            <a:spAutoFit/>
          </a:bodyPr>
          <a:lstStyle/>
          <a:p>
            <a:pPr marL="12691">
              <a:spcBef>
                <a:spcPts val="90"/>
              </a:spcBef>
            </a:pPr>
            <a:r>
              <a:rPr sz="2100" b="1" spc="-5" dirty="0">
                <a:latin typeface="Times New Roman"/>
                <a:cs typeface="Times New Roman"/>
              </a:rPr>
              <a:t>.</a:t>
            </a:r>
            <a:endParaRPr sz="2100">
              <a:latin typeface="Times New Roman"/>
              <a:cs typeface="Times New Roman"/>
            </a:endParaRPr>
          </a:p>
        </p:txBody>
      </p:sp>
      <p:sp>
        <p:nvSpPr>
          <p:cNvPr id="16" name="object 16"/>
          <p:cNvSpPr txBox="1"/>
          <p:nvPr/>
        </p:nvSpPr>
        <p:spPr>
          <a:xfrm>
            <a:off x="1325383" y="6160011"/>
            <a:ext cx="461645" cy="657863"/>
          </a:xfrm>
          <a:prstGeom prst="rect">
            <a:avLst/>
          </a:prstGeom>
        </p:spPr>
        <p:txBody>
          <a:bodyPr vert="horz" wrap="square" lIns="0" tIns="11421" rIns="0" bIns="0" rtlCol="0">
            <a:spAutoFit/>
          </a:bodyPr>
          <a:lstStyle/>
          <a:p>
            <a:pPr marL="12691">
              <a:spcBef>
                <a:spcPts val="90"/>
              </a:spcBef>
            </a:pPr>
            <a:r>
              <a:rPr sz="2100" b="1" spc="-10" dirty="0">
                <a:latin typeface="Times New Roman"/>
                <a:cs typeface="Times New Roman"/>
              </a:rPr>
              <a:t>WD</a:t>
            </a:r>
            <a:endParaRPr sz="2100">
              <a:latin typeface="Times New Roman"/>
              <a:cs typeface="Times New Roman"/>
            </a:endParaRPr>
          </a:p>
        </p:txBody>
      </p:sp>
      <p:sp>
        <p:nvSpPr>
          <p:cNvPr id="17" name="object 17"/>
          <p:cNvSpPr txBox="1"/>
          <p:nvPr/>
        </p:nvSpPr>
        <p:spPr>
          <a:xfrm>
            <a:off x="1782573" y="6495294"/>
            <a:ext cx="88900" cy="334698"/>
          </a:xfrm>
          <a:prstGeom prst="rect">
            <a:avLst/>
          </a:prstGeom>
        </p:spPr>
        <p:txBody>
          <a:bodyPr vert="horz" wrap="square" lIns="0" tIns="11421" rIns="0" bIns="0" rtlCol="0">
            <a:spAutoFit/>
          </a:bodyPr>
          <a:lstStyle/>
          <a:p>
            <a:pPr marL="12691">
              <a:spcBef>
                <a:spcPts val="90"/>
              </a:spcBef>
            </a:pPr>
            <a:r>
              <a:rPr sz="2100" b="1" spc="-5" dirty="0">
                <a:latin typeface="Times New Roman"/>
                <a:cs typeface="Times New Roman"/>
              </a:rPr>
              <a:t>.</a:t>
            </a:r>
            <a:endParaRPr sz="2100">
              <a:latin typeface="Times New Roman"/>
              <a:cs typeface="Times New Roman"/>
            </a:endParaRPr>
          </a:p>
        </p:txBody>
      </p:sp>
      <p:sp>
        <p:nvSpPr>
          <p:cNvPr id="18" name="object 18"/>
          <p:cNvSpPr/>
          <p:nvPr/>
        </p:nvSpPr>
        <p:spPr>
          <a:xfrm>
            <a:off x="6272786" y="2121917"/>
            <a:ext cx="3124201" cy="4800600"/>
          </a:xfrm>
          <a:custGeom>
            <a:avLst/>
            <a:gdLst/>
            <a:ahLst/>
            <a:cxnLst/>
            <a:rect l="l" t="t" r="r" b="b"/>
            <a:pathLst>
              <a:path w="3124200" h="4800600">
                <a:moveTo>
                  <a:pt x="0" y="4800600"/>
                </a:moveTo>
                <a:lnTo>
                  <a:pt x="3124200" y="4800600"/>
                </a:lnTo>
                <a:lnTo>
                  <a:pt x="3124200" y="0"/>
                </a:lnTo>
                <a:lnTo>
                  <a:pt x="0" y="0"/>
                </a:lnTo>
                <a:lnTo>
                  <a:pt x="0" y="4800600"/>
                </a:lnTo>
                <a:close/>
              </a:path>
            </a:pathLst>
          </a:custGeom>
          <a:ln w="12192">
            <a:solidFill>
              <a:srgbClr val="000000"/>
            </a:solidFill>
          </a:ln>
        </p:spPr>
        <p:txBody>
          <a:bodyPr wrap="square" lIns="0" tIns="0" rIns="0" bIns="0" rtlCol="0"/>
          <a:lstStyle/>
          <a:p>
            <a:endParaRPr/>
          </a:p>
        </p:txBody>
      </p:sp>
      <p:sp>
        <p:nvSpPr>
          <p:cNvPr id="19" name="object 19"/>
          <p:cNvSpPr txBox="1"/>
          <p:nvPr/>
        </p:nvSpPr>
        <p:spPr>
          <a:xfrm>
            <a:off x="6367274" y="2086665"/>
            <a:ext cx="2789555" cy="1869683"/>
          </a:xfrm>
          <a:prstGeom prst="rect">
            <a:avLst/>
          </a:prstGeom>
        </p:spPr>
        <p:txBody>
          <a:bodyPr vert="horz" wrap="square" lIns="0" tIns="73601" rIns="0" bIns="0" rtlCol="0">
            <a:spAutoFit/>
          </a:bodyPr>
          <a:lstStyle/>
          <a:p>
            <a:pPr>
              <a:spcBef>
                <a:spcPts val="580"/>
              </a:spcBef>
            </a:pPr>
            <a:r>
              <a:rPr sz="2100" b="1" i="1" spc="-5" dirty="0">
                <a:latin typeface="Times New Roman"/>
                <a:cs typeface="Times New Roman"/>
              </a:rPr>
              <a:t>Expanded</a:t>
            </a:r>
            <a:r>
              <a:rPr sz="2100" b="1" i="1" dirty="0">
                <a:latin typeface="Times New Roman"/>
                <a:cs typeface="Times New Roman"/>
              </a:rPr>
              <a:t> </a:t>
            </a:r>
            <a:r>
              <a:rPr sz="2100" b="1" i="1" spc="-10" dirty="0">
                <a:latin typeface="Times New Roman"/>
                <a:cs typeface="Times New Roman"/>
              </a:rPr>
              <a:t>source program</a:t>
            </a:r>
            <a:endParaRPr sz="2100">
              <a:latin typeface="Times New Roman"/>
              <a:cs typeface="Times New Roman"/>
            </a:endParaRPr>
          </a:p>
          <a:p>
            <a:pPr marL="1827329">
              <a:spcBef>
                <a:spcPts val="480"/>
              </a:spcBef>
            </a:pPr>
            <a:r>
              <a:rPr sz="2100" b="1" spc="-5" dirty="0">
                <a:latin typeface="Times New Roman"/>
                <a:cs typeface="Times New Roman"/>
              </a:rPr>
              <a:t>.</a:t>
            </a:r>
            <a:endParaRPr sz="2100">
              <a:latin typeface="Times New Roman"/>
              <a:cs typeface="Times New Roman"/>
            </a:endParaRPr>
          </a:p>
          <a:p>
            <a:pPr marL="1827329">
              <a:spcBef>
                <a:spcPts val="480"/>
              </a:spcBef>
            </a:pPr>
            <a:r>
              <a:rPr sz="2100" b="1" spc="-5" dirty="0">
                <a:latin typeface="Times New Roman"/>
                <a:cs typeface="Times New Roman"/>
              </a:rPr>
              <a:t>.</a:t>
            </a:r>
            <a:endParaRPr sz="2100">
              <a:latin typeface="Times New Roman"/>
              <a:cs typeface="Times New Roman"/>
            </a:endParaRPr>
          </a:p>
          <a:p>
            <a:pPr marL="1827329">
              <a:spcBef>
                <a:spcPts val="480"/>
              </a:spcBef>
            </a:pPr>
            <a:r>
              <a:rPr sz="2100" b="1" spc="-5" dirty="0">
                <a:latin typeface="Times New Roman"/>
                <a:cs typeface="Times New Roman"/>
              </a:rPr>
              <a:t>.</a:t>
            </a:r>
            <a:endParaRPr sz="2100">
              <a:latin typeface="Times New Roman"/>
              <a:cs typeface="Times New Roman"/>
            </a:endParaRPr>
          </a:p>
        </p:txBody>
      </p:sp>
      <p:sp>
        <p:nvSpPr>
          <p:cNvPr id="20" name="object 20"/>
          <p:cNvSpPr txBox="1"/>
          <p:nvPr/>
        </p:nvSpPr>
        <p:spPr>
          <a:xfrm>
            <a:off x="7281673" y="3552758"/>
            <a:ext cx="1772920" cy="3466917"/>
          </a:xfrm>
          <a:prstGeom prst="rect">
            <a:avLst/>
          </a:prstGeom>
        </p:spPr>
        <p:txBody>
          <a:bodyPr vert="horz" wrap="square" lIns="0" tIns="70428" rIns="0" bIns="0" rtlCol="0">
            <a:spAutoFit/>
          </a:bodyPr>
          <a:lstStyle/>
          <a:p>
            <a:pPr>
              <a:spcBef>
                <a:spcPts val="555"/>
              </a:spcBef>
              <a:tabLst>
                <a:tab pos="913659" algn="l"/>
              </a:tabLst>
            </a:pPr>
            <a:r>
              <a:rPr sz="2100" b="1" spc="-5" dirty="0">
                <a:latin typeface="Times New Roman"/>
                <a:cs typeface="Times New Roman"/>
              </a:rPr>
              <a:t>STA	</a:t>
            </a:r>
            <a:r>
              <a:rPr sz="2100" b="1" spc="-10" dirty="0">
                <a:latin typeface="Times New Roman"/>
                <a:cs typeface="Times New Roman"/>
              </a:rPr>
              <a:t>DATA1</a:t>
            </a:r>
            <a:endParaRPr sz="2100">
              <a:latin typeface="Times New Roman"/>
              <a:cs typeface="Times New Roman"/>
            </a:endParaRPr>
          </a:p>
          <a:p>
            <a:pPr>
              <a:spcBef>
                <a:spcPts val="455"/>
              </a:spcBef>
              <a:tabLst>
                <a:tab pos="913659" algn="l"/>
              </a:tabLst>
            </a:pPr>
            <a:r>
              <a:rPr sz="2100" b="1" spc="-10" dirty="0">
                <a:latin typeface="Times New Roman"/>
                <a:cs typeface="Times New Roman"/>
              </a:rPr>
              <a:t>STB	DATA2</a:t>
            </a:r>
            <a:endParaRPr sz="2100">
              <a:latin typeface="Times New Roman"/>
              <a:cs typeface="Times New Roman"/>
            </a:endParaRPr>
          </a:p>
          <a:p>
            <a:pPr marL="118649" algn="ctr">
              <a:spcBef>
                <a:spcPts val="480"/>
              </a:spcBef>
            </a:pPr>
            <a:r>
              <a:rPr sz="2100" b="1" spc="-5" dirty="0">
                <a:latin typeface="Times New Roman"/>
                <a:cs typeface="Times New Roman"/>
              </a:rPr>
              <a:t>.</a:t>
            </a:r>
            <a:endParaRPr sz="2100">
              <a:latin typeface="Times New Roman"/>
              <a:cs typeface="Times New Roman"/>
            </a:endParaRPr>
          </a:p>
          <a:p>
            <a:pPr>
              <a:spcBef>
                <a:spcPts val="480"/>
              </a:spcBef>
              <a:tabLst>
                <a:tab pos="913659" algn="l"/>
              </a:tabLst>
            </a:pPr>
            <a:r>
              <a:rPr sz="2100" b="1" spc="-5" dirty="0">
                <a:latin typeface="Times New Roman"/>
                <a:cs typeface="Times New Roman"/>
              </a:rPr>
              <a:t>STA	</a:t>
            </a:r>
            <a:r>
              <a:rPr sz="2100" b="1" spc="-10" dirty="0">
                <a:latin typeface="Times New Roman"/>
                <a:cs typeface="Times New Roman"/>
              </a:rPr>
              <a:t>DATA1</a:t>
            </a:r>
            <a:endParaRPr sz="2100">
              <a:latin typeface="Times New Roman"/>
              <a:cs typeface="Times New Roman"/>
            </a:endParaRPr>
          </a:p>
          <a:p>
            <a:pPr>
              <a:spcBef>
                <a:spcPts val="480"/>
              </a:spcBef>
              <a:tabLst>
                <a:tab pos="913659" algn="l"/>
              </a:tabLst>
            </a:pPr>
            <a:r>
              <a:rPr sz="2100" b="1" spc="-10" dirty="0">
                <a:latin typeface="Times New Roman"/>
                <a:cs typeface="Times New Roman"/>
              </a:rPr>
              <a:t>STB	DATA2</a:t>
            </a:r>
            <a:endParaRPr sz="2100">
              <a:latin typeface="Times New Roman"/>
              <a:cs typeface="Times New Roman"/>
            </a:endParaRPr>
          </a:p>
          <a:p>
            <a:pPr marL="118649" algn="ctr">
              <a:spcBef>
                <a:spcPts val="480"/>
              </a:spcBef>
            </a:pPr>
            <a:r>
              <a:rPr sz="2100" b="1" spc="-5" dirty="0">
                <a:latin typeface="Times New Roman"/>
                <a:cs typeface="Times New Roman"/>
              </a:rPr>
              <a:t>.</a:t>
            </a:r>
            <a:endParaRPr sz="2100">
              <a:latin typeface="Times New Roman"/>
              <a:cs typeface="Times New Roman"/>
            </a:endParaRPr>
          </a:p>
          <a:p>
            <a:pPr>
              <a:spcBef>
                <a:spcPts val="459"/>
              </a:spcBef>
              <a:tabLst>
                <a:tab pos="913659" algn="l"/>
              </a:tabLst>
            </a:pPr>
            <a:r>
              <a:rPr sz="2100" b="1" spc="-5" dirty="0">
                <a:latin typeface="Times New Roman"/>
                <a:cs typeface="Times New Roman"/>
              </a:rPr>
              <a:t>STA	</a:t>
            </a:r>
            <a:r>
              <a:rPr sz="2100" b="1" spc="-10" dirty="0">
                <a:latin typeface="Times New Roman"/>
                <a:cs typeface="Times New Roman"/>
              </a:rPr>
              <a:t>DATA1</a:t>
            </a:r>
            <a:endParaRPr sz="2100">
              <a:latin typeface="Times New Roman"/>
              <a:cs typeface="Times New Roman"/>
            </a:endParaRPr>
          </a:p>
          <a:p>
            <a:pPr>
              <a:spcBef>
                <a:spcPts val="480"/>
              </a:spcBef>
              <a:tabLst>
                <a:tab pos="913659" algn="l"/>
              </a:tabLst>
            </a:pPr>
            <a:r>
              <a:rPr sz="2100" b="1" spc="-10" dirty="0">
                <a:latin typeface="Times New Roman"/>
                <a:cs typeface="Times New Roman"/>
              </a:rPr>
              <a:t>STB	DATA2</a:t>
            </a:r>
            <a:endParaRPr sz="2100">
              <a:latin typeface="Times New Roman"/>
              <a:cs typeface="Times New Roman"/>
            </a:endParaRPr>
          </a:p>
          <a:p>
            <a:pPr marL="118649" algn="ctr">
              <a:spcBef>
                <a:spcPts val="480"/>
              </a:spcBef>
            </a:pPr>
            <a:r>
              <a:rPr sz="2100" b="1" spc="-5" dirty="0">
                <a:latin typeface="Times New Roman"/>
                <a:cs typeface="Times New Roman"/>
              </a:rPr>
              <a:t>.</a:t>
            </a:r>
            <a:endParaRPr sz="2100">
              <a:latin typeface="Times New Roman"/>
              <a:cs typeface="Times New Roman"/>
            </a:endParaRPr>
          </a:p>
        </p:txBody>
      </p:sp>
      <p:grpSp>
        <p:nvGrpSpPr>
          <p:cNvPr id="21" name="object 21"/>
          <p:cNvGrpSpPr/>
          <p:nvPr/>
        </p:nvGrpSpPr>
        <p:grpSpPr>
          <a:xfrm>
            <a:off x="4515425" y="3793558"/>
            <a:ext cx="1838326" cy="1914525"/>
            <a:chOff x="4515421" y="3793553"/>
            <a:chExt cx="1838325" cy="1914525"/>
          </a:xfrm>
        </p:grpSpPr>
        <p:sp>
          <p:nvSpPr>
            <p:cNvPr id="22" name="object 22"/>
            <p:cNvSpPr/>
            <p:nvPr/>
          </p:nvSpPr>
          <p:spPr>
            <a:xfrm>
              <a:off x="4520184" y="3798315"/>
              <a:ext cx="1828800" cy="1905000"/>
            </a:xfrm>
            <a:custGeom>
              <a:avLst/>
              <a:gdLst/>
              <a:ahLst/>
              <a:cxnLst/>
              <a:rect l="l" t="t" r="r" b="b"/>
              <a:pathLst>
                <a:path w="1828800" h="1905000">
                  <a:moveTo>
                    <a:pt x="1408176" y="0"/>
                  </a:moveTo>
                  <a:lnTo>
                    <a:pt x="0" y="0"/>
                  </a:lnTo>
                  <a:lnTo>
                    <a:pt x="0" y="1905000"/>
                  </a:lnTo>
                  <a:lnTo>
                    <a:pt x="1408176" y="1905000"/>
                  </a:lnTo>
                  <a:lnTo>
                    <a:pt x="1408176" y="1188720"/>
                  </a:lnTo>
                  <a:lnTo>
                    <a:pt x="1524000" y="1188720"/>
                  </a:lnTo>
                  <a:lnTo>
                    <a:pt x="1524000" y="1411224"/>
                  </a:lnTo>
                  <a:lnTo>
                    <a:pt x="1828800" y="950976"/>
                  </a:lnTo>
                  <a:lnTo>
                    <a:pt x="1524000" y="490728"/>
                  </a:lnTo>
                  <a:lnTo>
                    <a:pt x="1524000" y="713232"/>
                  </a:lnTo>
                  <a:lnTo>
                    <a:pt x="1408176" y="713232"/>
                  </a:lnTo>
                  <a:lnTo>
                    <a:pt x="1408176" y="0"/>
                  </a:lnTo>
                  <a:close/>
                </a:path>
              </a:pathLst>
            </a:custGeom>
            <a:solidFill>
              <a:srgbClr val="CCCC00"/>
            </a:solidFill>
          </p:spPr>
          <p:txBody>
            <a:bodyPr wrap="square" lIns="0" tIns="0" rIns="0" bIns="0" rtlCol="0"/>
            <a:lstStyle/>
            <a:p>
              <a:endParaRPr/>
            </a:p>
          </p:txBody>
        </p:sp>
        <p:sp>
          <p:nvSpPr>
            <p:cNvPr id="23" name="object 23"/>
            <p:cNvSpPr/>
            <p:nvPr/>
          </p:nvSpPr>
          <p:spPr>
            <a:xfrm>
              <a:off x="4520184" y="3798315"/>
              <a:ext cx="1828800" cy="1905000"/>
            </a:xfrm>
            <a:custGeom>
              <a:avLst/>
              <a:gdLst/>
              <a:ahLst/>
              <a:cxnLst/>
              <a:rect l="l" t="t" r="r" b="b"/>
              <a:pathLst>
                <a:path w="1828800" h="1905000">
                  <a:moveTo>
                    <a:pt x="0" y="0"/>
                  </a:moveTo>
                  <a:lnTo>
                    <a:pt x="0" y="1905000"/>
                  </a:lnTo>
                  <a:lnTo>
                    <a:pt x="1408176" y="1905000"/>
                  </a:lnTo>
                  <a:lnTo>
                    <a:pt x="1408176" y="1188720"/>
                  </a:lnTo>
                  <a:lnTo>
                    <a:pt x="1524000" y="1188720"/>
                  </a:lnTo>
                  <a:lnTo>
                    <a:pt x="1524000" y="1411224"/>
                  </a:lnTo>
                  <a:lnTo>
                    <a:pt x="1828800" y="950976"/>
                  </a:lnTo>
                  <a:lnTo>
                    <a:pt x="1524000" y="490728"/>
                  </a:lnTo>
                  <a:lnTo>
                    <a:pt x="1524000" y="713232"/>
                  </a:lnTo>
                  <a:lnTo>
                    <a:pt x="1408176" y="713232"/>
                  </a:lnTo>
                  <a:lnTo>
                    <a:pt x="1408176" y="0"/>
                  </a:lnTo>
                  <a:lnTo>
                    <a:pt x="0" y="0"/>
                  </a:lnTo>
                  <a:close/>
                </a:path>
              </a:pathLst>
            </a:custGeom>
            <a:ln w="9144">
              <a:solidFill>
                <a:srgbClr val="000000"/>
              </a:solidFill>
            </a:ln>
          </p:spPr>
          <p:txBody>
            <a:bodyPr wrap="square" lIns="0" tIns="0" rIns="0" bIns="0" rtlCol="0"/>
            <a:lstStyle/>
            <a:p>
              <a:endParaRPr/>
            </a:p>
          </p:txBody>
        </p:sp>
      </p:grpSp>
      <p:sp>
        <p:nvSpPr>
          <p:cNvPr id="24" name="object 24"/>
          <p:cNvSpPr txBox="1"/>
          <p:nvPr/>
        </p:nvSpPr>
        <p:spPr>
          <a:xfrm>
            <a:off x="4659889" y="3965450"/>
            <a:ext cx="1169036" cy="1950525"/>
          </a:xfrm>
          <a:prstGeom prst="rect">
            <a:avLst/>
          </a:prstGeom>
        </p:spPr>
        <p:txBody>
          <a:bodyPr vert="horz" wrap="square" lIns="0" tIns="11421" rIns="0" bIns="0" rtlCol="0">
            <a:spAutoFit/>
          </a:bodyPr>
          <a:lstStyle/>
          <a:p>
            <a:pPr marL="12691" marR="5077" indent="3810" algn="ctr">
              <a:spcBef>
                <a:spcPts val="90"/>
              </a:spcBef>
            </a:pPr>
            <a:r>
              <a:rPr sz="2100" b="1" dirty="0">
                <a:latin typeface="Times New Roman"/>
                <a:cs typeface="Times New Roman"/>
              </a:rPr>
              <a:t>Macro </a:t>
            </a:r>
            <a:r>
              <a:rPr sz="2100" b="1" spc="5" dirty="0">
                <a:latin typeface="Times New Roman"/>
                <a:cs typeface="Times New Roman"/>
              </a:rPr>
              <a:t> </a:t>
            </a:r>
            <a:r>
              <a:rPr sz="2100" b="1" spc="-21" dirty="0">
                <a:latin typeface="Times New Roman"/>
                <a:cs typeface="Times New Roman"/>
              </a:rPr>
              <a:t>E</a:t>
            </a:r>
            <a:r>
              <a:rPr sz="2100" b="1" spc="5" dirty="0">
                <a:latin typeface="Times New Roman"/>
                <a:cs typeface="Times New Roman"/>
              </a:rPr>
              <a:t>x</a:t>
            </a:r>
            <a:r>
              <a:rPr sz="2100" b="1" spc="-10" dirty="0">
                <a:latin typeface="Times New Roman"/>
                <a:cs typeface="Times New Roman"/>
              </a:rPr>
              <a:t>p</a:t>
            </a:r>
            <a:r>
              <a:rPr sz="2100" b="1" spc="5" dirty="0">
                <a:latin typeface="Times New Roman"/>
                <a:cs typeface="Times New Roman"/>
              </a:rPr>
              <a:t>a</a:t>
            </a:r>
            <a:r>
              <a:rPr sz="2100" b="1" spc="-10" dirty="0">
                <a:latin typeface="Times New Roman"/>
                <a:cs typeface="Times New Roman"/>
              </a:rPr>
              <a:t>n</a:t>
            </a:r>
            <a:r>
              <a:rPr sz="2100" b="1" spc="-15" dirty="0">
                <a:latin typeface="Times New Roman"/>
                <a:cs typeface="Times New Roman"/>
              </a:rPr>
              <a:t>s</a:t>
            </a:r>
            <a:r>
              <a:rPr sz="2100" b="1" spc="-5" dirty="0">
                <a:latin typeface="Times New Roman"/>
                <a:cs typeface="Times New Roman"/>
              </a:rPr>
              <a:t>i</a:t>
            </a:r>
            <a:r>
              <a:rPr sz="2100" b="1" spc="5" dirty="0">
                <a:latin typeface="Times New Roman"/>
                <a:cs typeface="Times New Roman"/>
              </a:rPr>
              <a:t>on  </a:t>
            </a:r>
            <a:r>
              <a:rPr sz="2100" b="1" spc="-10" dirty="0">
                <a:latin typeface="Times New Roman"/>
                <a:cs typeface="Times New Roman"/>
              </a:rPr>
              <a:t>by</a:t>
            </a:r>
            <a:endParaRPr sz="2100">
              <a:latin typeface="Times New Roman"/>
              <a:cs typeface="Times New Roman"/>
            </a:endParaRPr>
          </a:p>
          <a:p>
            <a:pPr marL="64083" marR="53297" indent="635" algn="ctr"/>
            <a:r>
              <a:rPr sz="2100" b="1" dirty="0">
                <a:latin typeface="Times New Roman"/>
                <a:cs typeface="Times New Roman"/>
              </a:rPr>
              <a:t>Macro </a:t>
            </a:r>
            <a:r>
              <a:rPr sz="2100" b="1" spc="5" dirty="0">
                <a:latin typeface="Times New Roman"/>
                <a:cs typeface="Times New Roman"/>
              </a:rPr>
              <a:t> </a:t>
            </a:r>
            <a:r>
              <a:rPr sz="2100" b="1" spc="-10" dirty="0">
                <a:latin typeface="Times New Roman"/>
                <a:cs typeface="Times New Roman"/>
              </a:rPr>
              <a:t>pr</a:t>
            </a:r>
            <a:r>
              <a:rPr sz="2100" b="1" spc="5" dirty="0">
                <a:latin typeface="Times New Roman"/>
                <a:cs typeface="Times New Roman"/>
              </a:rPr>
              <a:t>o</a:t>
            </a:r>
            <a:r>
              <a:rPr sz="2100" b="1" spc="-5" dirty="0">
                <a:latin typeface="Times New Roman"/>
                <a:cs typeface="Times New Roman"/>
              </a:rPr>
              <a:t>ce</a:t>
            </a:r>
            <a:r>
              <a:rPr sz="2100" b="1" spc="-15" dirty="0">
                <a:latin typeface="Times New Roman"/>
                <a:cs typeface="Times New Roman"/>
              </a:rPr>
              <a:t>ss</a:t>
            </a:r>
            <a:r>
              <a:rPr sz="2100" b="1" spc="5" dirty="0">
                <a:latin typeface="Times New Roman"/>
                <a:cs typeface="Times New Roman"/>
              </a:rPr>
              <a:t>or</a:t>
            </a:r>
            <a:endParaRPr sz="2100">
              <a:latin typeface="Times New Roman"/>
              <a:cs typeface="Times New Roman"/>
            </a:endParaRPr>
          </a:p>
        </p:txBody>
      </p:sp>
      <p:sp>
        <p:nvSpPr>
          <p:cNvPr id="25" name="object 25"/>
          <p:cNvSpPr/>
          <p:nvPr/>
        </p:nvSpPr>
        <p:spPr>
          <a:xfrm>
            <a:off x="1853194" y="2804670"/>
            <a:ext cx="2593975" cy="3663951"/>
          </a:xfrm>
          <a:custGeom>
            <a:avLst/>
            <a:gdLst/>
            <a:ahLst/>
            <a:cxnLst/>
            <a:rect l="l" t="t" r="r" b="b"/>
            <a:pathLst>
              <a:path w="2593975" h="3663950">
                <a:moveTo>
                  <a:pt x="2517648" y="3584448"/>
                </a:moveTo>
                <a:lnTo>
                  <a:pt x="2514600" y="3578352"/>
                </a:lnTo>
                <a:lnTo>
                  <a:pt x="72478" y="2913989"/>
                </a:lnTo>
                <a:lnTo>
                  <a:pt x="73406" y="2910840"/>
                </a:lnTo>
                <a:lnTo>
                  <a:pt x="82296" y="2880360"/>
                </a:lnTo>
                <a:lnTo>
                  <a:pt x="0" y="2898648"/>
                </a:lnTo>
                <a:lnTo>
                  <a:pt x="60960" y="2953512"/>
                </a:lnTo>
                <a:lnTo>
                  <a:pt x="69786" y="2923222"/>
                </a:lnTo>
                <a:lnTo>
                  <a:pt x="2511552" y="3587496"/>
                </a:lnTo>
                <a:lnTo>
                  <a:pt x="2517648" y="3584448"/>
                </a:lnTo>
                <a:close/>
              </a:path>
              <a:path w="2593975" h="3663950">
                <a:moveTo>
                  <a:pt x="2517648" y="3508248"/>
                </a:moveTo>
                <a:lnTo>
                  <a:pt x="2514600" y="3502152"/>
                </a:lnTo>
                <a:lnTo>
                  <a:pt x="68935" y="2242921"/>
                </a:lnTo>
                <a:lnTo>
                  <a:pt x="72034" y="2237232"/>
                </a:lnTo>
                <a:lnTo>
                  <a:pt x="85344" y="2212848"/>
                </a:lnTo>
                <a:lnTo>
                  <a:pt x="0" y="2212848"/>
                </a:lnTo>
                <a:lnTo>
                  <a:pt x="48768" y="2279904"/>
                </a:lnTo>
                <a:lnTo>
                  <a:pt x="63715" y="2252497"/>
                </a:lnTo>
                <a:lnTo>
                  <a:pt x="2511552" y="3511296"/>
                </a:lnTo>
                <a:lnTo>
                  <a:pt x="2517648" y="3508248"/>
                </a:lnTo>
                <a:close/>
              </a:path>
              <a:path w="2593975" h="3663950">
                <a:moveTo>
                  <a:pt x="2593848" y="3660648"/>
                </a:moveTo>
                <a:lnTo>
                  <a:pt x="2590800" y="3654552"/>
                </a:lnTo>
                <a:lnTo>
                  <a:pt x="74942" y="3505847"/>
                </a:lnTo>
                <a:lnTo>
                  <a:pt x="74968" y="3505200"/>
                </a:lnTo>
                <a:lnTo>
                  <a:pt x="76200" y="3474720"/>
                </a:lnTo>
                <a:lnTo>
                  <a:pt x="0" y="3508248"/>
                </a:lnTo>
                <a:lnTo>
                  <a:pt x="73152" y="3550920"/>
                </a:lnTo>
                <a:lnTo>
                  <a:pt x="74460" y="3518179"/>
                </a:lnTo>
                <a:lnTo>
                  <a:pt x="2590800" y="3663696"/>
                </a:lnTo>
                <a:lnTo>
                  <a:pt x="2593848" y="3660648"/>
                </a:lnTo>
                <a:close/>
              </a:path>
              <a:path w="2593975" h="3663950">
                <a:moveTo>
                  <a:pt x="2593848" y="0"/>
                </a:moveTo>
                <a:lnTo>
                  <a:pt x="2587752" y="0"/>
                </a:lnTo>
                <a:lnTo>
                  <a:pt x="2110181" y="405942"/>
                </a:lnTo>
                <a:lnTo>
                  <a:pt x="2087880" y="381000"/>
                </a:lnTo>
                <a:lnTo>
                  <a:pt x="2057400" y="460248"/>
                </a:lnTo>
                <a:lnTo>
                  <a:pt x="2139696" y="438912"/>
                </a:lnTo>
                <a:lnTo>
                  <a:pt x="2123325" y="420624"/>
                </a:lnTo>
                <a:lnTo>
                  <a:pt x="2115909" y="412343"/>
                </a:lnTo>
                <a:lnTo>
                  <a:pt x="2593848" y="6096"/>
                </a:lnTo>
                <a:lnTo>
                  <a:pt x="2593848" y="0"/>
                </a:lnTo>
                <a:close/>
              </a:path>
            </a:pathLst>
          </a:custGeom>
          <a:solidFill>
            <a:srgbClr val="000000"/>
          </a:solidFill>
        </p:spPr>
        <p:txBody>
          <a:bodyPr wrap="square" lIns="0" tIns="0" rIns="0" bIns="0" rtlCol="0"/>
          <a:lstStyle/>
          <a:p>
            <a:endParaRPr/>
          </a:p>
        </p:txBody>
      </p:sp>
      <p:sp>
        <p:nvSpPr>
          <p:cNvPr id="26" name="object 26"/>
          <p:cNvSpPr txBox="1"/>
          <p:nvPr/>
        </p:nvSpPr>
        <p:spPr>
          <a:xfrm>
            <a:off x="4507490" y="2389638"/>
            <a:ext cx="1071245" cy="981029"/>
          </a:xfrm>
          <a:prstGeom prst="rect">
            <a:avLst/>
          </a:prstGeom>
        </p:spPr>
        <p:txBody>
          <a:bodyPr vert="horz" wrap="square" lIns="0" tIns="11421" rIns="0" bIns="0" rtlCol="0">
            <a:spAutoFit/>
          </a:bodyPr>
          <a:lstStyle/>
          <a:p>
            <a:pPr marL="12691" marR="5077">
              <a:spcBef>
                <a:spcPts val="90"/>
              </a:spcBef>
            </a:pPr>
            <a:r>
              <a:rPr sz="2100" b="1" spc="-5" dirty="0">
                <a:solidFill>
                  <a:srgbClr val="CC0000"/>
                </a:solidFill>
                <a:latin typeface="Times New Roman"/>
                <a:cs typeface="Times New Roman"/>
              </a:rPr>
              <a:t>Macro </a:t>
            </a:r>
            <a:r>
              <a:rPr sz="2100" b="1" dirty="0">
                <a:solidFill>
                  <a:srgbClr val="CC0000"/>
                </a:solidFill>
                <a:latin typeface="Times New Roman"/>
                <a:cs typeface="Times New Roman"/>
              </a:rPr>
              <a:t> </a:t>
            </a:r>
            <a:r>
              <a:rPr sz="2100" b="1" spc="-10" dirty="0">
                <a:solidFill>
                  <a:srgbClr val="CC0000"/>
                </a:solidFill>
                <a:latin typeface="Times New Roman"/>
                <a:cs typeface="Times New Roman"/>
              </a:rPr>
              <a:t>de</a:t>
            </a:r>
            <a:r>
              <a:rPr sz="2100" b="1" dirty="0">
                <a:solidFill>
                  <a:srgbClr val="CC0000"/>
                </a:solidFill>
                <a:latin typeface="Times New Roman"/>
                <a:cs typeface="Times New Roman"/>
              </a:rPr>
              <a:t>f</a:t>
            </a:r>
            <a:r>
              <a:rPr sz="2100" b="1" spc="-5" dirty="0">
                <a:solidFill>
                  <a:srgbClr val="CC0000"/>
                </a:solidFill>
                <a:latin typeface="Times New Roman"/>
                <a:cs typeface="Times New Roman"/>
              </a:rPr>
              <a:t>ini</a:t>
            </a:r>
            <a:r>
              <a:rPr sz="2100" b="1" dirty="0">
                <a:solidFill>
                  <a:srgbClr val="CC0000"/>
                </a:solidFill>
                <a:latin typeface="Times New Roman"/>
                <a:cs typeface="Times New Roman"/>
              </a:rPr>
              <a:t>t</a:t>
            </a:r>
            <a:r>
              <a:rPr sz="2100" b="1" spc="-5" dirty="0">
                <a:solidFill>
                  <a:srgbClr val="CC0000"/>
                </a:solidFill>
                <a:latin typeface="Times New Roman"/>
                <a:cs typeface="Times New Roman"/>
              </a:rPr>
              <a:t>i</a:t>
            </a:r>
            <a:r>
              <a:rPr sz="2100" b="1" spc="5" dirty="0">
                <a:solidFill>
                  <a:srgbClr val="CC0000"/>
                </a:solidFill>
                <a:latin typeface="Times New Roman"/>
                <a:cs typeface="Times New Roman"/>
              </a:rPr>
              <a:t>on</a:t>
            </a:r>
            <a:endParaRPr sz="2100">
              <a:latin typeface="Times New Roman"/>
              <a:cs typeface="Times New Roman"/>
            </a:endParaRPr>
          </a:p>
        </p:txBody>
      </p:sp>
      <p:sp>
        <p:nvSpPr>
          <p:cNvPr id="27" name="object 27"/>
          <p:cNvSpPr txBox="1"/>
          <p:nvPr/>
        </p:nvSpPr>
        <p:spPr>
          <a:xfrm>
            <a:off x="4522724" y="6092958"/>
            <a:ext cx="1156335" cy="981029"/>
          </a:xfrm>
          <a:prstGeom prst="rect">
            <a:avLst/>
          </a:prstGeom>
        </p:spPr>
        <p:txBody>
          <a:bodyPr vert="horz" wrap="square" lIns="0" tIns="11421" rIns="0" bIns="0" rtlCol="0">
            <a:spAutoFit/>
          </a:bodyPr>
          <a:lstStyle/>
          <a:p>
            <a:pPr marL="12691" marR="5077">
              <a:spcBef>
                <a:spcPts val="90"/>
              </a:spcBef>
            </a:pPr>
            <a:r>
              <a:rPr sz="2100" b="1" spc="-5" dirty="0">
                <a:solidFill>
                  <a:srgbClr val="CC0000"/>
                </a:solidFill>
                <a:latin typeface="Times New Roman"/>
                <a:cs typeface="Times New Roman"/>
              </a:rPr>
              <a:t>Macro </a:t>
            </a:r>
            <a:r>
              <a:rPr sz="2100" b="1" dirty="0">
                <a:solidFill>
                  <a:srgbClr val="CC0000"/>
                </a:solidFill>
                <a:latin typeface="Times New Roman"/>
                <a:cs typeface="Times New Roman"/>
              </a:rPr>
              <a:t> </a:t>
            </a:r>
            <a:r>
              <a:rPr sz="2100" b="1" spc="-5" dirty="0">
                <a:solidFill>
                  <a:srgbClr val="CC0000"/>
                </a:solidFill>
                <a:latin typeface="Times New Roman"/>
                <a:cs typeface="Times New Roman"/>
              </a:rPr>
              <a:t>in</a:t>
            </a:r>
            <a:r>
              <a:rPr sz="2100" b="1" spc="5" dirty="0">
                <a:solidFill>
                  <a:srgbClr val="CC0000"/>
                </a:solidFill>
                <a:latin typeface="Times New Roman"/>
                <a:cs typeface="Times New Roman"/>
              </a:rPr>
              <a:t>vo</a:t>
            </a:r>
            <a:r>
              <a:rPr sz="2100" b="1" spc="-5" dirty="0">
                <a:solidFill>
                  <a:srgbClr val="CC0000"/>
                </a:solidFill>
                <a:latin typeface="Times New Roman"/>
                <a:cs typeface="Times New Roman"/>
              </a:rPr>
              <a:t>c</a:t>
            </a:r>
            <a:r>
              <a:rPr sz="2100" b="1" spc="5" dirty="0">
                <a:solidFill>
                  <a:srgbClr val="CC0000"/>
                </a:solidFill>
                <a:latin typeface="Times New Roman"/>
                <a:cs typeface="Times New Roman"/>
              </a:rPr>
              <a:t>at</a:t>
            </a:r>
            <a:r>
              <a:rPr sz="2100" b="1" spc="-35" dirty="0">
                <a:solidFill>
                  <a:srgbClr val="CC0000"/>
                </a:solidFill>
                <a:latin typeface="Times New Roman"/>
                <a:cs typeface="Times New Roman"/>
              </a:rPr>
              <a:t>i</a:t>
            </a:r>
            <a:r>
              <a:rPr sz="2100" b="1" spc="5" dirty="0">
                <a:solidFill>
                  <a:srgbClr val="CC0000"/>
                </a:solidFill>
                <a:latin typeface="Times New Roman"/>
                <a:cs typeface="Times New Roman"/>
              </a:rPr>
              <a:t>on</a:t>
            </a:r>
            <a:endParaRPr sz="210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8511" y="494285"/>
            <a:ext cx="8699500" cy="381001"/>
            <a:chOff x="1048511" y="494283"/>
            <a:chExt cx="8699500" cy="381000"/>
          </a:xfrm>
        </p:grpSpPr>
        <p:sp>
          <p:nvSpPr>
            <p:cNvPr id="3" name="object 3"/>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4" name="object 4"/>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5" name="object 5"/>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6" name="object 6"/>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8" name="object 8"/>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9" name="object 9"/>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0" name="object 10"/>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1" name="object 11"/>
          <p:cNvSpPr txBox="1">
            <a:spLocks noGrp="1"/>
          </p:cNvSpPr>
          <p:nvPr>
            <p:ph type="title"/>
          </p:nvPr>
        </p:nvSpPr>
        <p:spPr>
          <a:xfrm>
            <a:off x="1310141" y="728480"/>
            <a:ext cx="8060435" cy="1244571"/>
          </a:xfrm>
          <a:prstGeom prst="rect">
            <a:avLst/>
          </a:prstGeom>
        </p:spPr>
        <p:txBody>
          <a:bodyPr vert="horz" wrap="square" lIns="0" tIns="13324" rIns="0" bIns="0" rtlCol="0">
            <a:spAutoFit/>
          </a:bodyPr>
          <a:lstStyle/>
          <a:p>
            <a:pPr marL="12691" marR="5077">
              <a:spcBef>
                <a:spcPts val="105"/>
              </a:spcBef>
            </a:pPr>
            <a:r>
              <a:rPr dirty="0"/>
              <a:t>Macro</a:t>
            </a:r>
            <a:r>
              <a:rPr spc="15" dirty="0"/>
              <a:t> </a:t>
            </a:r>
            <a:r>
              <a:rPr spc="-5" dirty="0"/>
              <a:t>Expansion</a:t>
            </a:r>
            <a:r>
              <a:rPr spc="-10" dirty="0"/>
              <a:t> </a:t>
            </a:r>
            <a:r>
              <a:rPr spc="-5" dirty="0"/>
              <a:t>with</a:t>
            </a:r>
            <a:r>
              <a:rPr spc="-10" dirty="0"/>
              <a:t> </a:t>
            </a:r>
            <a:r>
              <a:rPr spc="-5" dirty="0"/>
              <a:t>Parameters </a:t>
            </a:r>
            <a:r>
              <a:rPr spc="-985" dirty="0"/>
              <a:t> </a:t>
            </a:r>
            <a:r>
              <a:rPr dirty="0"/>
              <a:t>Substitution</a:t>
            </a:r>
          </a:p>
        </p:txBody>
      </p:sp>
      <p:sp>
        <p:nvSpPr>
          <p:cNvPr id="12" name="object 12"/>
          <p:cNvSpPr/>
          <p:nvPr/>
        </p:nvSpPr>
        <p:spPr>
          <a:xfrm>
            <a:off x="1243583" y="2228595"/>
            <a:ext cx="2971800" cy="4450080"/>
          </a:xfrm>
          <a:custGeom>
            <a:avLst/>
            <a:gdLst/>
            <a:ahLst/>
            <a:cxnLst/>
            <a:rect l="l" t="t" r="r" b="b"/>
            <a:pathLst>
              <a:path w="2971800" h="4450080">
                <a:moveTo>
                  <a:pt x="0" y="4450080"/>
                </a:moveTo>
                <a:lnTo>
                  <a:pt x="2971800" y="4450080"/>
                </a:lnTo>
                <a:lnTo>
                  <a:pt x="2971800" y="0"/>
                </a:lnTo>
                <a:lnTo>
                  <a:pt x="0" y="0"/>
                </a:lnTo>
                <a:lnTo>
                  <a:pt x="0" y="4450080"/>
                </a:lnTo>
                <a:close/>
              </a:path>
            </a:pathLst>
          </a:custGeom>
          <a:ln w="9144">
            <a:solidFill>
              <a:srgbClr val="000000"/>
            </a:solidFill>
          </a:ln>
        </p:spPr>
        <p:txBody>
          <a:bodyPr wrap="square" lIns="0" tIns="0" rIns="0" bIns="0" rtlCol="0"/>
          <a:lstStyle/>
          <a:p>
            <a:endParaRPr/>
          </a:p>
        </p:txBody>
      </p:sp>
      <p:sp>
        <p:nvSpPr>
          <p:cNvPr id="13" name="object 13"/>
          <p:cNvSpPr txBox="1"/>
          <p:nvPr/>
        </p:nvSpPr>
        <p:spPr>
          <a:xfrm>
            <a:off x="1325373" y="2231140"/>
            <a:ext cx="1720850" cy="657863"/>
          </a:xfrm>
          <a:prstGeom prst="rect">
            <a:avLst/>
          </a:prstGeom>
        </p:spPr>
        <p:txBody>
          <a:bodyPr vert="horz" wrap="square" lIns="0" tIns="11421" rIns="0" bIns="0" rtlCol="0">
            <a:spAutoFit/>
          </a:bodyPr>
          <a:lstStyle/>
          <a:p>
            <a:pPr marL="12691">
              <a:spcBef>
                <a:spcPts val="90"/>
              </a:spcBef>
            </a:pPr>
            <a:r>
              <a:rPr sz="2100" b="1" i="1" spc="-10" dirty="0">
                <a:latin typeface="Times New Roman"/>
                <a:cs typeface="Times New Roman"/>
              </a:rPr>
              <a:t>Source</a:t>
            </a:r>
            <a:r>
              <a:rPr sz="2100" b="1" i="1" spc="-44" dirty="0">
                <a:latin typeface="Times New Roman"/>
                <a:cs typeface="Times New Roman"/>
              </a:rPr>
              <a:t> </a:t>
            </a:r>
            <a:r>
              <a:rPr sz="2100" b="1" i="1" spc="-10" dirty="0">
                <a:latin typeface="Times New Roman"/>
                <a:cs typeface="Times New Roman"/>
              </a:rPr>
              <a:t>program</a:t>
            </a:r>
            <a:endParaRPr sz="2100">
              <a:latin typeface="Times New Roman"/>
              <a:cs typeface="Times New Roman"/>
            </a:endParaRPr>
          </a:p>
        </p:txBody>
      </p:sp>
      <p:sp>
        <p:nvSpPr>
          <p:cNvPr id="14" name="object 14"/>
          <p:cNvSpPr txBox="1"/>
          <p:nvPr/>
        </p:nvSpPr>
        <p:spPr>
          <a:xfrm>
            <a:off x="1325372" y="2901702"/>
            <a:ext cx="2749550" cy="657863"/>
          </a:xfrm>
          <a:prstGeom prst="rect">
            <a:avLst/>
          </a:prstGeom>
        </p:spPr>
        <p:txBody>
          <a:bodyPr vert="horz" wrap="square" lIns="0" tIns="11421" rIns="0" bIns="0" rtlCol="0">
            <a:spAutoFit/>
          </a:bodyPr>
          <a:lstStyle/>
          <a:p>
            <a:pPr marL="12691">
              <a:spcBef>
                <a:spcPts val="90"/>
              </a:spcBef>
              <a:tabLst>
                <a:tab pos="575482" algn="l"/>
              </a:tabLst>
            </a:pPr>
            <a:r>
              <a:rPr sz="2100" b="1" spc="-10" dirty="0">
                <a:latin typeface="Times New Roman"/>
                <a:cs typeface="Times New Roman"/>
              </a:rPr>
              <a:t>WD	</a:t>
            </a:r>
            <a:r>
              <a:rPr sz="2100" b="1" spc="-5" dirty="0">
                <a:latin typeface="Times New Roman"/>
                <a:cs typeface="Times New Roman"/>
              </a:rPr>
              <a:t>MACRO</a:t>
            </a:r>
            <a:r>
              <a:rPr sz="2100" b="1" spc="-44" dirty="0">
                <a:latin typeface="Times New Roman"/>
                <a:cs typeface="Times New Roman"/>
              </a:rPr>
              <a:t> </a:t>
            </a:r>
            <a:r>
              <a:rPr sz="2100" b="1" spc="-5" dirty="0">
                <a:latin typeface="Times New Roman"/>
                <a:cs typeface="Times New Roman"/>
              </a:rPr>
              <a:t>&amp;A1,&amp;A2</a:t>
            </a:r>
            <a:endParaRPr sz="2100">
              <a:latin typeface="Times New Roman"/>
              <a:cs typeface="Times New Roman"/>
            </a:endParaRPr>
          </a:p>
        </p:txBody>
      </p:sp>
      <p:sp>
        <p:nvSpPr>
          <p:cNvPr id="15" name="object 15"/>
          <p:cNvSpPr txBox="1"/>
          <p:nvPr/>
        </p:nvSpPr>
        <p:spPr>
          <a:xfrm>
            <a:off x="2239773" y="3205283"/>
            <a:ext cx="1460500" cy="2079509"/>
          </a:xfrm>
          <a:prstGeom prst="rect">
            <a:avLst/>
          </a:prstGeom>
        </p:spPr>
        <p:txBody>
          <a:bodyPr vert="horz" wrap="square" lIns="0" tIns="43146" rIns="0" bIns="0" rtlCol="0">
            <a:spAutoFit/>
          </a:bodyPr>
          <a:lstStyle/>
          <a:p>
            <a:pPr marL="12691">
              <a:spcBef>
                <a:spcPts val="340"/>
              </a:spcBef>
              <a:tabLst>
                <a:tab pos="926358" algn="l"/>
              </a:tabLst>
            </a:pPr>
            <a:r>
              <a:rPr sz="2100" b="1" spc="-10" dirty="0">
                <a:latin typeface="Times New Roman"/>
                <a:cs typeface="Times New Roman"/>
              </a:rPr>
              <a:t>S</a:t>
            </a:r>
            <a:r>
              <a:rPr sz="2100" b="1" spc="5" dirty="0">
                <a:latin typeface="Times New Roman"/>
                <a:cs typeface="Times New Roman"/>
              </a:rPr>
              <a:t>T</a:t>
            </a:r>
            <a:r>
              <a:rPr sz="2100" b="1" spc="-10" dirty="0">
                <a:latin typeface="Times New Roman"/>
                <a:cs typeface="Times New Roman"/>
              </a:rPr>
              <a:t>A</a:t>
            </a:r>
            <a:r>
              <a:rPr sz="2100" b="1" dirty="0">
                <a:latin typeface="Times New Roman"/>
                <a:cs typeface="Times New Roman"/>
              </a:rPr>
              <a:t>	</a:t>
            </a:r>
            <a:r>
              <a:rPr sz="2100" b="1" spc="-10" dirty="0">
                <a:latin typeface="Times New Roman"/>
                <a:cs typeface="Times New Roman"/>
              </a:rPr>
              <a:t>&amp;A1</a:t>
            </a:r>
            <a:endParaRPr sz="2100">
              <a:latin typeface="Times New Roman"/>
              <a:cs typeface="Times New Roman"/>
            </a:endParaRPr>
          </a:p>
          <a:p>
            <a:pPr marL="12691" marR="5077">
              <a:lnSpc>
                <a:spcPct val="110000"/>
              </a:lnSpc>
              <a:tabLst>
                <a:tab pos="926358" algn="l"/>
              </a:tabLst>
            </a:pPr>
            <a:r>
              <a:rPr sz="2100" b="1" spc="-10" dirty="0">
                <a:latin typeface="Times New Roman"/>
                <a:cs typeface="Times New Roman"/>
              </a:rPr>
              <a:t>S</a:t>
            </a:r>
            <a:r>
              <a:rPr sz="2100" b="1" spc="-21" dirty="0">
                <a:latin typeface="Times New Roman"/>
                <a:cs typeface="Times New Roman"/>
              </a:rPr>
              <a:t>T</a:t>
            </a:r>
            <a:r>
              <a:rPr sz="2100" b="1" spc="-10" dirty="0">
                <a:latin typeface="Times New Roman"/>
                <a:cs typeface="Times New Roman"/>
              </a:rPr>
              <a:t>B</a:t>
            </a:r>
            <a:r>
              <a:rPr sz="2100" b="1" dirty="0">
                <a:latin typeface="Times New Roman"/>
                <a:cs typeface="Times New Roman"/>
              </a:rPr>
              <a:t>	</a:t>
            </a:r>
            <a:r>
              <a:rPr sz="2100" b="1" spc="-5" dirty="0">
                <a:latin typeface="Times New Roman"/>
                <a:cs typeface="Times New Roman"/>
              </a:rPr>
              <a:t>&amp;A2  MEND</a:t>
            </a:r>
            <a:endParaRPr sz="2100">
              <a:latin typeface="Times New Roman"/>
              <a:cs typeface="Times New Roman"/>
            </a:endParaRPr>
          </a:p>
        </p:txBody>
      </p:sp>
      <p:sp>
        <p:nvSpPr>
          <p:cNvPr id="16" name="object 16"/>
          <p:cNvSpPr txBox="1"/>
          <p:nvPr/>
        </p:nvSpPr>
        <p:spPr>
          <a:xfrm>
            <a:off x="1325373" y="4211118"/>
            <a:ext cx="2284730" cy="2459613"/>
          </a:xfrm>
          <a:prstGeom prst="rect">
            <a:avLst/>
          </a:prstGeom>
        </p:spPr>
        <p:txBody>
          <a:bodyPr vert="horz" wrap="square" lIns="0" tIns="43146" rIns="0" bIns="0" rtlCol="0">
            <a:spAutoFit/>
          </a:bodyPr>
          <a:lstStyle/>
          <a:p>
            <a:pPr marL="469523">
              <a:spcBef>
                <a:spcPts val="340"/>
              </a:spcBef>
            </a:pPr>
            <a:r>
              <a:rPr sz="2100" b="1" spc="-5" dirty="0">
                <a:latin typeface="Times New Roman"/>
                <a:cs typeface="Times New Roman"/>
              </a:rPr>
              <a:t>.</a:t>
            </a:r>
            <a:endParaRPr sz="2100">
              <a:latin typeface="Times New Roman"/>
              <a:cs typeface="Times New Roman"/>
            </a:endParaRPr>
          </a:p>
          <a:p>
            <a:pPr marL="12691">
              <a:spcBef>
                <a:spcPts val="240"/>
              </a:spcBef>
            </a:pPr>
            <a:r>
              <a:rPr sz="2100" b="1" spc="-10" dirty="0">
                <a:latin typeface="Times New Roman"/>
                <a:cs typeface="Times New Roman"/>
              </a:rPr>
              <a:t>WD</a:t>
            </a:r>
            <a:r>
              <a:rPr sz="2100" b="1" spc="-50" dirty="0">
                <a:latin typeface="Times New Roman"/>
                <a:cs typeface="Times New Roman"/>
              </a:rPr>
              <a:t> </a:t>
            </a:r>
            <a:r>
              <a:rPr sz="2100" b="1" spc="-5" dirty="0">
                <a:latin typeface="Times New Roman"/>
                <a:cs typeface="Times New Roman"/>
              </a:rPr>
              <a:t>DATA1,DATA2</a:t>
            </a:r>
            <a:endParaRPr sz="2100">
              <a:latin typeface="Times New Roman"/>
              <a:cs typeface="Times New Roman"/>
            </a:endParaRPr>
          </a:p>
          <a:p>
            <a:pPr marL="469523">
              <a:spcBef>
                <a:spcPts val="240"/>
              </a:spcBef>
            </a:pPr>
            <a:r>
              <a:rPr sz="2100" b="1" spc="-5" dirty="0">
                <a:latin typeface="Times New Roman"/>
                <a:cs typeface="Times New Roman"/>
              </a:rPr>
              <a:t>.</a:t>
            </a:r>
            <a:endParaRPr sz="2100">
              <a:latin typeface="Times New Roman"/>
              <a:cs typeface="Times New Roman"/>
            </a:endParaRPr>
          </a:p>
          <a:p>
            <a:pPr marL="12691">
              <a:spcBef>
                <a:spcPts val="240"/>
              </a:spcBef>
            </a:pPr>
            <a:r>
              <a:rPr sz="2100" b="1" spc="-10" dirty="0">
                <a:latin typeface="Times New Roman"/>
                <a:cs typeface="Times New Roman"/>
              </a:rPr>
              <a:t>WD</a:t>
            </a:r>
            <a:r>
              <a:rPr sz="2100" b="1" spc="-50" dirty="0">
                <a:latin typeface="Times New Roman"/>
                <a:cs typeface="Times New Roman"/>
              </a:rPr>
              <a:t> </a:t>
            </a:r>
            <a:r>
              <a:rPr sz="2100" b="1" spc="-5" dirty="0">
                <a:latin typeface="Times New Roman"/>
                <a:cs typeface="Times New Roman"/>
              </a:rPr>
              <a:t>DATA3,DATA4</a:t>
            </a:r>
            <a:endParaRPr sz="2100">
              <a:latin typeface="Times New Roman"/>
              <a:cs typeface="Times New Roman"/>
            </a:endParaRPr>
          </a:p>
          <a:p>
            <a:pPr marL="469523">
              <a:spcBef>
                <a:spcPts val="215"/>
              </a:spcBef>
            </a:pPr>
            <a:r>
              <a:rPr sz="2100" b="1" spc="-5" dirty="0">
                <a:latin typeface="Times New Roman"/>
                <a:cs typeface="Times New Roman"/>
              </a:rPr>
              <a:t>.</a:t>
            </a:r>
            <a:endParaRPr sz="2100">
              <a:latin typeface="Times New Roman"/>
              <a:cs typeface="Times New Roman"/>
            </a:endParaRPr>
          </a:p>
          <a:p>
            <a:pPr marL="12691">
              <a:spcBef>
                <a:spcPts val="240"/>
              </a:spcBef>
            </a:pPr>
            <a:r>
              <a:rPr sz="2100" b="1" spc="-10" dirty="0">
                <a:latin typeface="Times New Roman"/>
                <a:cs typeface="Times New Roman"/>
              </a:rPr>
              <a:t>WD</a:t>
            </a:r>
            <a:r>
              <a:rPr sz="2100" b="1" spc="-50" dirty="0">
                <a:latin typeface="Times New Roman"/>
                <a:cs typeface="Times New Roman"/>
              </a:rPr>
              <a:t> </a:t>
            </a:r>
            <a:r>
              <a:rPr sz="2100" b="1" spc="-5" dirty="0">
                <a:latin typeface="Times New Roman"/>
                <a:cs typeface="Times New Roman"/>
              </a:rPr>
              <a:t>DATA5,DATA6</a:t>
            </a:r>
            <a:endParaRPr sz="2100">
              <a:latin typeface="Times New Roman"/>
              <a:cs typeface="Times New Roman"/>
            </a:endParaRPr>
          </a:p>
          <a:p>
            <a:pPr marL="469523">
              <a:spcBef>
                <a:spcPts val="240"/>
              </a:spcBef>
            </a:pPr>
            <a:r>
              <a:rPr sz="2100" b="1" spc="-5" dirty="0">
                <a:latin typeface="Times New Roman"/>
                <a:cs typeface="Times New Roman"/>
              </a:rPr>
              <a:t>.</a:t>
            </a:r>
            <a:endParaRPr sz="2100">
              <a:latin typeface="Times New Roman"/>
              <a:cs typeface="Times New Roman"/>
            </a:endParaRPr>
          </a:p>
        </p:txBody>
      </p:sp>
      <p:sp>
        <p:nvSpPr>
          <p:cNvPr id="17" name="object 17"/>
          <p:cNvSpPr/>
          <p:nvPr/>
        </p:nvSpPr>
        <p:spPr>
          <a:xfrm>
            <a:off x="6272786" y="2192020"/>
            <a:ext cx="3124201" cy="4495800"/>
          </a:xfrm>
          <a:custGeom>
            <a:avLst/>
            <a:gdLst/>
            <a:ahLst/>
            <a:cxnLst/>
            <a:rect l="l" t="t" r="r" b="b"/>
            <a:pathLst>
              <a:path w="3124200" h="4495800">
                <a:moveTo>
                  <a:pt x="0" y="4495800"/>
                </a:moveTo>
                <a:lnTo>
                  <a:pt x="3124200" y="4495800"/>
                </a:lnTo>
                <a:lnTo>
                  <a:pt x="3124200" y="0"/>
                </a:lnTo>
                <a:lnTo>
                  <a:pt x="0" y="0"/>
                </a:lnTo>
                <a:lnTo>
                  <a:pt x="0" y="4495800"/>
                </a:lnTo>
                <a:close/>
              </a:path>
            </a:pathLst>
          </a:custGeom>
          <a:ln w="12192">
            <a:solidFill>
              <a:srgbClr val="000000"/>
            </a:solidFill>
          </a:ln>
        </p:spPr>
        <p:txBody>
          <a:bodyPr wrap="square" lIns="0" tIns="0" rIns="0" bIns="0" rtlCol="0"/>
          <a:lstStyle/>
          <a:p>
            <a:endParaRPr/>
          </a:p>
        </p:txBody>
      </p:sp>
      <p:sp>
        <p:nvSpPr>
          <p:cNvPr id="18" name="object 18"/>
          <p:cNvSpPr txBox="1"/>
          <p:nvPr/>
        </p:nvSpPr>
        <p:spPr>
          <a:xfrm>
            <a:off x="6354583" y="2159818"/>
            <a:ext cx="2802255" cy="1495222"/>
          </a:xfrm>
          <a:prstGeom prst="rect">
            <a:avLst/>
          </a:prstGeom>
        </p:spPr>
        <p:txBody>
          <a:bodyPr vert="horz" wrap="square" lIns="0" tIns="73601" rIns="0" bIns="0" rtlCol="0">
            <a:spAutoFit/>
          </a:bodyPr>
          <a:lstStyle/>
          <a:p>
            <a:pPr marL="12691">
              <a:spcBef>
                <a:spcPts val="580"/>
              </a:spcBef>
            </a:pPr>
            <a:r>
              <a:rPr sz="2100" b="1" i="1" spc="-5" dirty="0">
                <a:latin typeface="Times New Roman"/>
                <a:cs typeface="Times New Roman"/>
              </a:rPr>
              <a:t>Expanded</a:t>
            </a:r>
            <a:r>
              <a:rPr sz="2100" b="1" i="1" dirty="0">
                <a:latin typeface="Times New Roman"/>
                <a:cs typeface="Times New Roman"/>
              </a:rPr>
              <a:t> </a:t>
            </a:r>
            <a:r>
              <a:rPr sz="2100" b="1" i="1" spc="-10" dirty="0">
                <a:latin typeface="Times New Roman"/>
                <a:cs typeface="Times New Roman"/>
              </a:rPr>
              <a:t>source program</a:t>
            </a:r>
            <a:endParaRPr sz="2100">
              <a:latin typeface="Times New Roman"/>
              <a:cs typeface="Times New Roman"/>
            </a:endParaRPr>
          </a:p>
          <a:p>
            <a:pPr marL="1840016">
              <a:spcBef>
                <a:spcPts val="480"/>
              </a:spcBef>
            </a:pPr>
            <a:r>
              <a:rPr sz="2100" b="1" spc="-5" dirty="0">
                <a:latin typeface="Times New Roman"/>
                <a:cs typeface="Times New Roman"/>
              </a:rPr>
              <a:t>.</a:t>
            </a:r>
            <a:endParaRPr sz="2100">
              <a:latin typeface="Times New Roman"/>
              <a:cs typeface="Times New Roman"/>
            </a:endParaRPr>
          </a:p>
          <a:p>
            <a:pPr marL="1840016">
              <a:spcBef>
                <a:spcPts val="455"/>
              </a:spcBef>
            </a:pPr>
            <a:r>
              <a:rPr sz="2100" b="1" spc="-5" dirty="0">
                <a:latin typeface="Times New Roman"/>
                <a:cs typeface="Times New Roman"/>
              </a:rPr>
              <a:t>.</a:t>
            </a:r>
            <a:endParaRPr sz="2100">
              <a:latin typeface="Times New Roman"/>
              <a:cs typeface="Times New Roman"/>
            </a:endParaRPr>
          </a:p>
        </p:txBody>
      </p:sp>
      <p:sp>
        <p:nvSpPr>
          <p:cNvPr id="19" name="object 19"/>
          <p:cNvSpPr txBox="1"/>
          <p:nvPr/>
        </p:nvSpPr>
        <p:spPr>
          <a:xfrm>
            <a:off x="7268973" y="3254054"/>
            <a:ext cx="1785621" cy="3470121"/>
          </a:xfrm>
          <a:prstGeom prst="rect">
            <a:avLst/>
          </a:prstGeom>
        </p:spPr>
        <p:txBody>
          <a:bodyPr vert="horz" wrap="square" lIns="0" tIns="73601" rIns="0" bIns="0" rtlCol="0">
            <a:spAutoFit/>
          </a:bodyPr>
          <a:lstStyle/>
          <a:p>
            <a:pPr marL="12691">
              <a:spcBef>
                <a:spcPts val="580"/>
              </a:spcBef>
              <a:tabLst>
                <a:tab pos="926358" algn="l"/>
              </a:tabLst>
            </a:pPr>
            <a:r>
              <a:rPr sz="2100" b="1" spc="-5" dirty="0">
                <a:latin typeface="Times New Roman"/>
                <a:cs typeface="Times New Roman"/>
              </a:rPr>
              <a:t>STA	</a:t>
            </a:r>
            <a:r>
              <a:rPr sz="2100" b="1" spc="-10" dirty="0">
                <a:latin typeface="Times New Roman"/>
                <a:cs typeface="Times New Roman"/>
              </a:rPr>
              <a:t>DATA1</a:t>
            </a:r>
            <a:endParaRPr sz="2100">
              <a:latin typeface="Times New Roman"/>
              <a:cs typeface="Times New Roman"/>
            </a:endParaRPr>
          </a:p>
          <a:p>
            <a:pPr marL="12691">
              <a:spcBef>
                <a:spcPts val="480"/>
              </a:spcBef>
              <a:tabLst>
                <a:tab pos="926358" algn="l"/>
              </a:tabLst>
            </a:pPr>
            <a:r>
              <a:rPr sz="2100" b="1" spc="-10" dirty="0">
                <a:latin typeface="Times New Roman"/>
                <a:cs typeface="Times New Roman"/>
              </a:rPr>
              <a:t>STB	DATA2</a:t>
            </a:r>
            <a:endParaRPr sz="2100">
              <a:latin typeface="Times New Roman"/>
              <a:cs typeface="Times New Roman"/>
            </a:endParaRPr>
          </a:p>
          <a:p>
            <a:pPr marL="131339" algn="ctr">
              <a:spcBef>
                <a:spcPts val="480"/>
              </a:spcBef>
            </a:pPr>
            <a:r>
              <a:rPr sz="2100" b="1" spc="-5" dirty="0">
                <a:latin typeface="Times New Roman"/>
                <a:cs typeface="Times New Roman"/>
              </a:rPr>
              <a:t>.</a:t>
            </a:r>
            <a:endParaRPr sz="2100">
              <a:latin typeface="Times New Roman"/>
              <a:cs typeface="Times New Roman"/>
            </a:endParaRPr>
          </a:p>
          <a:p>
            <a:pPr marL="12691">
              <a:spcBef>
                <a:spcPts val="480"/>
              </a:spcBef>
              <a:tabLst>
                <a:tab pos="926358" algn="l"/>
              </a:tabLst>
            </a:pPr>
            <a:r>
              <a:rPr sz="2100" b="1" spc="-5" dirty="0">
                <a:latin typeface="Times New Roman"/>
                <a:cs typeface="Times New Roman"/>
              </a:rPr>
              <a:t>STA	</a:t>
            </a:r>
            <a:r>
              <a:rPr sz="2100" b="1" spc="-10" dirty="0">
                <a:latin typeface="Times New Roman"/>
                <a:cs typeface="Times New Roman"/>
              </a:rPr>
              <a:t>DATA3</a:t>
            </a:r>
            <a:endParaRPr sz="2100">
              <a:latin typeface="Times New Roman"/>
              <a:cs typeface="Times New Roman"/>
            </a:endParaRPr>
          </a:p>
          <a:p>
            <a:pPr marL="12691">
              <a:spcBef>
                <a:spcPts val="455"/>
              </a:spcBef>
              <a:tabLst>
                <a:tab pos="926358" algn="l"/>
              </a:tabLst>
            </a:pPr>
            <a:r>
              <a:rPr sz="2100" b="1" spc="-10" dirty="0">
                <a:latin typeface="Times New Roman"/>
                <a:cs typeface="Times New Roman"/>
              </a:rPr>
              <a:t>STB	DATA4</a:t>
            </a:r>
            <a:endParaRPr sz="2100">
              <a:latin typeface="Times New Roman"/>
              <a:cs typeface="Times New Roman"/>
            </a:endParaRPr>
          </a:p>
          <a:p>
            <a:pPr marL="131339" algn="ctr">
              <a:spcBef>
                <a:spcPts val="480"/>
              </a:spcBef>
            </a:pPr>
            <a:r>
              <a:rPr sz="2100" b="1" spc="-5" dirty="0">
                <a:latin typeface="Times New Roman"/>
                <a:cs typeface="Times New Roman"/>
              </a:rPr>
              <a:t>.</a:t>
            </a:r>
            <a:endParaRPr sz="2100">
              <a:latin typeface="Times New Roman"/>
              <a:cs typeface="Times New Roman"/>
            </a:endParaRPr>
          </a:p>
          <a:p>
            <a:pPr marL="12691">
              <a:spcBef>
                <a:spcPts val="480"/>
              </a:spcBef>
              <a:tabLst>
                <a:tab pos="926358" algn="l"/>
              </a:tabLst>
            </a:pPr>
            <a:r>
              <a:rPr sz="2100" b="1" spc="-5" dirty="0">
                <a:latin typeface="Times New Roman"/>
                <a:cs typeface="Times New Roman"/>
              </a:rPr>
              <a:t>STA	</a:t>
            </a:r>
            <a:r>
              <a:rPr sz="2100" b="1" spc="-10" dirty="0">
                <a:latin typeface="Times New Roman"/>
                <a:cs typeface="Times New Roman"/>
              </a:rPr>
              <a:t>DATA5</a:t>
            </a:r>
            <a:endParaRPr sz="2100">
              <a:latin typeface="Times New Roman"/>
              <a:cs typeface="Times New Roman"/>
            </a:endParaRPr>
          </a:p>
          <a:p>
            <a:pPr marL="12691">
              <a:spcBef>
                <a:spcPts val="480"/>
              </a:spcBef>
              <a:tabLst>
                <a:tab pos="926358" algn="l"/>
              </a:tabLst>
            </a:pPr>
            <a:r>
              <a:rPr sz="2100" b="1" spc="-10" dirty="0">
                <a:latin typeface="Times New Roman"/>
                <a:cs typeface="Times New Roman"/>
              </a:rPr>
              <a:t>STB	DATA6</a:t>
            </a:r>
            <a:endParaRPr sz="2100">
              <a:latin typeface="Times New Roman"/>
              <a:cs typeface="Times New Roman"/>
            </a:endParaRPr>
          </a:p>
          <a:p>
            <a:pPr marL="131339" algn="ctr">
              <a:spcBef>
                <a:spcPts val="480"/>
              </a:spcBef>
            </a:pPr>
            <a:r>
              <a:rPr sz="2100" b="1" spc="-5" dirty="0">
                <a:latin typeface="Times New Roman"/>
                <a:cs typeface="Times New Roman"/>
              </a:rPr>
              <a:t>.</a:t>
            </a:r>
            <a:endParaRPr sz="2100">
              <a:latin typeface="Times New Roman"/>
              <a:cs typeface="Times New Roman"/>
            </a:endParaRPr>
          </a:p>
        </p:txBody>
      </p:sp>
      <p:grpSp>
        <p:nvGrpSpPr>
          <p:cNvPr id="20" name="object 20"/>
          <p:cNvGrpSpPr/>
          <p:nvPr/>
        </p:nvGrpSpPr>
        <p:grpSpPr>
          <a:xfrm>
            <a:off x="4515614" y="3549903"/>
            <a:ext cx="1838326" cy="1914525"/>
            <a:chOff x="4515611" y="3549903"/>
            <a:chExt cx="1838325" cy="1914525"/>
          </a:xfrm>
        </p:grpSpPr>
        <p:sp>
          <p:nvSpPr>
            <p:cNvPr id="21" name="object 21"/>
            <p:cNvSpPr/>
            <p:nvPr/>
          </p:nvSpPr>
          <p:spPr>
            <a:xfrm>
              <a:off x="4520183" y="3554475"/>
              <a:ext cx="1828800" cy="1905000"/>
            </a:xfrm>
            <a:custGeom>
              <a:avLst/>
              <a:gdLst/>
              <a:ahLst/>
              <a:cxnLst/>
              <a:rect l="l" t="t" r="r" b="b"/>
              <a:pathLst>
                <a:path w="1828800" h="1905000">
                  <a:moveTo>
                    <a:pt x="1408176" y="0"/>
                  </a:moveTo>
                  <a:lnTo>
                    <a:pt x="0" y="0"/>
                  </a:lnTo>
                  <a:lnTo>
                    <a:pt x="0" y="1905000"/>
                  </a:lnTo>
                  <a:lnTo>
                    <a:pt x="1408176" y="1905000"/>
                  </a:lnTo>
                  <a:lnTo>
                    <a:pt x="1408176" y="1191768"/>
                  </a:lnTo>
                  <a:lnTo>
                    <a:pt x="1524000" y="1191768"/>
                  </a:lnTo>
                  <a:lnTo>
                    <a:pt x="1524000" y="1414272"/>
                  </a:lnTo>
                  <a:lnTo>
                    <a:pt x="1828800" y="954024"/>
                  </a:lnTo>
                  <a:lnTo>
                    <a:pt x="1524000" y="493775"/>
                  </a:lnTo>
                  <a:lnTo>
                    <a:pt x="1524000" y="713232"/>
                  </a:lnTo>
                  <a:lnTo>
                    <a:pt x="1408176" y="713232"/>
                  </a:lnTo>
                  <a:lnTo>
                    <a:pt x="1408176" y="0"/>
                  </a:lnTo>
                  <a:close/>
                </a:path>
              </a:pathLst>
            </a:custGeom>
            <a:solidFill>
              <a:srgbClr val="CCCC00"/>
            </a:solidFill>
          </p:spPr>
          <p:txBody>
            <a:bodyPr wrap="square" lIns="0" tIns="0" rIns="0" bIns="0" rtlCol="0"/>
            <a:lstStyle/>
            <a:p>
              <a:endParaRPr/>
            </a:p>
          </p:txBody>
        </p:sp>
        <p:sp>
          <p:nvSpPr>
            <p:cNvPr id="22" name="object 22"/>
            <p:cNvSpPr/>
            <p:nvPr/>
          </p:nvSpPr>
          <p:spPr>
            <a:xfrm>
              <a:off x="4520183" y="3554475"/>
              <a:ext cx="1828800" cy="1905000"/>
            </a:xfrm>
            <a:custGeom>
              <a:avLst/>
              <a:gdLst/>
              <a:ahLst/>
              <a:cxnLst/>
              <a:rect l="l" t="t" r="r" b="b"/>
              <a:pathLst>
                <a:path w="1828800" h="1905000">
                  <a:moveTo>
                    <a:pt x="0" y="0"/>
                  </a:moveTo>
                  <a:lnTo>
                    <a:pt x="0" y="1905000"/>
                  </a:lnTo>
                  <a:lnTo>
                    <a:pt x="1408176" y="1905000"/>
                  </a:lnTo>
                  <a:lnTo>
                    <a:pt x="1408176" y="1191768"/>
                  </a:lnTo>
                  <a:lnTo>
                    <a:pt x="1524000" y="1191768"/>
                  </a:lnTo>
                  <a:lnTo>
                    <a:pt x="1524000" y="1414272"/>
                  </a:lnTo>
                  <a:lnTo>
                    <a:pt x="1828800" y="954024"/>
                  </a:lnTo>
                  <a:lnTo>
                    <a:pt x="1524000" y="493775"/>
                  </a:lnTo>
                  <a:lnTo>
                    <a:pt x="1524000" y="713232"/>
                  </a:lnTo>
                  <a:lnTo>
                    <a:pt x="1408176" y="713232"/>
                  </a:lnTo>
                  <a:lnTo>
                    <a:pt x="1408176" y="0"/>
                  </a:lnTo>
                  <a:lnTo>
                    <a:pt x="0" y="0"/>
                  </a:lnTo>
                  <a:close/>
                </a:path>
              </a:pathLst>
            </a:custGeom>
            <a:ln w="9144">
              <a:solidFill>
                <a:srgbClr val="000000"/>
              </a:solidFill>
            </a:ln>
          </p:spPr>
          <p:txBody>
            <a:bodyPr wrap="square" lIns="0" tIns="0" rIns="0" bIns="0" rtlCol="0"/>
            <a:lstStyle/>
            <a:p>
              <a:endParaRPr/>
            </a:p>
          </p:txBody>
        </p:sp>
      </p:grpSp>
      <p:sp>
        <p:nvSpPr>
          <p:cNvPr id="23" name="object 23"/>
          <p:cNvSpPr txBox="1"/>
          <p:nvPr/>
        </p:nvSpPr>
        <p:spPr>
          <a:xfrm>
            <a:off x="4659889" y="3724659"/>
            <a:ext cx="1169036" cy="1950525"/>
          </a:xfrm>
          <a:prstGeom prst="rect">
            <a:avLst/>
          </a:prstGeom>
        </p:spPr>
        <p:txBody>
          <a:bodyPr vert="horz" wrap="square" lIns="0" tIns="11421" rIns="0" bIns="0" rtlCol="0">
            <a:spAutoFit/>
          </a:bodyPr>
          <a:lstStyle/>
          <a:p>
            <a:pPr marL="12691" marR="5077" indent="3810" algn="ctr">
              <a:spcBef>
                <a:spcPts val="90"/>
              </a:spcBef>
            </a:pPr>
            <a:r>
              <a:rPr sz="2100" b="1" dirty="0">
                <a:latin typeface="Times New Roman"/>
                <a:cs typeface="Times New Roman"/>
              </a:rPr>
              <a:t>Macro </a:t>
            </a:r>
            <a:r>
              <a:rPr sz="2100" b="1" spc="5" dirty="0">
                <a:latin typeface="Times New Roman"/>
                <a:cs typeface="Times New Roman"/>
              </a:rPr>
              <a:t> </a:t>
            </a:r>
            <a:r>
              <a:rPr sz="2100" b="1" spc="-21" dirty="0">
                <a:latin typeface="Times New Roman"/>
                <a:cs typeface="Times New Roman"/>
              </a:rPr>
              <a:t>E</a:t>
            </a:r>
            <a:r>
              <a:rPr sz="2100" b="1" spc="5" dirty="0">
                <a:latin typeface="Times New Roman"/>
                <a:cs typeface="Times New Roman"/>
              </a:rPr>
              <a:t>x</a:t>
            </a:r>
            <a:r>
              <a:rPr sz="2100" b="1" spc="-10" dirty="0">
                <a:latin typeface="Times New Roman"/>
                <a:cs typeface="Times New Roman"/>
              </a:rPr>
              <a:t>p</a:t>
            </a:r>
            <a:r>
              <a:rPr sz="2100" b="1" spc="5" dirty="0">
                <a:latin typeface="Times New Roman"/>
                <a:cs typeface="Times New Roman"/>
              </a:rPr>
              <a:t>a</a:t>
            </a:r>
            <a:r>
              <a:rPr sz="2100" b="1" spc="-10" dirty="0">
                <a:latin typeface="Times New Roman"/>
                <a:cs typeface="Times New Roman"/>
              </a:rPr>
              <a:t>n</a:t>
            </a:r>
            <a:r>
              <a:rPr sz="2100" b="1" spc="-15" dirty="0">
                <a:latin typeface="Times New Roman"/>
                <a:cs typeface="Times New Roman"/>
              </a:rPr>
              <a:t>s</a:t>
            </a:r>
            <a:r>
              <a:rPr sz="2100" b="1" spc="-5" dirty="0">
                <a:latin typeface="Times New Roman"/>
                <a:cs typeface="Times New Roman"/>
              </a:rPr>
              <a:t>i</a:t>
            </a:r>
            <a:r>
              <a:rPr sz="2100" b="1" spc="5" dirty="0">
                <a:latin typeface="Times New Roman"/>
                <a:cs typeface="Times New Roman"/>
              </a:rPr>
              <a:t>on  </a:t>
            </a:r>
            <a:r>
              <a:rPr sz="2100" b="1" spc="-10" dirty="0">
                <a:latin typeface="Times New Roman"/>
                <a:cs typeface="Times New Roman"/>
              </a:rPr>
              <a:t>by</a:t>
            </a:r>
            <a:endParaRPr sz="2100">
              <a:latin typeface="Times New Roman"/>
              <a:cs typeface="Times New Roman"/>
            </a:endParaRPr>
          </a:p>
          <a:p>
            <a:pPr marL="64083" marR="53297" indent="635" algn="ctr"/>
            <a:r>
              <a:rPr sz="2100" b="1" dirty="0">
                <a:latin typeface="Times New Roman"/>
                <a:cs typeface="Times New Roman"/>
              </a:rPr>
              <a:t>Macro </a:t>
            </a:r>
            <a:r>
              <a:rPr sz="2100" b="1" spc="5" dirty="0">
                <a:latin typeface="Times New Roman"/>
                <a:cs typeface="Times New Roman"/>
              </a:rPr>
              <a:t> </a:t>
            </a:r>
            <a:r>
              <a:rPr sz="2100" b="1" spc="-10" dirty="0">
                <a:latin typeface="Times New Roman"/>
                <a:cs typeface="Times New Roman"/>
              </a:rPr>
              <a:t>pr</a:t>
            </a:r>
            <a:r>
              <a:rPr sz="2100" b="1" spc="5" dirty="0">
                <a:latin typeface="Times New Roman"/>
                <a:cs typeface="Times New Roman"/>
              </a:rPr>
              <a:t>o</a:t>
            </a:r>
            <a:r>
              <a:rPr sz="2100" b="1" spc="-5" dirty="0">
                <a:latin typeface="Times New Roman"/>
                <a:cs typeface="Times New Roman"/>
              </a:rPr>
              <a:t>ce</a:t>
            </a:r>
            <a:r>
              <a:rPr sz="2100" b="1" spc="-15" dirty="0">
                <a:latin typeface="Times New Roman"/>
                <a:cs typeface="Times New Roman"/>
              </a:rPr>
              <a:t>ss</a:t>
            </a:r>
            <a:r>
              <a:rPr sz="2100" b="1" spc="5" dirty="0">
                <a:latin typeface="Times New Roman"/>
                <a:cs typeface="Times New Roman"/>
              </a:rPr>
              <a:t>or</a:t>
            </a:r>
            <a:endParaRPr sz="2100">
              <a:latin typeface="Times New Roman"/>
              <a:cs typeface="Times New Roman"/>
            </a:endParaRPr>
          </a:p>
        </p:txBody>
      </p:sp>
      <p:sp>
        <p:nvSpPr>
          <p:cNvPr id="24" name="object 24"/>
          <p:cNvSpPr/>
          <p:nvPr/>
        </p:nvSpPr>
        <p:spPr>
          <a:xfrm>
            <a:off x="3681990" y="2560838"/>
            <a:ext cx="765175" cy="3667125"/>
          </a:xfrm>
          <a:custGeom>
            <a:avLst/>
            <a:gdLst/>
            <a:ahLst/>
            <a:cxnLst/>
            <a:rect l="l" t="t" r="r" b="b"/>
            <a:pathLst>
              <a:path w="765175" h="3667125">
                <a:moveTo>
                  <a:pt x="688848" y="3581400"/>
                </a:moveTo>
                <a:lnTo>
                  <a:pt x="58343" y="3022955"/>
                </a:lnTo>
                <a:lnTo>
                  <a:pt x="65925" y="3014472"/>
                </a:lnTo>
                <a:lnTo>
                  <a:pt x="82296" y="2996184"/>
                </a:lnTo>
                <a:lnTo>
                  <a:pt x="0" y="2974848"/>
                </a:lnTo>
                <a:lnTo>
                  <a:pt x="30480" y="3054096"/>
                </a:lnTo>
                <a:lnTo>
                  <a:pt x="52603" y="3029369"/>
                </a:lnTo>
                <a:lnTo>
                  <a:pt x="682752" y="3587496"/>
                </a:lnTo>
                <a:lnTo>
                  <a:pt x="688848" y="3587496"/>
                </a:lnTo>
                <a:lnTo>
                  <a:pt x="688848" y="3581400"/>
                </a:lnTo>
                <a:close/>
              </a:path>
              <a:path w="765175" h="3667125">
                <a:moveTo>
                  <a:pt x="688848" y="3505200"/>
                </a:moveTo>
                <a:lnTo>
                  <a:pt x="40805" y="2353805"/>
                </a:lnTo>
                <a:lnTo>
                  <a:pt x="64516" y="2340864"/>
                </a:lnTo>
                <a:lnTo>
                  <a:pt x="70104" y="2337816"/>
                </a:lnTo>
                <a:lnTo>
                  <a:pt x="0" y="2289048"/>
                </a:lnTo>
                <a:lnTo>
                  <a:pt x="3048" y="2374392"/>
                </a:lnTo>
                <a:lnTo>
                  <a:pt x="31178" y="2359050"/>
                </a:lnTo>
                <a:lnTo>
                  <a:pt x="679704" y="3511296"/>
                </a:lnTo>
                <a:lnTo>
                  <a:pt x="685800" y="3511296"/>
                </a:lnTo>
                <a:lnTo>
                  <a:pt x="688848" y="3505200"/>
                </a:lnTo>
                <a:close/>
              </a:path>
              <a:path w="765175" h="3667125">
                <a:moveTo>
                  <a:pt x="765048" y="3660648"/>
                </a:moveTo>
                <a:lnTo>
                  <a:pt x="762000" y="3657600"/>
                </a:lnTo>
                <a:lnTo>
                  <a:pt x="151269" y="3588753"/>
                </a:lnTo>
                <a:lnTo>
                  <a:pt x="151422" y="3587496"/>
                </a:lnTo>
                <a:lnTo>
                  <a:pt x="155448" y="3553968"/>
                </a:lnTo>
                <a:lnTo>
                  <a:pt x="76200" y="3584448"/>
                </a:lnTo>
                <a:lnTo>
                  <a:pt x="146304" y="3630168"/>
                </a:lnTo>
                <a:lnTo>
                  <a:pt x="150139" y="3598113"/>
                </a:lnTo>
                <a:lnTo>
                  <a:pt x="758952" y="3666744"/>
                </a:lnTo>
                <a:lnTo>
                  <a:pt x="765048" y="3660648"/>
                </a:lnTo>
                <a:close/>
              </a:path>
              <a:path w="765175" h="3667125">
                <a:moveTo>
                  <a:pt x="765048" y="0"/>
                </a:moveTo>
                <a:lnTo>
                  <a:pt x="758952" y="0"/>
                </a:lnTo>
                <a:lnTo>
                  <a:pt x="281381" y="405942"/>
                </a:lnTo>
                <a:lnTo>
                  <a:pt x="259080" y="381000"/>
                </a:lnTo>
                <a:lnTo>
                  <a:pt x="228600" y="460248"/>
                </a:lnTo>
                <a:lnTo>
                  <a:pt x="310896" y="438912"/>
                </a:lnTo>
                <a:lnTo>
                  <a:pt x="297256" y="423672"/>
                </a:lnTo>
                <a:lnTo>
                  <a:pt x="288620" y="414032"/>
                </a:lnTo>
                <a:lnTo>
                  <a:pt x="765048" y="6096"/>
                </a:lnTo>
                <a:lnTo>
                  <a:pt x="765048" y="0"/>
                </a:lnTo>
                <a:close/>
              </a:path>
            </a:pathLst>
          </a:custGeom>
          <a:solidFill>
            <a:srgbClr val="000000"/>
          </a:solidFill>
        </p:spPr>
        <p:txBody>
          <a:bodyPr wrap="square" lIns="0" tIns="0" rIns="0" bIns="0" rtlCol="0"/>
          <a:lstStyle/>
          <a:p>
            <a:endParaRPr/>
          </a:p>
        </p:txBody>
      </p:sp>
      <p:sp>
        <p:nvSpPr>
          <p:cNvPr id="25" name="object 25"/>
          <p:cNvSpPr txBox="1"/>
          <p:nvPr/>
        </p:nvSpPr>
        <p:spPr>
          <a:xfrm>
            <a:off x="4507490" y="2145800"/>
            <a:ext cx="1071245" cy="981029"/>
          </a:xfrm>
          <a:prstGeom prst="rect">
            <a:avLst/>
          </a:prstGeom>
        </p:spPr>
        <p:txBody>
          <a:bodyPr vert="horz" wrap="square" lIns="0" tIns="11421" rIns="0" bIns="0" rtlCol="0">
            <a:spAutoFit/>
          </a:bodyPr>
          <a:lstStyle/>
          <a:p>
            <a:pPr marL="12691" marR="5077">
              <a:spcBef>
                <a:spcPts val="90"/>
              </a:spcBef>
            </a:pPr>
            <a:r>
              <a:rPr sz="2100" b="1" spc="-5" dirty="0">
                <a:solidFill>
                  <a:srgbClr val="CC0000"/>
                </a:solidFill>
                <a:latin typeface="Times New Roman"/>
                <a:cs typeface="Times New Roman"/>
              </a:rPr>
              <a:t>Macro </a:t>
            </a:r>
            <a:r>
              <a:rPr sz="2100" b="1" dirty="0">
                <a:solidFill>
                  <a:srgbClr val="CC0000"/>
                </a:solidFill>
                <a:latin typeface="Times New Roman"/>
                <a:cs typeface="Times New Roman"/>
              </a:rPr>
              <a:t> </a:t>
            </a:r>
            <a:r>
              <a:rPr sz="2100" b="1" spc="-10" dirty="0">
                <a:solidFill>
                  <a:srgbClr val="CC0000"/>
                </a:solidFill>
                <a:latin typeface="Times New Roman"/>
                <a:cs typeface="Times New Roman"/>
              </a:rPr>
              <a:t>de</a:t>
            </a:r>
            <a:r>
              <a:rPr sz="2100" b="1" dirty="0">
                <a:solidFill>
                  <a:srgbClr val="CC0000"/>
                </a:solidFill>
                <a:latin typeface="Times New Roman"/>
                <a:cs typeface="Times New Roman"/>
              </a:rPr>
              <a:t>f</a:t>
            </a:r>
            <a:r>
              <a:rPr sz="2100" b="1" spc="-5" dirty="0">
                <a:solidFill>
                  <a:srgbClr val="CC0000"/>
                </a:solidFill>
                <a:latin typeface="Times New Roman"/>
                <a:cs typeface="Times New Roman"/>
              </a:rPr>
              <a:t>ini</a:t>
            </a:r>
            <a:r>
              <a:rPr sz="2100" b="1" dirty="0">
                <a:solidFill>
                  <a:srgbClr val="CC0000"/>
                </a:solidFill>
                <a:latin typeface="Times New Roman"/>
                <a:cs typeface="Times New Roman"/>
              </a:rPr>
              <a:t>t</a:t>
            </a:r>
            <a:r>
              <a:rPr sz="2100" b="1" spc="-5" dirty="0">
                <a:solidFill>
                  <a:srgbClr val="CC0000"/>
                </a:solidFill>
                <a:latin typeface="Times New Roman"/>
                <a:cs typeface="Times New Roman"/>
              </a:rPr>
              <a:t>i</a:t>
            </a:r>
            <a:r>
              <a:rPr sz="2100" b="1" spc="5" dirty="0">
                <a:solidFill>
                  <a:srgbClr val="CC0000"/>
                </a:solidFill>
                <a:latin typeface="Times New Roman"/>
                <a:cs typeface="Times New Roman"/>
              </a:rPr>
              <a:t>on</a:t>
            </a:r>
            <a:endParaRPr sz="2100">
              <a:latin typeface="Times New Roman"/>
              <a:cs typeface="Times New Roman"/>
            </a:endParaRPr>
          </a:p>
        </p:txBody>
      </p:sp>
      <p:sp>
        <p:nvSpPr>
          <p:cNvPr id="27" name="object 27"/>
          <p:cNvSpPr txBox="1"/>
          <p:nvPr/>
        </p:nvSpPr>
        <p:spPr>
          <a:xfrm>
            <a:off x="9216643" y="6638484"/>
            <a:ext cx="165735" cy="155170"/>
          </a:xfrm>
          <a:prstGeom prst="rect">
            <a:avLst/>
          </a:prstGeom>
        </p:spPr>
        <p:txBody>
          <a:bodyPr vert="horz" wrap="square" lIns="0" tIns="1270" rIns="0" bIns="0" rtlCol="0">
            <a:spAutoFit/>
          </a:bodyPr>
          <a:lstStyle/>
          <a:p>
            <a:pPr marL="12691">
              <a:spcBef>
                <a:spcPts val="10"/>
              </a:spcBef>
            </a:pPr>
            <a:r>
              <a:rPr sz="1000" spc="-10" dirty="0">
                <a:latin typeface="Arial MT"/>
                <a:cs typeface="Arial MT"/>
              </a:rPr>
              <a:t>15</a:t>
            </a:r>
            <a:endParaRPr sz="1000">
              <a:latin typeface="Arial MT"/>
              <a:cs typeface="Arial MT"/>
            </a:endParaRPr>
          </a:p>
        </p:txBody>
      </p:sp>
      <p:sp>
        <p:nvSpPr>
          <p:cNvPr id="26" name="object 26"/>
          <p:cNvSpPr txBox="1"/>
          <p:nvPr/>
        </p:nvSpPr>
        <p:spPr>
          <a:xfrm>
            <a:off x="4522724" y="5849117"/>
            <a:ext cx="1156335" cy="981029"/>
          </a:xfrm>
          <a:prstGeom prst="rect">
            <a:avLst/>
          </a:prstGeom>
        </p:spPr>
        <p:txBody>
          <a:bodyPr vert="horz" wrap="square" lIns="0" tIns="11421" rIns="0" bIns="0" rtlCol="0">
            <a:spAutoFit/>
          </a:bodyPr>
          <a:lstStyle/>
          <a:p>
            <a:pPr marL="12691" marR="5077">
              <a:spcBef>
                <a:spcPts val="90"/>
              </a:spcBef>
            </a:pPr>
            <a:r>
              <a:rPr sz="2100" b="1" spc="-5" dirty="0">
                <a:solidFill>
                  <a:srgbClr val="CC0000"/>
                </a:solidFill>
                <a:latin typeface="Times New Roman"/>
                <a:cs typeface="Times New Roman"/>
              </a:rPr>
              <a:t>Macro </a:t>
            </a:r>
            <a:r>
              <a:rPr sz="2100" b="1" dirty="0">
                <a:solidFill>
                  <a:srgbClr val="CC0000"/>
                </a:solidFill>
                <a:latin typeface="Times New Roman"/>
                <a:cs typeface="Times New Roman"/>
              </a:rPr>
              <a:t> </a:t>
            </a:r>
            <a:r>
              <a:rPr sz="2100" b="1" spc="-5" dirty="0">
                <a:solidFill>
                  <a:srgbClr val="CC0000"/>
                </a:solidFill>
                <a:latin typeface="Times New Roman"/>
                <a:cs typeface="Times New Roman"/>
              </a:rPr>
              <a:t>in</a:t>
            </a:r>
            <a:r>
              <a:rPr sz="2100" b="1" spc="5" dirty="0">
                <a:solidFill>
                  <a:srgbClr val="CC0000"/>
                </a:solidFill>
                <a:latin typeface="Times New Roman"/>
                <a:cs typeface="Times New Roman"/>
              </a:rPr>
              <a:t>vo</a:t>
            </a:r>
            <a:r>
              <a:rPr sz="2100" b="1" spc="-5" dirty="0">
                <a:solidFill>
                  <a:srgbClr val="CC0000"/>
                </a:solidFill>
                <a:latin typeface="Times New Roman"/>
                <a:cs typeface="Times New Roman"/>
              </a:rPr>
              <a:t>c</a:t>
            </a:r>
            <a:r>
              <a:rPr sz="2100" b="1" spc="5" dirty="0">
                <a:solidFill>
                  <a:srgbClr val="CC0000"/>
                </a:solidFill>
                <a:latin typeface="Times New Roman"/>
                <a:cs typeface="Times New Roman"/>
              </a:rPr>
              <a:t>at</a:t>
            </a:r>
            <a:r>
              <a:rPr sz="2100" b="1" spc="-35" dirty="0">
                <a:solidFill>
                  <a:srgbClr val="CC0000"/>
                </a:solidFill>
                <a:latin typeface="Times New Roman"/>
                <a:cs typeface="Times New Roman"/>
              </a:rPr>
              <a:t>i</a:t>
            </a:r>
            <a:r>
              <a:rPr sz="2100" b="1" spc="5" dirty="0">
                <a:solidFill>
                  <a:srgbClr val="CC0000"/>
                </a:solidFill>
                <a:latin typeface="Times New Roman"/>
                <a:cs typeface="Times New Roman"/>
              </a:rPr>
              <a:t>on</a:t>
            </a:r>
            <a:endParaRPr sz="2100">
              <a:latin typeface="Times New Roman"/>
              <a:cs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48515" y="494285"/>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8" name="object 8"/>
          <p:cNvSpPr txBox="1">
            <a:spLocks noGrp="1"/>
          </p:cNvSpPr>
          <p:nvPr>
            <p:ph type="sldNum" sz="quarter" idx="7"/>
          </p:nvPr>
        </p:nvSpPr>
        <p:spPr>
          <a:xfrm>
            <a:off x="9191246" y="6638484"/>
            <a:ext cx="216534" cy="155170"/>
          </a:xfrm>
          <a:prstGeom prst="rect">
            <a:avLst/>
          </a:prstGeom>
        </p:spPr>
        <p:txBody>
          <a:bodyPr vert="horz" wrap="square" lIns="0" tIns="1270" rIns="0" bIns="0" rtlCol="0">
            <a:spAutoFit/>
          </a:bodyPr>
          <a:lstStyle/>
          <a:p>
            <a:fld id="{81D60167-4931-47E6-BA6A-407CBD079E47}" type="slidenum">
              <a:rPr dirty="0"/>
              <a:pPr/>
              <a:t>19</a:t>
            </a:fld>
            <a:endParaRPr dirty="0"/>
          </a:p>
        </p:txBody>
      </p:sp>
      <p:sp>
        <p:nvSpPr>
          <p:cNvPr id="3" name="object 3"/>
          <p:cNvSpPr txBox="1">
            <a:spLocks noGrp="1"/>
          </p:cNvSpPr>
          <p:nvPr>
            <p:ph type="title"/>
          </p:nvPr>
        </p:nvSpPr>
        <p:spPr>
          <a:xfrm>
            <a:off x="1310143" y="1277117"/>
            <a:ext cx="7064375" cy="688641"/>
          </a:xfrm>
          <a:prstGeom prst="rect">
            <a:avLst/>
          </a:prstGeom>
        </p:spPr>
        <p:txBody>
          <a:bodyPr vert="horz" wrap="square" lIns="0" tIns="11421" rIns="0" bIns="0" rtlCol="0">
            <a:spAutoFit/>
          </a:bodyPr>
          <a:lstStyle/>
          <a:p>
            <a:pPr marL="12691">
              <a:spcBef>
                <a:spcPts val="90"/>
              </a:spcBef>
            </a:pPr>
            <a:r>
              <a:rPr sz="4400" spc="-10" dirty="0"/>
              <a:t>No</a:t>
            </a:r>
            <a:r>
              <a:rPr sz="4400" spc="10" dirty="0"/>
              <a:t> </a:t>
            </a:r>
            <a:r>
              <a:rPr sz="4400" spc="-10" dirty="0"/>
              <a:t>Label</a:t>
            </a:r>
            <a:r>
              <a:rPr sz="4400" spc="-5" dirty="0"/>
              <a:t> in</a:t>
            </a:r>
            <a:r>
              <a:rPr sz="4400" spc="10" dirty="0"/>
              <a:t> </a:t>
            </a:r>
            <a:r>
              <a:rPr sz="4400" spc="-10" dirty="0"/>
              <a:t>the Body</a:t>
            </a:r>
            <a:r>
              <a:rPr sz="4400" spc="35" dirty="0"/>
              <a:t> </a:t>
            </a:r>
            <a:r>
              <a:rPr sz="4400" dirty="0"/>
              <a:t>of</a:t>
            </a:r>
            <a:r>
              <a:rPr sz="4400" spc="-25" dirty="0"/>
              <a:t> </a:t>
            </a:r>
            <a:r>
              <a:rPr sz="4400" spc="-15" dirty="0"/>
              <a:t>Macro</a:t>
            </a:r>
            <a:endParaRPr sz="4400"/>
          </a:p>
        </p:txBody>
      </p:sp>
      <p:sp>
        <p:nvSpPr>
          <p:cNvPr id="4" name="object 4"/>
          <p:cNvSpPr txBox="1"/>
          <p:nvPr/>
        </p:nvSpPr>
        <p:spPr>
          <a:xfrm>
            <a:off x="1310143" y="2139700"/>
            <a:ext cx="8049259" cy="2740228"/>
          </a:xfrm>
          <a:prstGeom prst="rect">
            <a:avLst/>
          </a:prstGeom>
        </p:spPr>
        <p:txBody>
          <a:bodyPr vert="horz" wrap="square" lIns="0" tIns="12691" rIns="0" bIns="0" rtlCol="0">
            <a:spAutoFit/>
          </a:bodyPr>
          <a:lstStyle/>
          <a:p>
            <a:pPr marL="481576" indent="-469523">
              <a:lnSpc>
                <a:spcPts val="2875"/>
              </a:lnSpc>
              <a:spcBef>
                <a:spcPts val="100"/>
              </a:spcBef>
              <a:buClr>
                <a:srgbClr val="660000"/>
              </a:buClr>
              <a:buSzPct val="70833"/>
              <a:buFont typeface="Wingdings"/>
              <a:buChar char=""/>
              <a:tabLst>
                <a:tab pos="481576" algn="l"/>
                <a:tab pos="482210" algn="l"/>
              </a:tabLst>
            </a:pPr>
            <a:r>
              <a:rPr sz="2400" spc="-5" dirty="0">
                <a:latin typeface="Times New Roman"/>
                <a:cs typeface="Times New Roman"/>
              </a:rPr>
              <a:t>Problem</a:t>
            </a:r>
            <a:r>
              <a:rPr sz="2400" spc="-10" dirty="0">
                <a:latin typeface="Times New Roman"/>
                <a:cs typeface="Times New Roman"/>
              </a:rPr>
              <a:t> </a:t>
            </a:r>
            <a:r>
              <a:rPr sz="2400" dirty="0">
                <a:latin typeface="Times New Roman"/>
                <a:cs typeface="Times New Roman"/>
              </a:rPr>
              <a:t>of</a:t>
            </a:r>
            <a:r>
              <a:rPr sz="2400" spc="-21"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5" dirty="0">
                <a:latin typeface="Times New Roman"/>
                <a:cs typeface="Times New Roman"/>
              </a:rPr>
              <a:t>label</a:t>
            </a:r>
            <a:r>
              <a:rPr sz="2400" spc="-10"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spc="-10" dirty="0">
                <a:latin typeface="Times New Roman"/>
                <a:cs typeface="Times New Roman"/>
              </a:rPr>
              <a:t>the</a:t>
            </a:r>
            <a:r>
              <a:rPr sz="2400" spc="-21" dirty="0">
                <a:latin typeface="Times New Roman"/>
                <a:cs typeface="Times New Roman"/>
              </a:rPr>
              <a:t> </a:t>
            </a:r>
            <a:r>
              <a:rPr sz="2400" spc="5" dirty="0">
                <a:latin typeface="Times New Roman"/>
                <a:cs typeface="Times New Roman"/>
              </a:rPr>
              <a:t>body</a:t>
            </a:r>
            <a:r>
              <a:rPr sz="2400" spc="-55" dirty="0">
                <a:latin typeface="Times New Roman"/>
                <a:cs typeface="Times New Roman"/>
              </a:rPr>
              <a:t> </a:t>
            </a:r>
            <a:r>
              <a:rPr sz="2400" spc="10" dirty="0">
                <a:latin typeface="Times New Roman"/>
                <a:cs typeface="Times New Roman"/>
              </a:rPr>
              <a:t>of</a:t>
            </a:r>
            <a:r>
              <a:rPr sz="2400" spc="-15" dirty="0">
                <a:latin typeface="Times New Roman"/>
                <a:cs typeface="Times New Roman"/>
              </a:rPr>
              <a:t> </a:t>
            </a:r>
            <a:r>
              <a:rPr sz="2400" spc="-5" dirty="0">
                <a:latin typeface="Times New Roman"/>
                <a:cs typeface="Times New Roman"/>
              </a:rPr>
              <a:t>macro:</a:t>
            </a:r>
            <a:endParaRPr sz="2400">
              <a:latin typeface="Times New Roman"/>
              <a:cs typeface="Times New Roman"/>
            </a:endParaRPr>
          </a:p>
          <a:p>
            <a:pPr marL="920008" marR="5077" lvl="1" indent="-435894">
              <a:lnSpc>
                <a:spcPct val="80000"/>
              </a:lnSpc>
              <a:spcBef>
                <a:spcPts val="475"/>
              </a:spcBef>
              <a:buClr>
                <a:srgbClr val="999966"/>
              </a:buClr>
              <a:buSzPct val="75000"/>
              <a:buFont typeface="Wingdings"/>
              <a:buChar char=""/>
              <a:tabLst>
                <a:tab pos="920008" algn="l"/>
                <a:tab pos="920643" algn="l"/>
              </a:tabLst>
            </a:pPr>
            <a:r>
              <a:rPr sz="2100" spc="-5" dirty="0">
                <a:latin typeface="Times New Roman"/>
                <a:cs typeface="Times New Roman"/>
              </a:rPr>
              <a:t>If</a:t>
            </a:r>
            <a:r>
              <a:rPr sz="2100" spc="-10" dirty="0">
                <a:latin typeface="Times New Roman"/>
                <a:cs typeface="Times New Roman"/>
              </a:rPr>
              <a:t> the</a:t>
            </a:r>
            <a:r>
              <a:rPr sz="2100" spc="5" dirty="0">
                <a:latin typeface="Times New Roman"/>
                <a:cs typeface="Times New Roman"/>
              </a:rPr>
              <a:t> </a:t>
            </a:r>
            <a:r>
              <a:rPr sz="2100" spc="-15" dirty="0">
                <a:latin typeface="Times New Roman"/>
                <a:cs typeface="Times New Roman"/>
              </a:rPr>
              <a:t>same</a:t>
            </a:r>
            <a:r>
              <a:rPr sz="2100" spc="30" dirty="0">
                <a:latin typeface="Times New Roman"/>
                <a:cs typeface="Times New Roman"/>
              </a:rPr>
              <a:t> </a:t>
            </a:r>
            <a:r>
              <a:rPr sz="2100" spc="-10" dirty="0">
                <a:latin typeface="Times New Roman"/>
                <a:cs typeface="Times New Roman"/>
              </a:rPr>
              <a:t>macro</a:t>
            </a:r>
            <a:r>
              <a:rPr sz="2100" spc="25" dirty="0">
                <a:latin typeface="Times New Roman"/>
                <a:cs typeface="Times New Roman"/>
              </a:rPr>
              <a:t> </a:t>
            </a:r>
            <a:r>
              <a:rPr sz="2100" spc="-5" dirty="0">
                <a:latin typeface="Times New Roman"/>
                <a:cs typeface="Times New Roman"/>
              </a:rPr>
              <a:t>is</a:t>
            </a:r>
            <a:r>
              <a:rPr sz="2100" dirty="0">
                <a:latin typeface="Times New Roman"/>
                <a:cs typeface="Times New Roman"/>
              </a:rPr>
              <a:t> </a:t>
            </a:r>
            <a:r>
              <a:rPr sz="2100" spc="-10" dirty="0">
                <a:latin typeface="Times New Roman"/>
                <a:cs typeface="Times New Roman"/>
              </a:rPr>
              <a:t>expanded</a:t>
            </a:r>
            <a:r>
              <a:rPr sz="2100" spc="40" dirty="0">
                <a:latin typeface="Times New Roman"/>
                <a:cs typeface="Times New Roman"/>
              </a:rPr>
              <a:t> </a:t>
            </a:r>
            <a:r>
              <a:rPr sz="2100" spc="-10" dirty="0">
                <a:solidFill>
                  <a:srgbClr val="CC3300"/>
                </a:solidFill>
                <a:latin typeface="Times New Roman"/>
                <a:cs typeface="Times New Roman"/>
              </a:rPr>
              <a:t>multiple</a:t>
            </a:r>
            <a:r>
              <a:rPr sz="2100" spc="10" dirty="0">
                <a:solidFill>
                  <a:srgbClr val="CC3300"/>
                </a:solidFill>
                <a:latin typeface="Times New Roman"/>
                <a:cs typeface="Times New Roman"/>
              </a:rPr>
              <a:t> </a:t>
            </a:r>
            <a:r>
              <a:rPr sz="2100" spc="-10" dirty="0">
                <a:latin typeface="Times New Roman"/>
                <a:cs typeface="Times New Roman"/>
              </a:rPr>
              <a:t>times</a:t>
            </a:r>
            <a:r>
              <a:rPr sz="2100" dirty="0">
                <a:latin typeface="Times New Roman"/>
                <a:cs typeface="Times New Roman"/>
              </a:rPr>
              <a:t> </a:t>
            </a:r>
            <a:r>
              <a:rPr sz="2100" spc="-5" dirty="0">
                <a:latin typeface="Times New Roman"/>
                <a:cs typeface="Times New Roman"/>
              </a:rPr>
              <a:t>at</a:t>
            </a:r>
            <a:r>
              <a:rPr sz="2100" spc="5" dirty="0">
                <a:latin typeface="Times New Roman"/>
                <a:cs typeface="Times New Roman"/>
              </a:rPr>
              <a:t> </a:t>
            </a:r>
            <a:r>
              <a:rPr sz="2100" spc="-5" dirty="0">
                <a:latin typeface="Times New Roman"/>
                <a:cs typeface="Times New Roman"/>
              </a:rPr>
              <a:t>different</a:t>
            </a:r>
            <a:r>
              <a:rPr sz="2100" spc="10" dirty="0">
                <a:latin typeface="Times New Roman"/>
                <a:cs typeface="Times New Roman"/>
              </a:rPr>
              <a:t> </a:t>
            </a:r>
            <a:r>
              <a:rPr sz="2100" spc="-5" dirty="0">
                <a:latin typeface="Times New Roman"/>
                <a:cs typeface="Times New Roman"/>
              </a:rPr>
              <a:t>places</a:t>
            </a:r>
            <a:r>
              <a:rPr sz="2100" dirty="0">
                <a:latin typeface="Times New Roman"/>
                <a:cs typeface="Times New Roman"/>
              </a:rPr>
              <a:t> </a:t>
            </a:r>
            <a:r>
              <a:rPr sz="2100" spc="-5" dirty="0">
                <a:latin typeface="Times New Roman"/>
                <a:cs typeface="Times New Roman"/>
              </a:rPr>
              <a:t>in </a:t>
            </a:r>
            <a:r>
              <a:rPr sz="2100" spc="-10" dirty="0">
                <a:latin typeface="Times New Roman"/>
                <a:cs typeface="Times New Roman"/>
              </a:rPr>
              <a:t>the </a:t>
            </a:r>
            <a:r>
              <a:rPr sz="2100" spc="-484" dirty="0">
                <a:latin typeface="Times New Roman"/>
                <a:cs typeface="Times New Roman"/>
              </a:rPr>
              <a:t> </a:t>
            </a:r>
            <a:r>
              <a:rPr sz="2100" spc="-10" dirty="0">
                <a:latin typeface="Times New Roman"/>
                <a:cs typeface="Times New Roman"/>
              </a:rPr>
              <a:t>program.</a:t>
            </a:r>
            <a:endParaRPr sz="2100">
              <a:latin typeface="Times New Roman"/>
              <a:cs typeface="Times New Roman"/>
            </a:endParaRPr>
          </a:p>
          <a:p>
            <a:pPr marL="1388897" marR="385134" lvl="2" indent="-469523">
              <a:lnSpc>
                <a:spcPct val="80000"/>
              </a:lnSpc>
              <a:spcBef>
                <a:spcPts val="440"/>
              </a:spcBef>
              <a:buClr>
                <a:srgbClr val="660000"/>
              </a:buClr>
              <a:buSzPct val="66666"/>
              <a:buFont typeface="Wingdings"/>
              <a:buChar char=""/>
              <a:tabLst>
                <a:tab pos="1388897" algn="l"/>
                <a:tab pos="1389533" algn="l"/>
              </a:tabLst>
            </a:pPr>
            <a:r>
              <a:rPr spc="-5" dirty="0">
                <a:latin typeface="Times New Roman"/>
                <a:cs typeface="Times New Roman"/>
              </a:rPr>
              <a:t>There</a:t>
            </a:r>
            <a:r>
              <a:rPr spc="15" dirty="0">
                <a:latin typeface="Times New Roman"/>
                <a:cs typeface="Times New Roman"/>
              </a:rPr>
              <a:t> </a:t>
            </a:r>
            <a:r>
              <a:rPr spc="-10" dirty="0">
                <a:latin typeface="Times New Roman"/>
                <a:cs typeface="Times New Roman"/>
              </a:rPr>
              <a:t>will</a:t>
            </a:r>
            <a:r>
              <a:rPr spc="5" dirty="0">
                <a:latin typeface="Times New Roman"/>
                <a:cs typeface="Times New Roman"/>
              </a:rPr>
              <a:t> be</a:t>
            </a:r>
            <a:r>
              <a:rPr spc="10" dirty="0">
                <a:latin typeface="Times New Roman"/>
                <a:cs typeface="Times New Roman"/>
              </a:rPr>
              <a:t> </a:t>
            </a:r>
            <a:r>
              <a:rPr b="1" spc="-5" dirty="0">
                <a:solidFill>
                  <a:srgbClr val="CC3300"/>
                </a:solidFill>
                <a:latin typeface="Times New Roman"/>
                <a:cs typeface="Times New Roman"/>
              </a:rPr>
              <a:t>duplicate</a:t>
            </a:r>
            <a:r>
              <a:rPr b="1" dirty="0">
                <a:solidFill>
                  <a:srgbClr val="CC3300"/>
                </a:solidFill>
                <a:latin typeface="Times New Roman"/>
                <a:cs typeface="Times New Roman"/>
              </a:rPr>
              <a:t> </a:t>
            </a:r>
            <a:r>
              <a:rPr spc="-5" dirty="0">
                <a:latin typeface="Times New Roman"/>
                <a:cs typeface="Times New Roman"/>
              </a:rPr>
              <a:t>labels,</a:t>
            </a:r>
            <a:r>
              <a:rPr spc="10" dirty="0">
                <a:latin typeface="Times New Roman"/>
                <a:cs typeface="Times New Roman"/>
              </a:rPr>
              <a:t> </a:t>
            </a:r>
            <a:r>
              <a:rPr spc="-5" dirty="0">
                <a:latin typeface="Times New Roman"/>
                <a:cs typeface="Times New Roman"/>
              </a:rPr>
              <a:t>which</a:t>
            </a:r>
            <a:r>
              <a:rPr spc="15" dirty="0">
                <a:latin typeface="Times New Roman"/>
                <a:cs typeface="Times New Roman"/>
              </a:rPr>
              <a:t> </a:t>
            </a:r>
            <a:r>
              <a:rPr spc="-10" dirty="0">
                <a:latin typeface="Times New Roman"/>
                <a:cs typeface="Times New Roman"/>
              </a:rPr>
              <a:t>will</a:t>
            </a:r>
            <a:r>
              <a:rPr spc="5" dirty="0">
                <a:latin typeface="Times New Roman"/>
                <a:cs typeface="Times New Roman"/>
              </a:rPr>
              <a:t> be</a:t>
            </a:r>
            <a:r>
              <a:rPr spc="-5" dirty="0">
                <a:latin typeface="Times New Roman"/>
                <a:cs typeface="Times New Roman"/>
              </a:rPr>
              <a:t> treated</a:t>
            </a:r>
            <a:r>
              <a:rPr spc="15" dirty="0">
                <a:latin typeface="Times New Roman"/>
                <a:cs typeface="Times New Roman"/>
              </a:rPr>
              <a:t> </a:t>
            </a:r>
            <a:r>
              <a:rPr spc="-5" dirty="0">
                <a:latin typeface="Times New Roman"/>
                <a:cs typeface="Times New Roman"/>
              </a:rPr>
              <a:t>as</a:t>
            </a:r>
            <a:r>
              <a:rPr spc="5" dirty="0">
                <a:latin typeface="Times New Roman"/>
                <a:cs typeface="Times New Roman"/>
              </a:rPr>
              <a:t> </a:t>
            </a:r>
            <a:r>
              <a:rPr dirty="0">
                <a:latin typeface="Times New Roman"/>
                <a:cs typeface="Times New Roman"/>
              </a:rPr>
              <a:t>errors</a:t>
            </a:r>
            <a:r>
              <a:rPr spc="-21" dirty="0">
                <a:latin typeface="Times New Roman"/>
                <a:cs typeface="Times New Roman"/>
              </a:rPr>
              <a:t> </a:t>
            </a:r>
            <a:r>
              <a:rPr spc="5" dirty="0">
                <a:latin typeface="Times New Roman"/>
                <a:cs typeface="Times New Roman"/>
              </a:rPr>
              <a:t>by</a:t>
            </a:r>
            <a:r>
              <a:rPr spc="-30" dirty="0">
                <a:latin typeface="Times New Roman"/>
                <a:cs typeface="Times New Roman"/>
              </a:rPr>
              <a:t> </a:t>
            </a:r>
            <a:r>
              <a:rPr dirty="0">
                <a:latin typeface="Times New Roman"/>
                <a:cs typeface="Times New Roman"/>
              </a:rPr>
              <a:t>the </a:t>
            </a:r>
            <a:r>
              <a:rPr spc="-434" dirty="0">
                <a:latin typeface="Times New Roman"/>
                <a:cs typeface="Times New Roman"/>
              </a:rPr>
              <a:t> </a:t>
            </a:r>
            <a:r>
              <a:rPr spc="-5" dirty="0">
                <a:latin typeface="Times New Roman"/>
                <a:cs typeface="Times New Roman"/>
              </a:rPr>
              <a:t>assembler,</a:t>
            </a:r>
            <a:endParaRPr>
              <a:latin typeface="Times New Roman"/>
              <a:cs typeface="Times New Roman"/>
            </a:endParaRPr>
          </a:p>
          <a:p>
            <a:pPr marL="481576" indent="-469523">
              <a:lnSpc>
                <a:spcPts val="2875"/>
              </a:lnSpc>
              <a:buClr>
                <a:srgbClr val="660000"/>
              </a:buClr>
              <a:buSzPct val="70833"/>
              <a:buFont typeface="Wingdings"/>
              <a:buChar char=""/>
              <a:tabLst>
                <a:tab pos="481576" algn="l"/>
                <a:tab pos="482210" algn="l"/>
              </a:tabLst>
            </a:pPr>
            <a:r>
              <a:rPr sz="2400" spc="-5" dirty="0">
                <a:latin typeface="Times New Roman"/>
                <a:cs typeface="Times New Roman"/>
              </a:rPr>
              <a:t>Solutions:</a:t>
            </a:r>
            <a:endParaRPr sz="2400">
              <a:latin typeface="Times New Roman"/>
              <a:cs typeface="Times New Roman"/>
            </a:endParaRPr>
          </a:p>
          <a:p>
            <a:pPr marL="920008" lvl="1" indent="-435894">
              <a:lnSpc>
                <a:spcPts val="2393"/>
              </a:lnSpc>
              <a:buClr>
                <a:srgbClr val="999966"/>
              </a:buClr>
              <a:buSzPct val="75000"/>
              <a:buFont typeface="Wingdings"/>
              <a:buChar char=""/>
              <a:tabLst>
                <a:tab pos="920008" algn="l"/>
                <a:tab pos="920643" algn="l"/>
              </a:tabLst>
            </a:pPr>
            <a:r>
              <a:rPr sz="2100" spc="-5" dirty="0">
                <a:latin typeface="Times New Roman"/>
                <a:cs typeface="Times New Roman"/>
              </a:rPr>
              <a:t>Simply</a:t>
            </a:r>
            <a:r>
              <a:rPr sz="2100" spc="-15" dirty="0">
                <a:latin typeface="Times New Roman"/>
                <a:cs typeface="Times New Roman"/>
              </a:rPr>
              <a:t> </a:t>
            </a:r>
            <a:r>
              <a:rPr sz="2100" spc="-10" dirty="0">
                <a:solidFill>
                  <a:srgbClr val="0000FF"/>
                </a:solidFill>
                <a:latin typeface="Times New Roman"/>
                <a:cs typeface="Times New Roman"/>
              </a:rPr>
              <a:t>not</a:t>
            </a:r>
            <a:r>
              <a:rPr sz="2100" dirty="0">
                <a:solidFill>
                  <a:srgbClr val="0000FF"/>
                </a:solidFill>
                <a:latin typeface="Times New Roman"/>
                <a:cs typeface="Times New Roman"/>
              </a:rPr>
              <a:t> </a:t>
            </a:r>
            <a:r>
              <a:rPr sz="2100" spc="-5" dirty="0">
                <a:solidFill>
                  <a:srgbClr val="0000FF"/>
                </a:solidFill>
                <a:latin typeface="Times New Roman"/>
                <a:cs typeface="Times New Roman"/>
              </a:rPr>
              <a:t>to</a:t>
            </a:r>
            <a:r>
              <a:rPr sz="2100" spc="15" dirty="0">
                <a:solidFill>
                  <a:srgbClr val="0000FF"/>
                </a:solidFill>
                <a:latin typeface="Times New Roman"/>
                <a:cs typeface="Times New Roman"/>
              </a:rPr>
              <a:t> </a:t>
            </a:r>
            <a:r>
              <a:rPr sz="2100" spc="-15" dirty="0">
                <a:solidFill>
                  <a:srgbClr val="0000FF"/>
                </a:solidFill>
                <a:latin typeface="Times New Roman"/>
                <a:cs typeface="Times New Roman"/>
              </a:rPr>
              <a:t>use</a:t>
            </a:r>
            <a:r>
              <a:rPr sz="2100" dirty="0">
                <a:solidFill>
                  <a:srgbClr val="0000FF"/>
                </a:solidFill>
                <a:latin typeface="Times New Roman"/>
                <a:cs typeface="Times New Roman"/>
              </a:rPr>
              <a:t> </a:t>
            </a:r>
            <a:r>
              <a:rPr sz="2100" spc="-5" dirty="0">
                <a:solidFill>
                  <a:srgbClr val="0000FF"/>
                </a:solidFill>
                <a:latin typeface="Times New Roman"/>
                <a:cs typeface="Times New Roman"/>
              </a:rPr>
              <a:t>labels</a:t>
            </a:r>
            <a:r>
              <a:rPr sz="2100" dirty="0">
                <a:solidFill>
                  <a:srgbClr val="0000FF"/>
                </a:solidFill>
                <a:latin typeface="Times New Roman"/>
                <a:cs typeface="Times New Roman"/>
              </a:rPr>
              <a:t> </a:t>
            </a:r>
            <a:r>
              <a:rPr sz="2100" spc="-5" dirty="0">
                <a:latin typeface="Times New Roman"/>
                <a:cs typeface="Times New Roman"/>
              </a:rPr>
              <a:t>in</a:t>
            </a:r>
            <a:r>
              <a:rPr sz="2100" spc="-10" dirty="0">
                <a:latin typeface="Times New Roman"/>
                <a:cs typeface="Times New Roman"/>
              </a:rPr>
              <a:t> the</a:t>
            </a:r>
            <a:r>
              <a:rPr sz="2100" spc="30" dirty="0">
                <a:latin typeface="Times New Roman"/>
                <a:cs typeface="Times New Roman"/>
              </a:rPr>
              <a:t> </a:t>
            </a:r>
            <a:r>
              <a:rPr sz="2100" dirty="0">
                <a:latin typeface="Times New Roman"/>
                <a:cs typeface="Times New Roman"/>
              </a:rPr>
              <a:t>body</a:t>
            </a:r>
            <a:r>
              <a:rPr sz="2100" spc="-35" dirty="0">
                <a:latin typeface="Times New Roman"/>
                <a:cs typeface="Times New Roman"/>
              </a:rPr>
              <a:t> </a:t>
            </a:r>
            <a:r>
              <a:rPr sz="2100" dirty="0">
                <a:latin typeface="Times New Roman"/>
                <a:cs typeface="Times New Roman"/>
              </a:rPr>
              <a:t>of</a:t>
            </a:r>
            <a:r>
              <a:rPr sz="2100" spc="10" dirty="0">
                <a:latin typeface="Times New Roman"/>
                <a:cs typeface="Times New Roman"/>
              </a:rPr>
              <a:t> </a:t>
            </a:r>
            <a:r>
              <a:rPr sz="2100" spc="-10" dirty="0">
                <a:latin typeface="Times New Roman"/>
                <a:cs typeface="Times New Roman"/>
              </a:rPr>
              <a:t>macro.</a:t>
            </a:r>
            <a:endParaRPr sz="2100">
              <a:latin typeface="Times New Roman"/>
              <a:cs typeface="Times New Roman"/>
            </a:endParaRPr>
          </a:p>
          <a:p>
            <a:pPr marL="920008" lvl="1" indent="-435894">
              <a:buClr>
                <a:srgbClr val="999966"/>
              </a:buClr>
              <a:buSzPct val="75000"/>
              <a:buFont typeface="Wingdings"/>
              <a:buChar char=""/>
              <a:tabLst>
                <a:tab pos="920008" algn="l"/>
                <a:tab pos="920643" algn="l"/>
              </a:tabLst>
            </a:pPr>
            <a:r>
              <a:rPr sz="2100" spc="-5" dirty="0">
                <a:latin typeface="Times New Roman"/>
                <a:cs typeface="Times New Roman"/>
              </a:rPr>
              <a:t>Explicitly</a:t>
            </a:r>
            <a:r>
              <a:rPr sz="2100" spc="-35" dirty="0">
                <a:latin typeface="Times New Roman"/>
                <a:cs typeface="Times New Roman"/>
              </a:rPr>
              <a:t> </a:t>
            </a:r>
            <a:r>
              <a:rPr sz="2100" spc="-15" dirty="0">
                <a:latin typeface="Times New Roman"/>
                <a:cs typeface="Times New Roman"/>
              </a:rPr>
              <a:t>use</a:t>
            </a:r>
            <a:r>
              <a:rPr sz="2100" dirty="0">
                <a:latin typeface="Times New Roman"/>
                <a:cs typeface="Times New Roman"/>
              </a:rPr>
              <a:t> </a:t>
            </a:r>
            <a:r>
              <a:rPr sz="2100" spc="-5" dirty="0">
                <a:latin typeface="Times New Roman"/>
                <a:cs typeface="Times New Roman"/>
              </a:rPr>
              <a:t>PC-relative</a:t>
            </a:r>
            <a:r>
              <a:rPr sz="2100" spc="5" dirty="0">
                <a:latin typeface="Times New Roman"/>
                <a:cs typeface="Times New Roman"/>
              </a:rPr>
              <a:t> </a:t>
            </a:r>
            <a:r>
              <a:rPr sz="2100" spc="-5" dirty="0">
                <a:latin typeface="Times New Roman"/>
                <a:cs typeface="Times New Roman"/>
              </a:rPr>
              <a:t>addressing</a:t>
            </a:r>
            <a:r>
              <a:rPr sz="2100" spc="-10" dirty="0">
                <a:latin typeface="Times New Roman"/>
                <a:cs typeface="Times New Roman"/>
              </a:rPr>
              <a:t> </a:t>
            </a:r>
            <a:r>
              <a:rPr sz="2100" spc="-5" dirty="0">
                <a:latin typeface="Times New Roman"/>
                <a:cs typeface="Times New Roman"/>
              </a:rPr>
              <a:t>instead.</a:t>
            </a:r>
            <a:endParaRPr sz="2100">
              <a:latin typeface="Times New Roman"/>
              <a:cs typeface="Times New Roman"/>
            </a:endParaRPr>
          </a:p>
          <a:p>
            <a:pPr marL="1388897" lvl="2" indent="-469523">
              <a:spcBef>
                <a:spcPts val="10"/>
              </a:spcBef>
              <a:buClr>
                <a:srgbClr val="660000"/>
              </a:buClr>
              <a:buSzPct val="66666"/>
              <a:buFont typeface="Wingdings"/>
              <a:buChar char=""/>
              <a:tabLst>
                <a:tab pos="1388897" algn="l"/>
                <a:tab pos="1389533" algn="l"/>
              </a:tabLst>
            </a:pPr>
            <a:r>
              <a:rPr spc="5" dirty="0">
                <a:latin typeface="Times New Roman"/>
                <a:cs typeface="Times New Roman"/>
              </a:rPr>
              <a:t>For</a:t>
            </a:r>
            <a:r>
              <a:rPr dirty="0">
                <a:latin typeface="Times New Roman"/>
                <a:cs typeface="Times New Roman"/>
              </a:rPr>
              <a:t> </a:t>
            </a:r>
            <a:r>
              <a:rPr spc="-10" dirty="0">
                <a:latin typeface="Times New Roman"/>
                <a:cs typeface="Times New Roman"/>
              </a:rPr>
              <a:t>example,</a:t>
            </a:r>
            <a:r>
              <a:rPr spc="5" dirty="0">
                <a:latin typeface="Times New Roman"/>
                <a:cs typeface="Times New Roman"/>
              </a:rPr>
              <a:t> </a:t>
            </a:r>
            <a:r>
              <a:rPr dirty="0">
                <a:latin typeface="Times New Roman"/>
                <a:cs typeface="Times New Roman"/>
              </a:rPr>
              <a:t>in</a:t>
            </a:r>
            <a:r>
              <a:rPr spc="10" dirty="0">
                <a:latin typeface="Times New Roman"/>
                <a:cs typeface="Times New Roman"/>
              </a:rPr>
              <a:t> </a:t>
            </a:r>
            <a:r>
              <a:rPr dirty="0">
                <a:latin typeface="Times New Roman"/>
                <a:cs typeface="Times New Roman"/>
              </a:rPr>
              <a:t>RDBUFF</a:t>
            </a:r>
            <a:r>
              <a:rPr spc="5" dirty="0">
                <a:latin typeface="Times New Roman"/>
                <a:cs typeface="Times New Roman"/>
              </a:rPr>
              <a:t> </a:t>
            </a:r>
            <a:r>
              <a:rPr spc="-10" dirty="0">
                <a:latin typeface="Times New Roman"/>
                <a:cs typeface="Times New Roman"/>
              </a:rPr>
              <a:t>and</a:t>
            </a:r>
            <a:r>
              <a:rPr spc="10" dirty="0">
                <a:latin typeface="Times New Roman"/>
                <a:cs typeface="Times New Roman"/>
              </a:rPr>
              <a:t> </a:t>
            </a:r>
            <a:r>
              <a:rPr spc="-5" dirty="0">
                <a:latin typeface="Times New Roman"/>
                <a:cs typeface="Times New Roman"/>
              </a:rPr>
              <a:t>WRBUFF</a:t>
            </a:r>
            <a:r>
              <a:rPr spc="5" dirty="0">
                <a:latin typeface="Times New Roman"/>
                <a:cs typeface="Times New Roman"/>
              </a:rPr>
              <a:t> </a:t>
            </a:r>
            <a:r>
              <a:rPr spc="-10" dirty="0">
                <a:latin typeface="Times New Roman"/>
                <a:cs typeface="Times New Roman"/>
              </a:rPr>
              <a:t>macros,</a:t>
            </a:r>
            <a:endParaRPr>
              <a:latin typeface="Times New Roman"/>
              <a:cs typeface="Times New Roman"/>
            </a:endParaRPr>
          </a:p>
        </p:txBody>
      </p:sp>
      <p:sp>
        <p:nvSpPr>
          <p:cNvPr id="5" name="object 5"/>
          <p:cNvSpPr txBox="1"/>
          <p:nvPr/>
        </p:nvSpPr>
        <p:spPr>
          <a:xfrm>
            <a:off x="2965198" y="4797556"/>
            <a:ext cx="431166" cy="566813"/>
          </a:xfrm>
          <a:prstGeom prst="rect">
            <a:avLst/>
          </a:prstGeom>
        </p:spPr>
        <p:txBody>
          <a:bodyPr vert="horz" wrap="square" lIns="0" tIns="12691" rIns="0" bIns="0" rtlCol="0">
            <a:spAutoFit/>
          </a:bodyPr>
          <a:lstStyle/>
          <a:p>
            <a:pPr marL="12691" marR="5077" indent="12056">
              <a:spcBef>
                <a:spcPts val="100"/>
              </a:spcBef>
            </a:pPr>
            <a:r>
              <a:rPr spc="-5" dirty="0">
                <a:latin typeface="Times New Roman"/>
                <a:cs typeface="Times New Roman"/>
              </a:rPr>
              <a:t>JEQ  </a:t>
            </a:r>
            <a:r>
              <a:rPr spc="-15" dirty="0">
                <a:latin typeface="Times New Roman"/>
                <a:cs typeface="Times New Roman"/>
              </a:rPr>
              <a:t>JLT</a:t>
            </a:r>
            <a:endParaRPr>
              <a:latin typeface="Times New Roman"/>
              <a:cs typeface="Times New Roman"/>
            </a:endParaRPr>
          </a:p>
        </p:txBody>
      </p:sp>
      <p:sp>
        <p:nvSpPr>
          <p:cNvPr id="6" name="object 6"/>
          <p:cNvSpPr txBox="1"/>
          <p:nvPr/>
        </p:nvSpPr>
        <p:spPr>
          <a:xfrm>
            <a:off x="3791739" y="4797556"/>
            <a:ext cx="814705" cy="566813"/>
          </a:xfrm>
          <a:prstGeom prst="rect">
            <a:avLst/>
          </a:prstGeom>
        </p:spPr>
        <p:txBody>
          <a:bodyPr vert="horz" wrap="square" lIns="0" tIns="12691" rIns="0" bIns="0" rtlCol="0">
            <a:spAutoFit/>
          </a:bodyPr>
          <a:lstStyle/>
          <a:p>
            <a:pPr marL="274098">
              <a:spcBef>
                <a:spcPts val="100"/>
              </a:spcBef>
            </a:pPr>
            <a:r>
              <a:rPr dirty="0">
                <a:latin typeface="Times New Roman"/>
                <a:cs typeface="Times New Roman"/>
              </a:rPr>
              <a:t>*</a:t>
            </a:r>
            <a:r>
              <a:rPr spc="-105" dirty="0">
                <a:latin typeface="Times New Roman"/>
                <a:cs typeface="Times New Roman"/>
              </a:rPr>
              <a:t> </a:t>
            </a:r>
            <a:r>
              <a:rPr dirty="0">
                <a:latin typeface="Times New Roman"/>
                <a:cs typeface="Times New Roman"/>
              </a:rPr>
              <a:t>+11</a:t>
            </a:r>
            <a:endParaRPr>
              <a:latin typeface="Times New Roman"/>
              <a:cs typeface="Times New Roman"/>
            </a:endParaRPr>
          </a:p>
          <a:p>
            <a:pPr marL="12691"/>
            <a:r>
              <a:rPr spc="-10" dirty="0">
                <a:latin typeface="Times New Roman"/>
                <a:cs typeface="Times New Roman"/>
              </a:rPr>
              <a:t>*-14</a:t>
            </a:r>
            <a:endParaRPr>
              <a:latin typeface="Times New Roman"/>
              <a:cs typeface="Times New Roman"/>
            </a:endParaRPr>
          </a:p>
        </p:txBody>
      </p:sp>
      <p:sp>
        <p:nvSpPr>
          <p:cNvPr id="7" name="object 7"/>
          <p:cNvSpPr txBox="1"/>
          <p:nvPr/>
        </p:nvSpPr>
        <p:spPr>
          <a:xfrm>
            <a:off x="1782572" y="5346195"/>
            <a:ext cx="4054475" cy="879719"/>
          </a:xfrm>
          <a:prstGeom prst="rect">
            <a:avLst/>
          </a:prstGeom>
        </p:spPr>
        <p:txBody>
          <a:bodyPr vert="horz" wrap="square" lIns="0" tIns="12691" rIns="0" bIns="0" rtlCol="0">
            <a:spAutoFit/>
          </a:bodyPr>
          <a:lstStyle/>
          <a:p>
            <a:pPr marL="447949">
              <a:lnSpc>
                <a:spcPts val="2155"/>
              </a:lnSpc>
              <a:spcBef>
                <a:spcPts val="100"/>
              </a:spcBef>
              <a:tabLst>
                <a:tab pos="916833" algn="l"/>
              </a:tabLst>
            </a:pPr>
            <a:r>
              <a:rPr sz="1300" dirty="0">
                <a:solidFill>
                  <a:srgbClr val="660000"/>
                </a:solidFill>
                <a:latin typeface="Wingdings"/>
                <a:cs typeface="Wingdings"/>
              </a:rPr>
              <a:t></a:t>
            </a:r>
            <a:r>
              <a:rPr sz="1300" dirty="0">
                <a:solidFill>
                  <a:srgbClr val="660000"/>
                </a:solidFill>
                <a:latin typeface="Times New Roman"/>
                <a:cs typeface="Times New Roman"/>
              </a:rPr>
              <a:t>	</a:t>
            </a:r>
            <a:r>
              <a:rPr dirty="0">
                <a:latin typeface="Times New Roman"/>
                <a:cs typeface="Times New Roman"/>
              </a:rPr>
              <a:t>It</a:t>
            </a:r>
            <a:r>
              <a:rPr spc="-5" dirty="0">
                <a:latin typeface="Times New Roman"/>
                <a:cs typeface="Times New Roman"/>
              </a:rPr>
              <a:t> </a:t>
            </a:r>
            <a:r>
              <a:rPr dirty="0">
                <a:latin typeface="Times New Roman"/>
                <a:cs typeface="Times New Roman"/>
              </a:rPr>
              <a:t>is </a:t>
            </a:r>
            <a:r>
              <a:rPr spc="-5" dirty="0">
                <a:latin typeface="Times New Roman"/>
                <a:cs typeface="Times New Roman"/>
              </a:rPr>
              <a:t>inconvenient</a:t>
            </a:r>
            <a:r>
              <a:rPr dirty="0">
                <a:latin typeface="Times New Roman"/>
                <a:cs typeface="Times New Roman"/>
              </a:rPr>
              <a:t> </a:t>
            </a:r>
            <a:r>
              <a:rPr spc="-10" dirty="0">
                <a:latin typeface="Times New Roman"/>
                <a:cs typeface="Times New Roman"/>
              </a:rPr>
              <a:t>and</a:t>
            </a:r>
            <a:r>
              <a:rPr spc="10" dirty="0">
                <a:latin typeface="Times New Roman"/>
                <a:cs typeface="Times New Roman"/>
              </a:rPr>
              <a:t> </a:t>
            </a:r>
            <a:r>
              <a:rPr spc="-10" dirty="0">
                <a:latin typeface="Times New Roman"/>
                <a:cs typeface="Times New Roman"/>
              </a:rPr>
              <a:t>error-prone.</a:t>
            </a:r>
            <a:endParaRPr>
              <a:latin typeface="Times New Roman"/>
              <a:cs typeface="Times New Roman"/>
            </a:endParaRPr>
          </a:p>
          <a:p>
            <a:pPr marL="447949" indent="-435894">
              <a:lnSpc>
                <a:spcPts val="2393"/>
              </a:lnSpc>
              <a:buClr>
                <a:srgbClr val="999966"/>
              </a:buClr>
              <a:buSzPct val="75000"/>
              <a:buFont typeface="Wingdings"/>
              <a:buChar char=""/>
              <a:tabLst>
                <a:tab pos="447949" algn="l"/>
                <a:tab pos="448583" algn="l"/>
              </a:tabLst>
            </a:pPr>
            <a:r>
              <a:rPr sz="2100" spc="-10" dirty="0">
                <a:latin typeface="Times New Roman"/>
                <a:cs typeface="Times New Roman"/>
              </a:rPr>
              <a:t>Other</a:t>
            </a:r>
            <a:r>
              <a:rPr sz="2100" spc="-5" dirty="0">
                <a:latin typeface="Times New Roman"/>
                <a:cs typeface="Times New Roman"/>
              </a:rPr>
              <a:t> better</a:t>
            </a:r>
            <a:r>
              <a:rPr sz="2100" dirty="0">
                <a:latin typeface="Times New Roman"/>
                <a:cs typeface="Times New Roman"/>
              </a:rPr>
              <a:t> </a:t>
            </a:r>
            <a:r>
              <a:rPr sz="2100" spc="-10" dirty="0">
                <a:latin typeface="Times New Roman"/>
                <a:cs typeface="Times New Roman"/>
              </a:rPr>
              <a:t>solution?</a:t>
            </a:r>
            <a:endParaRPr sz="2100">
              <a:latin typeface="Times New Roman"/>
              <a:cs typeface="Times New Roman"/>
            </a:endParaRPr>
          </a:p>
          <a:p>
            <a:pPr marL="447949">
              <a:spcBef>
                <a:spcPts val="5"/>
              </a:spcBef>
              <a:tabLst>
                <a:tab pos="916833" algn="l"/>
              </a:tabLst>
            </a:pPr>
            <a:r>
              <a:rPr sz="1300" dirty="0">
                <a:solidFill>
                  <a:srgbClr val="660000"/>
                </a:solidFill>
                <a:latin typeface="Wingdings"/>
                <a:cs typeface="Wingdings"/>
              </a:rPr>
              <a:t></a:t>
            </a:r>
            <a:r>
              <a:rPr sz="1300" dirty="0">
                <a:solidFill>
                  <a:srgbClr val="660000"/>
                </a:solidFill>
                <a:latin typeface="Times New Roman"/>
                <a:cs typeface="Times New Roman"/>
              </a:rPr>
              <a:t>	</a:t>
            </a:r>
            <a:r>
              <a:rPr spc="-5" dirty="0">
                <a:latin typeface="Times New Roman"/>
                <a:cs typeface="Times New Roman"/>
              </a:rPr>
              <a:t>Mentioned</a:t>
            </a:r>
            <a:r>
              <a:rPr dirty="0">
                <a:latin typeface="Times New Roman"/>
                <a:cs typeface="Times New Roman"/>
              </a:rPr>
              <a:t> </a:t>
            </a:r>
            <a:r>
              <a:rPr spc="-15" dirty="0">
                <a:latin typeface="Times New Roman"/>
                <a:cs typeface="Times New Roman"/>
              </a:rPr>
              <a:t>in</a:t>
            </a:r>
            <a:r>
              <a:rPr dirty="0">
                <a:latin typeface="Times New Roman"/>
                <a:cs typeface="Times New Roman"/>
              </a:rPr>
              <a:t> </a:t>
            </a:r>
            <a:r>
              <a:rPr spc="-5" dirty="0">
                <a:latin typeface="Times New Roman"/>
                <a:cs typeface="Times New Roman"/>
              </a:rPr>
              <a:t>Section</a:t>
            </a:r>
            <a:r>
              <a:rPr spc="-21" dirty="0">
                <a:latin typeface="Times New Roman"/>
                <a:cs typeface="Times New Roman"/>
              </a:rPr>
              <a:t> </a:t>
            </a:r>
            <a:r>
              <a:rPr spc="-5" dirty="0">
                <a:latin typeface="Times New Roman"/>
                <a:cs typeface="Times New Roman"/>
              </a:rPr>
              <a:t>4.2.2.</a:t>
            </a:r>
            <a:endParaRPr>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48511" y="494283"/>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3" name="object 3"/>
          <p:cNvSpPr txBox="1">
            <a:spLocks noGrp="1"/>
          </p:cNvSpPr>
          <p:nvPr>
            <p:ph type="title"/>
          </p:nvPr>
        </p:nvSpPr>
        <p:spPr>
          <a:xfrm>
            <a:off x="1310143" y="1277117"/>
            <a:ext cx="7486015" cy="688641"/>
          </a:xfrm>
          <a:prstGeom prst="rect">
            <a:avLst/>
          </a:prstGeom>
        </p:spPr>
        <p:txBody>
          <a:bodyPr vert="horz" wrap="square" lIns="0" tIns="11421" rIns="0" bIns="0" rtlCol="0">
            <a:spAutoFit/>
          </a:bodyPr>
          <a:lstStyle/>
          <a:p>
            <a:pPr marL="12691">
              <a:spcBef>
                <a:spcPts val="90"/>
              </a:spcBef>
            </a:pPr>
            <a:r>
              <a:rPr sz="4400" spc="-5" dirty="0"/>
              <a:t>Introduction</a:t>
            </a:r>
            <a:r>
              <a:rPr sz="4400" spc="15" dirty="0"/>
              <a:t> </a:t>
            </a:r>
            <a:r>
              <a:rPr sz="4400" spc="-21" dirty="0"/>
              <a:t>to</a:t>
            </a:r>
            <a:r>
              <a:rPr sz="4400" spc="25" dirty="0"/>
              <a:t> </a:t>
            </a:r>
            <a:r>
              <a:rPr sz="4400" spc="-10" dirty="0">
                <a:solidFill>
                  <a:srgbClr val="000050"/>
                </a:solidFill>
              </a:rPr>
              <a:t>Macro</a:t>
            </a:r>
            <a:r>
              <a:rPr sz="4400" spc="15" dirty="0">
                <a:solidFill>
                  <a:srgbClr val="000050"/>
                </a:solidFill>
              </a:rPr>
              <a:t> </a:t>
            </a:r>
            <a:r>
              <a:rPr sz="4400" spc="-10" dirty="0">
                <a:solidFill>
                  <a:srgbClr val="000050"/>
                </a:solidFill>
              </a:rPr>
              <a:t>Processors</a:t>
            </a:r>
            <a:endParaRPr sz="4400"/>
          </a:p>
        </p:txBody>
      </p:sp>
      <p:sp>
        <p:nvSpPr>
          <p:cNvPr id="4" name="object 4"/>
          <p:cNvSpPr/>
          <p:nvPr/>
        </p:nvSpPr>
        <p:spPr>
          <a:xfrm>
            <a:off x="3334515" y="5307076"/>
            <a:ext cx="88900" cy="15240"/>
          </a:xfrm>
          <a:custGeom>
            <a:avLst/>
            <a:gdLst/>
            <a:ahLst/>
            <a:cxnLst/>
            <a:rect l="l" t="t" r="r" b="b"/>
            <a:pathLst>
              <a:path w="88900" h="15239">
                <a:moveTo>
                  <a:pt x="88391" y="0"/>
                </a:moveTo>
                <a:lnTo>
                  <a:pt x="0" y="0"/>
                </a:lnTo>
                <a:lnTo>
                  <a:pt x="0" y="15240"/>
                </a:lnTo>
                <a:lnTo>
                  <a:pt x="88391" y="15240"/>
                </a:lnTo>
                <a:lnTo>
                  <a:pt x="88391" y="0"/>
                </a:lnTo>
                <a:close/>
              </a:path>
            </a:pathLst>
          </a:custGeom>
          <a:solidFill>
            <a:srgbClr val="000000"/>
          </a:solidFill>
        </p:spPr>
        <p:txBody>
          <a:bodyPr wrap="square" lIns="0" tIns="0" rIns="0" bIns="0" rtlCol="0"/>
          <a:lstStyle/>
          <a:p>
            <a:endParaRPr/>
          </a:p>
        </p:txBody>
      </p:sp>
      <p:sp>
        <p:nvSpPr>
          <p:cNvPr id="5" name="object 5"/>
          <p:cNvSpPr txBox="1"/>
          <p:nvPr/>
        </p:nvSpPr>
        <p:spPr>
          <a:xfrm>
            <a:off x="1310132" y="2197614"/>
            <a:ext cx="8021320" cy="3965818"/>
          </a:xfrm>
          <a:prstGeom prst="rect">
            <a:avLst/>
          </a:prstGeom>
        </p:spPr>
        <p:txBody>
          <a:bodyPr vert="horz" wrap="square" lIns="0" tIns="13324" rIns="0" bIns="0" rtlCol="0">
            <a:spAutoFit/>
          </a:bodyPr>
          <a:lstStyle/>
          <a:p>
            <a:pPr marL="481576" marR="1332427" indent="-469523">
              <a:spcBef>
                <a:spcPts val="105"/>
              </a:spcBef>
              <a:buClr>
                <a:srgbClr val="660000"/>
              </a:buClr>
              <a:buSzPct val="71428"/>
              <a:buFont typeface="Wingdings"/>
              <a:buChar char=""/>
              <a:tabLst>
                <a:tab pos="481576" algn="l"/>
                <a:tab pos="482210" algn="l"/>
              </a:tabLst>
            </a:pPr>
            <a:r>
              <a:rPr sz="2800" spc="5" dirty="0">
                <a:latin typeface="Times New Roman"/>
                <a:cs typeface="Times New Roman"/>
              </a:rPr>
              <a:t>A</a:t>
            </a:r>
            <a:r>
              <a:rPr sz="2800" spc="-35" dirty="0">
                <a:latin typeface="Times New Roman"/>
                <a:cs typeface="Times New Roman"/>
              </a:rPr>
              <a:t> </a:t>
            </a:r>
            <a:r>
              <a:rPr sz="2800" i="1" dirty="0">
                <a:solidFill>
                  <a:srgbClr val="CC0000"/>
                </a:solidFill>
                <a:latin typeface="Times New Roman"/>
                <a:cs typeface="Times New Roman"/>
              </a:rPr>
              <a:t>macro</a:t>
            </a:r>
            <a:r>
              <a:rPr sz="2800" i="1" spc="-5" dirty="0">
                <a:solidFill>
                  <a:srgbClr val="CC0000"/>
                </a:solidFill>
                <a:latin typeface="Times New Roman"/>
                <a:cs typeface="Times New Roman"/>
              </a:rPr>
              <a:t> instruction</a:t>
            </a:r>
            <a:r>
              <a:rPr sz="2800" i="1" dirty="0">
                <a:solidFill>
                  <a:srgbClr val="CC0000"/>
                </a:solidFill>
                <a:latin typeface="Times New Roman"/>
                <a:cs typeface="Times New Roman"/>
              </a:rPr>
              <a:t> </a:t>
            </a:r>
            <a:r>
              <a:rPr sz="2800" dirty="0">
                <a:latin typeface="Times New Roman"/>
                <a:cs typeface="Times New Roman"/>
              </a:rPr>
              <a:t>(</a:t>
            </a:r>
            <a:r>
              <a:rPr sz="2800" i="1" dirty="0">
                <a:solidFill>
                  <a:srgbClr val="CC0000"/>
                </a:solidFill>
                <a:latin typeface="Times New Roman"/>
                <a:cs typeface="Times New Roman"/>
              </a:rPr>
              <a:t>macro</a:t>
            </a:r>
            <a:r>
              <a:rPr sz="2800" dirty="0">
                <a:latin typeface="Times New Roman"/>
                <a:cs typeface="Times New Roman"/>
              </a:rPr>
              <a:t>)</a:t>
            </a:r>
            <a:r>
              <a:rPr sz="2800" spc="-40" dirty="0">
                <a:latin typeface="Times New Roman"/>
                <a:cs typeface="Times New Roman"/>
              </a:rPr>
              <a:t> </a:t>
            </a:r>
            <a:r>
              <a:rPr sz="2800" spc="5" dirty="0">
                <a:latin typeface="Times New Roman"/>
                <a:cs typeface="Times New Roman"/>
              </a:rPr>
              <a:t>is</a:t>
            </a:r>
            <a:r>
              <a:rPr sz="2800" spc="-30" dirty="0">
                <a:latin typeface="Times New Roman"/>
                <a:cs typeface="Times New Roman"/>
              </a:rPr>
              <a:t> </a:t>
            </a:r>
            <a:r>
              <a:rPr sz="2800" dirty="0">
                <a:latin typeface="Times New Roman"/>
                <a:cs typeface="Times New Roman"/>
              </a:rPr>
              <a:t>a</a:t>
            </a:r>
            <a:r>
              <a:rPr sz="2800" spc="-21" dirty="0">
                <a:latin typeface="Times New Roman"/>
                <a:cs typeface="Times New Roman"/>
              </a:rPr>
              <a:t> </a:t>
            </a:r>
            <a:r>
              <a:rPr sz="2800" spc="-5" dirty="0">
                <a:latin typeface="Times New Roman"/>
                <a:cs typeface="Times New Roman"/>
              </a:rPr>
              <a:t>notational </a:t>
            </a:r>
            <a:r>
              <a:rPr sz="2800" spc="-685" dirty="0">
                <a:latin typeface="Times New Roman"/>
                <a:cs typeface="Times New Roman"/>
              </a:rPr>
              <a:t> </a:t>
            </a:r>
            <a:r>
              <a:rPr sz="2800" spc="-5" dirty="0">
                <a:latin typeface="Times New Roman"/>
                <a:cs typeface="Times New Roman"/>
              </a:rPr>
              <a:t>convenience</a:t>
            </a:r>
            <a:r>
              <a:rPr sz="2800" spc="-10" dirty="0">
                <a:latin typeface="Times New Roman"/>
                <a:cs typeface="Times New Roman"/>
              </a:rPr>
              <a:t> </a:t>
            </a:r>
            <a:r>
              <a:rPr sz="2800" spc="-5" dirty="0">
                <a:latin typeface="Times New Roman"/>
                <a:cs typeface="Times New Roman"/>
              </a:rPr>
              <a:t>for</a:t>
            </a:r>
            <a:r>
              <a:rPr sz="2800" spc="-10"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spc="-5" dirty="0">
                <a:latin typeface="Times New Roman"/>
                <a:cs typeface="Times New Roman"/>
              </a:rPr>
              <a:t>programmer.</a:t>
            </a:r>
            <a:endParaRPr sz="2800">
              <a:latin typeface="Times New Roman"/>
              <a:cs typeface="Times New Roman"/>
            </a:endParaRPr>
          </a:p>
          <a:p>
            <a:pPr marL="920008" marR="286154" lvl="1" indent="-435894">
              <a:spcBef>
                <a:spcPts val="595"/>
              </a:spcBef>
              <a:buClr>
                <a:srgbClr val="999966"/>
              </a:buClr>
              <a:buSzPct val="75000"/>
              <a:buFont typeface="Wingdings"/>
              <a:buChar char=""/>
              <a:tabLst>
                <a:tab pos="920008" algn="l"/>
                <a:tab pos="920643" algn="l"/>
              </a:tabLst>
            </a:pPr>
            <a:r>
              <a:rPr sz="2400" spc="-5" dirty="0">
                <a:latin typeface="Times New Roman"/>
                <a:cs typeface="Times New Roman"/>
              </a:rPr>
              <a:t>Allow </a:t>
            </a:r>
            <a:r>
              <a:rPr sz="2400" dirty="0">
                <a:latin typeface="Times New Roman"/>
                <a:cs typeface="Times New Roman"/>
              </a:rPr>
              <a:t>the </a:t>
            </a:r>
            <a:r>
              <a:rPr sz="2400" spc="-5" dirty="0">
                <a:latin typeface="Times New Roman"/>
                <a:cs typeface="Times New Roman"/>
              </a:rPr>
              <a:t>programmer </a:t>
            </a:r>
            <a:r>
              <a:rPr sz="2400" dirty="0">
                <a:latin typeface="Times New Roman"/>
                <a:cs typeface="Times New Roman"/>
              </a:rPr>
              <a:t>to </a:t>
            </a:r>
            <a:r>
              <a:rPr sz="2400" spc="-5" dirty="0">
                <a:latin typeface="Times New Roman"/>
                <a:cs typeface="Times New Roman"/>
              </a:rPr>
              <a:t>write </a:t>
            </a:r>
            <a:r>
              <a:rPr sz="2400" dirty="0">
                <a:latin typeface="Times New Roman"/>
                <a:cs typeface="Times New Roman"/>
              </a:rPr>
              <a:t>a </a:t>
            </a:r>
            <a:r>
              <a:rPr sz="2400" spc="-5" dirty="0">
                <a:solidFill>
                  <a:srgbClr val="0000FF"/>
                </a:solidFill>
                <a:latin typeface="Times New Roman"/>
                <a:cs typeface="Times New Roman"/>
              </a:rPr>
              <a:t>shorthand </a:t>
            </a:r>
            <a:r>
              <a:rPr sz="2400" spc="-5" dirty="0">
                <a:latin typeface="Times New Roman"/>
                <a:cs typeface="Times New Roman"/>
              </a:rPr>
              <a:t>version </a:t>
            </a:r>
            <a:r>
              <a:rPr sz="2400" dirty="0">
                <a:latin typeface="Times New Roman"/>
                <a:cs typeface="Times New Roman"/>
              </a:rPr>
              <a:t>of a </a:t>
            </a:r>
            <a:r>
              <a:rPr sz="2400" spc="-585" dirty="0">
                <a:latin typeface="Times New Roman"/>
                <a:cs typeface="Times New Roman"/>
              </a:rPr>
              <a:t> </a:t>
            </a:r>
            <a:r>
              <a:rPr sz="2400" spc="-10" dirty="0">
                <a:latin typeface="Times New Roman"/>
                <a:cs typeface="Times New Roman"/>
              </a:rPr>
              <a:t>program</a:t>
            </a:r>
            <a:endParaRPr sz="2400">
              <a:latin typeface="Times New Roman"/>
              <a:cs typeface="Times New Roman"/>
            </a:endParaRPr>
          </a:p>
          <a:p>
            <a:pPr marL="481576" marR="643373" indent="-469523">
              <a:spcBef>
                <a:spcPts val="655"/>
              </a:spcBef>
              <a:buClr>
                <a:srgbClr val="660000"/>
              </a:buClr>
              <a:buSzPct val="71428"/>
              <a:buFont typeface="Wingdings"/>
              <a:buChar char=""/>
              <a:tabLst>
                <a:tab pos="481576" algn="l"/>
                <a:tab pos="482210" algn="l"/>
              </a:tabLst>
            </a:pPr>
            <a:r>
              <a:rPr sz="2800" spc="5" dirty="0">
                <a:latin typeface="Times New Roman"/>
                <a:cs typeface="Times New Roman"/>
              </a:rPr>
              <a:t>A </a:t>
            </a:r>
            <a:r>
              <a:rPr sz="2800" i="1" dirty="0">
                <a:solidFill>
                  <a:srgbClr val="CC0000"/>
                </a:solidFill>
                <a:latin typeface="Times New Roman"/>
                <a:cs typeface="Times New Roman"/>
              </a:rPr>
              <a:t>macro </a:t>
            </a:r>
            <a:r>
              <a:rPr sz="2800" spc="-5" dirty="0">
                <a:latin typeface="Times New Roman"/>
                <a:cs typeface="Times New Roman"/>
              </a:rPr>
              <a:t>represents </a:t>
            </a:r>
            <a:r>
              <a:rPr sz="2800" dirty="0">
                <a:latin typeface="Times New Roman"/>
                <a:cs typeface="Times New Roman"/>
              </a:rPr>
              <a:t>a </a:t>
            </a:r>
            <a:r>
              <a:rPr sz="2800" spc="-5" dirty="0">
                <a:latin typeface="Times New Roman"/>
                <a:cs typeface="Times New Roman"/>
              </a:rPr>
              <a:t>commonly </a:t>
            </a:r>
            <a:r>
              <a:rPr sz="2800" dirty="0">
                <a:latin typeface="Times New Roman"/>
                <a:cs typeface="Times New Roman"/>
              </a:rPr>
              <a:t>used </a:t>
            </a:r>
            <a:r>
              <a:rPr sz="2800" spc="-10" dirty="0">
                <a:latin typeface="Times New Roman"/>
                <a:cs typeface="Times New Roman"/>
              </a:rPr>
              <a:t>group </a:t>
            </a:r>
            <a:r>
              <a:rPr sz="2800" spc="5" dirty="0">
                <a:latin typeface="Times New Roman"/>
                <a:cs typeface="Times New Roman"/>
              </a:rPr>
              <a:t>of </a:t>
            </a:r>
            <a:r>
              <a:rPr sz="2800" spc="10" dirty="0">
                <a:latin typeface="Times New Roman"/>
                <a:cs typeface="Times New Roman"/>
              </a:rPr>
              <a:t> </a:t>
            </a:r>
            <a:r>
              <a:rPr sz="2800" spc="-5" dirty="0">
                <a:latin typeface="Times New Roman"/>
                <a:cs typeface="Times New Roman"/>
              </a:rPr>
              <a:t>statements in</a:t>
            </a:r>
            <a:r>
              <a:rPr sz="2800" spc="-25" dirty="0">
                <a:latin typeface="Times New Roman"/>
                <a:cs typeface="Times New Roman"/>
              </a:rPr>
              <a:t> </a:t>
            </a:r>
            <a:r>
              <a:rPr sz="2800" dirty="0">
                <a:latin typeface="Times New Roman"/>
                <a:cs typeface="Times New Roman"/>
              </a:rPr>
              <a:t>the</a:t>
            </a:r>
            <a:r>
              <a:rPr sz="2800" spc="-15" dirty="0">
                <a:latin typeface="Times New Roman"/>
                <a:cs typeface="Times New Roman"/>
              </a:rPr>
              <a:t> </a:t>
            </a:r>
            <a:r>
              <a:rPr sz="2800" dirty="0">
                <a:latin typeface="Times New Roman"/>
                <a:cs typeface="Times New Roman"/>
              </a:rPr>
              <a:t>source</a:t>
            </a:r>
            <a:r>
              <a:rPr sz="2800" spc="-10" dirty="0">
                <a:latin typeface="Times New Roman"/>
                <a:cs typeface="Times New Roman"/>
              </a:rPr>
              <a:t> </a:t>
            </a:r>
            <a:r>
              <a:rPr sz="2800" spc="-5" dirty="0">
                <a:latin typeface="Times New Roman"/>
                <a:cs typeface="Times New Roman"/>
              </a:rPr>
              <a:t>programming</a:t>
            </a:r>
            <a:r>
              <a:rPr sz="2800" dirty="0">
                <a:latin typeface="Times New Roman"/>
                <a:cs typeface="Times New Roman"/>
              </a:rPr>
              <a:t> </a:t>
            </a:r>
            <a:r>
              <a:rPr sz="2800" spc="-5" dirty="0">
                <a:latin typeface="Times New Roman"/>
                <a:cs typeface="Times New Roman"/>
              </a:rPr>
              <a:t>language.</a:t>
            </a:r>
            <a:endParaRPr sz="2800">
              <a:latin typeface="Times New Roman"/>
              <a:cs typeface="Times New Roman"/>
            </a:endParaRPr>
          </a:p>
          <a:p>
            <a:pPr marL="481576" indent="-469523">
              <a:spcBef>
                <a:spcPts val="670"/>
              </a:spcBef>
              <a:buClr>
                <a:srgbClr val="660000"/>
              </a:buClr>
              <a:buSzPct val="71428"/>
              <a:buFont typeface="Wingdings"/>
              <a:buChar char=""/>
              <a:tabLst>
                <a:tab pos="481576" algn="l"/>
                <a:tab pos="482210" algn="l"/>
              </a:tabLst>
            </a:pPr>
            <a:r>
              <a:rPr sz="2800" i="1" u="heavy" spc="-5" dirty="0">
                <a:solidFill>
                  <a:srgbClr val="CC0000"/>
                </a:solidFill>
                <a:uFill>
                  <a:solidFill>
                    <a:srgbClr val="CC0000"/>
                  </a:solidFill>
                </a:uFill>
                <a:latin typeface="Times New Roman"/>
                <a:cs typeface="Times New Roman"/>
              </a:rPr>
              <a:t>Expanding</a:t>
            </a:r>
            <a:r>
              <a:rPr sz="2800" i="1" dirty="0">
                <a:solidFill>
                  <a:srgbClr val="CC0000"/>
                </a:solidFill>
                <a:latin typeface="Times New Roman"/>
                <a:cs typeface="Times New Roman"/>
              </a:rPr>
              <a:t> </a:t>
            </a:r>
            <a:r>
              <a:rPr sz="2800" dirty="0">
                <a:latin typeface="Times New Roman"/>
                <a:cs typeface="Times New Roman"/>
              </a:rPr>
              <a:t>the</a:t>
            </a:r>
            <a:r>
              <a:rPr sz="2800" spc="-21" dirty="0">
                <a:latin typeface="Times New Roman"/>
                <a:cs typeface="Times New Roman"/>
              </a:rPr>
              <a:t> </a:t>
            </a:r>
            <a:r>
              <a:rPr sz="2800" spc="-10" dirty="0">
                <a:latin typeface="Times New Roman"/>
                <a:cs typeface="Times New Roman"/>
              </a:rPr>
              <a:t>macros</a:t>
            </a:r>
            <a:endParaRPr sz="2800">
              <a:latin typeface="Times New Roman"/>
              <a:cs typeface="Times New Roman"/>
            </a:endParaRPr>
          </a:p>
          <a:p>
            <a:pPr marL="920008" marR="5077" lvl="1" indent="-435894">
              <a:spcBef>
                <a:spcPts val="595"/>
              </a:spcBef>
              <a:buClr>
                <a:srgbClr val="999966"/>
              </a:buClr>
              <a:buSzPct val="75000"/>
              <a:buFont typeface="Wingdings"/>
              <a:buChar char=""/>
              <a:tabLst>
                <a:tab pos="920008" algn="l"/>
                <a:tab pos="920643" algn="l"/>
              </a:tabLst>
            </a:pPr>
            <a:r>
              <a:rPr sz="2400" dirty="0">
                <a:latin typeface="Times New Roman"/>
                <a:cs typeface="Times New Roman"/>
              </a:rPr>
              <a:t>The</a:t>
            </a:r>
            <a:r>
              <a:rPr sz="2400" spc="-15" dirty="0">
                <a:solidFill>
                  <a:srgbClr val="420000"/>
                </a:solidFill>
                <a:latin typeface="Times New Roman"/>
                <a:cs typeface="Times New Roman"/>
              </a:rPr>
              <a:t> </a:t>
            </a:r>
            <a:r>
              <a:rPr sz="2400" u="sng" spc="-10" dirty="0">
                <a:solidFill>
                  <a:srgbClr val="420000"/>
                </a:solidFill>
                <a:uFill>
                  <a:solidFill>
                    <a:srgbClr val="420000"/>
                  </a:solidFill>
                </a:uFill>
                <a:latin typeface="Times New Roman"/>
                <a:cs typeface="Times New Roman"/>
              </a:rPr>
              <a:t>macro</a:t>
            </a:r>
            <a:r>
              <a:rPr sz="2400" u="sng" spc="5" dirty="0">
                <a:solidFill>
                  <a:srgbClr val="420000"/>
                </a:solidFill>
                <a:uFill>
                  <a:solidFill>
                    <a:srgbClr val="420000"/>
                  </a:solidFill>
                </a:uFill>
                <a:latin typeface="Times New Roman"/>
                <a:cs typeface="Times New Roman"/>
              </a:rPr>
              <a:t> </a:t>
            </a:r>
            <a:r>
              <a:rPr sz="2400" u="sng" spc="-5" dirty="0">
                <a:solidFill>
                  <a:srgbClr val="420000"/>
                </a:solidFill>
                <a:uFill>
                  <a:solidFill>
                    <a:srgbClr val="420000"/>
                  </a:solidFill>
                </a:uFill>
                <a:latin typeface="Times New Roman"/>
                <a:cs typeface="Times New Roman"/>
              </a:rPr>
              <a:t>processor</a:t>
            </a:r>
            <a:r>
              <a:rPr sz="2400" spc="5" dirty="0">
                <a:solidFill>
                  <a:srgbClr val="420000"/>
                </a:solidFill>
                <a:latin typeface="Times New Roman"/>
                <a:cs typeface="Times New Roman"/>
              </a:rPr>
              <a:t> </a:t>
            </a:r>
            <a:r>
              <a:rPr sz="2400" spc="-5" dirty="0">
                <a:latin typeface="Times New Roman"/>
                <a:cs typeface="Times New Roman"/>
              </a:rPr>
              <a:t>replaces</a:t>
            </a:r>
            <a:r>
              <a:rPr sz="2400" dirty="0">
                <a:latin typeface="Times New Roman"/>
                <a:cs typeface="Times New Roman"/>
              </a:rPr>
              <a:t> </a:t>
            </a:r>
            <a:r>
              <a:rPr sz="2400" spc="-5" dirty="0">
                <a:latin typeface="Times New Roman"/>
                <a:cs typeface="Times New Roman"/>
              </a:rPr>
              <a:t>each</a:t>
            </a:r>
            <a:r>
              <a:rPr sz="2400" dirty="0">
                <a:latin typeface="Times New Roman"/>
                <a:cs typeface="Times New Roman"/>
              </a:rPr>
              <a:t> </a:t>
            </a:r>
            <a:r>
              <a:rPr sz="2400" spc="-10" dirty="0">
                <a:latin typeface="Times New Roman"/>
                <a:cs typeface="Times New Roman"/>
              </a:rPr>
              <a:t>macro</a:t>
            </a:r>
            <a:r>
              <a:rPr sz="2400" spc="5" dirty="0">
                <a:latin typeface="Times New Roman"/>
                <a:cs typeface="Times New Roman"/>
              </a:rPr>
              <a:t> </a:t>
            </a:r>
            <a:r>
              <a:rPr sz="2400" spc="-5" dirty="0">
                <a:latin typeface="Times New Roman"/>
                <a:cs typeface="Times New Roman"/>
              </a:rPr>
              <a:t>instruction</a:t>
            </a:r>
            <a:r>
              <a:rPr sz="2400" dirty="0">
                <a:latin typeface="Times New Roman"/>
                <a:cs typeface="Times New Roman"/>
              </a:rPr>
              <a:t> </a:t>
            </a:r>
            <a:r>
              <a:rPr sz="2400" spc="-5" dirty="0">
                <a:latin typeface="Times New Roman"/>
                <a:cs typeface="Times New Roman"/>
              </a:rPr>
              <a:t>with </a:t>
            </a:r>
            <a:r>
              <a:rPr sz="2400" spc="-58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spc="-5" dirty="0">
                <a:latin typeface="Times New Roman"/>
                <a:cs typeface="Times New Roman"/>
              </a:rPr>
              <a:t>corresponding</a:t>
            </a:r>
            <a:r>
              <a:rPr sz="2400" dirty="0">
                <a:latin typeface="Times New Roman"/>
                <a:cs typeface="Times New Roman"/>
              </a:rPr>
              <a:t> </a:t>
            </a:r>
            <a:r>
              <a:rPr sz="2400" spc="-10" dirty="0">
                <a:latin typeface="Times New Roman"/>
                <a:cs typeface="Times New Roman"/>
              </a:rPr>
              <a:t>group</a:t>
            </a:r>
            <a:r>
              <a:rPr sz="2400" spc="25" dirty="0">
                <a:latin typeface="Times New Roman"/>
                <a:cs typeface="Times New Roman"/>
              </a:rPr>
              <a:t> </a:t>
            </a:r>
            <a:r>
              <a:rPr sz="2400" dirty="0">
                <a:latin typeface="Times New Roman"/>
                <a:cs typeface="Times New Roman"/>
              </a:rPr>
              <a:t>of</a:t>
            </a:r>
            <a:r>
              <a:rPr sz="2400" spc="-10" dirty="0">
                <a:latin typeface="Times New Roman"/>
                <a:cs typeface="Times New Roman"/>
              </a:rPr>
              <a:t> source</a:t>
            </a:r>
            <a:r>
              <a:rPr sz="2400" spc="-5" dirty="0">
                <a:latin typeface="Times New Roman"/>
                <a:cs typeface="Times New Roman"/>
              </a:rPr>
              <a:t> language</a:t>
            </a:r>
            <a:r>
              <a:rPr sz="2400" spc="-10" dirty="0">
                <a:latin typeface="Times New Roman"/>
                <a:cs typeface="Times New Roman"/>
              </a:rPr>
              <a:t> </a:t>
            </a:r>
            <a:r>
              <a:rPr sz="2400" spc="-5" dirty="0">
                <a:latin typeface="Times New Roman"/>
                <a:cs typeface="Times New Roman"/>
              </a:rPr>
              <a:t>statements.</a:t>
            </a:r>
            <a:endParaRPr sz="2400">
              <a:latin typeface="Times New Roman"/>
              <a:cs typeface="Times New Roman"/>
            </a:endParaRPr>
          </a:p>
        </p:txBody>
      </p:sp>
      <p:sp>
        <p:nvSpPr>
          <p:cNvPr id="6" name="object 6"/>
          <p:cNvSpPr txBox="1"/>
          <p:nvPr/>
        </p:nvSpPr>
        <p:spPr>
          <a:xfrm>
            <a:off x="9261349" y="6638484"/>
            <a:ext cx="147955" cy="155170"/>
          </a:xfrm>
          <a:prstGeom prst="rect">
            <a:avLst/>
          </a:prstGeom>
        </p:spPr>
        <p:txBody>
          <a:bodyPr vert="horz" wrap="square" lIns="0" tIns="1270" rIns="0" bIns="0" rtlCol="0">
            <a:spAutoFit/>
          </a:bodyPr>
          <a:lstStyle/>
          <a:p>
            <a:pPr marL="38071">
              <a:spcBef>
                <a:spcPts val="10"/>
              </a:spcBef>
            </a:pPr>
            <a:fld id="{81D60167-4931-47E6-BA6A-407CBD079E47}" type="slidenum">
              <a:rPr sz="1000" b="1" dirty="0">
                <a:latin typeface="Arial"/>
                <a:cs typeface="Arial"/>
              </a:rPr>
              <a:pPr marL="38071">
                <a:spcBef>
                  <a:spcPts val="10"/>
                </a:spcBef>
              </a:pPr>
              <a:t>2</a:t>
            </a:fld>
            <a:endParaRPr sz="10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8511" y="494285"/>
            <a:ext cx="8699500" cy="381001"/>
            <a:chOff x="1048511" y="494283"/>
            <a:chExt cx="8699500" cy="381000"/>
          </a:xfrm>
        </p:grpSpPr>
        <p:sp>
          <p:nvSpPr>
            <p:cNvPr id="3" name="object 3"/>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4" name="object 4"/>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5" name="object 5"/>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6" name="object 6"/>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8" name="object 8"/>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9" name="object 9"/>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0" name="object 10"/>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1" name="object 11"/>
          <p:cNvSpPr txBox="1">
            <a:spLocks noGrp="1"/>
          </p:cNvSpPr>
          <p:nvPr>
            <p:ph type="title"/>
          </p:nvPr>
        </p:nvSpPr>
        <p:spPr>
          <a:xfrm>
            <a:off x="1310132" y="728480"/>
            <a:ext cx="8032750" cy="1244571"/>
          </a:xfrm>
          <a:prstGeom prst="rect">
            <a:avLst/>
          </a:prstGeom>
        </p:spPr>
        <p:txBody>
          <a:bodyPr vert="horz" wrap="square" lIns="0" tIns="13324" rIns="0" bIns="0" rtlCol="0">
            <a:spAutoFit/>
          </a:bodyPr>
          <a:lstStyle/>
          <a:p>
            <a:pPr marL="12691" marR="5077">
              <a:spcBef>
                <a:spcPts val="105"/>
              </a:spcBef>
              <a:tabLst>
                <a:tab pos="1285476" algn="l"/>
              </a:tabLst>
            </a:pPr>
            <a:r>
              <a:rPr spc="-5" dirty="0"/>
              <a:t>4.1.2	Macro</a:t>
            </a:r>
            <a:r>
              <a:rPr spc="-30" dirty="0"/>
              <a:t> </a:t>
            </a:r>
            <a:r>
              <a:rPr dirty="0"/>
              <a:t>Processors</a:t>
            </a:r>
            <a:r>
              <a:rPr spc="-40" dirty="0"/>
              <a:t> </a:t>
            </a:r>
            <a:r>
              <a:rPr dirty="0"/>
              <a:t>Algorithm</a:t>
            </a:r>
            <a:r>
              <a:rPr spc="-60" dirty="0"/>
              <a:t> </a:t>
            </a:r>
            <a:r>
              <a:rPr spc="10" dirty="0"/>
              <a:t>and </a:t>
            </a:r>
            <a:r>
              <a:rPr spc="-985" dirty="0"/>
              <a:t> </a:t>
            </a:r>
            <a:r>
              <a:rPr dirty="0"/>
              <a:t>Data </a:t>
            </a:r>
            <a:r>
              <a:rPr spc="-5" dirty="0"/>
              <a:t>Structures</a:t>
            </a:r>
          </a:p>
        </p:txBody>
      </p:sp>
      <p:sp>
        <p:nvSpPr>
          <p:cNvPr id="13" name="object 13"/>
          <p:cNvSpPr txBox="1">
            <a:spLocks noGrp="1"/>
          </p:cNvSpPr>
          <p:nvPr>
            <p:ph type="sldNum" sz="quarter" idx="7"/>
          </p:nvPr>
        </p:nvSpPr>
        <p:spPr>
          <a:xfrm>
            <a:off x="9191246" y="6638484"/>
            <a:ext cx="216534" cy="155170"/>
          </a:xfrm>
          <a:prstGeom prst="rect">
            <a:avLst/>
          </a:prstGeom>
        </p:spPr>
        <p:txBody>
          <a:bodyPr vert="horz" wrap="square" lIns="0" tIns="1270" rIns="0" bIns="0" rtlCol="0">
            <a:spAutoFit/>
          </a:bodyPr>
          <a:lstStyle/>
          <a:p>
            <a:fld id="{81D60167-4931-47E6-BA6A-407CBD079E47}" type="slidenum">
              <a:rPr dirty="0"/>
              <a:pPr/>
              <a:t>20</a:t>
            </a:fld>
            <a:endParaRPr dirty="0"/>
          </a:p>
        </p:txBody>
      </p:sp>
      <p:sp>
        <p:nvSpPr>
          <p:cNvPr id="12" name="object 12"/>
          <p:cNvSpPr txBox="1"/>
          <p:nvPr/>
        </p:nvSpPr>
        <p:spPr>
          <a:xfrm>
            <a:off x="1310136" y="2197615"/>
            <a:ext cx="4853940" cy="1719692"/>
          </a:xfrm>
          <a:prstGeom prst="rect">
            <a:avLst/>
          </a:prstGeom>
        </p:spPr>
        <p:txBody>
          <a:bodyPr vert="horz" wrap="square" lIns="0" tIns="11421" rIns="0" bIns="0" rtlCol="0">
            <a:spAutoFit/>
          </a:bodyPr>
          <a:lstStyle/>
          <a:p>
            <a:pPr marL="481576" indent="-469523">
              <a:spcBef>
                <a:spcPts val="90"/>
              </a:spcBef>
              <a:buClr>
                <a:srgbClr val="660000"/>
              </a:buClr>
              <a:buSzPct val="68750"/>
              <a:buFont typeface="Wingdings"/>
              <a:buChar char=""/>
              <a:tabLst>
                <a:tab pos="481576" algn="l"/>
                <a:tab pos="482210" algn="l"/>
              </a:tabLst>
            </a:pPr>
            <a:r>
              <a:rPr sz="3200" spc="-5" dirty="0">
                <a:latin typeface="Times New Roman"/>
                <a:cs typeface="Times New Roman"/>
              </a:rPr>
              <a:t>Two-pass</a:t>
            </a:r>
            <a:r>
              <a:rPr sz="3200" spc="5" dirty="0">
                <a:latin typeface="Times New Roman"/>
                <a:cs typeface="Times New Roman"/>
              </a:rPr>
              <a:t> </a:t>
            </a:r>
            <a:r>
              <a:rPr sz="3200" spc="-10" dirty="0">
                <a:latin typeface="Times New Roman"/>
                <a:cs typeface="Times New Roman"/>
              </a:rPr>
              <a:t>macro</a:t>
            </a:r>
            <a:r>
              <a:rPr sz="3200" spc="-40" dirty="0">
                <a:latin typeface="Times New Roman"/>
                <a:cs typeface="Times New Roman"/>
              </a:rPr>
              <a:t> </a:t>
            </a:r>
            <a:r>
              <a:rPr sz="3200" dirty="0">
                <a:latin typeface="Times New Roman"/>
                <a:cs typeface="Times New Roman"/>
              </a:rPr>
              <a:t>processor</a:t>
            </a:r>
            <a:endParaRPr sz="3200">
              <a:latin typeface="Times New Roman"/>
              <a:cs typeface="Times New Roman"/>
            </a:endParaRPr>
          </a:p>
          <a:p>
            <a:pPr>
              <a:spcBef>
                <a:spcPts val="5"/>
              </a:spcBef>
              <a:buClr>
                <a:srgbClr val="660000"/>
              </a:buClr>
              <a:buFont typeface="Wingdings"/>
              <a:buChar char=""/>
            </a:pPr>
            <a:endParaRPr sz="4700">
              <a:latin typeface="Times New Roman"/>
              <a:cs typeface="Times New Roman"/>
            </a:endParaRPr>
          </a:p>
          <a:p>
            <a:pPr marL="481576" indent="-469523">
              <a:buClr>
                <a:srgbClr val="660000"/>
              </a:buClr>
              <a:buSzPct val="68750"/>
              <a:buFont typeface="Wingdings"/>
              <a:buChar char=""/>
              <a:tabLst>
                <a:tab pos="481576" algn="l"/>
                <a:tab pos="482210" algn="l"/>
              </a:tabLst>
            </a:pPr>
            <a:r>
              <a:rPr sz="3200" spc="-5" dirty="0">
                <a:latin typeface="Times New Roman"/>
                <a:cs typeface="Times New Roman"/>
              </a:rPr>
              <a:t>One-pass</a:t>
            </a:r>
            <a:r>
              <a:rPr sz="3200" spc="21" dirty="0">
                <a:latin typeface="Times New Roman"/>
                <a:cs typeface="Times New Roman"/>
              </a:rPr>
              <a:t> </a:t>
            </a:r>
            <a:r>
              <a:rPr sz="3200" spc="-10" dirty="0">
                <a:latin typeface="Times New Roman"/>
                <a:cs typeface="Times New Roman"/>
              </a:rPr>
              <a:t>macro</a:t>
            </a:r>
            <a:r>
              <a:rPr sz="3200" spc="-21" dirty="0">
                <a:latin typeface="Times New Roman"/>
                <a:cs typeface="Times New Roman"/>
              </a:rPr>
              <a:t> </a:t>
            </a:r>
            <a:r>
              <a:rPr sz="3200" dirty="0">
                <a:latin typeface="Times New Roman"/>
                <a:cs typeface="Times New Roman"/>
              </a:rPr>
              <a:t>processor</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48515" y="494285"/>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5" name="object 5"/>
          <p:cNvSpPr txBox="1">
            <a:spLocks noGrp="1"/>
          </p:cNvSpPr>
          <p:nvPr>
            <p:ph type="sldNum" sz="quarter" idx="7"/>
          </p:nvPr>
        </p:nvSpPr>
        <p:spPr>
          <a:xfrm>
            <a:off x="9191246" y="6638484"/>
            <a:ext cx="216534" cy="155170"/>
          </a:xfrm>
          <a:prstGeom prst="rect">
            <a:avLst/>
          </a:prstGeom>
        </p:spPr>
        <p:txBody>
          <a:bodyPr vert="horz" wrap="square" lIns="0" tIns="1270" rIns="0" bIns="0" rtlCol="0">
            <a:spAutoFit/>
          </a:bodyPr>
          <a:lstStyle/>
          <a:p>
            <a:fld id="{81D60167-4931-47E6-BA6A-407CBD079E47}" type="slidenum">
              <a:rPr dirty="0"/>
              <a:pPr/>
              <a:t>21</a:t>
            </a:fld>
            <a:endParaRPr dirty="0"/>
          </a:p>
        </p:txBody>
      </p:sp>
      <p:sp>
        <p:nvSpPr>
          <p:cNvPr id="3" name="object 3"/>
          <p:cNvSpPr txBox="1">
            <a:spLocks noGrp="1"/>
          </p:cNvSpPr>
          <p:nvPr>
            <p:ph type="title"/>
          </p:nvPr>
        </p:nvSpPr>
        <p:spPr>
          <a:xfrm>
            <a:off x="1310132" y="1338076"/>
            <a:ext cx="5481320" cy="629007"/>
          </a:xfrm>
          <a:prstGeom prst="rect">
            <a:avLst/>
          </a:prstGeom>
        </p:spPr>
        <p:txBody>
          <a:bodyPr vert="horz" wrap="square" lIns="0" tIns="13324" rIns="0" bIns="0" rtlCol="0">
            <a:spAutoFit/>
          </a:bodyPr>
          <a:lstStyle/>
          <a:p>
            <a:pPr marL="12691">
              <a:spcBef>
                <a:spcPts val="105"/>
              </a:spcBef>
            </a:pPr>
            <a:r>
              <a:rPr dirty="0"/>
              <a:t>Two-pass</a:t>
            </a:r>
            <a:r>
              <a:rPr spc="-30" dirty="0"/>
              <a:t> </a:t>
            </a:r>
            <a:r>
              <a:rPr spc="-5" dirty="0"/>
              <a:t>macro</a:t>
            </a:r>
            <a:r>
              <a:rPr spc="-40" dirty="0"/>
              <a:t> </a:t>
            </a:r>
            <a:r>
              <a:rPr spc="5" dirty="0"/>
              <a:t>processor</a:t>
            </a:r>
          </a:p>
        </p:txBody>
      </p:sp>
      <p:sp>
        <p:nvSpPr>
          <p:cNvPr id="4" name="object 4"/>
          <p:cNvSpPr txBox="1"/>
          <p:nvPr/>
        </p:nvSpPr>
        <p:spPr>
          <a:xfrm>
            <a:off x="1310143" y="2130556"/>
            <a:ext cx="7756525" cy="4127401"/>
          </a:xfrm>
          <a:prstGeom prst="rect">
            <a:avLst/>
          </a:prstGeom>
        </p:spPr>
        <p:txBody>
          <a:bodyPr vert="horz" wrap="square" lIns="0" tIns="13324" rIns="0" bIns="0" rtlCol="0">
            <a:spAutoFit/>
          </a:bodyPr>
          <a:lstStyle/>
          <a:p>
            <a:pPr marL="481576" indent="-469523">
              <a:lnSpc>
                <a:spcPts val="3345"/>
              </a:lnSpc>
              <a:spcBef>
                <a:spcPts val="105"/>
              </a:spcBef>
              <a:buClr>
                <a:srgbClr val="660000"/>
              </a:buClr>
              <a:buSzPct val="71428"/>
              <a:buFont typeface="Wingdings"/>
              <a:buChar char=""/>
              <a:tabLst>
                <a:tab pos="481576" algn="l"/>
                <a:tab pos="482210" algn="l"/>
              </a:tabLst>
            </a:pPr>
            <a:r>
              <a:rPr sz="2800" dirty="0">
                <a:latin typeface="Times New Roman"/>
                <a:cs typeface="Times New Roman"/>
              </a:rPr>
              <a:t>Two-pass</a:t>
            </a:r>
            <a:r>
              <a:rPr sz="2800" spc="-15" dirty="0">
                <a:latin typeface="Times New Roman"/>
                <a:cs typeface="Times New Roman"/>
              </a:rPr>
              <a:t> </a:t>
            </a:r>
            <a:r>
              <a:rPr sz="2800" spc="-10" dirty="0">
                <a:latin typeface="Times New Roman"/>
                <a:cs typeface="Times New Roman"/>
              </a:rPr>
              <a:t>macro</a:t>
            </a:r>
            <a:r>
              <a:rPr sz="2800" spc="-35" dirty="0">
                <a:latin typeface="Times New Roman"/>
                <a:cs typeface="Times New Roman"/>
              </a:rPr>
              <a:t> </a:t>
            </a:r>
            <a:r>
              <a:rPr sz="2800" dirty="0">
                <a:latin typeface="Times New Roman"/>
                <a:cs typeface="Times New Roman"/>
              </a:rPr>
              <a:t>processor</a:t>
            </a:r>
            <a:endParaRPr sz="2800">
              <a:latin typeface="Times New Roman"/>
              <a:cs typeface="Times New Roman"/>
            </a:endParaRPr>
          </a:p>
          <a:p>
            <a:pPr marL="920008" lvl="1" indent="-435894">
              <a:lnSpc>
                <a:spcPts val="2865"/>
              </a:lnSpc>
              <a:buClr>
                <a:srgbClr val="999966"/>
              </a:buClr>
              <a:buSzPct val="75000"/>
              <a:buFont typeface="Wingdings"/>
              <a:buChar char=""/>
              <a:tabLst>
                <a:tab pos="920008" algn="l"/>
                <a:tab pos="920643" algn="l"/>
              </a:tabLst>
            </a:pPr>
            <a:r>
              <a:rPr sz="2400" spc="-5" dirty="0">
                <a:latin typeface="Times New Roman"/>
                <a:cs typeface="Times New Roman"/>
              </a:rPr>
              <a:t>Pass1:</a:t>
            </a:r>
            <a:r>
              <a:rPr sz="2400" spc="-21" dirty="0">
                <a:latin typeface="Times New Roman"/>
                <a:cs typeface="Times New Roman"/>
              </a:rPr>
              <a:t> </a:t>
            </a:r>
            <a:r>
              <a:rPr sz="2400" spc="-5" dirty="0">
                <a:latin typeface="Times New Roman"/>
                <a:cs typeface="Times New Roman"/>
              </a:rPr>
              <a:t>process</a:t>
            </a:r>
            <a:r>
              <a:rPr sz="2400" spc="-15" dirty="0">
                <a:latin typeface="Times New Roman"/>
                <a:cs typeface="Times New Roman"/>
              </a:rPr>
              <a:t> </a:t>
            </a:r>
            <a:r>
              <a:rPr sz="2400" spc="-5" dirty="0">
                <a:latin typeface="Times New Roman"/>
                <a:cs typeface="Times New Roman"/>
              </a:rPr>
              <a:t>all</a:t>
            </a:r>
            <a:r>
              <a:rPr sz="2400" spc="15" dirty="0">
                <a:latin typeface="Times New Roman"/>
                <a:cs typeface="Times New Roman"/>
              </a:rPr>
              <a:t> </a:t>
            </a:r>
            <a:r>
              <a:rPr sz="2400" i="1" spc="-5" dirty="0">
                <a:latin typeface="Times New Roman"/>
                <a:cs typeface="Times New Roman"/>
              </a:rPr>
              <a:t>macro</a:t>
            </a:r>
            <a:r>
              <a:rPr sz="2400" i="1" spc="10" dirty="0">
                <a:latin typeface="Times New Roman"/>
                <a:cs typeface="Times New Roman"/>
              </a:rPr>
              <a:t> </a:t>
            </a:r>
            <a:r>
              <a:rPr sz="2400" i="1" spc="-5" dirty="0">
                <a:latin typeface="Times New Roman"/>
                <a:cs typeface="Times New Roman"/>
              </a:rPr>
              <a:t>definitions</a:t>
            </a:r>
            <a:endParaRPr sz="2400">
              <a:latin typeface="Times New Roman"/>
              <a:cs typeface="Times New Roman"/>
            </a:endParaRPr>
          </a:p>
          <a:p>
            <a:pPr marL="920008" lvl="1" indent="-435894">
              <a:buClr>
                <a:srgbClr val="999966"/>
              </a:buClr>
              <a:buSzPct val="75000"/>
              <a:buFont typeface="Wingdings"/>
              <a:buChar char=""/>
              <a:tabLst>
                <a:tab pos="920008" algn="l"/>
                <a:tab pos="920643" algn="l"/>
                <a:tab pos="1850175" algn="l"/>
              </a:tabLst>
            </a:pPr>
            <a:r>
              <a:rPr sz="2400" spc="-5" dirty="0">
                <a:latin typeface="Times New Roman"/>
                <a:cs typeface="Times New Roman"/>
              </a:rPr>
              <a:t>Pass2:	</a:t>
            </a:r>
            <a:r>
              <a:rPr sz="2400" dirty="0">
                <a:latin typeface="Times New Roman"/>
                <a:cs typeface="Times New Roman"/>
              </a:rPr>
              <a:t>expand</a:t>
            </a:r>
            <a:r>
              <a:rPr sz="2400" spc="-15" dirty="0">
                <a:latin typeface="Times New Roman"/>
                <a:cs typeface="Times New Roman"/>
              </a:rPr>
              <a:t> </a:t>
            </a:r>
            <a:r>
              <a:rPr sz="2400" spc="-5" dirty="0">
                <a:latin typeface="Times New Roman"/>
                <a:cs typeface="Times New Roman"/>
              </a:rPr>
              <a:t>all</a:t>
            </a:r>
            <a:r>
              <a:rPr sz="2400" spc="10" dirty="0">
                <a:latin typeface="Times New Roman"/>
                <a:cs typeface="Times New Roman"/>
              </a:rPr>
              <a:t> </a:t>
            </a:r>
            <a:r>
              <a:rPr sz="2400" i="1" spc="-5" dirty="0">
                <a:latin typeface="Times New Roman"/>
                <a:cs typeface="Times New Roman"/>
              </a:rPr>
              <a:t>macro</a:t>
            </a:r>
            <a:r>
              <a:rPr sz="2400" i="1" spc="-35" dirty="0">
                <a:latin typeface="Times New Roman"/>
                <a:cs typeface="Times New Roman"/>
              </a:rPr>
              <a:t> </a:t>
            </a:r>
            <a:r>
              <a:rPr sz="2400" i="1" spc="-5" dirty="0">
                <a:latin typeface="Times New Roman"/>
                <a:cs typeface="Times New Roman"/>
              </a:rPr>
              <a:t>invocation</a:t>
            </a:r>
            <a:r>
              <a:rPr sz="2400" i="1" dirty="0">
                <a:latin typeface="Times New Roman"/>
                <a:cs typeface="Times New Roman"/>
              </a:rPr>
              <a:t> </a:t>
            </a:r>
            <a:r>
              <a:rPr sz="2400" spc="-5" dirty="0">
                <a:latin typeface="Times New Roman"/>
                <a:cs typeface="Times New Roman"/>
              </a:rPr>
              <a:t>statements</a:t>
            </a:r>
            <a:endParaRPr sz="2400">
              <a:latin typeface="Times New Roman"/>
              <a:cs typeface="Times New Roman"/>
            </a:endParaRPr>
          </a:p>
          <a:p>
            <a:pPr marL="481576" indent="-469523">
              <a:lnSpc>
                <a:spcPts val="3345"/>
              </a:lnSpc>
              <a:spcBef>
                <a:spcPts val="35"/>
              </a:spcBef>
              <a:buClr>
                <a:srgbClr val="660000"/>
              </a:buClr>
              <a:buSzPct val="71428"/>
              <a:buFont typeface="Wingdings"/>
              <a:buChar char=""/>
              <a:tabLst>
                <a:tab pos="481576" algn="l"/>
                <a:tab pos="482210" algn="l"/>
              </a:tabLst>
            </a:pPr>
            <a:r>
              <a:rPr sz="2800" dirty="0">
                <a:latin typeface="Times New Roman"/>
                <a:cs typeface="Times New Roman"/>
              </a:rPr>
              <a:t>Problem</a:t>
            </a:r>
            <a:endParaRPr sz="2800">
              <a:latin typeface="Times New Roman"/>
              <a:cs typeface="Times New Roman"/>
            </a:endParaRPr>
          </a:p>
          <a:p>
            <a:pPr marL="920008" lvl="1" indent="-435894">
              <a:lnSpc>
                <a:spcPts val="2850"/>
              </a:lnSpc>
              <a:buClr>
                <a:srgbClr val="999966"/>
              </a:buClr>
              <a:buSzPct val="75000"/>
              <a:buFont typeface="Wingdings"/>
              <a:buChar char=""/>
              <a:tabLst>
                <a:tab pos="920008" algn="l"/>
                <a:tab pos="920643" algn="l"/>
              </a:tabLst>
            </a:pPr>
            <a:r>
              <a:rPr sz="2400" spc="-5" dirty="0">
                <a:latin typeface="Times New Roman"/>
                <a:cs typeface="Times New Roman"/>
              </a:rPr>
              <a:t>Does</a:t>
            </a:r>
            <a:r>
              <a:rPr sz="2400" spc="-15" dirty="0">
                <a:latin typeface="Times New Roman"/>
                <a:cs typeface="Times New Roman"/>
              </a:rPr>
              <a:t> </a:t>
            </a:r>
            <a:r>
              <a:rPr sz="2400" dirty="0">
                <a:latin typeface="Times New Roman"/>
                <a:cs typeface="Times New Roman"/>
              </a:rPr>
              <a:t>not</a:t>
            </a:r>
            <a:r>
              <a:rPr sz="2400" spc="-5" dirty="0">
                <a:latin typeface="Times New Roman"/>
                <a:cs typeface="Times New Roman"/>
              </a:rPr>
              <a:t> allow</a:t>
            </a:r>
            <a:r>
              <a:rPr sz="2400" dirty="0">
                <a:latin typeface="Times New Roman"/>
                <a:cs typeface="Times New Roman"/>
              </a:rPr>
              <a:t> </a:t>
            </a:r>
            <a:r>
              <a:rPr sz="2400" i="1" spc="-5" dirty="0">
                <a:solidFill>
                  <a:srgbClr val="CC0000"/>
                </a:solidFill>
                <a:latin typeface="Times New Roman"/>
                <a:cs typeface="Times New Roman"/>
              </a:rPr>
              <a:t>nested</a:t>
            </a:r>
            <a:r>
              <a:rPr sz="2400" i="1" spc="-10" dirty="0">
                <a:solidFill>
                  <a:srgbClr val="CC0000"/>
                </a:solidFill>
                <a:latin typeface="Times New Roman"/>
                <a:cs typeface="Times New Roman"/>
              </a:rPr>
              <a:t> </a:t>
            </a:r>
            <a:r>
              <a:rPr sz="2400" i="1" dirty="0">
                <a:solidFill>
                  <a:srgbClr val="CC0000"/>
                </a:solidFill>
                <a:latin typeface="Times New Roman"/>
                <a:cs typeface="Times New Roman"/>
              </a:rPr>
              <a:t>macro</a:t>
            </a:r>
            <a:r>
              <a:rPr sz="2400" i="1" spc="-10" dirty="0">
                <a:solidFill>
                  <a:srgbClr val="CC0000"/>
                </a:solidFill>
                <a:latin typeface="Times New Roman"/>
                <a:cs typeface="Times New Roman"/>
              </a:rPr>
              <a:t> </a:t>
            </a:r>
            <a:r>
              <a:rPr sz="2400" i="1" spc="-5" dirty="0">
                <a:solidFill>
                  <a:srgbClr val="CC0000"/>
                </a:solidFill>
                <a:latin typeface="Times New Roman"/>
                <a:cs typeface="Times New Roman"/>
              </a:rPr>
              <a:t>definitions</a:t>
            </a:r>
            <a:endParaRPr sz="2400">
              <a:latin typeface="Times New Roman"/>
              <a:cs typeface="Times New Roman"/>
            </a:endParaRPr>
          </a:p>
          <a:p>
            <a:pPr marL="920008" lvl="1" indent="-435894">
              <a:lnSpc>
                <a:spcPts val="2865"/>
              </a:lnSpc>
              <a:buClr>
                <a:srgbClr val="999966"/>
              </a:buClr>
              <a:buSzPct val="75000"/>
              <a:buFont typeface="Wingdings"/>
              <a:buChar char=""/>
              <a:tabLst>
                <a:tab pos="920008" algn="l"/>
                <a:tab pos="920643" algn="l"/>
              </a:tabLst>
            </a:pPr>
            <a:r>
              <a:rPr sz="2400" spc="-10" dirty="0">
                <a:latin typeface="Times New Roman"/>
                <a:cs typeface="Times New Roman"/>
              </a:rPr>
              <a:t>Nested</a:t>
            </a:r>
            <a:r>
              <a:rPr sz="2400" spc="-21" dirty="0">
                <a:latin typeface="Times New Roman"/>
                <a:cs typeface="Times New Roman"/>
              </a:rPr>
              <a:t> </a:t>
            </a:r>
            <a:r>
              <a:rPr sz="2400" spc="-10" dirty="0">
                <a:latin typeface="Times New Roman"/>
                <a:cs typeface="Times New Roman"/>
              </a:rPr>
              <a:t>macro</a:t>
            </a:r>
            <a:r>
              <a:rPr sz="2400" spc="-15" dirty="0">
                <a:latin typeface="Times New Roman"/>
                <a:cs typeface="Times New Roman"/>
              </a:rPr>
              <a:t> </a:t>
            </a:r>
            <a:r>
              <a:rPr sz="2400" dirty="0">
                <a:latin typeface="Times New Roman"/>
                <a:cs typeface="Times New Roman"/>
              </a:rPr>
              <a:t>definitions</a:t>
            </a:r>
            <a:endParaRPr sz="2400">
              <a:latin typeface="Times New Roman"/>
              <a:cs typeface="Times New Roman"/>
            </a:endParaRPr>
          </a:p>
          <a:p>
            <a:pPr marL="920008">
              <a:lnSpc>
                <a:spcPts val="2393"/>
              </a:lnSpc>
              <a:tabLst>
                <a:tab pos="1388897" algn="l"/>
              </a:tabLst>
            </a:pPr>
            <a:r>
              <a:rPr sz="1300" spc="-5" dirty="0">
                <a:solidFill>
                  <a:srgbClr val="660000"/>
                </a:solidFill>
                <a:latin typeface="Wingdings"/>
                <a:cs typeface="Wingdings"/>
              </a:rPr>
              <a:t></a:t>
            </a:r>
            <a:r>
              <a:rPr sz="1300" spc="-5" dirty="0">
                <a:solidFill>
                  <a:srgbClr val="660000"/>
                </a:solidFill>
                <a:latin typeface="Times New Roman"/>
                <a:cs typeface="Times New Roman"/>
              </a:rPr>
              <a:t>	</a:t>
            </a:r>
            <a:r>
              <a:rPr sz="2100" dirty="0">
                <a:latin typeface="Times New Roman"/>
                <a:cs typeface="Times New Roman"/>
              </a:rPr>
              <a:t>The body</a:t>
            </a:r>
            <a:r>
              <a:rPr sz="2100" spc="-30" dirty="0">
                <a:latin typeface="Times New Roman"/>
                <a:cs typeface="Times New Roman"/>
              </a:rPr>
              <a:t> </a:t>
            </a:r>
            <a:r>
              <a:rPr sz="2100" dirty="0">
                <a:latin typeface="Times New Roman"/>
                <a:cs typeface="Times New Roman"/>
              </a:rPr>
              <a:t>of</a:t>
            </a:r>
            <a:r>
              <a:rPr sz="2100" spc="-10" dirty="0">
                <a:latin typeface="Times New Roman"/>
                <a:cs typeface="Times New Roman"/>
              </a:rPr>
              <a:t> </a:t>
            </a:r>
            <a:r>
              <a:rPr sz="2100" spc="-5" dirty="0">
                <a:latin typeface="Times New Roman"/>
                <a:cs typeface="Times New Roman"/>
              </a:rPr>
              <a:t>a</a:t>
            </a:r>
            <a:r>
              <a:rPr sz="2100" spc="30" dirty="0">
                <a:latin typeface="Times New Roman"/>
                <a:cs typeface="Times New Roman"/>
              </a:rPr>
              <a:t> </a:t>
            </a:r>
            <a:r>
              <a:rPr sz="2100" spc="-15" dirty="0">
                <a:latin typeface="Times New Roman"/>
                <a:cs typeface="Times New Roman"/>
              </a:rPr>
              <a:t>macro</a:t>
            </a:r>
            <a:r>
              <a:rPr sz="2100" spc="15" dirty="0">
                <a:latin typeface="Times New Roman"/>
                <a:cs typeface="Times New Roman"/>
              </a:rPr>
              <a:t> </a:t>
            </a:r>
            <a:r>
              <a:rPr sz="2100" spc="-10" dirty="0">
                <a:latin typeface="Times New Roman"/>
                <a:cs typeface="Times New Roman"/>
              </a:rPr>
              <a:t>contains</a:t>
            </a:r>
            <a:r>
              <a:rPr sz="2100" spc="25" dirty="0">
                <a:latin typeface="Times New Roman"/>
                <a:cs typeface="Times New Roman"/>
              </a:rPr>
              <a:t> </a:t>
            </a:r>
            <a:r>
              <a:rPr sz="2100" spc="-10" dirty="0">
                <a:latin typeface="Times New Roman"/>
                <a:cs typeface="Times New Roman"/>
              </a:rPr>
              <a:t>definitions</a:t>
            </a:r>
            <a:r>
              <a:rPr sz="2100" dirty="0">
                <a:latin typeface="Times New Roman"/>
                <a:cs typeface="Times New Roman"/>
              </a:rPr>
              <a:t> of</a:t>
            </a:r>
            <a:r>
              <a:rPr sz="2100" spc="-10" dirty="0">
                <a:latin typeface="Times New Roman"/>
                <a:cs typeface="Times New Roman"/>
              </a:rPr>
              <a:t> </a:t>
            </a:r>
            <a:r>
              <a:rPr sz="2100" spc="-5" dirty="0">
                <a:latin typeface="Times New Roman"/>
                <a:cs typeface="Times New Roman"/>
              </a:rPr>
              <a:t>other</a:t>
            </a:r>
            <a:r>
              <a:rPr sz="2100" spc="40" dirty="0">
                <a:latin typeface="Times New Roman"/>
                <a:cs typeface="Times New Roman"/>
              </a:rPr>
              <a:t> </a:t>
            </a:r>
            <a:r>
              <a:rPr sz="2100" spc="-10" dirty="0">
                <a:latin typeface="Times New Roman"/>
                <a:cs typeface="Times New Roman"/>
              </a:rPr>
              <a:t>macros</a:t>
            </a:r>
            <a:endParaRPr sz="2100">
              <a:latin typeface="Times New Roman"/>
              <a:cs typeface="Times New Roman"/>
            </a:endParaRPr>
          </a:p>
          <a:p>
            <a:pPr marL="920008" marR="5077" lvl="1" indent="-435894">
              <a:lnSpc>
                <a:spcPts val="2300"/>
              </a:lnSpc>
              <a:spcBef>
                <a:spcPts val="565"/>
              </a:spcBef>
              <a:buClr>
                <a:srgbClr val="999966"/>
              </a:buClr>
              <a:buSzPct val="75000"/>
              <a:buFont typeface="Wingdings"/>
              <a:buChar char=""/>
              <a:tabLst>
                <a:tab pos="920008" algn="l"/>
                <a:tab pos="920643" algn="l"/>
              </a:tabLst>
            </a:pPr>
            <a:r>
              <a:rPr sz="2400" spc="-5" dirty="0">
                <a:latin typeface="Times New Roman"/>
                <a:cs typeface="Times New Roman"/>
              </a:rPr>
              <a:t>Because all macros </a:t>
            </a:r>
            <a:r>
              <a:rPr sz="2400" dirty="0">
                <a:latin typeface="Times New Roman"/>
                <a:cs typeface="Times New Roman"/>
              </a:rPr>
              <a:t>would </a:t>
            </a:r>
            <a:r>
              <a:rPr sz="2400" i="1" spc="-5" dirty="0">
                <a:latin typeface="Times New Roman"/>
                <a:cs typeface="Times New Roman"/>
              </a:rPr>
              <a:t>have </a:t>
            </a:r>
            <a:r>
              <a:rPr sz="2400" i="1" dirty="0">
                <a:latin typeface="Times New Roman"/>
                <a:cs typeface="Times New Roman"/>
              </a:rPr>
              <a:t>to be </a:t>
            </a:r>
            <a:r>
              <a:rPr sz="2400" i="1" spc="-5" dirty="0">
                <a:latin typeface="Times New Roman"/>
                <a:cs typeface="Times New Roman"/>
              </a:rPr>
              <a:t>defined </a:t>
            </a:r>
            <a:r>
              <a:rPr sz="2400" i="1" dirty="0">
                <a:latin typeface="Times New Roman"/>
                <a:cs typeface="Times New Roman"/>
              </a:rPr>
              <a:t>during the </a:t>
            </a:r>
            <a:r>
              <a:rPr sz="2400" i="1" spc="-590" dirty="0">
                <a:latin typeface="Times New Roman"/>
                <a:cs typeface="Times New Roman"/>
              </a:rPr>
              <a:t> </a:t>
            </a:r>
            <a:r>
              <a:rPr sz="2400" i="1" dirty="0">
                <a:latin typeface="Times New Roman"/>
                <a:cs typeface="Times New Roman"/>
              </a:rPr>
              <a:t>first</a:t>
            </a:r>
            <a:r>
              <a:rPr sz="2400" i="1" spc="-5" dirty="0">
                <a:latin typeface="Times New Roman"/>
                <a:cs typeface="Times New Roman"/>
              </a:rPr>
              <a:t> </a:t>
            </a:r>
            <a:r>
              <a:rPr sz="2400" i="1" dirty="0">
                <a:latin typeface="Times New Roman"/>
                <a:cs typeface="Times New Roman"/>
              </a:rPr>
              <a:t>pass</a:t>
            </a:r>
            <a:r>
              <a:rPr sz="2400" i="1" spc="10" dirty="0">
                <a:latin typeface="Times New Roman"/>
                <a:cs typeface="Times New Roman"/>
              </a:rPr>
              <a:t> </a:t>
            </a:r>
            <a:r>
              <a:rPr sz="2400" spc="-5" dirty="0">
                <a:latin typeface="Times New Roman"/>
                <a:cs typeface="Times New Roman"/>
              </a:rPr>
              <a:t>before</a:t>
            </a:r>
            <a:r>
              <a:rPr sz="2400" spc="-15" dirty="0">
                <a:latin typeface="Times New Roman"/>
                <a:cs typeface="Times New Roman"/>
              </a:rPr>
              <a:t> </a:t>
            </a:r>
            <a:r>
              <a:rPr sz="2400" spc="10" dirty="0">
                <a:latin typeface="Times New Roman"/>
                <a:cs typeface="Times New Roman"/>
              </a:rPr>
              <a:t>any</a:t>
            </a:r>
            <a:r>
              <a:rPr sz="2400" spc="-50" dirty="0">
                <a:latin typeface="Times New Roman"/>
                <a:cs typeface="Times New Roman"/>
              </a:rPr>
              <a:t> </a:t>
            </a:r>
            <a:r>
              <a:rPr sz="2400" spc="-5" dirty="0">
                <a:latin typeface="Times New Roman"/>
                <a:cs typeface="Times New Roman"/>
              </a:rPr>
              <a:t>macro invocations </a:t>
            </a:r>
            <a:r>
              <a:rPr sz="2400" spc="-10" dirty="0">
                <a:latin typeface="Times New Roman"/>
                <a:cs typeface="Times New Roman"/>
              </a:rPr>
              <a:t>were </a:t>
            </a:r>
            <a:r>
              <a:rPr sz="2400" dirty="0">
                <a:latin typeface="Times New Roman"/>
                <a:cs typeface="Times New Roman"/>
              </a:rPr>
              <a:t>expanded</a:t>
            </a:r>
            <a:endParaRPr sz="2400">
              <a:latin typeface="Times New Roman"/>
              <a:cs typeface="Times New Roman"/>
            </a:endParaRPr>
          </a:p>
          <a:p>
            <a:pPr marL="481576" indent="-469523">
              <a:lnSpc>
                <a:spcPts val="3345"/>
              </a:lnSpc>
              <a:spcBef>
                <a:spcPts val="60"/>
              </a:spcBef>
              <a:buClr>
                <a:srgbClr val="660000"/>
              </a:buClr>
              <a:buSzPct val="71428"/>
              <a:buFont typeface="Wingdings"/>
              <a:buChar char=""/>
              <a:tabLst>
                <a:tab pos="481576" algn="l"/>
                <a:tab pos="482210" algn="l"/>
              </a:tabLst>
            </a:pPr>
            <a:r>
              <a:rPr sz="2800" spc="-5" dirty="0">
                <a:latin typeface="Times New Roman"/>
                <a:cs typeface="Times New Roman"/>
              </a:rPr>
              <a:t>Solution</a:t>
            </a:r>
            <a:endParaRPr sz="2800">
              <a:latin typeface="Times New Roman"/>
              <a:cs typeface="Times New Roman"/>
            </a:endParaRPr>
          </a:p>
          <a:p>
            <a:pPr marL="920008" lvl="1" indent="-435894">
              <a:lnSpc>
                <a:spcPts val="2865"/>
              </a:lnSpc>
              <a:buClr>
                <a:srgbClr val="999966"/>
              </a:buClr>
              <a:buSzPct val="75000"/>
              <a:buFont typeface="Wingdings"/>
              <a:buChar char=""/>
              <a:tabLst>
                <a:tab pos="920008" algn="l"/>
                <a:tab pos="920643" algn="l"/>
              </a:tabLst>
            </a:pPr>
            <a:r>
              <a:rPr sz="2400" spc="-10" dirty="0">
                <a:latin typeface="Times New Roman"/>
                <a:cs typeface="Times New Roman"/>
              </a:rPr>
              <a:t>One-pass</a:t>
            </a:r>
            <a:r>
              <a:rPr sz="2400" spc="-15" dirty="0">
                <a:latin typeface="Times New Roman"/>
                <a:cs typeface="Times New Roman"/>
              </a:rPr>
              <a:t> </a:t>
            </a:r>
            <a:r>
              <a:rPr sz="2400" spc="-5" dirty="0">
                <a:latin typeface="Times New Roman"/>
                <a:cs typeface="Times New Roman"/>
              </a:rPr>
              <a:t>macro</a:t>
            </a:r>
            <a:r>
              <a:rPr sz="2400" spc="-10" dirty="0">
                <a:latin typeface="Times New Roman"/>
                <a:cs typeface="Times New Roman"/>
              </a:rPr>
              <a:t> </a:t>
            </a:r>
            <a:r>
              <a:rPr sz="2400" dirty="0">
                <a:latin typeface="Times New Roman"/>
                <a:cs typeface="Times New Roman"/>
              </a:rPr>
              <a:t>processor</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48515" y="494285"/>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5" name="object 5"/>
          <p:cNvSpPr txBox="1">
            <a:spLocks noGrp="1"/>
          </p:cNvSpPr>
          <p:nvPr>
            <p:ph type="sldNum" sz="quarter" idx="7"/>
          </p:nvPr>
        </p:nvSpPr>
        <p:spPr>
          <a:xfrm>
            <a:off x="9191246" y="6638484"/>
            <a:ext cx="216534" cy="155170"/>
          </a:xfrm>
          <a:prstGeom prst="rect">
            <a:avLst/>
          </a:prstGeom>
        </p:spPr>
        <p:txBody>
          <a:bodyPr vert="horz" wrap="square" lIns="0" tIns="1270" rIns="0" bIns="0" rtlCol="0">
            <a:spAutoFit/>
          </a:bodyPr>
          <a:lstStyle/>
          <a:p>
            <a:fld id="{81D60167-4931-47E6-BA6A-407CBD079E47}" type="slidenum">
              <a:rPr dirty="0"/>
              <a:pPr/>
              <a:t>22</a:t>
            </a:fld>
            <a:endParaRPr dirty="0"/>
          </a:p>
        </p:txBody>
      </p:sp>
      <p:sp>
        <p:nvSpPr>
          <p:cNvPr id="3" name="object 3"/>
          <p:cNvSpPr txBox="1">
            <a:spLocks noGrp="1"/>
          </p:cNvSpPr>
          <p:nvPr>
            <p:ph type="title"/>
          </p:nvPr>
        </p:nvSpPr>
        <p:spPr>
          <a:xfrm>
            <a:off x="1310132" y="1277117"/>
            <a:ext cx="5923915" cy="688641"/>
          </a:xfrm>
          <a:prstGeom prst="rect">
            <a:avLst/>
          </a:prstGeom>
        </p:spPr>
        <p:txBody>
          <a:bodyPr vert="horz" wrap="square" lIns="0" tIns="11421" rIns="0" bIns="0" rtlCol="0">
            <a:spAutoFit/>
          </a:bodyPr>
          <a:lstStyle/>
          <a:p>
            <a:pPr marL="12691">
              <a:spcBef>
                <a:spcPts val="90"/>
              </a:spcBef>
            </a:pPr>
            <a:r>
              <a:rPr sz="4400" spc="-5" dirty="0"/>
              <a:t>One-pass</a:t>
            </a:r>
            <a:r>
              <a:rPr sz="4400" spc="-15" dirty="0"/>
              <a:t> </a:t>
            </a:r>
            <a:r>
              <a:rPr sz="4400" spc="-5" dirty="0"/>
              <a:t>macro</a:t>
            </a:r>
            <a:r>
              <a:rPr sz="4400" spc="-21" dirty="0"/>
              <a:t> </a:t>
            </a:r>
            <a:r>
              <a:rPr sz="4400" spc="-5" dirty="0"/>
              <a:t>processor</a:t>
            </a:r>
            <a:endParaRPr sz="4400"/>
          </a:p>
        </p:txBody>
      </p:sp>
      <p:sp>
        <p:nvSpPr>
          <p:cNvPr id="4" name="object 4"/>
          <p:cNvSpPr txBox="1"/>
          <p:nvPr/>
        </p:nvSpPr>
        <p:spPr>
          <a:xfrm>
            <a:off x="1310132" y="2099211"/>
            <a:ext cx="7887970" cy="3157827"/>
          </a:xfrm>
          <a:prstGeom prst="rect">
            <a:avLst/>
          </a:prstGeom>
        </p:spPr>
        <p:txBody>
          <a:bodyPr vert="horz" wrap="square" lIns="0" tIns="109767" rIns="0" bIns="0" rtlCol="0">
            <a:spAutoFit/>
          </a:bodyPr>
          <a:lstStyle/>
          <a:p>
            <a:pPr marL="481576" indent="-469523">
              <a:spcBef>
                <a:spcPts val="865"/>
              </a:spcBef>
              <a:buClr>
                <a:srgbClr val="660000"/>
              </a:buClr>
              <a:buSzPct val="68750"/>
              <a:buFont typeface="Wingdings"/>
              <a:buChar char=""/>
              <a:tabLst>
                <a:tab pos="481576" algn="l"/>
                <a:tab pos="482210" algn="l"/>
              </a:tabLst>
            </a:pPr>
            <a:r>
              <a:rPr sz="3200" spc="-5" dirty="0">
                <a:latin typeface="Times New Roman"/>
                <a:cs typeface="Times New Roman"/>
              </a:rPr>
              <a:t>One-pass</a:t>
            </a:r>
            <a:r>
              <a:rPr sz="3200" spc="30" dirty="0">
                <a:latin typeface="Times New Roman"/>
                <a:cs typeface="Times New Roman"/>
              </a:rPr>
              <a:t> </a:t>
            </a:r>
            <a:r>
              <a:rPr sz="3200" spc="-10" dirty="0">
                <a:latin typeface="Times New Roman"/>
                <a:cs typeface="Times New Roman"/>
              </a:rPr>
              <a:t>macro </a:t>
            </a:r>
            <a:r>
              <a:rPr sz="3200" dirty="0">
                <a:latin typeface="Times New Roman"/>
                <a:cs typeface="Times New Roman"/>
              </a:rPr>
              <a:t>processor</a:t>
            </a:r>
            <a:endParaRPr sz="3200">
              <a:latin typeface="Times New Roman"/>
              <a:cs typeface="Times New Roman"/>
            </a:endParaRPr>
          </a:p>
          <a:p>
            <a:pPr lvl="1">
              <a:spcBef>
                <a:spcPts val="10"/>
              </a:spcBef>
              <a:buClr>
                <a:srgbClr val="999966"/>
              </a:buClr>
              <a:buFont typeface="Wingdings"/>
              <a:buChar char=""/>
            </a:pPr>
            <a:endParaRPr sz="4100">
              <a:latin typeface="Times New Roman"/>
              <a:cs typeface="Times New Roman"/>
            </a:endParaRPr>
          </a:p>
          <a:p>
            <a:pPr marL="920008" marR="5077" lvl="1" indent="-435894">
              <a:buClr>
                <a:srgbClr val="999966"/>
              </a:buClr>
              <a:buSzPct val="75000"/>
              <a:tabLst>
                <a:tab pos="920008" algn="l"/>
                <a:tab pos="920643" algn="l"/>
              </a:tabLst>
            </a:pPr>
            <a:r>
              <a:rPr sz="2800" spc="-5" dirty="0">
                <a:latin typeface="Times New Roman"/>
                <a:cs typeface="Times New Roman"/>
              </a:rPr>
              <a:t>One-pass </a:t>
            </a:r>
            <a:r>
              <a:rPr sz="2800" dirty="0">
                <a:latin typeface="Times New Roman"/>
                <a:cs typeface="Times New Roman"/>
              </a:rPr>
              <a:t>processor </a:t>
            </a:r>
            <a:r>
              <a:rPr sz="2800" spc="-5" dirty="0">
                <a:latin typeface="Times New Roman"/>
                <a:cs typeface="Times New Roman"/>
              </a:rPr>
              <a:t>can alternate between </a:t>
            </a:r>
            <a:r>
              <a:rPr sz="2800" b="1" i="1" spc="-5" dirty="0">
                <a:latin typeface="Times New Roman"/>
                <a:cs typeface="Times New Roman"/>
              </a:rPr>
              <a:t>macro </a:t>
            </a:r>
            <a:r>
              <a:rPr sz="2800" b="1" i="1" spc="-685" dirty="0">
                <a:latin typeface="Times New Roman"/>
                <a:cs typeface="Times New Roman"/>
              </a:rPr>
              <a:t> </a:t>
            </a:r>
            <a:r>
              <a:rPr sz="2800" b="1" i="1" dirty="0">
                <a:latin typeface="Times New Roman"/>
                <a:cs typeface="Times New Roman"/>
              </a:rPr>
              <a:t>definition</a:t>
            </a:r>
            <a:r>
              <a:rPr sz="2800" b="1" i="1" spc="-35" dirty="0">
                <a:latin typeface="Times New Roman"/>
                <a:cs typeface="Times New Roman"/>
              </a:rPr>
              <a:t> </a:t>
            </a:r>
            <a:r>
              <a:rPr sz="2800" spc="-5" dirty="0">
                <a:latin typeface="Times New Roman"/>
                <a:cs typeface="Times New Roman"/>
              </a:rPr>
              <a:t>and</a:t>
            </a:r>
            <a:r>
              <a:rPr sz="2800" spc="-40" dirty="0">
                <a:latin typeface="Times New Roman"/>
                <a:cs typeface="Times New Roman"/>
              </a:rPr>
              <a:t> </a:t>
            </a:r>
            <a:r>
              <a:rPr sz="2800" b="1" i="1" dirty="0">
                <a:latin typeface="Times New Roman"/>
                <a:cs typeface="Times New Roman"/>
              </a:rPr>
              <a:t>macro</a:t>
            </a:r>
            <a:r>
              <a:rPr sz="2800" b="1" i="1" spc="-21" dirty="0">
                <a:latin typeface="Times New Roman"/>
                <a:cs typeface="Times New Roman"/>
              </a:rPr>
              <a:t> </a:t>
            </a:r>
            <a:r>
              <a:rPr sz="2800" b="1" i="1" dirty="0">
                <a:latin typeface="Times New Roman"/>
                <a:cs typeface="Times New Roman"/>
              </a:rPr>
              <a:t>expansion</a:t>
            </a:r>
            <a:endParaRPr sz="2800">
              <a:latin typeface="Times New Roman"/>
              <a:cs typeface="Times New Roman"/>
            </a:endParaRPr>
          </a:p>
          <a:p>
            <a:pPr lvl="1">
              <a:spcBef>
                <a:spcPts val="50"/>
              </a:spcBef>
              <a:buClr>
                <a:srgbClr val="999966"/>
              </a:buClr>
              <a:buFont typeface="Wingdings"/>
              <a:buChar char=""/>
            </a:pPr>
            <a:endParaRPr sz="4100">
              <a:latin typeface="Times New Roman"/>
              <a:cs typeface="Times New Roman"/>
            </a:endParaRPr>
          </a:p>
          <a:p>
            <a:pPr marL="920008" lvl="1" indent="-435894">
              <a:buClr>
                <a:srgbClr val="999966"/>
              </a:buClr>
              <a:buSzPct val="75000"/>
              <a:buFont typeface="Wingdings"/>
              <a:buChar char=""/>
              <a:tabLst>
                <a:tab pos="920008" algn="l"/>
                <a:tab pos="920643" algn="l"/>
              </a:tabLst>
            </a:pPr>
            <a:r>
              <a:rPr sz="2800" spc="-5" dirty="0">
                <a:latin typeface="Times New Roman"/>
                <a:cs typeface="Times New Roman"/>
              </a:rPr>
              <a:t>Nested </a:t>
            </a:r>
            <a:r>
              <a:rPr sz="2800" spc="-10" dirty="0">
                <a:latin typeface="Times New Roman"/>
                <a:cs typeface="Times New Roman"/>
              </a:rPr>
              <a:t>macro</a:t>
            </a:r>
            <a:r>
              <a:rPr sz="2800" dirty="0">
                <a:latin typeface="Times New Roman"/>
                <a:cs typeface="Times New Roman"/>
              </a:rPr>
              <a:t> </a:t>
            </a:r>
            <a:r>
              <a:rPr sz="2800" spc="-5" dirty="0">
                <a:latin typeface="Times New Roman"/>
                <a:cs typeface="Times New Roman"/>
              </a:rPr>
              <a:t>definitions</a:t>
            </a:r>
            <a:r>
              <a:rPr sz="2800" dirty="0">
                <a:latin typeface="Times New Roman"/>
                <a:cs typeface="Times New Roman"/>
              </a:rPr>
              <a:t> </a:t>
            </a:r>
            <a:r>
              <a:rPr sz="2800" spc="-10" dirty="0">
                <a:latin typeface="Times New Roman"/>
                <a:cs typeface="Times New Roman"/>
              </a:rPr>
              <a:t>are allowed</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16643" y="6626352"/>
            <a:ext cx="165735" cy="167354"/>
          </a:xfrm>
          <a:prstGeom prst="rect">
            <a:avLst/>
          </a:prstGeom>
        </p:spPr>
        <p:txBody>
          <a:bodyPr vert="horz" wrap="square" lIns="0" tIns="13324" rIns="0" bIns="0" rtlCol="0">
            <a:spAutoFit/>
          </a:bodyPr>
          <a:lstStyle/>
          <a:p>
            <a:pPr marL="12691">
              <a:spcBef>
                <a:spcPts val="105"/>
              </a:spcBef>
            </a:pPr>
            <a:r>
              <a:rPr sz="1000" spc="-10" dirty="0">
                <a:latin typeface="Arial MT"/>
                <a:cs typeface="Arial MT"/>
              </a:rPr>
              <a:t>27</a:t>
            </a:r>
            <a:endParaRPr sz="1000">
              <a:latin typeface="Arial MT"/>
              <a:cs typeface="Arial MT"/>
            </a:endParaRPr>
          </a:p>
        </p:txBody>
      </p:sp>
      <p:sp>
        <p:nvSpPr>
          <p:cNvPr id="3" name="object 3"/>
          <p:cNvSpPr/>
          <p:nvPr/>
        </p:nvSpPr>
        <p:spPr>
          <a:xfrm>
            <a:off x="1231391" y="2100579"/>
            <a:ext cx="8305800"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048515" y="494285"/>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5" name="object 5"/>
          <p:cNvSpPr txBox="1">
            <a:spLocks noGrp="1"/>
          </p:cNvSpPr>
          <p:nvPr>
            <p:ph type="title"/>
          </p:nvPr>
        </p:nvSpPr>
        <p:spPr>
          <a:xfrm>
            <a:off x="311150" y="1277119"/>
            <a:ext cx="9601199" cy="934862"/>
          </a:xfrm>
          <a:prstGeom prst="rect">
            <a:avLst/>
          </a:prstGeom>
        </p:spPr>
        <p:txBody>
          <a:bodyPr vert="horz" wrap="square" lIns="0" tIns="11421" rIns="0" bIns="0" rtlCol="0">
            <a:spAutoFit/>
          </a:bodyPr>
          <a:lstStyle/>
          <a:p>
            <a:pPr marL="12691">
              <a:spcBef>
                <a:spcPts val="90"/>
              </a:spcBef>
            </a:pPr>
            <a:r>
              <a:rPr sz="6000" b="1" spc="-5" dirty="0"/>
              <a:t>Three</a:t>
            </a:r>
            <a:r>
              <a:rPr sz="6000" b="1" spc="-25" dirty="0"/>
              <a:t> </a:t>
            </a:r>
            <a:r>
              <a:rPr sz="6000" b="1" spc="-10" dirty="0"/>
              <a:t>Main</a:t>
            </a:r>
            <a:r>
              <a:rPr sz="6000" b="1" dirty="0"/>
              <a:t> </a:t>
            </a:r>
            <a:r>
              <a:rPr sz="6000" b="1" spc="-10" dirty="0"/>
              <a:t>Data</a:t>
            </a:r>
            <a:r>
              <a:rPr sz="6000" b="1" spc="-25" dirty="0"/>
              <a:t> </a:t>
            </a:r>
            <a:r>
              <a:rPr sz="6000" b="1" spc="-5" dirty="0"/>
              <a:t>Structures</a:t>
            </a:r>
            <a:endParaRPr sz="6000" b="1"/>
          </a:p>
        </p:txBody>
      </p:sp>
      <p:sp>
        <p:nvSpPr>
          <p:cNvPr id="6" name="object 6"/>
          <p:cNvSpPr txBox="1">
            <a:spLocks noGrp="1"/>
          </p:cNvSpPr>
          <p:nvPr>
            <p:ph type="body" idx="1"/>
          </p:nvPr>
        </p:nvSpPr>
        <p:spPr>
          <a:xfrm>
            <a:off x="539753" y="2342716"/>
            <a:ext cx="10140950" cy="4862091"/>
          </a:xfrm>
          <a:prstGeom prst="rect">
            <a:avLst/>
          </a:prstGeom>
        </p:spPr>
        <p:txBody>
          <a:bodyPr vert="horz" wrap="square" lIns="0" tIns="11421" rIns="0" bIns="0" rtlCol="0">
            <a:spAutoFit/>
          </a:bodyPr>
          <a:lstStyle/>
          <a:p>
            <a:pPr marL="481576" indent="-469523">
              <a:spcBef>
                <a:spcPts val="90"/>
              </a:spcBef>
              <a:buClr>
                <a:srgbClr val="660000"/>
              </a:buClr>
              <a:buSzPct val="70000"/>
              <a:buFont typeface="Wingdings"/>
              <a:buChar char=""/>
              <a:tabLst>
                <a:tab pos="481576" algn="l"/>
                <a:tab pos="482210" algn="l"/>
              </a:tabLst>
            </a:pPr>
            <a:r>
              <a:rPr spc="-10" dirty="0"/>
              <a:t>DEFTAB</a:t>
            </a:r>
          </a:p>
          <a:p>
            <a:pPr marL="920008" lvl="1" indent="-435894">
              <a:spcBef>
                <a:spcPts val="10"/>
              </a:spcBef>
              <a:buClr>
                <a:srgbClr val="999966"/>
              </a:buClr>
              <a:buSzPct val="77777"/>
              <a:buFont typeface="Wingdings"/>
              <a:buChar char=""/>
              <a:tabLst>
                <a:tab pos="920008" algn="l"/>
                <a:tab pos="920643" algn="l"/>
              </a:tabLst>
            </a:pPr>
            <a:r>
              <a:rPr dirty="0">
                <a:latin typeface="Times New Roman"/>
                <a:cs typeface="Times New Roman"/>
              </a:rPr>
              <a:t>A</a:t>
            </a:r>
            <a:r>
              <a:rPr spc="-25" dirty="0">
                <a:latin typeface="Times New Roman"/>
                <a:cs typeface="Times New Roman"/>
              </a:rPr>
              <a:t> </a:t>
            </a:r>
            <a:r>
              <a:rPr b="1" i="1" dirty="0">
                <a:solidFill>
                  <a:srgbClr val="CC0000"/>
                </a:solidFill>
                <a:latin typeface="Times New Roman"/>
                <a:cs typeface="Times New Roman"/>
              </a:rPr>
              <a:t>definition</a:t>
            </a:r>
            <a:r>
              <a:rPr b="1" i="1" spc="21" dirty="0">
                <a:solidFill>
                  <a:srgbClr val="CC0000"/>
                </a:solidFill>
                <a:latin typeface="Times New Roman"/>
                <a:cs typeface="Times New Roman"/>
              </a:rPr>
              <a:t> </a:t>
            </a:r>
            <a:r>
              <a:rPr b="1" i="1" spc="-10" dirty="0">
                <a:solidFill>
                  <a:srgbClr val="CC0000"/>
                </a:solidFill>
                <a:latin typeface="Times New Roman"/>
                <a:cs typeface="Times New Roman"/>
              </a:rPr>
              <a:t>table</a:t>
            </a:r>
            <a:r>
              <a:rPr b="1" i="1" spc="10" dirty="0">
                <a:solidFill>
                  <a:srgbClr val="CC0000"/>
                </a:solidFill>
                <a:latin typeface="Times New Roman"/>
                <a:cs typeface="Times New Roman"/>
              </a:rPr>
              <a:t> </a:t>
            </a:r>
            <a:r>
              <a:rPr spc="-5" dirty="0">
                <a:latin typeface="Times New Roman"/>
                <a:cs typeface="Times New Roman"/>
              </a:rPr>
              <a:t>used</a:t>
            </a:r>
            <a:r>
              <a:rPr spc="21" dirty="0">
                <a:latin typeface="Times New Roman"/>
                <a:cs typeface="Times New Roman"/>
              </a:rPr>
              <a:t> </a:t>
            </a:r>
            <a:r>
              <a:rPr spc="-15" dirty="0">
                <a:latin typeface="Times New Roman"/>
                <a:cs typeface="Times New Roman"/>
              </a:rPr>
              <a:t>to</a:t>
            </a:r>
            <a:r>
              <a:rPr spc="10" dirty="0">
                <a:latin typeface="Times New Roman"/>
                <a:cs typeface="Times New Roman"/>
              </a:rPr>
              <a:t> </a:t>
            </a:r>
            <a:r>
              <a:rPr i="1" spc="-5" dirty="0">
                <a:latin typeface="Times New Roman"/>
                <a:cs typeface="Times New Roman"/>
              </a:rPr>
              <a:t>store</a:t>
            </a:r>
            <a:r>
              <a:rPr i="1" dirty="0">
                <a:latin typeface="Times New Roman"/>
                <a:cs typeface="Times New Roman"/>
              </a:rPr>
              <a:t> </a:t>
            </a:r>
            <a:r>
              <a:rPr i="1" spc="-5" dirty="0">
                <a:latin typeface="Times New Roman"/>
                <a:cs typeface="Times New Roman"/>
              </a:rPr>
              <a:t>macro</a:t>
            </a:r>
            <a:r>
              <a:rPr i="1" spc="15" dirty="0">
                <a:latin typeface="Times New Roman"/>
                <a:cs typeface="Times New Roman"/>
              </a:rPr>
              <a:t> </a:t>
            </a:r>
            <a:r>
              <a:rPr i="1" spc="-5" dirty="0">
                <a:latin typeface="Times New Roman"/>
                <a:cs typeface="Times New Roman"/>
              </a:rPr>
              <a:t>definition</a:t>
            </a:r>
            <a:r>
              <a:rPr i="1" spc="-10" dirty="0">
                <a:latin typeface="Times New Roman"/>
                <a:cs typeface="Times New Roman"/>
              </a:rPr>
              <a:t> </a:t>
            </a:r>
            <a:r>
              <a:rPr spc="-5" dirty="0">
                <a:latin typeface="Times New Roman"/>
                <a:cs typeface="Times New Roman"/>
              </a:rPr>
              <a:t>including</a:t>
            </a:r>
            <a:endParaRPr>
              <a:latin typeface="Times New Roman"/>
              <a:cs typeface="Times New Roman"/>
            </a:endParaRPr>
          </a:p>
          <a:p>
            <a:pPr marL="1388897" lvl="2" indent="-469523">
              <a:spcBef>
                <a:spcPts val="5"/>
              </a:spcBef>
              <a:buClr>
                <a:srgbClr val="660000"/>
              </a:buClr>
              <a:buSzPct val="62500"/>
              <a:buFont typeface="Wingdings"/>
              <a:buChar char=""/>
              <a:tabLst>
                <a:tab pos="1388897" algn="l"/>
                <a:tab pos="1389533" algn="l"/>
              </a:tabLst>
            </a:pPr>
            <a:r>
              <a:rPr sz="1600" dirty="0">
                <a:latin typeface="Times New Roman"/>
                <a:cs typeface="Times New Roman"/>
              </a:rPr>
              <a:t>macro</a:t>
            </a:r>
            <a:r>
              <a:rPr sz="1600" spc="-21" dirty="0">
                <a:latin typeface="Times New Roman"/>
                <a:cs typeface="Times New Roman"/>
              </a:rPr>
              <a:t> </a:t>
            </a:r>
            <a:r>
              <a:rPr sz="1600" spc="-5" dirty="0">
                <a:latin typeface="Times New Roman"/>
                <a:cs typeface="Times New Roman"/>
              </a:rPr>
              <a:t>prototype</a:t>
            </a:r>
            <a:endParaRPr sz="1600">
              <a:latin typeface="Times New Roman"/>
              <a:cs typeface="Times New Roman"/>
            </a:endParaRPr>
          </a:p>
          <a:p>
            <a:pPr marL="1388897" lvl="2" indent="-469523">
              <a:buClr>
                <a:srgbClr val="660000"/>
              </a:buClr>
              <a:buSzPct val="62500"/>
              <a:buFont typeface="Wingdings"/>
              <a:buChar char=""/>
              <a:tabLst>
                <a:tab pos="1388897" algn="l"/>
                <a:tab pos="1389533" algn="l"/>
              </a:tabLst>
            </a:pPr>
            <a:r>
              <a:rPr sz="1600" dirty="0">
                <a:latin typeface="Times New Roman"/>
                <a:cs typeface="Times New Roman"/>
              </a:rPr>
              <a:t>macro</a:t>
            </a:r>
            <a:r>
              <a:rPr sz="1600" spc="-30" dirty="0">
                <a:latin typeface="Times New Roman"/>
                <a:cs typeface="Times New Roman"/>
              </a:rPr>
              <a:t> </a:t>
            </a:r>
            <a:r>
              <a:rPr sz="1600" spc="5" dirty="0">
                <a:latin typeface="Times New Roman"/>
                <a:cs typeface="Times New Roman"/>
              </a:rPr>
              <a:t>body</a:t>
            </a:r>
            <a:endParaRPr sz="1600">
              <a:latin typeface="Times New Roman"/>
              <a:cs typeface="Times New Roman"/>
            </a:endParaRPr>
          </a:p>
          <a:p>
            <a:pPr marL="920008" lvl="1" indent="-435894">
              <a:spcBef>
                <a:spcPts val="21"/>
              </a:spcBef>
              <a:buClr>
                <a:srgbClr val="999966"/>
              </a:buClr>
              <a:buSzPct val="77777"/>
              <a:buFont typeface="Wingdings"/>
              <a:buChar char=""/>
              <a:tabLst>
                <a:tab pos="920008" algn="l"/>
                <a:tab pos="920643" algn="l"/>
              </a:tabLst>
            </a:pPr>
            <a:r>
              <a:rPr spc="-5" dirty="0">
                <a:latin typeface="Times New Roman"/>
                <a:cs typeface="Times New Roman"/>
              </a:rPr>
              <a:t>Comment</a:t>
            </a:r>
            <a:r>
              <a:rPr spc="-10" dirty="0">
                <a:latin typeface="Times New Roman"/>
                <a:cs typeface="Times New Roman"/>
              </a:rPr>
              <a:t> </a:t>
            </a:r>
            <a:r>
              <a:rPr dirty="0">
                <a:latin typeface="Times New Roman"/>
                <a:cs typeface="Times New Roman"/>
              </a:rPr>
              <a:t>lines</a:t>
            </a:r>
            <a:r>
              <a:rPr spc="-5" dirty="0">
                <a:latin typeface="Times New Roman"/>
                <a:cs typeface="Times New Roman"/>
              </a:rPr>
              <a:t> are</a:t>
            </a:r>
            <a:r>
              <a:rPr spc="-15" dirty="0">
                <a:latin typeface="Times New Roman"/>
                <a:cs typeface="Times New Roman"/>
              </a:rPr>
              <a:t> </a:t>
            </a:r>
            <a:r>
              <a:rPr spc="-5" dirty="0">
                <a:latin typeface="Times New Roman"/>
                <a:cs typeface="Times New Roman"/>
              </a:rPr>
              <a:t>omitted.</a:t>
            </a:r>
            <a:endParaRPr>
              <a:latin typeface="Times New Roman"/>
              <a:cs typeface="Times New Roman"/>
            </a:endParaRPr>
          </a:p>
          <a:p>
            <a:pPr marL="920008" marR="786135" lvl="1" indent="-435894">
              <a:lnSpc>
                <a:spcPct val="80000"/>
              </a:lnSpc>
              <a:spcBef>
                <a:spcPts val="430"/>
              </a:spcBef>
              <a:buClr>
                <a:srgbClr val="999966"/>
              </a:buClr>
              <a:buSzPct val="77777"/>
              <a:buFont typeface="Wingdings"/>
              <a:buChar char=""/>
              <a:tabLst>
                <a:tab pos="920008" algn="l"/>
                <a:tab pos="920643" algn="l"/>
              </a:tabLst>
            </a:pPr>
            <a:r>
              <a:rPr i="1" spc="-5" dirty="0">
                <a:latin typeface="Times New Roman"/>
                <a:cs typeface="Times New Roman"/>
              </a:rPr>
              <a:t>Positional</a:t>
            </a:r>
            <a:r>
              <a:rPr i="1" spc="5" dirty="0">
                <a:latin typeface="Times New Roman"/>
                <a:cs typeface="Times New Roman"/>
              </a:rPr>
              <a:t> </a:t>
            </a:r>
            <a:r>
              <a:rPr i="1" spc="-5" dirty="0">
                <a:latin typeface="Times New Roman"/>
                <a:cs typeface="Times New Roman"/>
              </a:rPr>
              <a:t>notation</a:t>
            </a:r>
            <a:r>
              <a:rPr i="1" spc="15" dirty="0">
                <a:latin typeface="Times New Roman"/>
                <a:cs typeface="Times New Roman"/>
              </a:rPr>
              <a:t> </a:t>
            </a:r>
            <a:r>
              <a:rPr dirty="0">
                <a:latin typeface="Times New Roman"/>
                <a:cs typeface="Times New Roman"/>
              </a:rPr>
              <a:t>has</a:t>
            </a:r>
            <a:r>
              <a:rPr spc="5" dirty="0">
                <a:latin typeface="Times New Roman"/>
                <a:cs typeface="Times New Roman"/>
              </a:rPr>
              <a:t> </a:t>
            </a:r>
            <a:r>
              <a:rPr spc="-5" dirty="0">
                <a:latin typeface="Times New Roman"/>
                <a:cs typeface="Times New Roman"/>
              </a:rPr>
              <a:t>been</a:t>
            </a:r>
            <a:r>
              <a:rPr spc="15" dirty="0">
                <a:latin typeface="Times New Roman"/>
                <a:cs typeface="Times New Roman"/>
              </a:rPr>
              <a:t> </a:t>
            </a:r>
            <a:r>
              <a:rPr spc="-5" dirty="0">
                <a:latin typeface="Times New Roman"/>
                <a:cs typeface="Times New Roman"/>
              </a:rPr>
              <a:t>used for</a:t>
            </a:r>
            <a:r>
              <a:rPr spc="5" dirty="0">
                <a:latin typeface="Times New Roman"/>
                <a:cs typeface="Times New Roman"/>
              </a:rPr>
              <a:t> </a:t>
            </a:r>
            <a:r>
              <a:rPr dirty="0">
                <a:latin typeface="Times New Roman"/>
                <a:cs typeface="Times New Roman"/>
              </a:rPr>
              <a:t>the</a:t>
            </a:r>
            <a:r>
              <a:rPr spc="-5" dirty="0">
                <a:latin typeface="Times New Roman"/>
                <a:cs typeface="Times New Roman"/>
              </a:rPr>
              <a:t> parameters</a:t>
            </a:r>
            <a:r>
              <a:rPr spc="5" dirty="0">
                <a:latin typeface="Times New Roman"/>
                <a:cs typeface="Times New Roman"/>
              </a:rPr>
              <a:t> </a:t>
            </a:r>
            <a:r>
              <a:rPr spc="-5" dirty="0">
                <a:latin typeface="Times New Roman"/>
                <a:cs typeface="Times New Roman"/>
              </a:rPr>
              <a:t>for</a:t>
            </a:r>
            <a:r>
              <a:rPr spc="5" dirty="0">
                <a:latin typeface="Times New Roman"/>
                <a:cs typeface="Times New Roman"/>
              </a:rPr>
              <a:t> </a:t>
            </a:r>
            <a:r>
              <a:rPr spc="-5" dirty="0">
                <a:latin typeface="Times New Roman"/>
                <a:cs typeface="Times New Roman"/>
              </a:rPr>
              <a:t>efficiency</a:t>
            </a:r>
            <a:r>
              <a:rPr spc="-10" dirty="0">
                <a:latin typeface="Times New Roman"/>
                <a:cs typeface="Times New Roman"/>
              </a:rPr>
              <a:t> </a:t>
            </a:r>
            <a:r>
              <a:rPr dirty="0">
                <a:latin typeface="Times New Roman"/>
                <a:cs typeface="Times New Roman"/>
              </a:rPr>
              <a:t>in </a:t>
            </a:r>
            <a:r>
              <a:rPr spc="-434" dirty="0">
                <a:latin typeface="Times New Roman"/>
                <a:cs typeface="Times New Roman"/>
              </a:rPr>
              <a:t> </a:t>
            </a:r>
            <a:r>
              <a:rPr spc="-5" dirty="0">
                <a:latin typeface="Times New Roman"/>
                <a:cs typeface="Times New Roman"/>
              </a:rPr>
              <a:t>substituting</a:t>
            </a:r>
            <a:r>
              <a:rPr spc="-15" dirty="0">
                <a:latin typeface="Times New Roman"/>
                <a:cs typeface="Times New Roman"/>
              </a:rPr>
              <a:t> </a:t>
            </a:r>
            <a:r>
              <a:rPr spc="-5" dirty="0">
                <a:latin typeface="Times New Roman"/>
                <a:cs typeface="Times New Roman"/>
              </a:rPr>
              <a:t>arguments.</a:t>
            </a:r>
            <a:endParaRPr>
              <a:latin typeface="Times New Roman"/>
              <a:cs typeface="Times New Roman"/>
            </a:endParaRPr>
          </a:p>
          <a:p>
            <a:pPr marL="1388897" marR="260140" lvl="2" indent="-469523">
              <a:lnSpc>
                <a:spcPts val="1540"/>
              </a:lnSpc>
              <a:spcBef>
                <a:spcPts val="350"/>
              </a:spcBef>
              <a:buClr>
                <a:srgbClr val="660000"/>
              </a:buClr>
              <a:buSzPct val="62500"/>
              <a:buFont typeface="Wingdings"/>
              <a:buChar char=""/>
              <a:tabLst>
                <a:tab pos="1388897" algn="l"/>
                <a:tab pos="1389533" algn="l"/>
              </a:tabLst>
            </a:pPr>
            <a:r>
              <a:rPr sz="1600" dirty="0">
                <a:latin typeface="Times New Roman"/>
                <a:cs typeface="Times New Roman"/>
              </a:rPr>
              <a:t>E.g.</a:t>
            </a:r>
            <a:r>
              <a:rPr sz="1600" spc="10" dirty="0">
                <a:latin typeface="Times New Roman"/>
                <a:cs typeface="Times New Roman"/>
              </a:rPr>
              <a:t> </a:t>
            </a:r>
            <a:r>
              <a:rPr sz="1600" dirty="0">
                <a:latin typeface="Times New Roman"/>
                <a:cs typeface="Times New Roman"/>
              </a:rPr>
              <a:t>the</a:t>
            </a:r>
            <a:r>
              <a:rPr sz="1600" spc="-5" dirty="0">
                <a:latin typeface="Times New Roman"/>
                <a:cs typeface="Times New Roman"/>
              </a:rPr>
              <a:t> first</a:t>
            </a:r>
            <a:r>
              <a:rPr sz="1600" spc="25" dirty="0">
                <a:latin typeface="Times New Roman"/>
                <a:cs typeface="Times New Roman"/>
              </a:rPr>
              <a:t> </a:t>
            </a:r>
            <a:r>
              <a:rPr sz="1600" spc="-5" dirty="0">
                <a:latin typeface="Times New Roman"/>
                <a:cs typeface="Times New Roman"/>
              </a:rPr>
              <a:t>parameter</a:t>
            </a:r>
            <a:r>
              <a:rPr sz="1600" spc="21" dirty="0">
                <a:latin typeface="Times New Roman"/>
                <a:cs typeface="Times New Roman"/>
              </a:rPr>
              <a:t> </a:t>
            </a:r>
            <a:r>
              <a:rPr sz="1600" spc="-5" dirty="0">
                <a:latin typeface="Times New Roman"/>
                <a:cs typeface="Times New Roman"/>
              </a:rPr>
              <a:t>&amp;INDEV</a:t>
            </a:r>
            <a:r>
              <a:rPr sz="1600" dirty="0">
                <a:latin typeface="Times New Roman"/>
                <a:cs typeface="Times New Roman"/>
              </a:rPr>
              <a:t> </a:t>
            </a:r>
            <a:r>
              <a:rPr sz="1600" spc="5" dirty="0">
                <a:latin typeface="Times New Roman"/>
                <a:cs typeface="Times New Roman"/>
              </a:rPr>
              <a:t>has</a:t>
            </a:r>
            <a:r>
              <a:rPr sz="1600" spc="-15" dirty="0">
                <a:latin typeface="Times New Roman"/>
                <a:cs typeface="Times New Roman"/>
              </a:rPr>
              <a:t> </a:t>
            </a:r>
            <a:r>
              <a:rPr sz="1600" spc="-5" dirty="0">
                <a:latin typeface="Times New Roman"/>
                <a:cs typeface="Times New Roman"/>
              </a:rPr>
              <a:t>been</a:t>
            </a:r>
            <a:r>
              <a:rPr sz="1600" spc="21" dirty="0">
                <a:latin typeface="Times New Roman"/>
                <a:cs typeface="Times New Roman"/>
              </a:rPr>
              <a:t> </a:t>
            </a:r>
            <a:r>
              <a:rPr sz="1600" spc="-5" dirty="0">
                <a:latin typeface="Times New Roman"/>
                <a:cs typeface="Times New Roman"/>
              </a:rPr>
              <a:t>converted</a:t>
            </a:r>
            <a:r>
              <a:rPr sz="1600" spc="25"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10" dirty="0">
                <a:latin typeface="Times New Roman"/>
                <a:cs typeface="Times New Roman"/>
              </a:rPr>
              <a:t>?1</a:t>
            </a:r>
            <a:r>
              <a:rPr sz="1600" spc="21" dirty="0">
                <a:latin typeface="Times New Roman"/>
                <a:cs typeface="Times New Roman"/>
              </a:rPr>
              <a:t> </a:t>
            </a:r>
            <a:r>
              <a:rPr sz="1600" dirty="0">
                <a:latin typeface="Times New Roman"/>
                <a:cs typeface="Times New Roman"/>
              </a:rPr>
              <a:t>(indicating the</a:t>
            </a:r>
            <a:r>
              <a:rPr sz="1600" spc="-5" dirty="0">
                <a:latin typeface="Times New Roman"/>
                <a:cs typeface="Times New Roman"/>
              </a:rPr>
              <a:t> first </a:t>
            </a:r>
            <a:r>
              <a:rPr sz="1600" spc="-385" dirty="0">
                <a:latin typeface="Times New Roman"/>
                <a:cs typeface="Times New Roman"/>
              </a:rPr>
              <a:t> </a:t>
            </a:r>
            <a:r>
              <a:rPr sz="1600" dirty="0">
                <a:latin typeface="Times New Roman"/>
                <a:cs typeface="Times New Roman"/>
              </a:rPr>
              <a:t>parameter</a:t>
            </a:r>
            <a:r>
              <a:rPr sz="1600" spc="-5" dirty="0">
                <a:latin typeface="Times New Roman"/>
                <a:cs typeface="Times New Roman"/>
              </a:rPr>
              <a:t> </a:t>
            </a:r>
            <a:r>
              <a:rPr sz="1600" spc="5" dirty="0">
                <a:latin typeface="Times New Roman"/>
                <a:cs typeface="Times New Roman"/>
              </a:rPr>
              <a:t>in</a:t>
            </a:r>
            <a:r>
              <a:rPr sz="1600" spc="21" dirty="0">
                <a:latin typeface="Times New Roman"/>
                <a:cs typeface="Times New Roman"/>
              </a:rPr>
              <a:t> </a:t>
            </a:r>
            <a:r>
              <a:rPr sz="1600" dirty="0">
                <a:latin typeface="Times New Roman"/>
                <a:cs typeface="Times New Roman"/>
              </a:rPr>
              <a:t>the</a:t>
            </a:r>
            <a:r>
              <a:rPr sz="1600" spc="-10" dirty="0">
                <a:latin typeface="Times New Roman"/>
                <a:cs typeface="Times New Roman"/>
              </a:rPr>
              <a:t> prototype)</a:t>
            </a:r>
            <a:endParaRPr sz="1600">
              <a:latin typeface="Times New Roman"/>
              <a:cs typeface="Times New Roman"/>
            </a:endParaRPr>
          </a:p>
          <a:p>
            <a:pPr marL="481576" indent="-469523">
              <a:spcBef>
                <a:spcPts val="21"/>
              </a:spcBef>
              <a:buClr>
                <a:srgbClr val="660000"/>
              </a:buClr>
              <a:buSzPct val="70000"/>
              <a:buFont typeface="Wingdings"/>
              <a:buChar char=""/>
              <a:tabLst>
                <a:tab pos="481576" algn="l"/>
                <a:tab pos="482210" algn="l"/>
              </a:tabLst>
            </a:pPr>
            <a:r>
              <a:rPr spc="-10" dirty="0">
                <a:solidFill>
                  <a:srgbClr val="420000"/>
                </a:solidFill>
              </a:rPr>
              <a:t>NAMTAB</a:t>
            </a:r>
          </a:p>
          <a:p>
            <a:pPr marL="920008" lvl="1" indent="-435894">
              <a:spcBef>
                <a:spcPts val="5"/>
              </a:spcBef>
              <a:buClr>
                <a:srgbClr val="999966"/>
              </a:buClr>
              <a:buSzPct val="77777"/>
              <a:buFont typeface="Wingdings"/>
              <a:buChar char=""/>
              <a:tabLst>
                <a:tab pos="920008" algn="l"/>
                <a:tab pos="920643" algn="l"/>
              </a:tabLst>
            </a:pPr>
            <a:r>
              <a:rPr dirty="0">
                <a:latin typeface="Times New Roman"/>
                <a:cs typeface="Times New Roman"/>
              </a:rPr>
              <a:t>A</a:t>
            </a:r>
            <a:r>
              <a:rPr spc="-30" dirty="0">
                <a:latin typeface="Times New Roman"/>
                <a:cs typeface="Times New Roman"/>
              </a:rPr>
              <a:t> </a:t>
            </a:r>
            <a:r>
              <a:rPr b="1" i="1" spc="5" dirty="0">
                <a:solidFill>
                  <a:srgbClr val="CC0000"/>
                </a:solidFill>
                <a:latin typeface="Times New Roman"/>
                <a:cs typeface="Times New Roman"/>
              </a:rPr>
              <a:t>name</a:t>
            </a:r>
            <a:r>
              <a:rPr b="1" i="1" spc="-5" dirty="0">
                <a:solidFill>
                  <a:srgbClr val="CC0000"/>
                </a:solidFill>
                <a:latin typeface="Times New Roman"/>
                <a:cs typeface="Times New Roman"/>
              </a:rPr>
              <a:t> table</a:t>
            </a:r>
            <a:r>
              <a:rPr b="1" i="1" spc="5" dirty="0">
                <a:solidFill>
                  <a:srgbClr val="CC0000"/>
                </a:solidFill>
                <a:latin typeface="Times New Roman"/>
                <a:cs typeface="Times New Roman"/>
              </a:rPr>
              <a:t> </a:t>
            </a:r>
            <a:r>
              <a:rPr spc="-5" dirty="0">
                <a:latin typeface="Times New Roman"/>
                <a:cs typeface="Times New Roman"/>
              </a:rPr>
              <a:t>used</a:t>
            </a:r>
            <a:r>
              <a:rPr spc="-15" dirty="0">
                <a:latin typeface="Times New Roman"/>
                <a:cs typeface="Times New Roman"/>
              </a:rPr>
              <a:t> </a:t>
            </a:r>
            <a:r>
              <a:rPr dirty="0">
                <a:latin typeface="Times New Roman"/>
                <a:cs typeface="Times New Roman"/>
              </a:rPr>
              <a:t>to</a:t>
            </a:r>
            <a:r>
              <a:rPr spc="15" dirty="0">
                <a:latin typeface="Times New Roman"/>
                <a:cs typeface="Times New Roman"/>
              </a:rPr>
              <a:t> </a:t>
            </a:r>
            <a:r>
              <a:rPr i="1" spc="-5" dirty="0">
                <a:latin typeface="Times New Roman"/>
                <a:cs typeface="Times New Roman"/>
              </a:rPr>
              <a:t>store </a:t>
            </a:r>
            <a:r>
              <a:rPr i="1" dirty="0">
                <a:latin typeface="Times New Roman"/>
                <a:cs typeface="Times New Roman"/>
              </a:rPr>
              <a:t>the</a:t>
            </a:r>
            <a:r>
              <a:rPr i="1" spc="-10" dirty="0">
                <a:latin typeface="Times New Roman"/>
                <a:cs typeface="Times New Roman"/>
              </a:rPr>
              <a:t> macro</a:t>
            </a:r>
            <a:r>
              <a:rPr i="1" spc="15" dirty="0">
                <a:latin typeface="Times New Roman"/>
                <a:cs typeface="Times New Roman"/>
              </a:rPr>
              <a:t> </a:t>
            </a:r>
            <a:r>
              <a:rPr i="1" spc="-10" dirty="0">
                <a:latin typeface="Times New Roman"/>
                <a:cs typeface="Times New Roman"/>
              </a:rPr>
              <a:t>names</a:t>
            </a:r>
            <a:endParaRPr>
              <a:latin typeface="Times New Roman"/>
              <a:cs typeface="Times New Roman"/>
            </a:endParaRPr>
          </a:p>
          <a:p>
            <a:pPr marL="920008" lvl="1" indent="-435894">
              <a:buClr>
                <a:srgbClr val="999966"/>
              </a:buClr>
              <a:buSzPct val="77777"/>
              <a:buFont typeface="Wingdings"/>
              <a:buChar char=""/>
              <a:tabLst>
                <a:tab pos="920008" algn="l"/>
                <a:tab pos="920643" algn="l"/>
              </a:tabLst>
            </a:pPr>
            <a:r>
              <a:rPr spc="-10" dirty="0">
                <a:latin typeface="Times New Roman"/>
                <a:cs typeface="Times New Roman"/>
              </a:rPr>
              <a:t>Serves</a:t>
            </a:r>
            <a:r>
              <a:rPr spc="-5" dirty="0">
                <a:latin typeface="Times New Roman"/>
                <a:cs typeface="Times New Roman"/>
              </a:rPr>
              <a:t> as an</a:t>
            </a:r>
            <a:r>
              <a:rPr spc="5" dirty="0">
                <a:latin typeface="Times New Roman"/>
                <a:cs typeface="Times New Roman"/>
              </a:rPr>
              <a:t> </a:t>
            </a:r>
            <a:r>
              <a:rPr dirty="0">
                <a:latin typeface="Times New Roman"/>
                <a:cs typeface="Times New Roman"/>
              </a:rPr>
              <a:t>index</a:t>
            </a:r>
            <a:r>
              <a:rPr spc="-15" dirty="0">
                <a:latin typeface="Times New Roman"/>
                <a:cs typeface="Times New Roman"/>
              </a:rPr>
              <a:t> </a:t>
            </a:r>
            <a:r>
              <a:rPr dirty="0">
                <a:latin typeface="Times New Roman"/>
                <a:cs typeface="Times New Roman"/>
              </a:rPr>
              <a:t>to</a:t>
            </a:r>
            <a:r>
              <a:rPr spc="5" dirty="0">
                <a:latin typeface="Times New Roman"/>
                <a:cs typeface="Times New Roman"/>
              </a:rPr>
              <a:t> </a:t>
            </a:r>
            <a:r>
              <a:rPr spc="-15" dirty="0">
                <a:latin typeface="Times New Roman"/>
                <a:cs typeface="Times New Roman"/>
              </a:rPr>
              <a:t>DEFTAB</a:t>
            </a:r>
            <a:endParaRPr>
              <a:latin typeface="Times New Roman"/>
              <a:cs typeface="Times New Roman"/>
            </a:endParaRPr>
          </a:p>
          <a:p>
            <a:pPr marL="1388897" lvl="2" indent="-469523">
              <a:spcBef>
                <a:spcPts val="10"/>
              </a:spcBef>
              <a:buClr>
                <a:srgbClr val="660000"/>
              </a:buClr>
              <a:buSzPct val="62500"/>
              <a:buFont typeface="Wingdings"/>
              <a:buChar char=""/>
              <a:tabLst>
                <a:tab pos="1388897" algn="l"/>
                <a:tab pos="1389533" algn="l"/>
              </a:tabLst>
            </a:pPr>
            <a:r>
              <a:rPr sz="1600" spc="-5" dirty="0">
                <a:latin typeface="Times New Roman"/>
                <a:cs typeface="Times New Roman"/>
              </a:rPr>
              <a:t>Pointers</a:t>
            </a:r>
            <a:r>
              <a:rPr sz="1600" spc="5" dirty="0">
                <a:latin typeface="Times New Roman"/>
                <a:cs typeface="Times New Roman"/>
              </a:rPr>
              <a:t> to</a:t>
            </a:r>
            <a:r>
              <a:rPr sz="1600" dirty="0">
                <a:latin typeface="Times New Roman"/>
                <a:cs typeface="Times New Roman"/>
              </a:rPr>
              <a:t> </a:t>
            </a:r>
            <a:r>
              <a:rPr sz="1600" spc="5" dirty="0">
                <a:latin typeface="Times New Roman"/>
                <a:cs typeface="Times New Roman"/>
              </a:rPr>
              <a:t>the</a:t>
            </a:r>
            <a:r>
              <a:rPr sz="1600" spc="-35" dirty="0">
                <a:latin typeface="Times New Roman"/>
                <a:cs typeface="Times New Roman"/>
              </a:rPr>
              <a:t> </a:t>
            </a:r>
            <a:r>
              <a:rPr sz="1600" dirty="0">
                <a:latin typeface="Times New Roman"/>
                <a:cs typeface="Times New Roman"/>
              </a:rPr>
              <a:t>beginning </a:t>
            </a:r>
            <a:r>
              <a:rPr sz="1600" spc="-10" dirty="0">
                <a:latin typeface="Times New Roman"/>
                <a:cs typeface="Times New Roman"/>
              </a:rPr>
              <a:t>and</a:t>
            </a:r>
            <a:r>
              <a:rPr sz="1600" spc="25" dirty="0">
                <a:latin typeface="Times New Roman"/>
                <a:cs typeface="Times New Roman"/>
              </a:rPr>
              <a:t> </a:t>
            </a:r>
            <a:r>
              <a:rPr sz="1600" dirty="0">
                <a:latin typeface="Times New Roman"/>
                <a:cs typeface="Times New Roman"/>
              </a:rPr>
              <a:t>the</a:t>
            </a:r>
            <a:r>
              <a:rPr sz="1600" spc="-10" dirty="0">
                <a:latin typeface="Times New Roman"/>
                <a:cs typeface="Times New Roman"/>
              </a:rPr>
              <a:t> </a:t>
            </a:r>
            <a:r>
              <a:rPr sz="1600" dirty="0">
                <a:latin typeface="Times New Roman"/>
                <a:cs typeface="Times New Roman"/>
              </a:rPr>
              <a:t>end</a:t>
            </a:r>
            <a:r>
              <a:rPr sz="1600" spc="-25" dirty="0">
                <a:latin typeface="Times New Roman"/>
                <a:cs typeface="Times New Roman"/>
              </a:rPr>
              <a:t> </a:t>
            </a:r>
            <a:r>
              <a:rPr sz="1600" spc="-5" dirty="0">
                <a:latin typeface="Times New Roman"/>
                <a:cs typeface="Times New Roman"/>
              </a:rPr>
              <a:t>of </a:t>
            </a:r>
            <a:r>
              <a:rPr sz="1600" spc="5" dirty="0">
                <a:latin typeface="Times New Roman"/>
                <a:cs typeface="Times New Roman"/>
              </a:rPr>
              <a:t>the</a:t>
            </a:r>
            <a:r>
              <a:rPr sz="1600" spc="-5" dirty="0">
                <a:latin typeface="Times New Roman"/>
                <a:cs typeface="Times New Roman"/>
              </a:rPr>
              <a:t> </a:t>
            </a:r>
            <a:r>
              <a:rPr sz="1600" dirty="0">
                <a:latin typeface="Times New Roman"/>
                <a:cs typeface="Times New Roman"/>
              </a:rPr>
              <a:t>macro</a:t>
            </a:r>
            <a:r>
              <a:rPr sz="1600" spc="5" dirty="0">
                <a:latin typeface="Times New Roman"/>
                <a:cs typeface="Times New Roman"/>
              </a:rPr>
              <a:t> </a:t>
            </a:r>
            <a:r>
              <a:rPr sz="1600" spc="-5" dirty="0">
                <a:latin typeface="Times New Roman"/>
                <a:cs typeface="Times New Roman"/>
              </a:rPr>
              <a:t>definition</a:t>
            </a:r>
            <a:endParaRPr sz="1600">
              <a:latin typeface="Times New Roman"/>
              <a:cs typeface="Times New Roman"/>
            </a:endParaRPr>
          </a:p>
          <a:p>
            <a:pPr marL="481576" indent="-469523">
              <a:spcBef>
                <a:spcPts val="5"/>
              </a:spcBef>
              <a:buClr>
                <a:srgbClr val="660000"/>
              </a:buClr>
              <a:buSzPct val="70000"/>
              <a:buFont typeface="Wingdings"/>
              <a:buChar char=""/>
              <a:tabLst>
                <a:tab pos="481576" algn="l"/>
                <a:tab pos="482210" algn="l"/>
              </a:tabLst>
            </a:pPr>
            <a:r>
              <a:rPr spc="-5" dirty="0"/>
              <a:t>ARGTAB</a:t>
            </a:r>
          </a:p>
          <a:p>
            <a:pPr marL="920008" marR="5077" lvl="1" indent="-435894">
              <a:lnSpc>
                <a:spcPct val="80000"/>
              </a:lnSpc>
              <a:spcBef>
                <a:spcPts val="440"/>
              </a:spcBef>
              <a:buClr>
                <a:srgbClr val="999966"/>
              </a:buClr>
              <a:buSzPct val="77777"/>
              <a:buFont typeface="Wingdings"/>
              <a:buChar char=""/>
              <a:tabLst>
                <a:tab pos="920008" algn="l"/>
                <a:tab pos="920643" algn="l"/>
              </a:tabLst>
            </a:pPr>
            <a:r>
              <a:rPr dirty="0">
                <a:latin typeface="Times New Roman"/>
                <a:cs typeface="Times New Roman"/>
              </a:rPr>
              <a:t>A</a:t>
            </a:r>
            <a:r>
              <a:rPr spc="-25" dirty="0">
                <a:latin typeface="Times New Roman"/>
                <a:cs typeface="Times New Roman"/>
              </a:rPr>
              <a:t> </a:t>
            </a:r>
            <a:r>
              <a:rPr b="1" i="1" dirty="0">
                <a:solidFill>
                  <a:srgbClr val="CC0000"/>
                </a:solidFill>
                <a:latin typeface="Times New Roman"/>
                <a:cs typeface="Times New Roman"/>
              </a:rPr>
              <a:t>argument</a:t>
            </a:r>
            <a:r>
              <a:rPr b="1" i="1" spc="10" dirty="0">
                <a:solidFill>
                  <a:srgbClr val="CC0000"/>
                </a:solidFill>
                <a:latin typeface="Times New Roman"/>
                <a:cs typeface="Times New Roman"/>
              </a:rPr>
              <a:t> </a:t>
            </a:r>
            <a:r>
              <a:rPr b="1" i="1" spc="-10" dirty="0">
                <a:solidFill>
                  <a:srgbClr val="CC0000"/>
                </a:solidFill>
                <a:latin typeface="Times New Roman"/>
                <a:cs typeface="Times New Roman"/>
              </a:rPr>
              <a:t>table</a:t>
            </a:r>
            <a:r>
              <a:rPr b="1" i="1" dirty="0">
                <a:solidFill>
                  <a:srgbClr val="CC0000"/>
                </a:solidFill>
                <a:latin typeface="Times New Roman"/>
                <a:cs typeface="Times New Roman"/>
              </a:rPr>
              <a:t> </a:t>
            </a:r>
            <a:r>
              <a:rPr spc="-5" dirty="0">
                <a:latin typeface="Times New Roman"/>
                <a:cs typeface="Times New Roman"/>
              </a:rPr>
              <a:t>used</a:t>
            </a:r>
            <a:r>
              <a:rPr spc="21" dirty="0">
                <a:latin typeface="Times New Roman"/>
                <a:cs typeface="Times New Roman"/>
              </a:rPr>
              <a:t> </a:t>
            </a:r>
            <a:r>
              <a:rPr spc="-15" dirty="0">
                <a:latin typeface="Times New Roman"/>
                <a:cs typeface="Times New Roman"/>
              </a:rPr>
              <a:t>to</a:t>
            </a:r>
            <a:r>
              <a:rPr spc="15" dirty="0">
                <a:latin typeface="Times New Roman"/>
                <a:cs typeface="Times New Roman"/>
              </a:rPr>
              <a:t> </a:t>
            </a:r>
            <a:r>
              <a:rPr spc="-5" dirty="0">
                <a:latin typeface="Times New Roman"/>
                <a:cs typeface="Times New Roman"/>
              </a:rPr>
              <a:t>store</a:t>
            </a:r>
            <a:r>
              <a:rPr dirty="0">
                <a:latin typeface="Times New Roman"/>
                <a:cs typeface="Times New Roman"/>
              </a:rPr>
              <a:t> </a:t>
            </a:r>
            <a:r>
              <a:rPr spc="-5" dirty="0">
                <a:latin typeface="Times New Roman"/>
                <a:cs typeface="Times New Roman"/>
              </a:rPr>
              <a:t>the</a:t>
            </a:r>
            <a:r>
              <a:rPr spc="-10" dirty="0">
                <a:latin typeface="Times New Roman"/>
                <a:cs typeface="Times New Roman"/>
              </a:rPr>
              <a:t> </a:t>
            </a:r>
            <a:r>
              <a:rPr spc="-5" dirty="0">
                <a:latin typeface="Times New Roman"/>
                <a:cs typeface="Times New Roman"/>
              </a:rPr>
              <a:t>arguments</a:t>
            </a:r>
            <a:r>
              <a:rPr spc="10" dirty="0">
                <a:latin typeface="Times New Roman"/>
                <a:cs typeface="Times New Roman"/>
              </a:rPr>
              <a:t> </a:t>
            </a:r>
            <a:r>
              <a:rPr spc="-5" dirty="0">
                <a:latin typeface="Times New Roman"/>
                <a:cs typeface="Times New Roman"/>
              </a:rPr>
              <a:t>used</a:t>
            </a:r>
            <a:r>
              <a:rPr spc="15" dirty="0">
                <a:latin typeface="Times New Roman"/>
                <a:cs typeface="Times New Roman"/>
              </a:rPr>
              <a:t> </a:t>
            </a:r>
            <a:r>
              <a:rPr dirty="0">
                <a:latin typeface="Times New Roman"/>
                <a:cs typeface="Times New Roman"/>
              </a:rPr>
              <a:t>in</a:t>
            </a:r>
            <a:r>
              <a:rPr spc="21" dirty="0">
                <a:latin typeface="Times New Roman"/>
                <a:cs typeface="Times New Roman"/>
              </a:rPr>
              <a:t> </a:t>
            </a:r>
            <a:r>
              <a:rPr spc="-5" dirty="0">
                <a:latin typeface="Times New Roman"/>
                <a:cs typeface="Times New Roman"/>
              </a:rPr>
              <a:t>the expansion</a:t>
            </a:r>
            <a:r>
              <a:rPr spc="21" dirty="0">
                <a:latin typeface="Times New Roman"/>
                <a:cs typeface="Times New Roman"/>
              </a:rPr>
              <a:t> </a:t>
            </a:r>
            <a:r>
              <a:rPr spc="5" dirty="0">
                <a:latin typeface="Times New Roman"/>
                <a:cs typeface="Times New Roman"/>
              </a:rPr>
              <a:t>of</a:t>
            </a:r>
            <a:r>
              <a:rPr spc="-21" dirty="0">
                <a:latin typeface="Times New Roman"/>
                <a:cs typeface="Times New Roman"/>
              </a:rPr>
              <a:t> </a:t>
            </a:r>
            <a:r>
              <a:rPr spc="-10" dirty="0">
                <a:latin typeface="Times New Roman"/>
                <a:cs typeface="Times New Roman"/>
              </a:rPr>
              <a:t>macro </a:t>
            </a:r>
            <a:r>
              <a:rPr spc="-434" dirty="0">
                <a:latin typeface="Times New Roman"/>
                <a:cs typeface="Times New Roman"/>
              </a:rPr>
              <a:t> </a:t>
            </a:r>
            <a:r>
              <a:rPr dirty="0">
                <a:latin typeface="Times New Roman"/>
                <a:cs typeface="Times New Roman"/>
              </a:rPr>
              <a:t>invocation</a:t>
            </a:r>
            <a:endParaRPr>
              <a:latin typeface="Times New Roman"/>
              <a:cs typeface="Times New Roman"/>
            </a:endParaRPr>
          </a:p>
          <a:p>
            <a:pPr marL="920008" lvl="1" indent="-435894">
              <a:buClr>
                <a:srgbClr val="999966"/>
              </a:buClr>
              <a:buSzPct val="77777"/>
              <a:buFont typeface="Wingdings"/>
              <a:buChar char=""/>
              <a:tabLst>
                <a:tab pos="920008" algn="l"/>
                <a:tab pos="920643" algn="l"/>
              </a:tabLst>
            </a:pPr>
            <a:r>
              <a:rPr spc="-15" dirty="0">
                <a:latin typeface="Times New Roman"/>
                <a:cs typeface="Times New Roman"/>
              </a:rPr>
              <a:t>As</a:t>
            </a:r>
            <a:r>
              <a:rPr spc="5" dirty="0">
                <a:latin typeface="Times New Roman"/>
                <a:cs typeface="Times New Roman"/>
              </a:rPr>
              <a:t> </a:t>
            </a:r>
            <a:r>
              <a:rPr dirty="0">
                <a:latin typeface="Times New Roman"/>
                <a:cs typeface="Times New Roman"/>
              </a:rPr>
              <a:t>the</a:t>
            </a:r>
            <a:r>
              <a:rPr spc="25" dirty="0">
                <a:latin typeface="Times New Roman"/>
                <a:cs typeface="Times New Roman"/>
              </a:rPr>
              <a:t> </a:t>
            </a:r>
            <a:r>
              <a:rPr spc="-10" dirty="0">
                <a:latin typeface="Times New Roman"/>
                <a:cs typeface="Times New Roman"/>
              </a:rPr>
              <a:t>macro</a:t>
            </a:r>
            <a:r>
              <a:rPr spc="21" dirty="0">
                <a:latin typeface="Times New Roman"/>
                <a:cs typeface="Times New Roman"/>
              </a:rPr>
              <a:t> </a:t>
            </a:r>
            <a:r>
              <a:rPr dirty="0">
                <a:latin typeface="Times New Roman"/>
                <a:cs typeface="Times New Roman"/>
              </a:rPr>
              <a:t>is</a:t>
            </a:r>
            <a:r>
              <a:rPr spc="10" dirty="0">
                <a:latin typeface="Times New Roman"/>
                <a:cs typeface="Times New Roman"/>
              </a:rPr>
              <a:t> </a:t>
            </a:r>
            <a:r>
              <a:rPr dirty="0">
                <a:latin typeface="Times New Roman"/>
                <a:cs typeface="Times New Roman"/>
              </a:rPr>
              <a:t>expanded,</a:t>
            </a:r>
            <a:r>
              <a:rPr spc="15" dirty="0">
                <a:latin typeface="Times New Roman"/>
                <a:cs typeface="Times New Roman"/>
              </a:rPr>
              <a:t> </a:t>
            </a:r>
            <a:r>
              <a:rPr spc="-10" dirty="0">
                <a:latin typeface="Times New Roman"/>
                <a:cs typeface="Times New Roman"/>
              </a:rPr>
              <a:t>arguments</a:t>
            </a:r>
            <a:r>
              <a:rPr spc="10" dirty="0">
                <a:latin typeface="Times New Roman"/>
                <a:cs typeface="Times New Roman"/>
              </a:rPr>
              <a:t> </a:t>
            </a:r>
            <a:r>
              <a:rPr spc="-5" dirty="0">
                <a:latin typeface="Times New Roman"/>
                <a:cs typeface="Times New Roman"/>
              </a:rPr>
              <a:t>are</a:t>
            </a:r>
            <a:r>
              <a:rPr dirty="0">
                <a:latin typeface="Times New Roman"/>
                <a:cs typeface="Times New Roman"/>
              </a:rPr>
              <a:t> </a:t>
            </a:r>
            <a:r>
              <a:rPr spc="-5" dirty="0">
                <a:latin typeface="Times New Roman"/>
                <a:cs typeface="Times New Roman"/>
              </a:rPr>
              <a:t>substituted</a:t>
            </a:r>
            <a:r>
              <a:rPr spc="21" dirty="0">
                <a:latin typeface="Times New Roman"/>
                <a:cs typeface="Times New Roman"/>
              </a:rPr>
              <a:t> </a:t>
            </a:r>
            <a:r>
              <a:rPr spc="-5" dirty="0">
                <a:latin typeface="Times New Roman"/>
                <a:cs typeface="Times New Roman"/>
              </a:rPr>
              <a:t>for</a:t>
            </a:r>
            <a:r>
              <a:rPr spc="10" dirty="0">
                <a:latin typeface="Times New Roman"/>
                <a:cs typeface="Times New Roman"/>
              </a:rPr>
              <a:t> </a:t>
            </a:r>
            <a:r>
              <a:rPr spc="-5">
                <a:latin typeface="Times New Roman"/>
                <a:cs typeface="Times New Roman"/>
              </a:rPr>
              <a:t>the</a:t>
            </a:r>
            <a:r>
              <a:rPr>
                <a:latin typeface="Times New Roman"/>
                <a:cs typeface="Times New Roman"/>
              </a:rPr>
              <a:t> </a:t>
            </a:r>
            <a:r>
              <a:rPr spc="-5" smtClean="0">
                <a:latin typeface="Times New Roman"/>
                <a:cs typeface="Times New Roman"/>
              </a:rPr>
              <a:t>corresponding</a:t>
            </a:r>
            <a:r>
              <a:rPr lang="en-US" spc="-5" dirty="0" smtClean="0">
                <a:latin typeface="Times New Roman"/>
                <a:cs typeface="Times New Roman"/>
              </a:rPr>
              <a:t> parameters</a:t>
            </a:r>
            <a:r>
              <a:rPr lang="en-US" spc="-10" dirty="0" smtClean="0">
                <a:latin typeface="Times New Roman"/>
                <a:cs typeface="Times New Roman"/>
              </a:rPr>
              <a:t> </a:t>
            </a:r>
            <a:r>
              <a:rPr lang="en-US" dirty="0" smtClean="0">
                <a:latin typeface="Times New Roman"/>
                <a:cs typeface="Times New Roman"/>
              </a:rPr>
              <a:t>in the</a:t>
            </a:r>
            <a:r>
              <a:rPr lang="en-US" spc="-21" dirty="0" smtClean="0">
                <a:latin typeface="Times New Roman"/>
                <a:cs typeface="Times New Roman"/>
              </a:rPr>
              <a:t> </a:t>
            </a:r>
            <a:r>
              <a:rPr lang="en-US" spc="-15" dirty="0" smtClean="0">
                <a:latin typeface="Times New Roman"/>
                <a:cs typeface="Times New Roman"/>
              </a:rPr>
              <a:t>macro</a:t>
            </a:r>
            <a:r>
              <a:rPr lang="en-US" dirty="0" smtClean="0">
                <a:latin typeface="Times New Roman"/>
                <a:cs typeface="Times New Roman"/>
              </a:rPr>
              <a:t> </a:t>
            </a:r>
            <a:r>
              <a:rPr lang="en-US" spc="-10" dirty="0" smtClean="0">
                <a:latin typeface="Times New Roman"/>
                <a:cs typeface="Times New Roman"/>
              </a:rPr>
              <a:t>body.</a:t>
            </a:r>
            <a:endParaRPr lang="en-US" dirty="0" smtClean="0">
              <a:latin typeface="Times New Roman"/>
              <a:cs typeface="Times New Roman"/>
            </a:endParaRPr>
          </a:p>
          <a:p>
            <a:pPr marL="920008" lvl="1" indent="-435894">
              <a:buClr>
                <a:srgbClr val="999966"/>
              </a:buClr>
              <a:buSzPct val="77777"/>
              <a:tabLst>
                <a:tab pos="920008" algn="l"/>
                <a:tab pos="920643" algn="l"/>
              </a:tabLst>
            </a:pPr>
            <a:endParaRPr>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4138" y="347985"/>
            <a:ext cx="8894445" cy="6858000"/>
            <a:chOff x="1024127" y="347979"/>
            <a:chExt cx="8894445" cy="6858000"/>
          </a:xfrm>
        </p:grpSpPr>
        <p:pic>
          <p:nvPicPr>
            <p:cNvPr id="3" name="object 3"/>
            <p:cNvPicPr/>
            <p:nvPr/>
          </p:nvPicPr>
          <p:blipFill>
            <a:blip r:embed="rId2" cstate="print"/>
            <a:stretch>
              <a:fillRect/>
            </a:stretch>
          </p:blipFill>
          <p:spPr>
            <a:xfrm>
              <a:off x="1024127" y="347979"/>
              <a:ext cx="8894064" cy="6858000"/>
            </a:xfrm>
            <a:prstGeom prst="rect">
              <a:avLst/>
            </a:prstGeom>
          </p:spPr>
        </p:pic>
        <p:sp>
          <p:nvSpPr>
            <p:cNvPr id="4" name="object 4"/>
            <p:cNvSpPr/>
            <p:nvPr/>
          </p:nvSpPr>
          <p:spPr>
            <a:xfrm>
              <a:off x="6373368" y="1472691"/>
              <a:ext cx="558165" cy="0"/>
            </a:xfrm>
            <a:custGeom>
              <a:avLst/>
              <a:gdLst/>
              <a:ahLst/>
              <a:cxnLst/>
              <a:rect l="l" t="t" r="r" b="b"/>
              <a:pathLst>
                <a:path w="558165">
                  <a:moveTo>
                    <a:pt x="0" y="0"/>
                  </a:moveTo>
                  <a:lnTo>
                    <a:pt x="557784" y="0"/>
                  </a:lnTo>
                </a:path>
              </a:pathLst>
            </a:custGeom>
            <a:ln w="27432">
              <a:solidFill>
                <a:srgbClr val="CC3300"/>
              </a:solidFill>
            </a:ln>
          </p:spPr>
          <p:txBody>
            <a:bodyPr wrap="square" lIns="0" tIns="0" rIns="0" bIns="0" rtlCol="0"/>
            <a:lstStyle/>
            <a:p>
              <a:endParaRPr/>
            </a:p>
          </p:txBody>
        </p:sp>
        <p:sp>
          <p:nvSpPr>
            <p:cNvPr id="5" name="object 5"/>
            <p:cNvSpPr/>
            <p:nvPr/>
          </p:nvSpPr>
          <p:spPr>
            <a:xfrm>
              <a:off x="6525768" y="2551684"/>
              <a:ext cx="189230" cy="3175"/>
            </a:xfrm>
            <a:custGeom>
              <a:avLst/>
              <a:gdLst/>
              <a:ahLst/>
              <a:cxnLst/>
              <a:rect l="l" t="t" r="r" b="b"/>
              <a:pathLst>
                <a:path w="189229" h="3175">
                  <a:moveTo>
                    <a:pt x="-13716" y="1524"/>
                  </a:moveTo>
                  <a:lnTo>
                    <a:pt x="202691" y="1524"/>
                  </a:lnTo>
                </a:path>
              </a:pathLst>
            </a:custGeom>
            <a:ln w="30479">
              <a:solidFill>
                <a:srgbClr val="CC3300"/>
              </a:solidFill>
            </a:ln>
          </p:spPr>
          <p:txBody>
            <a:bodyPr wrap="square" lIns="0" tIns="0" rIns="0" bIns="0" rtlCol="0"/>
            <a:lstStyle/>
            <a:p>
              <a:endParaRPr/>
            </a:p>
          </p:txBody>
        </p:sp>
        <p:sp>
          <p:nvSpPr>
            <p:cNvPr id="6" name="object 6"/>
            <p:cNvSpPr/>
            <p:nvPr/>
          </p:nvSpPr>
          <p:spPr>
            <a:xfrm>
              <a:off x="6498336" y="2984500"/>
              <a:ext cx="189230" cy="0"/>
            </a:xfrm>
            <a:custGeom>
              <a:avLst/>
              <a:gdLst/>
              <a:ahLst/>
              <a:cxnLst/>
              <a:rect l="l" t="t" r="r" b="b"/>
              <a:pathLst>
                <a:path w="189229">
                  <a:moveTo>
                    <a:pt x="0" y="0"/>
                  </a:moveTo>
                  <a:lnTo>
                    <a:pt x="188975" y="0"/>
                  </a:lnTo>
                </a:path>
              </a:pathLst>
            </a:custGeom>
            <a:ln w="27432">
              <a:solidFill>
                <a:srgbClr val="CC3300"/>
              </a:solidFill>
            </a:ln>
          </p:spPr>
          <p:txBody>
            <a:bodyPr wrap="square" lIns="0" tIns="0" rIns="0" bIns="0" rtlCol="0"/>
            <a:lstStyle/>
            <a:p>
              <a:endParaRPr/>
            </a:p>
          </p:txBody>
        </p:sp>
        <p:sp>
          <p:nvSpPr>
            <p:cNvPr id="7" name="object 7"/>
            <p:cNvSpPr/>
            <p:nvPr/>
          </p:nvSpPr>
          <p:spPr>
            <a:xfrm>
              <a:off x="6355080" y="1472691"/>
              <a:ext cx="1511935" cy="2161540"/>
            </a:xfrm>
            <a:custGeom>
              <a:avLst/>
              <a:gdLst/>
              <a:ahLst/>
              <a:cxnLst/>
              <a:rect l="l" t="t" r="r" b="b"/>
              <a:pathLst>
                <a:path w="1511934" h="2161540">
                  <a:moveTo>
                    <a:pt x="954024" y="0"/>
                  </a:moveTo>
                  <a:lnTo>
                    <a:pt x="1511808" y="0"/>
                  </a:lnTo>
                </a:path>
                <a:path w="1511934" h="2161540">
                  <a:moveTo>
                    <a:pt x="0" y="2161032"/>
                  </a:moveTo>
                  <a:lnTo>
                    <a:pt x="185927" y="2161032"/>
                  </a:lnTo>
                </a:path>
              </a:pathLst>
            </a:custGeom>
            <a:ln w="27432">
              <a:solidFill>
                <a:srgbClr val="0000FF"/>
              </a:solidFill>
            </a:ln>
          </p:spPr>
          <p:txBody>
            <a:bodyPr wrap="square" lIns="0" tIns="0" rIns="0" bIns="0" rtlCol="0"/>
            <a:lstStyle/>
            <a:p>
              <a:endParaRPr/>
            </a:p>
          </p:txBody>
        </p:sp>
        <p:sp>
          <p:nvSpPr>
            <p:cNvPr id="8" name="object 8"/>
            <p:cNvSpPr/>
            <p:nvPr/>
          </p:nvSpPr>
          <p:spPr>
            <a:xfrm>
              <a:off x="6355080" y="1472691"/>
              <a:ext cx="2447925" cy="2837815"/>
            </a:xfrm>
            <a:custGeom>
              <a:avLst/>
              <a:gdLst/>
              <a:ahLst/>
              <a:cxnLst/>
              <a:rect l="l" t="t" r="r" b="b"/>
              <a:pathLst>
                <a:path w="2447925" h="2837815">
                  <a:moveTo>
                    <a:pt x="1819655" y="0"/>
                  </a:moveTo>
                  <a:lnTo>
                    <a:pt x="2447544" y="0"/>
                  </a:lnTo>
                </a:path>
                <a:path w="2447925" h="2837815">
                  <a:moveTo>
                    <a:pt x="0" y="2837688"/>
                  </a:moveTo>
                  <a:lnTo>
                    <a:pt x="185927" y="2837688"/>
                  </a:lnTo>
                </a:path>
              </a:pathLst>
            </a:custGeom>
            <a:ln w="27432">
              <a:solidFill>
                <a:srgbClr val="007F00"/>
              </a:solidFill>
            </a:ln>
          </p:spPr>
          <p:txBody>
            <a:bodyPr wrap="square" lIns="0" tIns="0" rIns="0" bIns="0" rtlCol="0"/>
            <a:lstStyle/>
            <a:p>
              <a:endParaRPr/>
            </a:p>
          </p:txBody>
        </p:sp>
      </p:grpSp>
      <p:graphicFrame>
        <p:nvGraphicFramePr>
          <p:cNvPr id="9" name="object 9"/>
          <p:cNvGraphicFramePr>
            <a:graphicFrameLocks noGrp="1"/>
          </p:cNvGraphicFramePr>
          <p:nvPr/>
        </p:nvGraphicFramePr>
        <p:xfrm>
          <a:off x="1048515" y="494285"/>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a:spLocks noGrp="1"/>
          </p:cNvSpPr>
          <p:nvPr>
            <p:ph type="sldNum" sz="quarter" idx="7"/>
          </p:nvPr>
        </p:nvSpPr>
        <p:spPr>
          <a:xfrm>
            <a:off x="9191246" y="6638484"/>
            <a:ext cx="216534" cy="155170"/>
          </a:xfrm>
          <a:prstGeom prst="rect">
            <a:avLst/>
          </a:prstGeom>
        </p:spPr>
        <p:txBody>
          <a:bodyPr vert="horz" wrap="square" lIns="0" tIns="1270" rIns="0" bIns="0" rtlCol="0">
            <a:spAutoFit/>
          </a:bodyPr>
          <a:lstStyle/>
          <a:p>
            <a:fld id="{81D60167-4931-47E6-BA6A-407CBD079E47}" type="slidenum">
              <a:rPr dirty="0"/>
              <a:pPr/>
              <a:t>24</a:t>
            </a:fld>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smtClean="0"/>
              <a:t>One-Pass Macro Processor</a:t>
            </a:r>
          </a:p>
        </p:txBody>
      </p:sp>
      <p:sp>
        <p:nvSpPr>
          <p:cNvPr id="9219" name="Rectangle 3"/>
          <p:cNvSpPr>
            <a:spLocks noGrp="1" noChangeArrowheads="1"/>
          </p:cNvSpPr>
          <p:nvPr>
            <p:ph type="body" idx="1"/>
          </p:nvPr>
        </p:nvSpPr>
        <p:spPr/>
        <p:txBody>
          <a:bodyPr/>
          <a:lstStyle/>
          <a:p>
            <a:r>
              <a:rPr lang="en-US" altLang="zh-TW" smtClean="0"/>
              <a:t>Prerequisite</a:t>
            </a:r>
          </a:p>
          <a:p>
            <a:pPr lvl="1"/>
            <a:r>
              <a:rPr lang="en-US" altLang="zh-TW" smtClean="0"/>
              <a:t>every macro must be defined before it is called</a:t>
            </a:r>
          </a:p>
          <a:p>
            <a:r>
              <a:rPr lang="en-US" altLang="zh-TW" smtClean="0"/>
              <a:t>Sub-procedures</a:t>
            </a:r>
          </a:p>
          <a:p>
            <a:pPr lvl="1"/>
            <a:r>
              <a:rPr lang="en-US" altLang="zh-TW" smtClean="0"/>
              <a:t>macro definition: DEFINE</a:t>
            </a:r>
          </a:p>
          <a:p>
            <a:pPr lvl="1"/>
            <a:r>
              <a:rPr lang="en-US" altLang="zh-TW" smtClean="0"/>
              <a:t>macro invocation: EXPAND</a:t>
            </a:r>
          </a:p>
          <a:p>
            <a:pPr lvl="1"/>
            <a:endParaRPr lang="en-US" altLang="zh-TW" smtClean="0"/>
          </a:p>
        </p:txBody>
      </p:sp>
      <p:grpSp>
        <p:nvGrpSpPr>
          <p:cNvPr id="2" name="Group 4"/>
          <p:cNvGrpSpPr>
            <a:grpSpLocks/>
          </p:cNvGrpSpPr>
          <p:nvPr/>
        </p:nvGrpSpPr>
        <p:grpSpPr bwMode="auto">
          <a:xfrm>
            <a:off x="6141402" y="4953705"/>
            <a:ext cx="1691111" cy="1464072"/>
            <a:chOff x="3360" y="2256"/>
            <a:chExt cx="912" cy="837"/>
          </a:xfrm>
        </p:grpSpPr>
        <p:sp>
          <p:nvSpPr>
            <p:cNvPr id="9232" name="Text Box 5"/>
            <p:cNvSpPr txBox="1">
              <a:spLocks noChangeArrowheads="1"/>
            </p:cNvSpPr>
            <p:nvPr/>
          </p:nvSpPr>
          <p:spPr bwMode="auto">
            <a:xfrm>
              <a:off x="3360" y="2256"/>
              <a:ext cx="912" cy="213"/>
            </a:xfrm>
            <a:prstGeom prst="rect">
              <a:avLst/>
            </a:prstGeom>
            <a:noFill/>
            <a:ln w="12700">
              <a:solidFill>
                <a:schemeClr val="tx1"/>
              </a:solidFill>
              <a:miter lim="800000"/>
              <a:headEnd/>
              <a:tailEnd/>
            </a:ln>
          </p:spPr>
          <p:txBody>
            <a:bodyPr>
              <a:spAutoFit/>
            </a:bodyPr>
            <a:lstStyle/>
            <a:p>
              <a:pPr algn="ctr"/>
              <a:r>
                <a:rPr lang="en-US" altLang="zh-TW"/>
                <a:t>DEFINE</a:t>
              </a:r>
            </a:p>
          </p:txBody>
        </p:sp>
        <p:sp>
          <p:nvSpPr>
            <p:cNvPr id="9233" name="Text Box 6"/>
            <p:cNvSpPr txBox="1">
              <a:spLocks noChangeArrowheads="1"/>
            </p:cNvSpPr>
            <p:nvPr/>
          </p:nvSpPr>
          <p:spPr bwMode="auto">
            <a:xfrm>
              <a:off x="3360" y="2880"/>
              <a:ext cx="912" cy="213"/>
            </a:xfrm>
            <a:prstGeom prst="rect">
              <a:avLst/>
            </a:prstGeom>
            <a:noFill/>
            <a:ln w="12700">
              <a:solidFill>
                <a:schemeClr val="tx1"/>
              </a:solidFill>
              <a:miter lim="800000"/>
              <a:headEnd/>
              <a:tailEnd/>
            </a:ln>
          </p:spPr>
          <p:txBody>
            <a:bodyPr>
              <a:spAutoFit/>
            </a:bodyPr>
            <a:lstStyle/>
            <a:p>
              <a:pPr algn="ctr"/>
              <a:r>
                <a:rPr lang="en-US" altLang="zh-TW"/>
                <a:t>EXPAND</a:t>
              </a:r>
            </a:p>
          </p:txBody>
        </p:sp>
      </p:grpSp>
      <p:grpSp>
        <p:nvGrpSpPr>
          <p:cNvPr id="3" name="Group 7"/>
          <p:cNvGrpSpPr>
            <a:grpSpLocks/>
          </p:cNvGrpSpPr>
          <p:nvPr/>
        </p:nvGrpSpPr>
        <p:grpSpPr bwMode="auto">
          <a:xfrm>
            <a:off x="2136141" y="5205589"/>
            <a:ext cx="4005263" cy="1091494"/>
            <a:chOff x="1200" y="2400"/>
            <a:chExt cx="2160" cy="624"/>
          </a:xfrm>
        </p:grpSpPr>
        <p:sp>
          <p:nvSpPr>
            <p:cNvPr id="9228" name="Text Box 8"/>
            <p:cNvSpPr txBox="1">
              <a:spLocks noChangeArrowheads="1"/>
            </p:cNvSpPr>
            <p:nvPr/>
          </p:nvSpPr>
          <p:spPr bwMode="auto">
            <a:xfrm>
              <a:off x="1200" y="2592"/>
              <a:ext cx="1296" cy="258"/>
            </a:xfrm>
            <a:prstGeom prst="rect">
              <a:avLst/>
            </a:prstGeom>
            <a:noFill/>
            <a:ln w="12700">
              <a:solidFill>
                <a:schemeClr val="tx1"/>
              </a:solidFill>
              <a:miter lim="800000"/>
              <a:headEnd/>
              <a:tailEnd/>
            </a:ln>
          </p:spPr>
          <p:txBody>
            <a:bodyPr>
              <a:spAutoFit/>
            </a:bodyPr>
            <a:lstStyle/>
            <a:p>
              <a:pPr algn="ctr"/>
              <a:r>
                <a:rPr lang="en-US" altLang="zh-TW" sz="2300" dirty="0"/>
                <a:t>PROCESSLINE</a:t>
              </a:r>
            </a:p>
          </p:txBody>
        </p:sp>
        <p:grpSp>
          <p:nvGrpSpPr>
            <p:cNvPr id="4" name="Group 9"/>
            <p:cNvGrpSpPr>
              <a:grpSpLocks/>
            </p:cNvGrpSpPr>
            <p:nvPr/>
          </p:nvGrpSpPr>
          <p:grpSpPr bwMode="auto">
            <a:xfrm>
              <a:off x="2544" y="2400"/>
              <a:ext cx="816" cy="624"/>
              <a:chOff x="2544" y="2400"/>
              <a:chExt cx="816" cy="624"/>
            </a:xfrm>
          </p:grpSpPr>
          <p:sp>
            <p:nvSpPr>
              <p:cNvPr id="9230" name="Line 10"/>
              <p:cNvSpPr>
                <a:spLocks noChangeShapeType="1"/>
              </p:cNvSpPr>
              <p:nvPr/>
            </p:nvSpPr>
            <p:spPr bwMode="auto">
              <a:xfrm flipV="1">
                <a:off x="2544" y="2400"/>
                <a:ext cx="816" cy="336"/>
              </a:xfrm>
              <a:prstGeom prst="line">
                <a:avLst/>
              </a:prstGeom>
              <a:noFill/>
              <a:ln w="12700">
                <a:solidFill>
                  <a:schemeClr val="tx1"/>
                </a:solidFill>
                <a:round/>
                <a:headEnd/>
                <a:tailEnd type="triangle" w="med" len="med"/>
              </a:ln>
            </p:spPr>
            <p:txBody>
              <a:bodyPr wrap="none" anchor="ctr"/>
              <a:lstStyle/>
              <a:p>
                <a:endParaRPr lang="en-US"/>
              </a:p>
            </p:txBody>
          </p:sp>
          <p:sp>
            <p:nvSpPr>
              <p:cNvPr id="9231" name="Line 11"/>
              <p:cNvSpPr>
                <a:spLocks noChangeShapeType="1"/>
              </p:cNvSpPr>
              <p:nvPr/>
            </p:nvSpPr>
            <p:spPr bwMode="auto">
              <a:xfrm>
                <a:off x="2544" y="2736"/>
                <a:ext cx="816" cy="288"/>
              </a:xfrm>
              <a:prstGeom prst="line">
                <a:avLst/>
              </a:prstGeom>
              <a:noFill/>
              <a:ln w="12700">
                <a:solidFill>
                  <a:schemeClr val="tx1"/>
                </a:solidFill>
                <a:round/>
                <a:headEnd/>
                <a:tailEnd type="triangle" w="med" len="med"/>
              </a:ln>
            </p:spPr>
            <p:txBody>
              <a:bodyPr wrap="none" anchor="ctr"/>
              <a:lstStyle/>
              <a:p>
                <a:endParaRPr lang="en-US"/>
              </a:p>
            </p:txBody>
          </p:sp>
        </p:grpSp>
      </p:grpSp>
      <p:sp>
        <p:nvSpPr>
          <p:cNvPr id="9222" name="Text Box 14"/>
          <p:cNvSpPr txBox="1">
            <a:spLocks noChangeArrowheads="1"/>
          </p:cNvSpPr>
          <p:nvPr/>
        </p:nvSpPr>
        <p:spPr bwMode="auto">
          <a:xfrm>
            <a:off x="8366551" y="5121629"/>
            <a:ext cx="1103637" cy="382126"/>
          </a:xfrm>
          <a:prstGeom prst="rect">
            <a:avLst/>
          </a:prstGeom>
          <a:noFill/>
          <a:ln w="12700">
            <a:noFill/>
            <a:miter lim="800000"/>
            <a:headEnd/>
            <a:tailEnd/>
          </a:ln>
        </p:spPr>
        <p:txBody>
          <a:bodyPr wrap="none" lIns="104109" tIns="52055" rIns="104109" bIns="52055">
            <a:spAutoFit/>
          </a:bodyPr>
          <a:lstStyle/>
          <a:p>
            <a:r>
              <a:rPr lang="en-US" altLang="zh-TW" dirty="0"/>
              <a:t>DEFTAB</a:t>
            </a:r>
          </a:p>
        </p:txBody>
      </p:sp>
      <p:sp>
        <p:nvSpPr>
          <p:cNvPr id="9223" name="Text Box 15"/>
          <p:cNvSpPr txBox="1">
            <a:spLocks noChangeArrowheads="1"/>
          </p:cNvSpPr>
          <p:nvPr/>
        </p:nvSpPr>
        <p:spPr bwMode="auto">
          <a:xfrm>
            <a:off x="8366554" y="4449940"/>
            <a:ext cx="1154934" cy="382126"/>
          </a:xfrm>
          <a:prstGeom prst="rect">
            <a:avLst/>
          </a:prstGeom>
          <a:noFill/>
          <a:ln w="12700">
            <a:noFill/>
            <a:miter lim="800000"/>
            <a:headEnd/>
            <a:tailEnd/>
          </a:ln>
        </p:spPr>
        <p:txBody>
          <a:bodyPr wrap="none" lIns="104109" tIns="52055" rIns="104109" bIns="52055">
            <a:spAutoFit/>
          </a:bodyPr>
          <a:lstStyle/>
          <a:p>
            <a:r>
              <a:rPr lang="en-US" altLang="zh-TW" dirty="0"/>
              <a:t>NAMTAB</a:t>
            </a:r>
          </a:p>
        </p:txBody>
      </p:sp>
      <p:sp>
        <p:nvSpPr>
          <p:cNvPr id="9224" name="Text Box 16"/>
          <p:cNvSpPr txBox="1">
            <a:spLocks noChangeArrowheads="1"/>
          </p:cNvSpPr>
          <p:nvPr/>
        </p:nvSpPr>
        <p:spPr bwMode="auto">
          <a:xfrm>
            <a:off x="8366557" y="5879037"/>
            <a:ext cx="1142110" cy="659125"/>
          </a:xfrm>
          <a:prstGeom prst="rect">
            <a:avLst/>
          </a:prstGeom>
          <a:noFill/>
          <a:ln w="12700">
            <a:noFill/>
            <a:miter lim="800000"/>
            <a:headEnd/>
            <a:tailEnd/>
          </a:ln>
        </p:spPr>
        <p:txBody>
          <a:bodyPr wrap="none" lIns="104109" tIns="52055" rIns="104109" bIns="52055">
            <a:spAutoFit/>
          </a:bodyPr>
          <a:lstStyle/>
          <a:p>
            <a:endParaRPr lang="en-US" altLang="zh-TW" dirty="0"/>
          </a:p>
          <a:p>
            <a:r>
              <a:rPr lang="en-US" altLang="zh-TW" dirty="0"/>
              <a:t>ARGTAB</a:t>
            </a:r>
          </a:p>
        </p:txBody>
      </p:sp>
      <p:grpSp>
        <p:nvGrpSpPr>
          <p:cNvPr id="5" name="Group 17"/>
          <p:cNvGrpSpPr>
            <a:grpSpLocks/>
          </p:cNvGrpSpPr>
          <p:nvPr/>
        </p:nvGrpSpPr>
        <p:grpSpPr bwMode="auto">
          <a:xfrm>
            <a:off x="4717304" y="5037680"/>
            <a:ext cx="1043962" cy="1376613"/>
            <a:chOff x="2592" y="2304"/>
            <a:chExt cx="563" cy="787"/>
          </a:xfrm>
        </p:grpSpPr>
        <p:sp>
          <p:nvSpPr>
            <p:cNvPr id="9226" name="Text Box 18"/>
            <p:cNvSpPr txBox="1">
              <a:spLocks noChangeArrowheads="1"/>
            </p:cNvSpPr>
            <p:nvPr/>
          </p:nvSpPr>
          <p:spPr bwMode="auto">
            <a:xfrm>
              <a:off x="2592" y="2304"/>
              <a:ext cx="563" cy="211"/>
            </a:xfrm>
            <a:prstGeom prst="rect">
              <a:avLst/>
            </a:prstGeom>
            <a:noFill/>
            <a:ln w="12700">
              <a:noFill/>
              <a:miter lim="800000"/>
              <a:headEnd/>
              <a:tailEnd/>
            </a:ln>
          </p:spPr>
          <p:txBody>
            <a:bodyPr wrap="none">
              <a:spAutoFit/>
            </a:bodyPr>
            <a:lstStyle/>
            <a:p>
              <a:r>
                <a:rPr lang="en-US" altLang="zh-TW" dirty="0"/>
                <a:t>MACRO</a:t>
              </a:r>
            </a:p>
          </p:txBody>
        </p:sp>
        <p:sp>
          <p:nvSpPr>
            <p:cNvPr id="9227" name="Text Box 19"/>
            <p:cNvSpPr txBox="1">
              <a:spLocks noChangeArrowheads="1"/>
            </p:cNvSpPr>
            <p:nvPr/>
          </p:nvSpPr>
          <p:spPr bwMode="auto">
            <a:xfrm>
              <a:off x="2688" y="2880"/>
              <a:ext cx="411" cy="211"/>
            </a:xfrm>
            <a:prstGeom prst="rect">
              <a:avLst/>
            </a:prstGeom>
            <a:noFill/>
            <a:ln w="12700">
              <a:noFill/>
              <a:miter lim="800000"/>
              <a:headEnd/>
              <a:tailEnd/>
            </a:ln>
          </p:spPr>
          <p:txBody>
            <a:bodyPr wrap="none">
              <a:spAutoFit/>
            </a:bodyPr>
            <a:lstStyle/>
            <a:p>
              <a:r>
                <a:rPr lang="en-US" altLang="zh-TW" dirty="0"/>
                <a:t>CALL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02791" y="347985"/>
            <a:ext cx="7620000" cy="6858000"/>
            <a:chOff x="1002791" y="347979"/>
            <a:chExt cx="7620000" cy="6858000"/>
          </a:xfrm>
        </p:grpSpPr>
        <p:pic>
          <p:nvPicPr>
            <p:cNvPr id="3" name="object 3"/>
            <p:cNvPicPr/>
            <p:nvPr/>
          </p:nvPicPr>
          <p:blipFill>
            <a:blip r:embed="rId2" cstate="print"/>
            <a:stretch>
              <a:fillRect/>
            </a:stretch>
          </p:blipFill>
          <p:spPr>
            <a:xfrm>
              <a:off x="1002791" y="347979"/>
              <a:ext cx="7620000" cy="6858000"/>
            </a:xfrm>
            <a:prstGeom prst="rect">
              <a:avLst/>
            </a:prstGeom>
          </p:spPr>
        </p:pic>
        <p:sp>
          <p:nvSpPr>
            <p:cNvPr id="4" name="object 4"/>
            <p:cNvSpPr/>
            <p:nvPr/>
          </p:nvSpPr>
          <p:spPr>
            <a:xfrm>
              <a:off x="2286000" y="1707387"/>
              <a:ext cx="3060700" cy="546100"/>
            </a:xfrm>
            <a:custGeom>
              <a:avLst/>
              <a:gdLst/>
              <a:ahLst/>
              <a:cxnLst/>
              <a:rect l="l" t="t" r="r" b="b"/>
              <a:pathLst>
                <a:path w="3060700" h="546100">
                  <a:moveTo>
                    <a:pt x="24384" y="521208"/>
                  </a:moveTo>
                  <a:lnTo>
                    <a:pt x="0" y="521208"/>
                  </a:lnTo>
                  <a:lnTo>
                    <a:pt x="0" y="545592"/>
                  </a:lnTo>
                  <a:lnTo>
                    <a:pt x="24384" y="545592"/>
                  </a:lnTo>
                  <a:lnTo>
                    <a:pt x="24384" y="521208"/>
                  </a:lnTo>
                  <a:close/>
                </a:path>
                <a:path w="3060700" h="546100">
                  <a:moveTo>
                    <a:pt x="24384" y="469392"/>
                  </a:moveTo>
                  <a:lnTo>
                    <a:pt x="0" y="469392"/>
                  </a:lnTo>
                  <a:lnTo>
                    <a:pt x="0" y="493776"/>
                  </a:lnTo>
                  <a:lnTo>
                    <a:pt x="24384" y="493776"/>
                  </a:lnTo>
                  <a:lnTo>
                    <a:pt x="24384" y="469392"/>
                  </a:lnTo>
                  <a:close/>
                </a:path>
                <a:path w="3060700" h="546100">
                  <a:moveTo>
                    <a:pt x="24384" y="417576"/>
                  </a:moveTo>
                  <a:lnTo>
                    <a:pt x="0" y="417576"/>
                  </a:lnTo>
                  <a:lnTo>
                    <a:pt x="0" y="445008"/>
                  </a:lnTo>
                  <a:lnTo>
                    <a:pt x="24384" y="445008"/>
                  </a:lnTo>
                  <a:lnTo>
                    <a:pt x="24384" y="417576"/>
                  </a:lnTo>
                  <a:close/>
                </a:path>
                <a:path w="3060700" h="546100">
                  <a:moveTo>
                    <a:pt x="24384" y="368808"/>
                  </a:moveTo>
                  <a:lnTo>
                    <a:pt x="0" y="368808"/>
                  </a:lnTo>
                  <a:lnTo>
                    <a:pt x="0" y="393192"/>
                  </a:lnTo>
                  <a:lnTo>
                    <a:pt x="24384" y="393192"/>
                  </a:lnTo>
                  <a:lnTo>
                    <a:pt x="24384" y="368808"/>
                  </a:lnTo>
                  <a:close/>
                </a:path>
                <a:path w="3060700" h="546100">
                  <a:moveTo>
                    <a:pt x="24384" y="316992"/>
                  </a:moveTo>
                  <a:lnTo>
                    <a:pt x="0" y="316992"/>
                  </a:lnTo>
                  <a:lnTo>
                    <a:pt x="0" y="341376"/>
                  </a:lnTo>
                  <a:lnTo>
                    <a:pt x="24384" y="341376"/>
                  </a:lnTo>
                  <a:lnTo>
                    <a:pt x="24384" y="316992"/>
                  </a:lnTo>
                  <a:close/>
                </a:path>
                <a:path w="3060700" h="546100">
                  <a:moveTo>
                    <a:pt x="24384" y="265176"/>
                  </a:moveTo>
                  <a:lnTo>
                    <a:pt x="0" y="265176"/>
                  </a:lnTo>
                  <a:lnTo>
                    <a:pt x="0" y="292608"/>
                  </a:lnTo>
                  <a:lnTo>
                    <a:pt x="24384" y="292608"/>
                  </a:lnTo>
                  <a:lnTo>
                    <a:pt x="24384" y="265176"/>
                  </a:lnTo>
                  <a:close/>
                </a:path>
                <a:path w="3060700" h="546100">
                  <a:moveTo>
                    <a:pt x="24384" y="216408"/>
                  </a:moveTo>
                  <a:lnTo>
                    <a:pt x="0" y="216408"/>
                  </a:lnTo>
                  <a:lnTo>
                    <a:pt x="0" y="240792"/>
                  </a:lnTo>
                  <a:lnTo>
                    <a:pt x="24384" y="240792"/>
                  </a:lnTo>
                  <a:lnTo>
                    <a:pt x="24384" y="216408"/>
                  </a:lnTo>
                  <a:close/>
                </a:path>
                <a:path w="3060700" h="546100">
                  <a:moveTo>
                    <a:pt x="24384" y="164592"/>
                  </a:moveTo>
                  <a:lnTo>
                    <a:pt x="0" y="164592"/>
                  </a:lnTo>
                  <a:lnTo>
                    <a:pt x="0" y="188976"/>
                  </a:lnTo>
                  <a:lnTo>
                    <a:pt x="24384" y="188976"/>
                  </a:lnTo>
                  <a:lnTo>
                    <a:pt x="24384" y="164592"/>
                  </a:lnTo>
                  <a:close/>
                </a:path>
                <a:path w="3060700" h="546100">
                  <a:moveTo>
                    <a:pt x="24384" y="112776"/>
                  </a:moveTo>
                  <a:lnTo>
                    <a:pt x="0" y="112776"/>
                  </a:lnTo>
                  <a:lnTo>
                    <a:pt x="0" y="140208"/>
                  </a:lnTo>
                  <a:lnTo>
                    <a:pt x="24384" y="140208"/>
                  </a:lnTo>
                  <a:lnTo>
                    <a:pt x="24384" y="112776"/>
                  </a:lnTo>
                  <a:close/>
                </a:path>
                <a:path w="3060700" h="546100">
                  <a:moveTo>
                    <a:pt x="24384" y="64008"/>
                  </a:moveTo>
                  <a:lnTo>
                    <a:pt x="0" y="64008"/>
                  </a:lnTo>
                  <a:lnTo>
                    <a:pt x="0" y="88392"/>
                  </a:lnTo>
                  <a:lnTo>
                    <a:pt x="24384" y="88392"/>
                  </a:lnTo>
                  <a:lnTo>
                    <a:pt x="24384" y="64008"/>
                  </a:lnTo>
                  <a:close/>
                </a:path>
                <a:path w="3060700" h="546100">
                  <a:moveTo>
                    <a:pt x="24384" y="12192"/>
                  </a:moveTo>
                  <a:lnTo>
                    <a:pt x="0" y="12192"/>
                  </a:lnTo>
                  <a:lnTo>
                    <a:pt x="0" y="36576"/>
                  </a:lnTo>
                  <a:lnTo>
                    <a:pt x="24384" y="36576"/>
                  </a:lnTo>
                  <a:lnTo>
                    <a:pt x="24384" y="12192"/>
                  </a:lnTo>
                  <a:close/>
                </a:path>
                <a:path w="3060700" h="546100">
                  <a:moveTo>
                    <a:pt x="64008" y="0"/>
                  </a:moveTo>
                  <a:lnTo>
                    <a:pt x="36576" y="0"/>
                  </a:lnTo>
                  <a:lnTo>
                    <a:pt x="36576" y="24384"/>
                  </a:lnTo>
                  <a:lnTo>
                    <a:pt x="64008" y="24384"/>
                  </a:lnTo>
                  <a:lnTo>
                    <a:pt x="64008" y="0"/>
                  </a:lnTo>
                  <a:close/>
                </a:path>
                <a:path w="3060700" h="546100">
                  <a:moveTo>
                    <a:pt x="112776" y="0"/>
                  </a:moveTo>
                  <a:lnTo>
                    <a:pt x="88392" y="0"/>
                  </a:lnTo>
                  <a:lnTo>
                    <a:pt x="88392" y="24384"/>
                  </a:lnTo>
                  <a:lnTo>
                    <a:pt x="112776" y="24384"/>
                  </a:lnTo>
                  <a:lnTo>
                    <a:pt x="112776" y="0"/>
                  </a:lnTo>
                  <a:close/>
                </a:path>
                <a:path w="3060700" h="546100">
                  <a:moveTo>
                    <a:pt x="164592" y="0"/>
                  </a:moveTo>
                  <a:lnTo>
                    <a:pt x="140208" y="0"/>
                  </a:lnTo>
                  <a:lnTo>
                    <a:pt x="140208" y="24384"/>
                  </a:lnTo>
                  <a:lnTo>
                    <a:pt x="164592" y="24384"/>
                  </a:lnTo>
                  <a:lnTo>
                    <a:pt x="164592" y="0"/>
                  </a:lnTo>
                  <a:close/>
                </a:path>
                <a:path w="3060700" h="546100">
                  <a:moveTo>
                    <a:pt x="216408" y="0"/>
                  </a:moveTo>
                  <a:lnTo>
                    <a:pt x="188976" y="0"/>
                  </a:lnTo>
                  <a:lnTo>
                    <a:pt x="188976" y="24384"/>
                  </a:lnTo>
                  <a:lnTo>
                    <a:pt x="216408" y="24384"/>
                  </a:lnTo>
                  <a:lnTo>
                    <a:pt x="216408" y="0"/>
                  </a:lnTo>
                  <a:close/>
                </a:path>
                <a:path w="3060700" h="546100">
                  <a:moveTo>
                    <a:pt x="265176" y="0"/>
                  </a:moveTo>
                  <a:lnTo>
                    <a:pt x="240792" y="0"/>
                  </a:lnTo>
                  <a:lnTo>
                    <a:pt x="240792" y="24384"/>
                  </a:lnTo>
                  <a:lnTo>
                    <a:pt x="265176" y="24384"/>
                  </a:lnTo>
                  <a:lnTo>
                    <a:pt x="265176" y="0"/>
                  </a:lnTo>
                  <a:close/>
                </a:path>
                <a:path w="3060700" h="546100">
                  <a:moveTo>
                    <a:pt x="316992" y="0"/>
                  </a:moveTo>
                  <a:lnTo>
                    <a:pt x="292608" y="0"/>
                  </a:lnTo>
                  <a:lnTo>
                    <a:pt x="292608" y="24384"/>
                  </a:lnTo>
                  <a:lnTo>
                    <a:pt x="316992" y="24384"/>
                  </a:lnTo>
                  <a:lnTo>
                    <a:pt x="316992" y="0"/>
                  </a:lnTo>
                  <a:close/>
                </a:path>
                <a:path w="3060700" h="546100">
                  <a:moveTo>
                    <a:pt x="368808" y="0"/>
                  </a:moveTo>
                  <a:lnTo>
                    <a:pt x="341376" y="0"/>
                  </a:lnTo>
                  <a:lnTo>
                    <a:pt x="341376" y="24384"/>
                  </a:lnTo>
                  <a:lnTo>
                    <a:pt x="368808" y="24384"/>
                  </a:lnTo>
                  <a:lnTo>
                    <a:pt x="368808" y="0"/>
                  </a:lnTo>
                  <a:close/>
                </a:path>
                <a:path w="3060700" h="546100">
                  <a:moveTo>
                    <a:pt x="417576" y="0"/>
                  </a:moveTo>
                  <a:lnTo>
                    <a:pt x="393192" y="0"/>
                  </a:lnTo>
                  <a:lnTo>
                    <a:pt x="393192" y="24384"/>
                  </a:lnTo>
                  <a:lnTo>
                    <a:pt x="417576" y="24384"/>
                  </a:lnTo>
                  <a:lnTo>
                    <a:pt x="417576" y="0"/>
                  </a:lnTo>
                  <a:close/>
                </a:path>
                <a:path w="3060700" h="546100">
                  <a:moveTo>
                    <a:pt x="469392" y="0"/>
                  </a:moveTo>
                  <a:lnTo>
                    <a:pt x="445008" y="0"/>
                  </a:lnTo>
                  <a:lnTo>
                    <a:pt x="445008" y="24384"/>
                  </a:lnTo>
                  <a:lnTo>
                    <a:pt x="469392" y="24384"/>
                  </a:lnTo>
                  <a:lnTo>
                    <a:pt x="469392" y="0"/>
                  </a:lnTo>
                  <a:close/>
                </a:path>
                <a:path w="3060700" h="546100">
                  <a:moveTo>
                    <a:pt x="521208" y="0"/>
                  </a:moveTo>
                  <a:lnTo>
                    <a:pt x="493776" y="0"/>
                  </a:lnTo>
                  <a:lnTo>
                    <a:pt x="493776" y="24384"/>
                  </a:lnTo>
                  <a:lnTo>
                    <a:pt x="521208" y="24384"/>
                  </a:lnTo>
                  <a:lnTo>
                    <a:pt x="521208" y="0"/>
                  </a:lnTo>
                  <a:close/>
                </a:path>
                <a:path w="3060700" h="546100">
                  <a:moveTo>
                    <a:pt x="569976" y="0"/>
                  </a:moveTo>
                  <a:lnTo>
                    <a:pt x="545592" y="0"/>
                  </a:lnTo>
                  <a:lnTo>
                    <a:pt x="545592" y="24384"/>
                  </a:lnTo>
                  <a:lnTo>
                    <a:pt x="569976" y="24384"/>
                  </a:lnTo>
                  <a:lnTo>
                    <a:pt x="569976" y="0"/>
                  </a:lnTo>
                  <a:close/>
                </a:path>
                <a:path w="3060700" h="546100">
                  <a:moveTo>
                    <a:pt x="621792" y="0"/>
                  </a:moveTo>
                  <a:lnTo>
                    <a:pt x="597408" y="0"/>
                  </a:lnTo>
                  <a:lnTo>
                    <a:pt x="597408" y="24384"/>
                  </a:lnTo>
                  <a:lnTo>
                    <a:pt x="621792" y="24384"/>
                  </a:lnTo>
                  <a:lnTo>
                    <a:pt x="621792" y="0"/>
                  </a:lnTo>
                  <a:close/>
                </a:path>
                <a:path w="3060700" h="546100">
                  <a:moveTo>
                    <a:pt x="673608" y="0"/>
                  </a:moveTo>
                  <a:lnTo>
                    <a:pt x="646176" y="0"/>
                  </a:lnTo>
                  <a:lnTo>
                    <a:pt x="646176" y="24384"/>
                  </a:lnTo>
                  <a:lnTo>
                    <a:pt x="673608" y="24384"/>
                  </a:lnTo>
                  <a:lnTo>
                    <a:pt x="673608" y="0"/>
                  </a:lnTo>
                  <a:close/>
                </a:path>
                <a:path w="3060700" h="546100">
                  <a:moveTo>
                    <a:pt x="722376" y="0"/>
                  </a:moveTo>
                  <a:lnTo>
                    <a:pt x="697992" y="0"/>
                  </a:lnTo>
                  <a:lnTo>
                    <a:pt x="697992" y="24384"/>
                  </a:lnTo>
                  <a:lnTo>
                    <a:pt x="722376" y="24384"/>
                  </a:lnTo>
                  <a:lnTo>
                    <a:pt x="722376" y="0"/>
                  </a:lnTo>
                  <a:close/>
                </a:path>
                <a:path w="3060700" h="546100">
                  <a:moveTo>
                    <a:pt x="774192" y="0"/>
                  </a:moveTo>
                  <a:lnTo>
                    <a:pt x="749808" y="0"/>
                  </a:lnTo>
                  <a:lnTo>
                    <a:pt x="749808" y="24384"/>
                  </a:lnTo>
                  <a:lnTo>
                    <a:pt x="774192" y="24384"/>
                  </a:lnTo>
                  <a:lnTo>
                    <a:pt x="774192" y="0"/>
                  </a:lnTo>
                  <a:close/>
                </a:path>
                <a:path w="3060700" h="546100">
                  <a:moveTo>
                    <a:pt x="826008" y="0"/>
                  </a:moveTo>
                  <a:lnTo>
                    <a:pt x="798576" y="0"/>
                  </a:lnTo>
                  <a:lnTo>
                    <a:pt x="798576" y="24384"/>
                  </a:lnTo>
                  <a:lnTo>
                    <a:pt x="826008" y="24384"/>
                  </a:lnTo>
                  <a:lnTo>
                    <a:pt x="826008" y="0"/>
                  </a:lnTo>
                  <a:close/>
                </a:path>
                <a:path w="3060700" h="546100">
                  <a:moveTo>
                    <a:pt x="874776" y="0"/>
                  </a:moveTo>
                  <a:lnTo>
                    <a:pt x="850392" y="0"/>
                  </a:lnTo>
                  <a:lnTo>
                    <a:pt x="850392" y="24384"/>
                  </a:lnTo>
                  <a:lnTo>
                    <a:pt x="874776" y="24384"/>
                  </a:lnTo>
                  <a:lnTo>
                    <a:pt x="874776" y="0"/>
                  </a:lnTo>
                  <a:close/>
                </a:path>
                <a:path w="3060700" h="546100">
                  <a:moveTo>
                    <a:pt x="926592" y="0"/>
                  </a:moveTo>
                  <a:lnTo>
                    <a:pt x="902208" y="0"/>
                  </a:lnTo>
                  <a:lnTo>
                    <a:pt x="902208" y="24384"/>
                  </a:lnTo>
                  <a:lnTo>
                    <a:pt x="926592" y="24384"/>
                  </a:lnTo>
                  <a:lnTo>
                    <a:pt x="926592" y="0"/>
                  </a:lnTo>
                  <a:close/>
                </a:path>
                <a:path w="3060700" h="546100">
                  <a:moveTo>
                    <a:pt x="978408" y="0"/>
                  </a:moveTo>
                  <a:lnTo>
                    <a:pt x="950976" y="0"/>
                  </a:lnTo>
                  <a:lnTo>
                    <a:pt x="950976" y="24384"/>
                  </a:lnTo>
                  <a:lnTo>
                    <a:pt x="978408" y="24384"/>
                  </a:lnTo>
                  <a:lnTo>
                    <a:pt x="978408" y="0"/>
                  </a:lnTo>
                  <a:close/>
                </a:path>
                <a:path w="3060700" h="546100">
                  <a:moveTo>
                    <a:pt x="1027176" y="0"/>
                  </a:moveTo>
                  <a:lnTo>
                    <a:pt x="1002779" y="0"/>
                  </a:lnTo>
                  <a:lnTo>
                    <a:pt x="1002779" y="24384"/>
                  </a:lnTo>
                  <a:lnTo>
                    <a:pt x="1027176" y="24384"/>
                  </a:lnTo>
                  <a:lnTo>
                    <a:pt x="1027176" y="0"/>
                  </a:lnTo>
                  <a:close/>
                </a:path>
                <a:path w="3060700" h="546100">
                  <a:moveTo>
                    <a:pt x="1078992" y="0"/>
                  </a:moveTo>
                  <a:lnTo>
                    <a:pt x="1054608" y="0"/>
                  </a:lnTo>
                  <a:lnTo>
                    <a:pt x="1054608" y="24384"/>
                  </a:lnTo>
                  <a:lnTo>
                    <a:pt x="1078992" y="24384"/>
                  </a:lnTo>
                  <a:lnTo>
                    <a:pt x="1078992" y="0"/>
                  </a:lnTo>
                  <a:close/>
                </a:path>
                <a:path w="3060700" h="546100">
                  <a:moveTo>
                    <a:pt x="1130808" y="0"/>
                  </a:moveTo>
                  <a:lnTo>
                    <a:pt x="1103376" y="0"/>
                  </a:lnTo>
                  <a:lnTo>
                    <a:pt x="1103376" y="24384"/>
                  </a:lnTo>
                  <a:lnTo>
                    <a:pt x="1130808" y="24384"/>
                  </a:lnTo>
                  <a:lnTo>
                    <a:pt x="1130808" y="0"/>
                  </a:lnTo>
                  <a:close/>
                </a:path>
                <a:path w="3060700" h="546100">
                  <a:moveTo>
                    <a:pt x="1179576" y="0"/>
                  </a:moveTo>
                  <a:lnTo>
                    <a:pt x="1155192" y="0"/>
                  </a:lnTo>
                  <a:lnTo>
                    <a:pt x="1155192" y="24384"/>
                  </a:lnTo>
                  <a:lnTo>
                    <a:pt x="1179576" y="24384"/>
                  </a:lnTo>
                  <a:lnTo>
                    <a:pt x="1179576" y="0"/>
                  </a:lnTo>
                  <a:close/>
                </a:path>
                <a:path w="3060700" h="546100">
                  <a:moveTo>
                    <a:pt x="1231392" y="0"/>
                  </a:moveTo>
                  <a:lnTo>
                    <a:pt x="1207008" y="0"/>
                  </a:lnTo>
                  <a:lnTo>
                    <a:pt x="1207008" y="24384"/>
                  </a:lnTo>
                  <a:lnTo>
                    <a:pt x="1231392" y="24384"/>
                  </a:lnTo>
                  <a:lnTo>
                    <a:pt x="1231392" y="0"/>
                  </a:lnTo>
                  <a:close/>
                </a:path>
                <a:path w="3060700" h="546100">
                  <a:moveTo>
                    <a:pt x="1283208" y="0"/>
                  </a:moveTo>
                  <a:lnTo>
                    <a:pt x="1255776" y="0"/>
                  </a:lnTo>
                  <a:lnTo>
                    <a:pt x="1255776" y="24384"/>
                  </a:lnTo>
                  <a:lnTo>
                    <a:pt x="1283208" y="24384"/>
                  </a:lnTo>
                  <a:lnTo>
                    <a:pt x="1283208" y="0"/>
                  </a:lnTo>
                  <a:close/>
                </a:path>
                <a:path w="3060700" h="546100">
                  <a:moveTo>
                    <a:pt x="1331976" y="0"/>
                  </a:moveTo>
                  <a:lnTo>
                    <a:pt x="1307592" y="0"/>
                  </a:lnTo>
                  <a:lnTo>
                    <a:pt x="1307592" y="24384"/>
                  </a:lnTo>
                  <a:lnTo>
                    <a:pt x="1331976" y="24384"/>
                  </a:lnTo>
                  <a:lnTo>
                    <a:pt x="1331976" y="0"/>
                  </a:lnTo>
                  <a:close/>
                </a:path>
                <a:path w="3060700" h="546100">
                  <a:moveTo>
                    <a:pt x="1383792" y="0"/>
                  </a:moveTo>
                  <a:lnTo>
                    <a:pt x="1359408" y="0"/>
                  </a:lnTo>
                  <a:lnTo>
                    <a:pt x="1359408" y="24384"/>
                  </a:lnTo>
                  <a:lnTo>
                    <a:pt x="1383792" y="24384"/>
                  </a:lnTo>
                  <a:lnTo>
                    <a:pt x="1383792" y="0"/>
                  </a:lnTo>
                  <a:close/>
                </a:path>
                <a:path w="3060700" h="546100">
                  <a:moveTo>
                    <a:pt x="1435608" y="0"/>
                  </a:moveTo>
                  <a:lnTo>
                    <a:pt x="1408176" y="0"/>
                  </a:lnTo>
                  <a:lnTo>
                    <a:pt x="1408176" y="24384"/>
                  </a:lnTo>
                  <a:lnTo>
                    <a:pt x="1435608" y="24384"/>
                  </a:lnTo>
                  <a:lnTo>
                    <a:pt x="1435608" y="0"/>
                  </a:lnTo>
                  <a:close/>
                </a:path>
                <a:path w="3060700" h="546100">
                  <a:moveTo>
                    <a:pt x="1484376" y="0"/>
                  </a:moveTo>
                  <a:lnTo>
                    <a:pt x="1459992" y="0"/>
                  </a:lnTo>
                  <a:lnTo>
                    <a:pt x="1459992" y="24384"/>
                  </a:lnTo>
                  <a:lnTo>
                    <a:pt x="1484376" y="24384"/>
                  </a:lnTo>
                  <a:lnTo>
                    <a:pt x="1484376" y="0"/>
                  </a:lnTo>
                  <a:close/>
                </a:path>
                <a:path w="3060700" h="546100">
                  <a:moveTo>
                    <a:pt x="1536192" y="0"/>
                  </a:moveTo>
                  <a:lnTo>
                    <a:pt x="1511808" y="0"/>
                  </a:lnTo>
                  <a:lnTo>
                    <a:pt x="1511808" y="24384"/>
                  </a:lnTo>
                  <a:lnTo>
                    <a:pt x="1536192" y="24384"/>
                  </a:lnTo>
                  <a:lnTo>
                    <a:pt x="1536192" y="0"/>
                  </a:lnTo>
                  <a:close/>
                </a:path>
                <a:path w="3060700" h="546100">
                  <a:moveTo>
                    <a:pt x="1588008" y="0"/>
                  </a:moveTo>
                  <a:lnTo>
                    <a:pt x="1560576" y="0"/>
                  </a:lnTo>
                  <a:lnTo>
                    <a:pt x="1560576" y="24384"/>
                  </a:lnTo>
                  <a:lnTo>
                    <a:pt x="1588008" y="24384"/>
                  </a:lnTo>
                  <a:lnTo>
                    <a:pt x="1588008" y="0"/>
                  </a:lnTo>
                  <a:close/>
                </a:path>
                <a:path w="3060700" h="546100">
                  <a:moveTo>
                    <a:pt x="1636776" y="0"/>
                  </a:moveTo>
                  <a:lnTo>
                    <a:pt x="1612392" y="0"/>
                  </a:lnTo>
                  <a:lnTo>
                    <a:pt x="1612392" y="24384"/>
                  </a:lnTo>
                  <a:lnTo>
                    <a:pt x="1636776" y="24384"/>
                  </a:lnTo>
                  <a:lnTo>
                    <a:pt x="1636776" y="0"/>
                  </a:lnTo>
                  <a:close/>
                </a:path>
                <a:path w="3060700" h="546100">
                  <a:moveTo>
                    <a:pt x="1688592" y="0"/>
                  </a:moveTo>
                  <a:lnTo>
                    <a:pt x="1664208" y="0"/>
                  </a:lnTo>
                  <a:lnTo>
                    <a:pt x="1664208" y="24384"/>
                  </a:lnTo>
                  <a:lnTo>
                    <a:pt x="1688592" y="24384"/>
                  </a:lnTo>
                  <a:lnTo>
                    <a:pt x="1688592" y="0"/>
                  </a:lnTo>
                  <a:close/>
                </a:path>
                <a:path w="3060700" h="546100">
                  <a:moveTo>
                    <a:pt x="1740408" y="0"/>
                  </a:moveTo>
                  <a:lnTo>
                    <a:pt x="1712976" y="0"/>
                  </a:lnTo>
                  <a:lnTo>
                    <a:pt x="1712976" y="24384"/>
                  </a:lnTo>
                  <a:lnTo>
                    <a:pt x="1740408" y="24384"/>
                  </a:lnTo>
                  <a:lnTo>
                    <a:pt x="1740408" y="0"/>
                  </a:lnTo>
                  <a:close/>
                </a:path>
                <a:path w="3060700" h="546100">
                  <a:moveTo>
                    <a:pt x="1789176" y="0"/>
                  </a:moveTo>
                  <a:lnTo>
                    <a:pt x="1764792" y="0"/>
                  </a:lnTo>
                  <a:lnTo>
                    <a:pt x="1764792" y="24384"/>
                  </a:lnTo>
                  <a:lnTo>
                    <a:pt x="1789176" y="24384"/>
                  </a:lnTo>
                  <a:lnTo>
                    <a:pt x="1789176" y="0"/>
                  </a:lnTo>
                  <a:close/>
                </a:path>
                <a:path w="3060700" h="546100">
                  <a:moveTo>
                    <a:pt x="1840992" y="0"/>
                  </a:moveTo>
                  <a:lnTo>
                    <a:pt x="1816608" y="0"/>
                  </a:lnTo>
                  <a:lnTo>
                    <a:pt x="1816608" y="24384"/>
                  </a:lnTo>
                  <a:lnTo>
                    <a:pt x="1840992" y="24384"/>
                  </a:lnTo>
                  <a:lnTo>
                    <a:pt x="1840992" y="0"/>
                  </a:lnTo>
                  <a:close/>
                </a:path>
                <a:path w="3060700" h="546100">
                  <a:moveTo>
                    <a:pt x="1892808" y="0"/>
                  </a:moveTo>
                  <a:lnTo>
                    <a:pt x="1865376" y="0"/>
                  </a:lnTo>
                  <a:lnTo>
                    <a:pt x="1865376" y="24384"/>
                  </a:lnTo>
                  <a:lnTo>
                    <a:pt x="1892808" y="24384"/>
                  </a:lnTo>
                  <a:lnTo>
                    <a:pt x="1892808" y="0"/>
                  </a:lnTo>
                  <a:close/>
                </a:path>
                <a:path w="3060700" h="546100">
                  <a:moveTo>
                    <a:pt x="1941576" y="0"/>
                  </a:moveTo>
                  <a:lnTo>
                    <a:pt x="1917192" y="0"/>
                  </a:lnTo>
                  <a:lnTo>
                    <a:pt x="1917192" y="24384"/>
                  </a:lnTo>
                  <a:lnTo>
                    <a:pt x="1941576" y="24384"/>
                  </a:lnTo>
                  <a:lnTo>
                    <a:pt x="1941576" y="0"/>
                  </a:lnTo>
                  <a:close/>
                </a:path>
                <a:path w="3060700" h="546100">
                  <a:moveTo>
                    <a:pt x="1993392" y="0"/>
                  </a:moveTo>
                  <a:lnTo>
                    <a:pt x="1969008" y="0"/>
                  </a:lnTo>
                  <a:lnTo>
                    <a:pt x="1969008" y="24384"/>
                  </a:lnTo>
                  <a:lnTo>
                    <a:pt x="1993392" y="24384"/>
                  </a:lnTo>
                  <a:lnTo>
                    <a:pt x="1993392" y="0"/>
                  </a:lnTo>
                  <a:close/>
                </a:path>
                <a:path w="3060700" h="546100">
                  <a:moveTo>
                    <a:pt x="2045208" y="0"/>
                  </a:moveTo>
                  <a:lnTo>
                    <a:pt x="2017776" y="0"/>
                  </a:lnTo>
                  <a:lnTo>
                    <a:pt x="2017776" y="24384"/>
                  </a:lnTo>
                  <a:lnTo>
                    <a:pt x="2045208" y="24384"/>
                  </a:lnTo>
                  <a:lnTo>
                    <a:pt x="2045208" y="0"/>
                  </a:lnTo>
                  <a:close/>
                </a:path>
                <a:path w="3060700" h="546100">
                  <a:moveTo>
                    <a:pt x="2093976" y="0"/>
                  </a:moveTo>
                  <a:lnTo>
                    <a:pt x="2069592" y="0"/>
                  </a:lnTo>
                  <a:lnTo>
                    <a:pt x="2069592" y="24384"/>
                  </a:lnTo>
                  <a:lnTo>
                    <a:pt x="2093976" y="24384"/>
                  </a:lnTo>
                  <a:lnTo>
                    <a:pt x="2093976" y="0"/>
                  </a:lnTo>
                  <a:close/>
                </a:path>
                <a:path w="3060700" h="546100">
                  <a:moveTo>
                    <a:pt x="2145792" y="0"/>
                  </a:moveTo>
                  <a:lnTo>
                    <a:pt x="2121408" y="0"/>
                  </a:lnTo>
                  <a:lnTo>
                    <a:pt x="2121408" y="24384"/>
                  </a:lnTo>
                  <a:lnTo>
                    <a:pt x="2145792" y="24384"/>
                  </a:lnTo>
                  <a:lnTo>
                    <a:pt x="2145792" y="0"/>
                  </a:lnTo>
                  <a:close/>
                </a:path>
                <a:path w="3060700" h="546100">
                  <a:moveTo>
                    <a:pt x="2197608" y="0"/>
                  </a:moveTo>
                  <a:lnTo>
                    <a:pt x="2170176" y="0"/>
                  </a:lnTo>
                  <a:lnTo>
                    <a:pt x="2170176" y="24384"/>
                  </a:lnTo>
                  <a:lnTo>
                    <a:pt x="2197608" y="24384"/>
                  </a:lnTo>
                  <a:lnTo>
                    <a:pt x="2197608" y="0"/>
                  </a:lnTo>
                  <a:close/>
                </a:path>
                <a:path w="3060700" h="546100">
                  <a:moveTo>
                    <a:pt x="2246376" y="0"/>
                  </a:moveTo>
                  <a:lnTo>
                    <a:pt x="2221992" y="0"/>
                  </a:lnTo>
                  <a:lnTo>
                    <a:pt x="2221992" y="24384"/>
                  </a:lnTo>
                  <a:lnTo>
                    <a:pt x="2246376" y="24384"/>
                  </a:lnTo>
                  <a:lnTo>
                    <a:pt x="2246376" y="0"/>
                  </a:lnTo>
                  <a:close/>
                </a:path>
                <a:path w="3060700" h="546100">
                  <a:moveTo>
                    <a:pt x="2298192" y="0"/>
                  </a:moveTo>
                  <a:lnTo>
                    <a:pt x="2273808" y="0"/>
                  </a:lnTo>
                  <a:lnTo>
                    <a:pt x="2273808" y="24384"/>
                  </a:lnTo>
                  <a:lnTo>
                    <a:pt x="2298192" y="24384"/>
                  </a:lnTo>
                  <a:lnTo>
                    <a:pt x="2298192" y="0"/>
                  </a:lnTo>
                  <a:close/>
                </a:path>
                <a:path w="3060700" h="546100">
                  <a:moveTo>
                    <a:pt x="2350008" y="0"/>
                  </a:moveTo>
                  <a:lnTo>
                    <a:pt x="2322576" y="0"/>
                  </a:lnTo>
                  <a:lnTo>
                    <a:pt x="2322576" y="24384"/>
                  </a:lnTo>
                  <a:lnTo>
                    <a:pt x="2350008" y="24384"/>
                  </a:lnTo>
                  <a:lnTo>
                    <a:pt x="2350008" y="0"/>
                  </a:lnTo>
                  <a:close/>
                </a:path>
                <a:path w="3060700" h="546100">
                  <a:moveTo>
                    <a:pt x="2398776" y="0"/>
                  </a:moveTo>
                  <a:lnTo>
                    <a:pt x="2374392" y="0"/>
                  </a:lnTo>
                  <a:lnTo>
                    <a:pt x="2374392" y="24384"/>
                  </a:lnTo>
                  <a:lnTo>
                    <a:pt x="2398776" y="24384"/>
                  </a:lnTo>
                  <a:lnTo>
                    <a:pt x="2398776" y="0"/>
                  </a:lnTo>
                  <a:close/>
                </a:path>
                <a:path w="3060700" h="546100">
                  <a:moveTo>
                    <a:pt x="2450592" y="0"/>
                  </a:moveTo>
                  <a:lnTo>
                    <a:pt x="2426208" y="0"/>
                  </a:lnTo>
                  <a:lnTo>
                    <a:pt x="2426208" y="24384"/>
                  </a:lnTo>
                  <a:lnTo>
                    <a:pt x="2450592" y="24384"/>
                  </a:lnTo>
                  <a:lnTo>
                    <a:pt x="2450592" y="0"/>
                  </a:lnTo>
                  <a:close/>
                </a:path>
                <a:path w="3060700" h="546100">
                  <a:moveTo>
                    <a:pt x="2502408" y="0"/>
                  </a:moveTo>
                  <a:lnTo>
                    <a:pt x="2474976" y="0"/>
                  </a:lnTo>
                  <a:lnTo>
                    <a:pt x="2474976" y="24384"/>
                  </a:lnTo>
                  <a:lnTo>
                    <a:pt x="2502408" y="24384"/>
                  </a:lnTo>
                  <a:lnTo>
                    <a:pt x="2502408" y="0"/>
                  </a:lnTo>
                  <a:close/>
                </a:path>
                <a:path w="3060700" h="546100">
                  <a:moveTo>
                    <a:pt x="2551176" y="0"/>
                  </a:moveTo>
                  <a:lnTo>
                    <a:pt x="2526792" y="0"/>
                  </a:lnTo>
                  <a:lnTo>
                    <a:pt x="2526792" y="24384"/>
                  </a:lnTo>
                  <a:lnTo>
                    <a:pt x="2551176" y="24384"/>
                  </a:lnTo>
                  <a:lnTo>
                    <a:pt x="2551176" y="0"/>
                  </a:lnTo>
                  <a:close/>
                </a:path>
                <a:path w="3060700" h="546100">
                  <a:moveTo>
                    <a:pt x="2602992" y="0"/>
                  </a:moveTo>
                  <a:lnTo>
                    <a:pt x="2578608" y="0"/>
                  </a:lnTo>
                  <a:lnTo>
                    <a:pt x="2578608" y="24384"/>
                  </a:lnTo>
                  <a:lnTo>
                    <a:pt x="2602992" y="24384"/>
                  </a:lnTo>
                  <a:lnTo>
                    <a:pt x="2602992" y="0"/>
                  </a:lnTo>
                  <a:close/>
                </a:path>
                <a:path w="3060700" h="546100">
                  <a:moveTo>
                    <a:pt x="2654808" y="0"/>
                  </a:moveTo>
                  <a:lnTo>
                    <a:pt x="2627376" y="0"/>
                  </a:lnTo>
                  <a:lnTo>
                    <a:pt x="2627376" y="24384"/>
                  </a:lnTo>
                  <a:lnTo>
                    <a:pt x="2654808" y="24384"/>
                  </a:lnTo>
                  <a:lnTo>
                    <a:pt x="2654808" y="0"/>
                  </a:lnTo>
                  <a:close/>
                </a:path>
                <a:path w="3060700" h="546100">
                  <a:moveTo>
                    <a:pt x="2703576" y="0"/>
                  </a:moveTo>
                  <a:lnTo>
                    <a:pt x="2679192" y="0"/>
                  </a:lnTo>
                  <a:lnTo>
                    <a:pt x="2679192" y="24384"/>
                  </a:lnTo>
                  <a:lnTo>
                    <a:pt x="2703576" y="24384"/>
                  </a:lnTo>
                  <a:lnTo>
                    <a:pt x="2703576" y="0"/>
                  </a:lnTo>
                  <a:close/>
                </a:path>
                <a:path w="3060700" h="546100">
                  <a:moveTo>
                    <a:pt x="2755392" y="0"/>
                  </a:moveTo>
                  <a:lnTo>
                    <a:pt x="2731008" y="0"/>
                  </a:lnTo>
                  <a:lnTo>
                    <a:pt x="2731008" y="24384"/>
                  </a:lnTo>
                  <a:lnTo>
                    <a:pt x="2755392" y="24384"/>
                  </a:lnTo>
                  <a:lnTo>
                    <a:pt x="2755392" y="0"/>
                  </a:lnTo>
                  <a:close/>
                </a:path>
                <a:path w="3060700" h="546100">
                  <a:moveTo>
                    <a:pt x="2807208" y="0"/>
                  </a:moveTo>
                  <a:lnTo>
                    <a:pt x="2779776" y="0"/>
                  </a:lnTo>
                  <a:lnTo>
                    <a:pt x="2779776" y="24384"/>
                  </a:lnTo>
                  <a:lnTo>
                    <a:pt x="2807208" y="24384"/>
                  </a:lnTo>
                  <a:lnTo>
                    <a:pt x="2807208" y="0"/>
                  </a:lnTo>
                  <a:close/>
                </a:path>
                <a:path w="3060700" h="546100">
                  <a:moveTo>
                    <a:pt x="2855976" y="0"/>
                  </a:moveTo>
                  <a:lnTo>
                    <a:pt x="2831592" y="0"/>
                  </a:lnTo>
                  <a:lnTo>
                    <a:pt x="2831592" y="24384"/>
                  </a:lnTo>
                  <a:lnTo>
                    <a:pt x="2855976" y="24384"/>
                  </a:lnTo>
                  <a:lnTo>
                    <a:pt x="2855976" y="0"/>
                  </a:lnTo>
                  <a:close/>
                </a:path>
                <a:path w="3060700" h="546100">
                  <a:moveTo>
                    <a:pt x="2907792" y="0"/>
                  </a:moveTo>
                  <a:lnTo>
                    <a:pt x="2883408" y="0"/>
                  </a:lnTo>
                  <a:lnTo>
                    <a:pt x="2883408" y="24384"/>
                  </a:lnTo>
                  <a:lnTo>
                    <a:pt x="2907792" y="24384"/>
                  </a:lnTo>
                  <a:lnTo>
                    <a:pt x="2907792" y="0"/>
                  </a:lnTo>
                  <a:close/>
                </a:path>
                <a:path w="3060700" h="546100">
                  <a:moveTo>
                    <a:pt x="2959608" y="0"/>
                  </a:moveTo>
                  <a:lnTo>
                    <a:pt x="2932176" y="0"/>
                  </a:lnTo>
                  <a:lnTo>
                    <a:pt x="2932176" y="24384"/>
                  </a:lnTo>
                  <a:lnTo>
                    <a:pt x="2959608" y="24384"/>
                  </a:lnTo>
                  <a:lnTo>
                    <a:pt x="2959608" y="0"/>
                  </a:lnTo>
                  <a:close/>
                </a:path>
                <a:path w="3060700" h="546100">
                  <a:moveTo>
                    <a:pt x="3008376" y="0"/>
                  </a:moveTo>
                  <a:lnTo>
                    <a:pt x="2983992" y="0"/>
                  </a:lnTo>
                  <a:lnTo>
                    <a:pt x="2983992" y="24384"/>
                  </a:lnTo>
                  <a:lnTo>
                    <a:pt x="3008376" y="24384"/>
                  </a:lnTo>
                  <a:lnTo>
                    <a:pt x="3008376" y="0"/>
                  </a:lnTo>
                  <a:close/>
                </a:path>
                <a:path w="3060700" h="546100">
                  <a:moveTo>
                    <a:pt x="3060192" y="0"/>
                  </a:moveTo>
                  <a:lnTo>
                    <a:pt x="3035808" y="0"/>
                  </a:lnTo>
                  <a:lnTo>
                    <a:pt x="3035808" y="24384"/>
                  </a:lnTo>
                  <a:lnTo>
                    <a:pt x="3060192" y="24384"/>
                  </a:lnTo>
                  <a:lnTo>
                    <a:pt x="3060192" y="0"/>
                  </a:lnTo>
                  <a:close/>
                </a:path>
              </a:pathLst>
            </a:custGeom>
            <a:solidFill>
              <a:srgbClr val="FF0000"/>
            </a:solidFill>
          </p:spPr>
          <p:txBody>
            <a:bodyPr wrap="square" lIns="0" tIns="0" rIns="0" bIns="0" rtlCol="0"/>
            <a:lstStyle/>
            <a:p>
              <a:endParaRPr/>
            </a:p>
          </p:txBody>
        </p:sp>
        <p:sp>
          <p:nvSpPr>
            <p:cNvPr id="5" name="object 5"/>
            <p:cNvSpPr/>
            <p:nvPr/>
          </p:nvSpPr>
          <p:spPr>
            <a:xfrm>
              <a:off x="2286000" y="1896363"/>
              <a:ext cx="3072765" cy="445134"/>
            </a:xfrm>
            <a:custGeom>
              <a:avLst/>
              <a:gdLst/>
              <a:ahLst/>
              <a:cxnLst/>
              <a:rect l="l" t="t" r="r" b="b"/>
              <a:pathLst>
                <a:path w="3072765" h="445135">
                  <a:moveTo>
                    <a:pt x="24384" y="381000"/>
                  </a:moveTo>
                  <a:lnTo>
                    <a:pt x="0" y="381000"/>
                  </a:lnTo>
                  <a:lnTo>
                    <a:pt x="0" y="408432"/>
                  </a:lnTo>
                  <a:lnTo>
                    <a:pt x="24384" y="408432"/>
                  </a:lnTo>
                  <a:lnTo>
                    <a:pt x="24384" y="381000"/>
                  </a:lnTo>
                  <a:close/>
                </a:path>
                <a:path w="3072765" h="445135">
                  <a:moveTo>
                    <a:pt x="24384" y="332232"/>
                  </a:moveTo>
                  <a:lnTo>
                    <a:pt x="0" y="332232"/>
                  </a:lnTo>
                  <a:lnTo>
                    <a:pt x="0" y="356616"/>
                  </a:lnTo>
                  <a:lnTo>
                    <a:pt x="24384" y="356616"/>
                  </a:lnTo>
                  <a:lnTo>
                    <a:pt x="24384" y="332232"/>
                  </a:lnTo>
                  <a:close/>
                </a:path>
                <a:path w="3072765" h="445135">
                  <a:moveTo>
                    <a:pt x="36576" y="420624"/>
                  </a:moveTo>
                  <a:lnTo>
                    <a:pt x="12192" y="420624"/>
                  </a:lnTo>
                  <a:lnTo>
                    <a:pt x="12192" y="445008"/>
                  </a:lnTo>
                  <a:lnTo>
                    <a:pt x="36576" y="445008"/>
                  </a:lnTo>
                  <a:lnTo>
                    <a:pt x="36576" y="420624"/>
                  </a:lnTo>
                  <a:close/>
                </a:path>
                <a:path w="3072765" h="445135">
                  <a:moveTo>
                    <a:pt x="88392" y="420624"/>
                  </a:moveTo>
                  <a:lnTo>
                    <a:pt x="64008" y="420624"/>
                  </a:lnTo>
                  <a:lnTo>
                    <a:pt x="64008" y="445008"/>
                  </a:lnTo>
                  <a:lnTo>
                    <a:pt x="88392" y="445008"/>
                  </a:lnTo>
                  <a:lnTo>
                    <a:pt x="88392" y="420624"/>
                  </a:lnTo>
                  <a:close/>
                </a:path>
                <a:path w="3072765" h="445135">
                  <a:moveTo>
                    <a:pt x="140208" y="420624"/>
                  </a:moveTo>
                  <a:lnTo>
                    <a:pt x="112776" y="420624"/>
                  </a:lnTo>
                  <a:lnTo>
                    <a:pt x="112776" y="445008"/>
                  </a:lnTo>
                  <a:lnTo>
                    <a:pt x="140208" y="445008"/>
                  </a:lnTo>
                  <a:lnTo>
                    <a:pt x="140208" y="420624"/>
                  </a:lnTo>
                  <a:close/>
                </a:path>
                <a:path w="3072765" h="445135">
                  <a:moveTo>
                    <a:pt x="188976" y="420624"/>
                  </a:moveTo>
                  <a:lnTo>
                    <a:pt x="164592" y="420624"/>
                  </a:lnTo>
                  <a:lnTo>
                    <a:pt x="164592" y="445008"/>
                  </a:lnTo>
                  <a:lnTo>
                    <a:pt x="188976" y="445008"/>
                  </a:lnTo>
                  <a:lnTo>
                    <a:pt x="188976" y="420624"/>
                  </a:lnTo>
                  <a:close/>
                </a:path>
                <a:path w="3072765" h="445135">
                  <a:moveTo>
                    <a:pt x="240792" y="420624"/>
                  </a:moveTo>
                  <a:lnTo>
                    <a:pt x="216408" y="420624"/>
                  </a:lnTo>
                  <a:lnTo>
                    <a:pt x="216408" y="445008"/>
                  </a:lnTo>
                  <a:lnTo>
                    <a:pt x="240792" y="445008"/>
                  </a:lnTo>
                  <a:lnTo>
                    <a:pt x="240792" y="420624"/>
                  </a:lnTo>
                  <a:close/>
                </a:path>
                <a:path w="3072765" h="445135">
                  <a:moveTo>
                    <a:pt x="292608" y="420624"/>
                  </a:moveTo>
                  <a:lnTo>
                    <a:pt x="265176" y="420624"/>
                  </a:lnTo>
                  <a:lnTo>
                    <a:pt x="265176" y="445008"/>
                  </a:lnTo>
                  <a:lnTo>
                    <a:pt x="292608" y="445008"/>
                  </a:lnTo>
                  <a:lnTo>
                    <a:pt x="292608" y="420624"/>
                  </a:lnTo>
                  <a:close/>
                </a:path>
                <a:path w="3072765" h="445135">
                  <a:moveTo>
                    <a:pt x="341376" y="420624"/>
                  </a:moveTo>
                  <a:lnTo>
                    <a:pt x="316992" y="420624"/>
                  </a:lnTo>
                  <a:lnTo>
                    <a:pt x="316992" y="445008"/>
                  </a:lnTo>
                  <a:lnTo>
                    <a:pt x="341376" y="445008"/>
                  </a:lnTo>
                  <a:lnTo>
                    <a:pt x="341376" y="420624"/>
                  </a:lnTo>
                  <a:close/>
                </a:path>
                <a:path w="3072765" h="445135">
                  <a:moveTo>
                    <a:pt x="393192" y="420624"/>
                  </a:moveTo>
                  <a:lnTo>
                    <a:pt x="368808" y="420624"/>
                  </a:lnTo>
                  <a:lnTo>
                    <a:pt x="368808" y="445008"/>
                  </a:lnTo>
                  <a:lnTo>
                    <a:pt x="393192" y="445008"/>
                  </a:lnTo>
                  <a:lnTo>
                    <a:pt x="393192" y="420624"/>
                  </a:lnTo>
                  <a:close/>
                </a:path>
                <a:path w="3072765" h="445135">
                  <a:moveTo>
                    <a:pt x="445008" y="420624"/>
                  </a:moveTo>
                  <a:lnTo>
                    <a:pt x="417576" y="420624"/>
                  </a:lnTo>
                  <a:lnTo>
                    <a:pt x="417576" y="445008"/>
                  </a:lnTo>
                  <a:lnTo>
                    <a:pt x="445008" y="445008"/>
                  </a:lnTo>
                  <a:lnTo>
                    <a:pt x="445008" y="420624"/>
                  </a:lnTo>
                  <a:close/>
                </a:path>
                <a:path w="3072765" h="445135">
                  <a:moveTo>
                    <a:pt x="493776" y="420624"/>
                  </a:moveTo>
                  <a:lnTo>
                    <a:pt x="469392" y="420624"/>
                  </a:lnTo>
                  <a:lnTo>
                    <a:pt x="469392" y="445008"/>
                  </a:lnTo>
                  <a:lnTo>
                    <a:pt x="493776" y="445008"/>
                  </a:lnTo>
                  <a:lnTo>
                    <a:pt x="493776" y="420624"/>
                  </a:lnTo>
                  <a:close/>
                </a:path>
                <a:path w="3072765" h="445135">
                  <a:moveTo>
                    <a:pt x="545592" y="420624"/>
                  </a:moveTo>
                  <a:lnTo>
                    <a:pt x="521208" y="420624"/>
                  </a:lnTo>
                  <a:lnTo>
                    <a:pt x="521208" y="445008"/>
                  </a:lnTo>
                  <a:lnTo>
                    <a:pt x="545592" y="445008"/>
                  </a:lnTo>
                  <a:lnTo>
                    <a:pt x="545592" y="420624"/>
                  </a:lnTo>
                  <a:close/>
                </a:path>
                <a:path w="3072765" h="445135">
                  <a:moveTo>
                    <a:pt x="597408" y="420624"/>
                  </a:moveTo>
                  <a:lnTo>
                    <a:pt x="569976" y="420624"/>
                  </a:lnTo>
                  <a:lnTo>
                    <a:pt x="569976" y="445008"/>
                  </a:lnTo>
                  <a:lnTo>
                    <a:pt x="597408" y="445008"/>
                  </a:lnTo>
                  <a:lnTo>
                    <a:pt x="597408" y="420624"/>
                  </a:lnTo>
                  <a:close/>
                </a:path>
                <a:path w="3072765" h="445135">
                  <a:moveTo>
                    <a:pt x="646176" y="420624"/>
                  </a:moveTo>
                  <a:lnTo>
                    <a:pt x="621792" y="420624"/>
                  </a:lnTo>
                  <a:lnTo>
                    <a:pt x="621792" y="445008"/>
                  </a:lnTo>
                  <a:lnTo>
                    <a:pt x="646176" y="445008"/>
                  </a:lnTo>
                  <a:lnTo>
                    <a:pt x="646176" y="420624"/>
                  </a:lnTo>
                  <a:close/>
                </a:path>
                <a:path w="3072765" h="445135">
                  <a:moveTo>
                    <a:pt x="697992" y="420624"/>
                  </a:moveTo>
                  <a:lnTo>
                    <a:pt x="673608" y="420624"/>
                  </a:lnTo>
                  <a:lnTo>
                    <a:pt x="673608" y="445008"/>
                  </a:lnTo>
                  <a:lnTo>
                    <a:pt x="697992" y="445008"/>
                  </a:lnTo>
                  <a:lnTo>
                    <a:pt x="697992" y="420624"/>
                  </a:lnTo>
                  <a:close/>
                </a:path>
                <a:path w="3072765" h="445135">
                  <a:moveTo>
                    <a:pt x="749808" y="420624"/>
                  </a:moveTo>
                  <a:lnTo>
                    <a:pt x="722376" y="420624"/>
                  </a:lnTo>
                  <a:lnTo>
                    <a:pt x="722376" y="445008"/>
                  </a:lnTo>
                  <a:lnTo>
                    <a:pt x="749808" y="445008"/>
                  </a:lnTo>
                  <a:lnTo>
                    <a:pt x="749808" y="420624"/>
                  </a:lnTo>
                  <a:close/>
                </a:path>
                <a:path w="3072765" h="445135">
                  <a:moveTo>
                    <a:pt x="798576" y="420624"/>
                  </a:moveTo>
                  <a:lnTo>
                    <a:pt x="774192" y="420624"/>
                  </a:lnTo>
                  <a:lnTo>
                    <a:pt x="774192" y="445008"/>
                  </a:lnTo>
                  <a:lnTo>
                    <a:pt x="798576" y="445008"/>
                  </a:lnTo>
                  <a:lnTo>
                    <a:pt x="798576" y="420624"/>
                  </a:lnTo>
                  <a:close/>
                </a:path>
                <a:path w="3072765" h="445135">
                  <a:moveTo>
                    <a:pt x="850392" y="420624"/>
                  </a:moveTo>
                  <a:lnTo>
                    <a:pt x="826008" y="420624"/>
                  </a:lnTo>
                  <a:lnTo>
                    <a:pt x="826008" y="445008"/>
                  </a:lnTo>
                  <a:lnTo>
                    <a:pt x="850392" y="445008"/>
                  </a:lnTo>
                  <a:lnTo>
                    <a:pt x="850392" y="420624"/>
                  </a:lnTo>
                  <a:close/>
                </a:path>
                <a:path w="3072765" h="445135">
                  <a:moveTo>
                    <a:pt x="902208" y="420624"/>
                  </a:moveTo>
                  <a:lnTo>
                    <a:pt x="874776" y="420624"/>
                  </a:lnTo>
                  <a:lnTo>
                    <a:pt x="874776" y="445008"/>
                  </a:lnTo>
                  <a:lnTo>
                    <a:pt x="902208" y="445008"/>
                  </a:lnTo>
                  <a:lnTo>
                    <a:pt x="902208" y="420624"/>
                  </a:lnTo>
                  <a:close/>
                </a:path>
                <a:path w="3072765" h="445135">
                  <a:moveTo>
                    <a:pt x="950976" y="420624"/>
                  </a:moveTo>
                  <a:lnTo>
                    <a:pt x="926592" y="420624"/>
                  </a:lnTo>
                  <a:lnTo>
                    <a:pt x="926592" y="445008"/>
                  </a:lnTo>
                  <a:lnTo>
                    <a:pt x="950976" y="445008"/>
                  </a:lnTo>
                  <a:lnTo>
                    <a:pt x="950976" y="420624"/>
                  </a:lnTo>
                  <a:close/>
                </a:path>
                <a:path w="3072765" h="445135">
                  <a:moveTo>
                    <a:pt x="1002779" y="420624"/>
                  </a:moveTo>
                  <a:lnTo>
                    <a:pt x="978408" y="420624"/>
                  </a:lnTo>
                  <a:lnTo>
                    <a:pt x="978408" y="445008"/>
                  </a:lnTo>
                  <a:lnTo>
                    <a:pt x="1002779" y="445008"/>
                  </a:lnTo>
                  <a:lnTo>
                    <a:pt x="1002779" y="420624"/>
                  </a:lnTo>
                  <a:close/>
                </a:path>
                <a:path w="3072765" h="445135">
                  <a:moveTo>
                    <a:pt x="1054608" y="420624"/>
                  </a:moveTo>
                  <a:lnTo>
                    <a:pt x="1027176" y="420624"/>
                  </a:lnTo>
                  <a:lnTo>
                    <a:pt x="1027176" y="445008"/>
                  </a:lnTo>
                  <a:lnTo>
                    <a:pt x="1054608" y="445008"/>
                  </a:lnTo>
                  <a:lnTo>
                    <a:pt x="1054608" y="420624"/>
                  </a:lnTo>
                  <a:close/>
                </a:path>
                <a:path w="3072765" h="445135">
                  <a:moveTo>
                    <a:pt x="1103376" y="420624"/>
                  </a:moveTo>
                  <a:lnTo>
                    <a:pt x="1078992" y="420624"/>
                  </a:lnTo>
                  <a:lnTo>
                    <a:pt x="1078992" y="445008"/>
                  </a:lnTo>
                  <a:lnTo>
                    <a:pt x="1103376" y="445008"/>
                  </a:lnTo>
                  <a:lnTo>
                    <a:pt x="1103376" y="420624"/>
                  </a:lnTo>
                  <a:close/>
                </a:path>
                <a:path w="3072765" h="445135">
                  <a:moveTo>
                    <a:pt x="1155192" y="420624"/>
                  </a:moveTo>
                  <a:lnTo>
                    <a:pt x="1130808" y="420624"/>
                  </a:lnTo>
                  <a:lnTo>
                    <a:pt x="1130808" y="445008"/>
                  </a:lnTo>
                  <a:lnTo>
                    <a:pt x="1155192" y="445008"/>
                  </a:lnTo>
                  <a:lnTo>
                    <a:pt x="1155192" y="420624"/>
                  </a:lnTo>
                  <a:close/>
                </a:path>
                <a:path w="3072765" h="445135">
                  <a:moveTo>
                    <a:pt x="1207008" y="420624"/>
                  </a:moveTo>
                  <a:lnTo>
                    <a:pt x="1179576" y="420624"/>
                  </a:lnTo>
                  <a:lnTo>
                    <a:pt x="1179576" y="445008"/>
                  </a:lnTo>
                  <a:lnTo>
                    <a:pt x="1207008" y="445008"/>
                  </a:lnTo>
                  <a:lnTo>
                    <a:pt x="1207008" y="420624"/>
                  </a:lnTo>
                  <a:close/>
                </a:path>
                <a:path w="3072765" h="445135">
                  <a:moveTo>
                    <a:pt x="1255776" y="420624"/>
                  </a:moveTo>
                  <a:lnTo>
                    <a:pt x="1231392" y="420624"/>
                  </a:lnTo>
                  <a:lnTo>
                    <a:pt x="1231392" y="445008"/>
                  </a:lnTo>
                  <a:lnTo>
                    <a:pt x="1255776" y="445008"/>
                  </a:lnTo>
                  <a:lnTo>
                    <a:pt x="1255776" y="420624"/>
                  </a:lnTo>
                  <a:close/>
                </a:path>
                <a:path w="3072765" h="445135">
                  <a:moveTo>
                    <a:pt x="1307592" y="420624"/>
                  </a:moveTo>
                  <a:lnTo>
                    <a:pt x="1283208" y="420624"/>
                  </a:lnTo>
                  <a:lnTo>
                    <a:pt x="1283208" y="445008"/>
                  </a:lnTo>
                  <a:lnTo>
                    <a:pt x="1307592" y="445008"/>
                  </a:lnTo>
                  <a:lnTo>
                    <a:pt x="1307592" y="420624"/>
                  </a:lnTo>
                  <a:close/>
                </a:path>
                <a:path w="3072765" h="445135">
                  <a:moveTo>
                    <a:pt x="1359408" y="420624"/>
                  </a:moveTo>
                  <a:lnTo>
                    <a:pt x="1331976" y="420624"/>
                  </a:lnTo>
                  <a:lnTo>
                    <a:pt x="1331976" y="445008"/>
                  </a:lnTo>
                  <a:lnTo>
                    <a:pt x="1359408" y="445008"/>
                  </a:lnTo>
                  <a:lnTo>
                    <a:pt x="1359408" y="420624"/>
                  </a:lnTo>
                  <a:close/>
                </a:path>
                <a:path w="3072765" h="445135">
                  <a:moveTo>
                    <a:pt x="1408176" y="420624"/>
                  </a:moveTo>
                  <a:lnTo>
                    <a:pt x="1383792" y="420624"/>
                  </a:lnTo>
                  <a:lnTo>
                    <a:pt x="1383792" y="445008"/>
                  </a:lnTo>
                  <a:lnTo>
                    <a:pt x="1408176" y="445008"/>
                  </a:lnTo>
                  <a:lnTo>
                    <a:pt x="1408176" y="420624"/>
                  </a:lnTo>
                  <a:close/>
                </a:path>
                <a:path w="3072765" h="445135">
                  <a:moveTo>
                    <a:pt x="1459992" y="420624"/>
                  </a:moveTo>
                  <a:lnTo>
                    <a:pt x="1435608" y="420624"/>
                  </a:lnTo>
                  <a:lnTo>
                    <a:pt x="1435608" y="445008"/>
                  </a:lnTo>
                  <a:lnTo>
                    <a:pt x="1459992" y="445008"/>
                  </a:lnTo>
                  <a:lnTo>
                    <a:pt x="1459992" y="420624"/>
                  </a:lnTo>
                  <a:close/>
                </a:path>
                <a:path w="3072765" h="445135">
                  <a:moveTo>
                    <a:pt x="1511808" y="420624"/>
                  </a:moveTo>
                  <a:lnTo>
                    <a:pt x="1484376" y="420624"/>
                  </a:lnTo>
                  <a:lnTo>
                    <a:pt x="1484376" y="445008"/>
                  </a:lnTo>
                  <a:lnTo>
                    <a:pt x="1511808" y="445008"/>
                  </a:lnTo>
                  <a:lnTo>
                    <a:pt x="1511808" y="420624"/>
                  </a:lnTo>
                  <a:close/>
                </a:path>
                <a:path w="3072765" h="445135">
                  <a:moveTo>
                    <a:pt x="1560576" y="420624"/>
                  </a:moveTo>
                  <a:lnTo>
                    <a:pt x="1536192" y="420624"/>
                  </a:lnTo>
                  <a:lnTo>
                    <a:pt x="1536192" y="445008"/>
                  </a:lnTo>
                  <a:lnTo>
                    <a:pt x="1560576" y="445008"/>
                  </a:lnTo>
                  <a:lnTo>
                    <a:pt x="1560576" y="420624"/>
                  </a:lnTo>
                  <a:close/>
                </a:path>
                <a:path w="3072765" h="445135">
                  <a:moveTo>
                    <a:pt x="1612392" y="420624"/>
                  </a:moveTo>
                  <a:lnTo>
                    <a:pt x="1588008" y="420624"/>
                  </a:lnTo>
                  <a:lnTo>
                    <a:pt x="1588008" y="445008"/>
                  </a:lnTo>
                  <a:lnTo>
                    <a:pt x="1612392" y="445008"/>
                  </a:lnTo>
                  <a:lnTo>
                    <a:pt x="1612392" y="420624"/>
                  </a:lnTo>
                  <a:close/>
                </a:path>
                <a:path w="3072765" h="445135">
                  <a:moveTo>
                    <a:pt x="1664208" y="420624"/>
                  </a:moveTo>
                  <a:lnTo>
                    <a:pt x="1636776" y="420624"/>
                  </a:lnTo>
                  <a:lnTo>
                    <a:pt x="1636776" y="445008"/>
                  </a:lnTo>
                  <a:lnTo>
                    <a:pt x="1664208" y="445008"/>
                  </a:lnTo>
                  <a:lnTo>
                    <a:pt x="1664208" y="420624"/>
                  </a:lnTo>
                  <a:close/>
                </a:path>
                <a:path w="3072765" h="445135">
                  <a:moveTo>
                    <a:pt x="1712976" y="420624"/>
                  </a:moveTo>
                  <a:lnTo>
                    <a:pt x="1688592" y="420624"/>
                  </a:lnTo>
                  <a:lnTo>
                    <a:pt x="1688592" y="445008"/>
                  </a:lnTo>
                  <a:lnTo>
                    <a:pt x="1712976" y="445008"/>
                  </a:lnTo>
                  <a:lnTo>
                    <a:pt x="1712976" y="420624"/>
                  </a:lnTo>
                  <a:close/>
                </a:path>
                <a:path w="3072765" h="445135">
                  <a:moveTo>
                    <a:pt x="1764792" y="420624"/>
                  </a:moveTo>
                  <a:lnTo>
                    <a:pt x="1740408" y="420624"/>
                  </a:lnTo>
                  <a:lnTo>
                    <a:pt x="1740408" y="445008"/>
                  </a:lnTo>
                  <a:lnTo>
                    <a:pt x="1764792" y="445008"/>
                  </a:lnTo>
                  <a:lnTo>
                    <a:pt x="1764792" y="420624"/>
                  </a:lnTo>
                  <a:close/>
                </a:path>
                <a:path w="3072765" h="445135">
                  <a:moveTo>
                    <a:pt x="1816608" y="420624"/>
                  </a:moveTo>
                  <a:lnTo>
                    <a:pt x="1789176" y="420624"/>
                  </a:lnTo>
                  <a:lnTo>
                    <a:pt x="1789176" y="445008"/>
                  </a:lnTo>
                  <a:lnTo>
                    <a:pt x="1816608" y="445008"/>
                  </a:lnTo>
                  <a:lnTo>
                    <a:pt x="1816608" y="420624"/>
                  </a:lnTo>
                  <a:close/>
                </a:path>
                <a:path w="3072765" h="445135">
                  <a:moveTo>
                    <a:pt x="1865376" y="420624"/>
                  </a:moveTo>
                  <a:lnTo>
                    <a:pt x="1840992" y="420624"/>
                  </a:lnTo>
                  <a:lnTo>
                    <a:pt x="1840992" y="445008"/>
                  </a:lnTo>
                  <a:lnTo>
                    <a:pt x="1865376" y="445008"/>
                  </a:lnTo>
                  <a:lnTo>
                    <a:pt x="1865376" y="420624"/>
                  </a:lnTo>
                  <a:close/>
                </a:path>
                <a:path w="3072765" h="445135">
                  <a:moveTo>
                    <a:pt x="1917192" y="420624"/>
                  </a:moveTo>
                  <a:lnTo>
                    <a:pt x="1892808" y="420624"/>
                  </a:lnTo>
                  <a:lnTo>
                    <a:pt x="1892808" y="445008"/>
                  </a:lnTo>
                  <a:lnTo>
                    <a:pt x="1917192" y="445008"/>
                  </a:lnTo>
                  <a:lnTo>
                    <a:pt x="1917192" y="420624"/>
                  </a:lnTo>
                  <a:close/>
                </a:path>
                <a:path w="3072765" h="445135">
                  <a:moveTo>
                    <a:pt x="1969008" y="420624"/>
                  </a:moveTo>
                  <a:lnTo>
                    <a:pt x="1941576" y="420624"/>
                  </a:lnTo>
                  <a:lnTo>
                    <a:pt x="1941576" y="445008"/>
                  </a:lnTo>
                  <a:lnTo>
                    <a:pt x="1969008" y="445008"/>
                  </a:lnTo>
                  <a:lnTo>
                    <a:pt x="1969008" y="420624"/>
                  </a:lnTo>
                  <a:close/>
                </a:path>
                <a:path w="3072765" h="445135">
                  <a:moveTo>
                    <a:pt x="2017776" y="420624"/>
                  </a:moveTo>
                  <a:lnTo>
                    <a:pt x="1993392" y="420624"/>
                  </a:lnTo>
                  <a:lnTo>
                    <a:pt x="1993392" y="445008"/>
                  </a:lnTo>
                  <a:lnTo>
                    <a:pt x="2017776" y="445008"/>
                  </a:lnTo>
                  <a:lnTo>
                    <a:pt x="2017776" y="420624"/>
                  </a:lnTo>
                  <a:close/>
                </a:path>
                <a:path w="3072765" h="445135">
                  <a:moveTo>
                    <a:pt x="2069592" y="420624"/>
                  </a:moveTo>
                  <a:lnTo>
                    <a:pt x="2045208" y="420624"/>
                  </a:lnTo>
                  <a:lnTo>
                    <a:pt x="2045208" y="445008"/>
                  </a:lnTo>
                  <a:lnTo>
                    <a:pt x="2069592" y="445008"/>
                  </a:lnTo>
                  <a:lnTo>
                    <a:pt x="2069592" y="420624"/>
                  </a:lnTo>
                  <a:close/>
                </a:path>
                <a:path w="3072765" h="445135">
                  <a:moveTo>
                    <a:pt x="2121408" y="420624"/>
                  </a:moveTo>
                  <a:lnTo>
                    <a:pt x="2093976" y="420624"/>
                  </a:lnTo>
                  <a:lnTo>
                    <a:pt x="2093976" y="445008"/>
                  </a:lnTo>
                  <a:lnTo>
                    <a:pt x="2121408" y="445008"/>
                  </a:lnTo>
                  <a:lnTo>
                    <a:pt x="2121408" y="420624"/>
                  </a:lnTo>
                  <a:close/>
                </a:path>
                <a:path w="3072765" h="445135">
                  <a:moveTo>
                    <a:pt x="2170176" y="420624"/>
                  </a:moveTo>
                  <a:lnTo>
                    <a:pt x="2145792" y="420624"/>
                  </a:lnTo>
                  <a:lnTo>
                    <a:pt x="2145792" y="445008"/>
                  </a:lnTo>
                  <a:lnTo>
                    <a:pt x="2170176" y="445008"/>
                  </a:lnTo>
                  <a:lnTo>
                    <a:pt x="2170176" y="420624"/>
                  </a:lnTo>
                  <a:close/>
                </a:path>
                <a:path w="3072765" h="445135">
                  <a:moveTo>
                    <a:pt x="2221992" y="420624"/>
                  </a:moveTo>
                  <a:lnTo>
                    <a:pt x="2197608" y="420624"/>
                  </a:lnTo>
                  <a:lnTo>
                    <a:pt x="2197608" y="445008"/>
                  </a:lnTo>
                  <a:lnTo>
                    <a:pt x="2221992" y="445008"/>
                  </a:lnTo>
                  <a:lnTo>
                    <a:pt x="2221992" y="420624"/>
                  </a:lnTo>
                  <a:close/>
                </a:path>
                <a:path w="3072765" h="445135">
                  <a:moveTo>
                    <a:pt x="2273808" y="420624"/>
                  </a:moveTo>
                  <a:lnTo>
                    <a:pt x="2246376" y="420624"/>
                  </a:lnTo>
                  <a:lnTo>
                    <a:pt x="2246376" y="445008"/>
                  </a:lnTo>
                  <a:lnTo>
                    <a:pt x="2273808" y="445008"/>
                  </a:lnTo>
                  <a:lnTo>
                    <a:pt x="2273808" y="420624"/>
                  </a:lnTo>
                  <a:close/>
                </a:path>
                <a:path w="3072765" h="445135">
                  <a:moveTo>
                    <a:pt x="2322576" y="420624"/>
                  </a:moveTo>
                  <a:lnTo>
                    <a:pt x="2298192" y="420624"/>
                  </a:lnTo>
                  <a:lnTo>
                    <a:pt x="2298192" y="445008"/>
                  </a:lnTo>
                  <a:lnTo>
                    <a:pt x="2322576" y="445008"/>
                  </a:lnTo>
                  <a:lnTo>
                    <a:pt x="2322576" y="420624"/>
                  </a:lnTo>
                  <a:close/>
                </a:path>
                <a:path w="3072765" h="445135">
                  <a:moveTo>
                    <a:pt x="2374392" y="420624"/>
                  </a:moveTo>
                  <a:lnTo>
                    <a:pt x="2350008" y="420624"/>
                  </a:lnTo>
                  <a:lnTo>
                    <a:pt x="2350008" y="445008"/>
                  </a:lnTo>
                  <a:lnTo>
                    <a:pt x="2374392" y="445008"/>
                  </a:lnTo>
                  <a:lnTo>
                    <a:pt x="2374392" y="420624"/>
                  </a:lnTo>
                  <a:close/>
                </a:path>
                <a:path w="3072765" h="445135">
                  <a:moveTo>
                    <a:pt x="2426208" y="420624"/>
                  </a:moveTo>
                  <a:lnTo>
                    <a:pt x="2398776" y="420624"/>
                  </a:lnTo>
                  <a:lnTo>
                    <a:pt x="2398776" y="445008"/>
                  </a:lnTo>
                  <a:lnTo>
                    <a:pt x="2426208" y="445008"/>
                  </a:lnTo>
                  <a:lnTo>
                    <a:pt x="2426208" y="420624"/>
                  </a:lnTo>
                  <a:close/>
                </a:path>
                <a:path w="3072765" h="445135">
                  <a:moveTo>
                    <a:pt x="2474976" y="420624"/>
                  </a:moveTo>
                  <a:lnTo>
                    <a:pt x="2450592" y="420624"/>
                  </a:lnTo>
                  <a:lnTo>
                    <a:pt x="2450592" y="445008"/>
                  </a:lnTo>
                  <a:lnTo>
                    <a:pt x="2474976" y="445008"/>
                  </a:lnTo>
                  <a:lnTo>
                    <a:pt x="2474976" y="420624"/>
                  </a:lnTo>
                  <a:close/>
                </a:path>
                <a:path w="3072765" h="445135">
                  <a:moveTo>
                    <a:pt x="2526792" y="420624"/>
                  </a:moveTo>
                  <a:lnTo>
                    <a:pt x="2502408" y="420624"/>
                  </a:lnTo>
                  <a:lnTo>
                    <a:pt x="2502408" y="445008"/>
                  </a:lnTo>
                  <a:lnTo>
                    <a:pt x="2526792" y="445008"/>
                  </a:lnTo>
                  <a:lnTo>
                    <a:pt x="2526792" y="420624"/>
                  </a:lnTo>
                  <a:close/>
                </a:path>
                <a:path w="3072765" h="445135">
                  <a:moveTo>
                    <a:pt x="2578608" y="420624"/>
                  </a:moveTo>
                  <a:lnTo>
                    <a:pt x="2551176" y="420624"/>
                  </a:lnTo>
                  <a:lnTo>
                    <a:pt x="2551176" y="445008"/>
                  </a:lnTo>
                  <a:lnTo>
                    <a:pt x="2578608" y="445008"/>
                  </a:lnTo>
                  <a:lnTo>
                    <a:pt x="2578608" y="420624"/>
                  </a:lnTo>
                  <a:close/>
                </a:path>
                <a:path w="3072765" h="445135">
                  <a:moveTo>
                    <a:pt x="2627376" y="420624"/>
                  </a:moveTo>
                  <a:lnTo>
                    <a:pt x="2602992" y="420624"/>
                  </a:lnTo>
                  <a:lnTo>
                    <a:pt x="2602992" y="445008"/>
                  </a:lnTo>
                  <a:lnTo>
                    <a:pt x="2627376" y="445008"/>
                  </a:lnTo>
                  <a:lnTo>
                    <a:pt x="2627376" y="420624"/>
                  </a:lnTo>
                  <a:close/>
                </a:path>
                <a:path w="3072765" h="445135">
                  <a:moveTo>
                    <a:pt x="2679192" y="420624"/>
                  </a:moveTo>
                  <a:lnTo>
                    <a:pt x="2654808" y="420624"/>
                  </a:lnTo>
                  <a:lnTo>
                    <a:pt x="2654808" y="445008"/>
                  </a:lnTo>
                  <a:lnTo>
                    <a:pt x="2679192" y="445008"/>
                  </a:lnTo>
                  <a:lnTo>
                    <a:pt x="2679192" y="420624"/>
                  </a:lnTo>
                  <a:close/>
                </a:path>
                <a:path w="3072765" h="445135">
                  <a:moveTo>
                    <a:pt x="2731008" y="420624"/>
                  </a:moveTo>
                  <a:lnTo>
                    <a:pt x="2703576" y="420624"/>
                  </a:lnTo>
                  <a:lnTo>
                    <a:pt x="2703576" y="445008"/>
                  </a:lnTo>
                  <a:lnTo>
                    <a:pt x="2731008" y="445008"/>
                  </a:lnTo>
                  <a:lnTo>
                    <a:pt x="2731008" y="420624"/>
                  </a:lnTo>
                  <a:close/>
                </a:path>
                <a:path w="3072765" h="445135">
                  <a:moveTo>
                    <a:pt x="2779776" y="420624"/>
                  </a:moveTo>
                  <a:lnTo>
                    <a:pt x="2755392" y="420624"/>
                  </a:lnTo>
                  <a:lnTo>
                    <a:pt x="2755392" y="445008"/>
                  </a:lnTo>
                  <a:lnTo>
                    <a:pt x="2779776" y="445008"/>
                  </a:lnTo>
                  <a:lnTo>
                    <a:pt x="2779776" y="420624"/>
                  </a:lnTo>
                  <a:close/>
                </a:path>
                <a:path w="3072765" h="445135">
                  <a:moveTo>
                    <a:pt x="2831592" y="420624"/>
                  </a:moveTo>
                  <a:lnTo>
                    <a:pt x="2807208" y="420624"/>
                  </a:lnTo>
                  <a:lnTo>
                    <a:pt x="2807208" y="445008"/>
                  </a:lnTo>
                  <a:lnTo>
                    <a:pt x="2831592" y="445008"/>
                  </a:lnTo>
                  <a:lnTo>
                    <a:pt x="2831592" y="420624"/>
                  </a:lnTo>
                  <a:close/>
                </a:path>
                <a:path w="3072765" h="445135">
                  <a:moveTo>
                    <a:pt x="2883408" y="420624"/>
                  </a:moveTo>
                  <a:lnTo>
                    <a:pt x="2855976" y="420624"/>
                  </a:lnTo>
                  <a:lnTo>
                    <a:pt x="2855976" y="445008"/>
                  </a:lnTo>
                  <a:lnTo>
                    <a:pt x="2883408" y="445008"/>
                  </a:lnTo>
                  <a:lnTo>
                    <a:pt x="2883408" y="420624"/>
                  </a:lnTo>
                  <a:close/>
                </a:path>
                <a:path w="3072765" h="445135">
                  <a:moveTo>
                    <a:pt x="2932176" y="420624"/>
                  </a:moveTo>
                  <a:lnTo>
                    <a:pt x="2907792" y="420624"/>
                  </a:lnTo>
                  <a:lnTo>
                    <a:pt x="2907792" y="445008"/>
                  </a:lnTo>
                  <a:lnTo>
                    <a:pt x="2932176" y="445008"/>
                  </a:lnTo>
                  <a:lnTo>
                    <a:pt x="2932176" y="420624"/>
                  </a:lnTo>
                  <a:close/>
                </a:path>
                <a:path w="3072765" h="445135">
                  <a:moveTo>
                    <a:pt x="2983992" y="420624"/>
                  </a:moveTo>
                  <a:lnTo>
                    <a:pt x="2959608" y="420624"/>
                  </a:lnTo>
                  <a:lnTo>
                    <a:pt x="2959608" y="445008"/>
                  </a:lnTo>
                  <a:lnTo>
                    <a:pt x="2983992" y="445008"/>
                  </a:lnTo>
                  <a:lnTo>
                    <a:pt x="2983992" y="420624"/>
                  </a:lnTo>
                  <a:close/>
                </a:path>
                <a:path w="3072765" h="445135">
                  <a:moveTo>
                    <a:pt x="3035808" y="420624"/>
                  </a:moveTo>
                  <a:lnTo>
                    <a:pt x="3008376" y="420624"/>
                  </a:lnTo>
                  <a:lnTo>
                    <a:pt x="3008376" y="445008"/>
                  </a:lnTo>
                  <a:lnTo>
                    <a:pt x="3035808" y="445008"/>
                  </a:lnTo>
                  <a:lnTo>
                    <a:pt x="3035808" y="420624"/>
                  </a:lnTo>
                  <a:close/>
                </a:path>
                <a:path w="3072765" h="445135">
                  <a:moveTo>
                    <a:pt x="3072384" y="408432"/>
                  </a:moveTo>
                  <a:lnTo>
                    <a:pt x="3048000" y="408432"/>
                  </a:lnTo>
                  <a:lnTo>
                    <a:pt x="3048000" y="432816"/>
                  </a:lnTo>
                  <a:lnTo>
                    <a:pt x="3072384" y="432816"/>
                  </a:lnTo>
                  <a:lnTo>
                    <a:pt x="3072384" y="408432"/>
                  </a:lnTo>
                  <a:close/>
                </a:path>
                <a:path w="3072765" h="445135">
                  <a:moveTo>
                    <a:pt x="3072384" y="356616"/>
                  </a:moveTo>
                  <a:lnTo>
                    <a:pt x="3048000" y="356616"/>
                  </a:lnTo>
                  <a:lnTo>
                    <a:pt x="3048000" y="381000"/>
                  </a:lnTo>
                  <a:lnTo>
                    <a:pt x="3072384" y="381000"/>
                  </a:lnTo>
                  <a:lnTo>
                    <a:pt x="3072384" y="356616"/>
                  </a:lnTo>
                  <a:close/>
                </a:path>
                <a:path w="3072765" h="445135">
                  <a:moveTo>
                    <a:pt x="3072384" y="304800"/>
                  </a:moveTo>
                  <a:lnTo>
                    <a:pt x="3048000" y="304800"/>
                  </a:lnTo>
                  <a:lnTo>
                    <a:pt x="3048000" y="332232"/>
                  </a:lnTo>
                  <a:lnTo>
                    <a:pt x="3072384" y="332232"/>
                  </a:lnTo>
                  <a:lnTo>
                    <a:pt x="3072384" y="304800"/>
                  </a:lnTo>
                  <a:close/>
                </a:path>
                <a:path w="3072765" h="445135">
                  <a:moveTo>
                    <a:pt x="3072384" y="256032"/>
                  </a:moveTo>
                  <a:lnTo>
                    <a:pt x="3048000" y="256032"/>
                  </a:lnTo>
                  <a:lnTo>
                    <a:pt x="3048000" y="280416"/>
                  </a:lnTo>
                  <a:lnTo>
                    <a:pt x="3072384" y="280416"/>
                  </a:lnTo>
                  <a:lnTo>
                    <a:pt x="3072384" y="256032"/>
                  </a:lnTo>
                  <a:close/>
                </a:path>
                <a:path w="3072765" h="445135">
                  <a:moveTo>
                    <a:pt x="3072384" y="204216"/>
                  </a:moveTo>
                  <a:lnTo>
                    <a:pt x="3048000" y="204216"/>
                  </a:lnTo>
                  <a:lnTo>
                    <a:pt x="3048000" y="228600"/>
                  </a:lnTo>
                  <a:lnTo>
                    <a:pt x="3072384" y="228600"/>
                  </a:lnTo>
                  <a:lnTo>
                    <a:pt x="3072384" y="204216"/>
                  </a:lnTo>
                  <a:close/>
                </a:path>
                <a:path w="3072765" h="445135">
                  <a:moveTo>
                    <a:pt x="3072384" y="152400"/>
                  </a:moveTo>
                  <a:lnTo>
                    <a:pt x="3048000" y="152400"/>
                  </a:lnTo>
                  <a:lnTo>
                    <a:pt x="3048000" y="179832"/>
                  </a:lnTo>
                  <a:lnTo>
                    <a:pt x="3072384" y="179832"/>
                  </a:lnTo>
                  <a:lnTo>
                    <a:pt x="3072384" y="152400"/>
                  </a:lnTo>
                  <a:close/>
                </a:path>
                <a:path w="3072765" h="445135">
                  <a:moveTo>
                    <a:pt x="3072384" y="103632"/>
                  </a:moveTo>
                  <a:lnTo>
                    <a:pt x="3048000" y="103632"/>
                  </a:lnTo>
                  <a:lnTo>
                    <a:pt x="3048000" y="128016"/>
                  </a:lnTo>
                  <a:lnTo>
                    <a:pt x="3072384" y="128016"/>
                  </a:lnTo>
                  <a:lnTo>
                    <a:pt x="3072384" y="103632"/>
                  </a:lnTo>
                  <a:close/>
                </a:path>
                <a:path w="3072765" h="445135">
                  <a:moveTo>
                    <a:pt x="3072384" y="51816"/>
                  </a:moveTo>
                  <a:lnTo>
                    <a:pt x="3048000" y="51816"/>
                  </a:lnTo>
                  <a:lnTo>
                    <a:pt x="3048000" y="76200"/>
                  </a:lnTo>
                  <a:lnTo>
                    <a:pt x="3072384" y="76200"/>
                  </a:lnTo>
                  <a:lnTo>
                    <a:pt x="3072384" y="51816"/>
                  </a:lnTo>
                  <a:close/>
                </a:path>
                <a:path w="3072765" h="445135">
                  <a:moveTo>
                    <a:pt x="3072384" y="0"/>
                  </a:moveTo>
                  <a:lnTo>
                    <a:pt x="3048000" y="0"/>
                  </a:lnTo>
                  <a:lnTo>
                    <a:pt x="3048000" y="27432"/>
                  </a:lnTo>
                  <a:lnTo>
                    <a:pt x="3072384" y="27432"/>
                  </a:lnTo>
                  <a:lnTo>
                    <a:pt x="3072384" y="0"/>
                  </a:lnTo>
                  <a:close/>
                </a:path>
              </a:pathLst>
            </a:custGeom>
            <a:solidFill>
              <a:srgbClr val="FF0000"/>
            </a:solidFill>
          </p:spPr>
          <p:txBody>
            <a:bodyPr wrap="square" lIns="0" tIns="0" rIns="0" bIns="0" rtlCol="0"/>
            <a:lstStyle/>
            <a:p>
              <a:endParaRPr/>
            </a:p>
          </p:txBody>
        </p:sp>
        <p:sp>
          <p:nvSpPr>
            <p:cNvPr id="6" name="object 6"/>
            <p:cNvSpPr/>
            <p:nvPr/>
          </p:nvSpPr>
          <p:spPr>
            <a:xfrm>
              <a:off x="5334000" y="1743963"/>
              <a:ext cx="24765" cy="180340"/>
            </a:xfrm>
            <a:custGeom>
              <a:avLst/>
              <a:gdLst/>
              <a:ahLst/>
              <a:cxnLst/>
              <a:rect l="l" t="t" r="r" b="b"/>
              <a:pathLst>
                <a:path w="24764" h="180339">
                  <a:moveTo>
                    <a:pt x="24384" y="152400"/>
                  </a:moveTo>
                  <a:lnTo>
                    <a:pt x="0" y="152400"/>
                  </a:lnTo>
                  <a:lnTo>
                    <a:pt x="0" y="179832"/>
                  </a:lnTo>
                  <a:lnTo>
                    <a:pt x="24384" y="179832"/>
                  </a:lnTo>
                  <a:lnTo>
                    <a:pt x="24384" y="152400"/>
                  </a:lnTo>
                  <a:close/>
                </a:path>
                <a:path w="24764" h="180339">
                  <a:moveTo>
                    <a:pt x="24384" y="103632"/>
                  </a:moveTo>
                  <a:lnTo>
                    <a:pt x="0" y="103632"/>
                  </a:lnTo>
                  <a:lnTo>
                    <a:pt x="0" y="128016"/>
                  </a:lnTo>
                  <a:lnTo>
                    <a:pt x="24384" y="128016"/>
                  </a:lnTo>
                  <a:lnTo>
                    <a:pt x="24384" y="103632"/>
                  </a:lnTo>
                  <a:close/>
                </a:path>
                <a:path w="24764" h="180339">
                  <a:moveTo>
                    <a:pt x="24384" y="51816"/>
                  </a:moveTo>
                  <a:lnTo>
                    <a:pt x="0" y="51816"/>
                  </a:lnTo>
                  <a:lnTo>
                    <a:pt x="0" y="76200"/>
                  </a:lnTo>
                  <a:lnTo>
                    <a:pt x="24384" y="76200"/>
                  </a:lnTo>
                  <a:lnTo>
                    <a:pt x="24384" y="51816"/>
                  </a:lnTo>
                  <a:close/>
                </a:path>
                <a:path w="24764" h="180339">
                  <a:moveTo>
                    <a:pt x="24384" y="0"/>
                  </a:moveTo>
                  <a:lnTo>
                    <a:pt x="0" y="0"/>
                  </a:lnTo>
                  <a:lnTo>
                    <a:pt x="0" y="27432"/>
                  </a:lnTo>
                  <a:lnTo>
                    <a:pt x="24384" y="27432"/>
                  </a:lnTo>
                  <a:lnTo>
                    <a:pt x="24384" y="0"/>
                  </a:lnTo>
                  <a:close/>
                </a:path>
              </a:pathLst>
            </a:custGeom>
            <a:solidFill>
              <a:srgbClr val="FF0000"/>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title"/>
          </p:nvPr>
        </p:nvSpPr>
        <p:spPr>
          <a:xfrm>
            <a:off x="734298" y="402314"/>
            <a:ext cx="9212104" cy="1460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75" name="Google Shape;275;p23"/>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
        <p:nvSpPr>
          <p:cNvPr id="276" name="Google Shape;276;p23"/>
          <p:cNvSpPr txBox="1">
            <a:spLocks noGrp="1"/>
          </p:cNvSpPr>
          <p:nvPr>
            <p:ph type="body" idx="1"/>
          </p:nvPr>
        </p:nvSpPr>
        <p:spPr>
          <a:xfrm>
            <a:off x="734298" y="2011568"/>
            <a:ext cx="9212104" cy="47945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Explanation of algorithm</a:t>
            </a:r>
            <a:endParaRPr/>
          </a:p>
          <a:p>
            <a:pPr marL="228600" lvl="0" indent="-228600" algn="l" rtl="0">
              <a:lnSpc>
                <a:spcPct val="90000"/>
              </a:lnSpc>
              <a:spcBef>
                <a:spcPts val="1000"/>
              </a:spcBef>
              <a:spcAft>
                <a:spcPts val="0"/>
              </a:spcAft>
              <a:buClr>
                <a:schemeClr val="dk1"/>
              </a:buClr>
              <a:buSzPts val="2800"/>
              <a:buChar char="•"/>
            </a:pPr>
            <a:r>
              <a:rPr lang="en-US"/>
              <a:t>The algorithm uses 5 procedures</a:t>
            </a:r>
            <a:endParaRPr/>
          </a:p>
          <a:p>
            <a:pPr marL="228600" lvl="0" indent="-228600" algn="l" rtl="0">
              <a:lnSpc>
                <a:spcPct val="90000"/>
              </a:lnSpc>
              <a:spcBef>
                <a:spcPts val="1000"/>
              </a:spcBef>
              <a:spcAft>
                <a:spcPts val="0"/>
              </a:spcAft>
              <a:buClr>
                <a:schemeClr val="dk1"/>
              </a:buClr>
              <a:buSzPts val="2800"/>
              <a:buChar char="•"/>
            </a:pPr>
            <a:r>
              <a:rPr lang="en-US"/>
              <a:t>MACROPROCESSOR (main function)</a:t>
            </a:r>
            <a:endParaRPr/>
          </a:p>
          <a:p>
            <a:pPr marL="228600" lvl="0" indent="-228600" algn="l" rtl="0">
              <a:lnSpc>
                <a:spcPct val="90000"/>
              </a:lnSpc>
              <a:spcBef>
                <a:spcPts val="1000"/>
              </a:spcBef>
              <a:spcAft>
                <a:spcPts val="0"/>
              </a:spcAft>
              <a:buClr>
                <a:schemeClr val="dk1"/>
              </a:buClr>
              <a:buSzPts val="2800"/>
              <a:buChar char="•"/>
            </a:pPr>
            <a:r>
              <a:rPr lang="en-US"/>
              <a:t>DEFINE</a:t>
            </a:r>
            <a:endParaRPr/>
          </a:p>
          <a:p>
            <a:pPr marL="228600" lvl="0" indent="-228600" algn="l" rtl="0">
              <a:lnSpc>
                <a:spcPct val="90000"/>
              </a:lnSpc>
              <a:spcBef>
                <a:spcPts val="1000"/>
              </a:spcBef>
              <a:spcAft>
                <a:spcPts val="0"/>
              </a:spcAft>
              <a:buClr>
                <a:schemeClr val="dk1"/>
              </a:buClr>
              <a:buSzPts val="2800"/>
              <a:buChar char="•"/>
            </a:pPr>
            <a:r>
              <a:rPr lang="en-US"/>
              <a:t>EXPAND</a:t>
            </a:r>
            <a:endParaRPr/>
          </a:p>
          <a:p>
            <a:pPr marL="228600" lvl="0" indent="-228600" algn="l" rtl="0">
              <a:lnSpc>
                <a:spcPct val="90000"/>
              </a:lnSpc>
              <a:spcBef>
                <a:spcPts val="1000"/>
              </a:spcBef>
              <a:spcAft>
                <a:spcPts val="0"/>
              </a:spcAft>
              <a:buClr>
                <a:schemeClr val="dk1"/>
              </a:buClr>
              <a:buSzPts val="2800"/>
              <a:buChar char="•"/>
            </a:pPr>
            <a:r>
              <a:rPr lang="en-US"/>
              <a:t>PROCESSLINE</a:t>
            </a:r>
            <a:endParaRPr/>
          </a:p>
          <a:p>
            <a:pPr marL="228600" lvl="0" indent="-228600" algn="l" rtl="0">
              <a:lnSpc>
                <a:spcPct val="90000"/>
              </a:lnSpc>
              <a:spcBef>
                <a:spcPts val="1000"/>
              </a:spcBef>
              <a:spcAft>
                <a:spcPts val="0"/>
              </a:spcAft>
              <a:buClr>
                <a:schemeClr val="dk1"/>
              </a:buClr>
              <a:buSzPts val="2800"/>
              <a:buChar char="•"/>
            </a:pPr>
            <a:r>
              <a:rPr lang="en-US"/>
              <a:t>GETLINE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a:xfrm>
            <a:off x="734298" y="402314"/>
            <a:ext cx="9212104" cy="1460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82" name="Google Shape;282;p24"/>
          <p:cNvSpPr txBox="1">
            <a:spLocks noGrp="1"/>
          </p:cNvSpPr>
          <p:nvPr>
            <p:ph type="body" idx="1"/>
          </p:nvPr>
        </p:nvSpPr>
        <p:spPr>
          <a:xfrm>
            <a:off x="734298" y="2011568"/>
            <a:ext cx="9212104" cy="47945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MACROPROCESSOR </a:t>
            </a:r>
            <a:r>
              <a:rPr lang="en-US"/>
              <a:t>(MAIN function)</a:t>
            </a:r>
            <a:endParaRPr/>
          </a:p>
          <a:p>
            <a:pPr marL="228600" lvl="0" indent="-228600" algn="l" rtl="0">
              <a:lnSpc>
                <a:spcPct val="90000"/>
              </a:lnSpc>
              <a:spcBef>
                <a:spcPts val="1000"/>
              </a:spcBef>
              <a:spcAft>
                <a:spcPts val="0"/>
              </a:spcAft>
              <a:buClr>
                <a:schemeClr val="dk1"/>
              </a:buClr>
              <a:buSzPts val="2800"/>
              <a:buChar char="•"/>
            </a:pPr>
            <a:r>
              <a:rPr lang="en-US"/>
              <a:t>This function initialize the variable named EXPANDING to false.</a:t>
            </a:r>
            <a:endParaRPr/>
          </a:p>
          <a:p>
            <a:pPr marL="228600" lvl="0" indent="-228600" algn="l" rtl="0">
              <a:lnSpc>
                <a:spcPct val="90000"/>
              </a:lnSpc>
              <a:spcBef>
                <a:spcPts val="1000"/>
              </a:spcBef>
              <a:spcAft>
                <a:spcPts val="0"/>
              </a:spcAft>
              <a:buClr>
                <a:schemeClr val="dk1"/>
              </a:buClr>
              <a:buSzPts val="2800"/>
              <a:buChar char="•"/>
            </a:pPr>
            <a:r>
              <a:rPr lang="en-US"/>
              <a:t>It then calls GETLINE procedure to get next line from the source program and PROCESSLINE procedure to process that line.</a:t>
            </a:r>
            <a:endParaRPr/>
          </a:p>
          <a:p>
            <a:pPr marL="228600" lvl="0" indent="-228600" algn="l" rtl="0">
              <a:lnSpc>
                <a:spcPct val="90000"/>
              </a:lnSpc>
              <a:spcBef>
                <a:spcPts val="1000"/>
              </a:spcBef>
              <a:spcAft>
                <a:spcPts val="0"/>
              </a:spcAft>
              <a:buClr>
                <a:schemeClr val="dk1"/>
              </a:buClr>
              <a:buSzPts val="2800"/>
              <a:buChar char="•"/>
            </a:pPr>
            <a:r>
              <a:rPr lang="en-US" b="1"/>
              <a:t>PROCESSLINE</a:t>
            </a:r>
            <a:endParaRPr/>
          </a:p>
          <a:p>
            <a:pPr marL="228600" lvl="0" indent="-228600" algn="l" rtl="0">
              <a:lnSpc>
                <a:spcPct val="90000"/>
              </a:lnSpc>
              <a:spcBef>
                <a:spcPts val="1000"/>
              </a:spcBef>
              <a:spcAft>
                <a:spcPts val="0"/>
              </a:spcAft>
              <a:buClr>
                <a:schemeClr val="dk1"/>
              </a:buClr>
              <a:buSzPts val="2800"/>
              <a:buChar char="•"/>
            </a:pPr>
            <a:r>
              <a:rPr lang="en-US"/>
              <a:t>This procedure checks</a:t>
            </a:r>
            <a:endParaRPr/>
          </a:p>
          <a:p>
            <a:pPr marL="228600" lvl="0" indent="-228600" algn="l" rtl="0">
              <a:lnSpc>
                <a:spcPct val="90000"/>
              </a:lnSpc>
              <a:spcBef>
                <a:spcPts val="1000"/>
              </a:spcBef>
              <a:spcAft>
                <a:spcPts val="0"/>
              </a:spcAft>
              <a:buClr>
                <a:schemeClr val="dk1"/>
              </a:buClr>
              <a:buSzPts val="2800"/>
              <a:buChar char="•"/>
            </a:pPr>
            <a:r>
              <a:rPr lang="en-US"/>
              <a:t>oIf the opcode of current statement is present in NAMTAB. If so it is a macro invocation statement and calls the procedure EXPAND</a:t>
            </a:r>
            <a:endParaRPr/>
          </a:p>
        </p:txBody>
      </p:sp>
      <p:sp>
        <p:nvSpPr>
          <p:cNvPr id="283" name="Google Shape;283;p24"/>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5"/>
          <p:cNvSpPr txBox="1">
            <a:spLocks noGrp="1"/>
          </p:cNvSpPr>
          <p:nvPr>
            <p:ph type="title"/>
          </p:nvPr>
        </p:nvSpPr>
        <p:spPr>
          <a:xfrm>
            <a:off x="734298" y="402314"/>
            <a:ext cx="9212104" cy="1460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89" name="Google Shape;289;p25"/>
          <p:cNvSpPr txBox="1">
            <a:spLocks noGrp="1"/>
          </p:cNvSpPr>
          <p:nvPr>
            <p:ph type="body" idx="1"/>
          </p:nvPr>
        </p:nvSpPr>
        <p:spPr>
          <a:xfrm>
            <a:off x="734298" y="2011568"/>
            <a:ext cx="9212104" cy="4794530"/>
          </a:xfrm>
          <a:prstGeom prst="rect">
            <a:avLst/>
          </a:prstGeom>
          <a:noFill/>
          <a:ln>
            <a:noFill/>
          </a:ln>
        </p:spPr>
        <p:txBody>
          <a:bodyPr spcFirstLastPara="1" wrap="square" lIns="91425" tIns="45700" rIns="91425" bIns="45700" anchor="t" anchorCtr="0">
            <a:normAutofit fontScale="80000"/>
          </a:bodyPr>
          <a:lstStyle/>
          <a:p>
            <a:pPr marL="228600" lvl="0" indent="-228600" algn="l" rtl="0">
              <a:lnSpc>
                <a:spcPct val="90000"/>
              </a:lnSpc>
              <a:spcBef>
                <a:spcPts val="0"/>
              </a:spcBef>
              <a:spcAft>
                <a:spcPts val="0"/>
              </a:spcAft>
              <a:buClr>
                <a:schemeClr val="dk1"/>
              </a:buClr>
              <a:buSzPct val="100000"/>
              <a:buChar char="•"/>
            </a:pPr>
            <a:r>
              <a:rPr lang="en-US"/>
              <a:t>DEFINE</a:t>
            </a:r>
            <a:endParaRPr/>
          </a:p>
          <a:p>
            <a:pPr marL="228600" lvl="0" indent="-228600" algn="l" rtl="0">
              <a:lnSpc>
                <a:spcPct val="90000"/>
              </a:lnSpc>
              <a:spcBef>
                <a:spcPts val="1000"/>
              </a:spcBef>
              <a:spcAft>
                <a:spcPts val="0"/>
              </a:spcAft>
              <a:buClr>
                <a:schemeClr val="dk1"/>
              </a:buClr>
              <a:buSzPct val="100000"/>
              <a:buChar char="•"/>
            </a:pPr>
            <a:r>
              <a:rPr lang="en-US"/>
              <a:t>The control will reach in this procedure if and only if it is identified as a macro definition statement.Then:</a:t>
            </a:r>
            <a:endParaRPr/>
          </a:p>
          <a:p>
            <a:pPr marL="228600" lvl="0" indent="-228600" algn="l" rtl="0">
              <a:lnSpc>
                <a:spcPct val="90000"/>
              </a:lnSpc>
              <a:spcBef>
                <a:spcPts val="1000"/>
              </a:spcBef>
              <a:spcAft>
                <a:spcPts val="0"/>
              </a:spcAft>
              <a:buClr>
                <a:schemeClr val="dk1"/>
              </a:buClr>
              <a:buSzPct val="100000"/>
              <a:buChar char="•"/>
            </a:pPr>
            <a:r>
              <a:rPr lang="en-US"/>
              <a:t>oMacro name is entered into NAMTAB</a:t>
            </a:r>
            <a:endParaRPr/>
          </a:p>
          <a:p>
            <a:pPr marL="228600" lvl="0" indent="-228600" algn="l" rtl="0">
              <a:lnSpc>
                <a:spcPct val="90000"/>
              </a:lnSpc>
              <a:spcBef>
                <a:spcPts val="1000"/>
              </a:spcBef>
              <a:spcAft>
                <a:spcPts val="0"/>
              </a:spcAft>
              <a:buClr>
                <a:schemeClr val="dk1"/>
              </a:buClr>
              <a:buSzPct val="100000"/>
              <a:buChar char="•"/>
            </a:pPr>
            <a:r>
              <a:rPr lang="en-US"/>
              <a:t>oThen the macro name along with its parameters are entered into DEFTAB.</a:t>
            </a:r>
            <a:endParaRPr/>
          </a:p>
          <a:p>
            <a:pPr marL="228600" lvl="0" indent="-228600" algn="l" rtl="0">
              <a:lnSpc>
                <a:spcPct val="90000"/>
              </a:lnSpc>
              <a:spcBef>
                <a:spcPts val="1000"/>
              </a:spcBef>
              <a:spcAft>
                <a:spcPts val="0"/>
              </a:spcAft>
              <a:buClr>
                <a:schemeClr val="dk1"/>
              </a:buClr>
              <a:buSzPct val="100000"/>
              <a:buChar char="•"/>
            </a:pPr>
            <a:r>
              <a:rPr lang="en-US"/>
              <a:t>EXPAND</a:t>
            </a:r>
            <a:endParaRPr/>
          </a:p>
          <a:p>
            <a:pPr marL="228600" lvl="0" indent="-228600" algn="l" rtl="0">
              <a:lnSpc>
                <a:spcPct val="90000"/>
              </a:lnSpc>
              <a:spcBef>
                <a:spcPts val="1000"/>
              </a:spcBef>
              <a:spcAft>
                <a:spcPts val="0"/>
              </a:spcAft>
              <a:buClr>
                <a:schemeClr val="dk1"/>
              </a:buClr>
              <a:buSzPct val="100000"/>
              <a:buChar char="•"/>
            </a:pPr>
            <a:r>
              <a:rPr lang="en-US"/>
              <a:t>The control will reach in this procedure if and only if it is identified as a macro call.</a:t>
            </a:r>
            <a:endParaRPr/>
          </a:p>
          <a:p>
            <a:pPr marL="228600" lvl="0" indent="-228600" algn="l" rtl="0">
              <a:lnSpc>
                <a:spcPct val="90000"/>
              </a:lnSpc>
              <a:spcBef>
                <a:spcPts val="1000"/>
              </a:spcBef>
              <a:spcAft>
                <a:spcPts val="0"/>
              </a:spcAft>
              <a:buClr>
                <a:schemeClr val="dk1"/>
              </a:buClr>
              <a:buSzPct val="100000"/>
              <a:buChar char="•"/>
            </a:pPr>
            <a:r>
              <a:rPr lang="en-US"/>
              <a:t>In this procedure, the variable EXPANDING is set to true. It actually indicates the GETLINE procedure that it is going to expand the macro call. So that GETLINE procedure will read the next line from DEFTAB instead of reading from input file.</a:t>
            </a:r>
            <a:endParaRPr/>
          </a:p>
        </p:txBody>
      </p:sp>
      <p:sp>
        <p:nvSpPr>
          <p:cNvPr id="290" name="Google Shape;290;p25"/>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8511" y="494285"/>
            <a:ext cx="8699500" cy="381001"/>
            <a:chOff x="1048511" y="494283"/>
            <a:chExt cx="8699500" cy="381000"/>
          </a:xfrm>
        </p:grpSpPr>
        <p:sp>
          <p:nvSpPr>
            <p:cNvPr id="3" name="object 3"/>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4" name="object 4"/>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5" name="object 5"/>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6" name="object 6"/>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8" name="object 8"/>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9" name="object 9"/>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0" name="object 10"/>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1" name="object 11"/>
          <p:cNvSpPr txBox="1">
            <a:spLocks noGrp="1"/>
          </p:cNvSpPr>
          <p:nvPr>
            <p:ph type="title"/>
          </p:nvPr>
        </p:nvSpPr>
        <p:spPr>
          <a:xfrm>
            <a:off x="1310141" y="728480"/>
            <a:ext cx="8060435" cy="1244571"/>
          </a:xfrm>
          <a:prstGeom prst="rect">
            <a:avLst/>
          </a:prstGeom>
        </p:spPr>
        <p:txBody>
          <a:bodyPr vert="horz" wrap="square" lIns="0" tIns="13324" rIns="0" bIns="0" rtlCol="0">
            <a:spAutoFit/>
          </a:bodyPr>
          <a:lstStyle/>
          <a:p>
            <a:pPr marL="12691" marR="5077">
              <a:spcBef>
                <a:spcPts val="105"/>
              </a:spcBef>
            </a:pPr>
            <a:r>
              <a:rPr dirty="0"/>
              <a:t>Introduction </a:t>
            </a:r>
            <a:r>
              <a:rPr spc="-5" dirty="0"/>
              <a:t>to </a:t>
            </a:r>
            <a:r>
              <a:rPr dirty="0">
                <a:solidFill>
                  <a:srgbClr val="000050"/>
                </a:solidFill>
              </a:rPr>
              <a:t>Macro Processors </a:t>
            </a:r>
            <a:r>
              <a:rPr spc="-985" dirty="0">
                <a:solidFill>
                  <a:srgbClr val="000050"/>
                </a:solidFill>
              </a:rPr>
              <a:t> </a:t>
            </a:r>
            <a:r>
              <a:rPr dirty="0">
                <a:solidFill>
                  <a:srgbClr val="000050"/>
                </a:solidFill>
              </a:rPr>
              <a:t>(Cont.)</a:t>
            </a:r>
          </a:p>
        </p:txBody>
      </p:sp>
      <p:sp>
        <p:nvSpPr>
          <p:cNvPr id="13" name="object 13"/>
          <p:cNvSpPr txBox="1"/>
          <p:nvPr/>
        </p:nvSpPr>
        <p:spPr>
          <a:xfrm>
            <a:off x="9261349" y="6638484"/>
            <a:ext cx="147955" cy="155170"/>
          </a:xfrm>
          <a:prstGeom prst="rect">
            <a:avLst/>
          </a:prstGeom>
        </p:spPr>
        <p:txBody>
          <a:bodyPr vert="horz" wrap="square" lIns="0" tIns="1270" rIns="0" bIns="0" rtlCol="0">
            <a:spAutoFit/>
          </a:bodyPr>
          <a:lstStyle/>
          <a:p>
            <a:pPr marL="38071">
              <a:spcBef>
                <a:spcPts val="10"/>
              </a:spcBef>
            </a:pPr>
            <a:fld id="{81D60167-4931-47E6-BA6A-407CBD079E47}" type="slidenum">
              <a:rPr sz="1000" b="1" dirty="0">
                <a:latin typeface="Arial"/>
                <a:cs typeface="Arial"/>
              </a:rPr>
              <a:pPr marL="38071">
                <a:spcBef>
                  <a:spcPts val="10"/>
                </a:spcBef>
              </a:pPr>
              <a:t>3</a:t>
            </a:fld>
            <a:endParaRPr sz="1000">
              <a:latin typeface="Arial"/>
              <a:cs typeface="Arial"/>
            </a:endParaRPr>
          </a:p>
        </p:txBody>
      </p:sp>
      <p:sp>
        <p:nvSpPr>
          <p:cNvPr id="12" name="object 12"/>
          <p:cNvSpPr txBox="1"/>
          <p:nvPr/>
        </p:nvSpPr>
        <p:spPr>
          <a:xfrm>
            <a:off x="1310136" y="2108100"/>
            <a:ext cx="7820024" cy="4132487"/>
          </a:xfrm>
          <a:prstGeom prst="rect">
            <a:avLst/>
          </a:prstGeom>
        </p:spPr>
        <p:txBody>
          <a:bodyPr vert="horz" wrap="square" lIns="0" tIns="61541" rIns="0" bIns="0" rtlCol="0">
            <a:spAutoFit/>
          </a:bodyPr>
          <a:lstStyle/>
          <a:p>
            <a:pPr marL="481576" indent="-469523">
              <a:spcBef>
                <a:spcPts val="484"/>
              </a:spcBef>
              <a:buClr>
                <a:srgbClr val="660000"/>
              </a:buClr>
              <a:buSzPct val="68750"/>
              <a:buFont typeface="Wingdings"/>
              <a:buChar char=""/>
              <a:tabLst>
                <a:tab pos="481576" algn="l"/>
                <a:tab pos="482210" algn="l"/>
              </a:tabLst>
            </a:pPr>
            <a:r>
              <a:rPr sz="3200" spc="-10" dirty="0">
                <a:latin typeface="Times New Roman"/>
                <a:cs typeface="Times New Roman"/>
              </a:rPr>
              <a:t>A</a:t>
            </a:r>
            <a:r>
              <a:rPr sz="3200" spc="-5" dirty="0">
                <a:latin typeface="Times New Roman"/>
                <a:cs typeface="Times New Roman"/>
              </a:rPr>
              <a:t> </a:t>
            </a:r>
            <a:r>
              <a:rPr sz="3200" u="heavy" spc="-10" dirty="0">
                <a:uFill>
                  <a:solidFill>
                    <a:srgbClr val="000000"/>
                  </a:solidFill>
                </a:uFill>
                <a:latin typeface="Times New Roman"/>
                <a:cs typeface="Times New Roman"/>
              </a:rPr>
              <a:t>macro</a:t>
            </a:r>
            <a:r>
              <a:rPr sz="3200" u="heavy" spc="-21" dirty="0">
                <a:uFill>
                  <a:solidFill>
                    <a:srgbClr val="000000"/>
                  </a:solidFill>
                </a:uFill>
                <a:latin typeface="Times New Roman"/>
                <a:cs typeface="Times New Roman"/>
              </a:rPr>
              <a:t> </a:t>
            </a:r>
            <a:r>
              <a:rPr sz="3200" u="heavy" dirty="0">
                <a:uFill>
                  <a:solidFill>
                    <a:srgbClr val="000000"/>
                  </a:solidFill>
                </a:uFill>
                <a:latin typeface="Times New Roman"/>
                <a:cs typeface="Times New Roman"/>
              </a:rPr>
              <a:t>processor</a:t>
            </a:r>
            <a:endParaRPr sz="3200">
              <a:latin typeface="Times New Roman"/>
              <a:cs typeface="Times New Roman"/>
            </a:endParaRPr>
          </a:p>
          <a:p>
            <a:pPr marL="920008" marR="5077" lvl="1" indent="-435894">
              <a:lnSpc>
                <a:spcPts val="3020"/>
              </a:lnSpc>
              <a:spcBef>
                <a:spcPts val="735"/>
              </a:spcBef>
              <a:buClr>
                <a:srgbClr val="999966"/>
              </a:buClr>
              <a:buSzPct val="75000"/>
              <a:buFont typeface="Wingdings"/>
              <a:buChar char=""/>
              <a:tabLst>
                <a:tab pos="920008" algn="l"/>
                <a:tab pos="920643" algn="l"/>
              </a:tabLst>
            </a:pPr>
            <a:r>
              <a:rPr sz="2800" spc="-5" dirty="0">
                <a:latin typeface="Times New Roman"/>
                <a:cs typeface="Times New Roman"/>
              </a:rPr>
              <a:t>Essentially </a:t>
            </a:r>
            <a:r>
              <a:rPr sz="2800" dirty="0">
                <a:latin typeface="Times New Roman"/>
                <a:cs typeface="Times New Roman"/>
              </a:rPr>
              <a:t>involve </a:t>
            </a:r>
            <a:r>
              <a:rPr sz="2800" spc="-10" dirty="0">
                <a:latin typeface="Times New Roman"/>
                <a:cs typeface="Times New Roman"/>
              </a:rPr>
              <a:t>the </a:t>
            </a:r>
            <a:r>
              <a:rPr sz="2800" spc="-5" dirty="0">
                <a:latin typeface="Times New Roman"/>
                <a:cs typeface="Times New Roman"/>
              </a:rPr>
              <a:t>substitution </a:t>
            </a:r>
            <a:r>
              <a:rPr sz="2800" spc="5" dirty="0">
                <a:latin typeface="Times New Roman"/>
                <a:cs typeface="Times New Roman"/>
              </a:rPr>
              <a:t>of </a:t>
            </a:r>
            <a:r>
              <a:rPr sz="2800" spc="-10" dirty="0">
                <a:latin typeface="Times New Roman"/>
                <a:cs typeface="Times New Roman"/>
              </a:rPr>
              <a:t>one </a:t>
            </a:r>
            <a:r>
              <a:rPr sz="2800" spc="-5" dirty="0">
                <a:latin typeface="Times New Roman"/>
                <a:cs typeface="Times New Roman"/>
              </a:rPr>
              <a:t>group </a:t>
            </a:r>
            <a:r>
              <a:rPr sz="2800" spc="-685" dirty="0">
                <a:latin typeface="Times New Roman"/>
                <a:cs typeface="Times New Roman"/>
              </a:rPr>
              <a:t> </a:t>
            </a:r>
            <a:r>
              <a:rPr sz="2800" spc="5" dirty="0">
                <a:latin typeface="Times New Roman"/>
                <a:cs typeface="Times New Roman"/>
              </a:rPr>
              <a:t>of</a:t>
            </a:r>
            <a:r>
              <a:rPr sz="2800" spc="-10" dirty="0">
                <a:latin typeface="Times New Roman"/>
                <a:cs typeface="Times New Roman"/>
              </a:rPr>
              <a:t> </a:t>
            </a:r>
            <a:r>
              <a:rPr sz="2800" spc="-5" dirty="0">
                <a:latin typeface="Times New Roman"/>
                <a:cs typeface="Times New Roman"/>
              </a:rPr>
              <a:t>characters</a:t>
            </a:r>
            <a:r>
              <a:rPr sz="2800" spc="5" dirty="0">
                <a:latin typeface="Times New Roman"/>
                <a:cs typeface="Times New Roman"/>
              </a:rPr>
              <a:t> or</a:t>
            </a:r>
            <a:r>
              <a:rPr sz="2800" spc="-30" dirty="0">
                <a:latin typeface="Times New Roman"/>
                <a:cs typeface="Times New Roman"/>
              </a:rPr>
              <a:t> </a:t>
            </a:r>
            <a:r>
              <a:rPr sz="2800" spc="-5" dirty="0">
                <a:latin typeface="Times New Roman"/>
                <a:cs typeface="Times New Roman"/>
              </a:rPr>
              <a:t>lines</a:t>
            </a:r>
            <a:r>
              <a:rPr sz="2800" spc="-21" dirty="0">
                <a:latin typeface="Times New Roman"/>
                <a:cs typeface="Times New Roman"/>
              </a:rPr>
              <a:t> </a:t>
            </a:r>
            <a:r>
              <a:rPr sz="2800" spc="5" dirty="0">
                <a:latin typeface="Times New Roman"/>
                <a:cs typeface="Times New Roman"/>
              </a:rPr>
              <a:t>for</a:t>
            </a:r>
            <a:r>
              <a:rPr sz="2800" spc="-5" dirty="0">
                <a:latin typeface="Times New Roman"/>
                <a:cs typeface="Times New Roman"/>
              </a:rPr>
              <a:t> another.</a:t>
            </a:r>
            <a:endParaRPr sz="2800">
              <a:latin typeface="Times New Roman"/>
              <a:cs typeface="Times New Roman"/>
            </a:endParaRPr>
          </a:p>
          <a:p>
            <a:pPr marL="920008" marR="290597" lvl="1" indent="-435894">
              <a:lnSpc>
                <a:spcPts val="3020"/>
              </a:lnSpc>
              <a:spcBef>
                <a:spcPts val="680"/>
              </a:spcBef>
              <a:buClr>
                <a:srgbClr val="999966"/>
              </a:buClr>
              <a:buSzPct val="75000"/>
              <a:buFont typeface="Wingdings"/>
              <a:buChar char=""/>
              <a:tabLst>
                <a:tab pos="920008" algn="l"/>
                <a:tab pos="920643" algn="l"/>
              </a:tabLst>
            </a:pPr>
            <a:r>
              <a:rPr sz="2800" spc="-5" dirty="0">
                <a:latin typeface="Times New Roman"/>
                <a:cs typeface="Times New Roman"/>
              </a:rPr>
              <a:t>Normally, </a:t>
            </a:r>
            <a:r>
              <a:rPr sz="2800" spc="5" dirty="0">
                <a:latin typeface="Times New Roman"/>
                <a:cs typeface="Times New Roman"/>
              </a:rPr>
              <a:t>it </a:t>
            </a:r>
            <a:r>
              <a:rPr sz="2800" spc="-5" dirty="0">
                <a:latin typeface="Times New Roman"/>
                <a:cs typeface="Times New Roman"/>
              </a:rPr>
              <a:t>performs </a:t>
            </a:r>
            <a:r>
              <a:rPr sz="2800" spc="5" dirty="0">
                <a:solidFill>
                  <a:srgbClr val="0000FF"/>
                </a:solidFill>
                <a:latin typeface="Times New Roman"/>
                <a:cs typeface="Times New Roman"/>
              </a:rPr>
              <a:t>no </a:t>
            </a:r>
            <a:r>
              <a:rPr sz="2800" spc="-10" dirty="0">
                <a:solidFill>
                  <a:srgbClr val="0000FF"/>
                </a:solidFill>
                <a:latin typeface="Times New Roman"/>
                <a:cs typeface="Times New Roman"/>
              </a:rPr>
              <a:t>analysis </a:t>
            </a:r>
            <a:r>
              <a:rPr sz="2800" spc="5" dirty="0">
                <a:latin typeface="Times New Roman"/>
                <a:cs typeface="Times New Roman"/>
              </a:rPr>
              <a:t>of </a:t>
            </a:r>
            <a:r>
              <a:rPr sz="2800" dirty="0">
                <a:latin typeface="Times New Roman"/>
                <a:cs typeface="Times New Roman"/>
              </a:rPr>
              <a:t>the </a:t>
            </a:r>
            <a:r>
              <a:rPr sz="2800" spc="-5" dirty="0">
                <a:latin typeface="Times New Roman"/>
                <a:cs typeface="Times New Roman"/>
              </a:rPr>
              <a:t>text </a:t>
            </a:r>
            <a:r>
              <a:rPr sz="2800" spc="-10" dirty="0">
                <a:latin typeface="Times New Roman"/>
                <a:cs typeface="Times New Roman"/>
              </a:rPr>
              <a:t>it </a:t>
            </a:r>
            <a:r>
              <a:rPr sz="2800" spc="-685" dirty="0">
                <a:latin typeface="Times New Roman"/>
                <a:cs typeface="Times New Roman"/>
              </a:rPr>
              <a:t> </a:t>
            </a:r>
            <a:r>
              <a:rPr sz="2800" dirty="0">
                <a:latin typeface="Times New Roman"/>
                <a:cs typeface="Times New Roman"/>
              </a:rPr>
              <a:t>handles.</a:t>
            </a:r>
            <a:endParaRPr sz="2800">
              <a:latin typeface="Times New Roman"/>
              <a:cs typeface="Times New Roman"/>
            </a:endParaRPr>
          </a:p>
          <a:p>
            <a:pPr marL="920008" marR="290597" lvl="1" indent="-435894">
              <a:lnSpc>
                <a:spcPts val="3020"/>
              </a:lnSpc>
              <a:spcBef>
                <a:spcPts val="680"/>
              </a:spcBef>
              <a:buClr>
                <a:srgbClr val="999966"/>
              </a:buClr>
              <a:buSzPct val="75000"/>
              <a:buFont typeface="Wingdings"/>
              <a:buChar char=""/>
              <a:tabLst>
                <a:tab pos="920008" algn="l"/>
                <a:tab pos="920643" algn="l"/>
              </a:tabLst>
            </a:pPr>
            <a:r>
              <a:rPr sz="2800" dirty="0">
                <a:latin typeface="Times New Roman"/>
                <a:cs typeface="Times New Roman"/>
              </a:rPr>
              <a:t>It </a:t>
            </a:r>
            <a:r>
              <a:rPr sz="2800" spc="-5" dirty="0">
                <a:latin typeface="Times New Roman"/>
                <a:cs typeface="Times New Roman"/>
              </a:rPr>
              <a:t>doesn</a:t>
            </a:r>
            <a:r>
              <a:rPr sz="2800" spc="-5" dirty="0">
                <a:latin typeface="Arial MT"/>
                <a:cs typeface="Arial MT"/>
              </a:rPr>
              <a:t>’</a:t>
            </a:r>
            <a:r>
              <a:rPr sz="2800" spc="-5" dirty="0">
                <a:latin typeface="Times New Roman"/>
                <a:cs typeface="Times New Roman"/>
              </a:rPr>
              <a:t>t concern </a:t>
            </a:r>
            <a:r>
              <a:rPr sz="2800" dirty="0">
                <a:latin typeface="Times New Roman"/>
                <a:cs typeface="Times New Roman"/>
              </a:rPr>
              <a:t>the </a:t>
            </a:r>
            <a:r>
              <a:rPr sz="2800" spc="-10" dirty="0">
                <a:solidFill>
                  <a:srgbClr val="0000FF"/>
                </a:solidFill>
                <a:latin typeface="Times New Roman"/>
                <a:cs typeface="Times New Roman"/>
              </a:rPr>
              <a:t>meaning </a:t>
            </a:r>
            <a:r>
              <a:rPr sz="2800" spc="5" dirty="0">
                <a:latin typeface="Times New Roman"/>
                <a:cs typeface="Times New Roman"/>
              </a:rPr>
              <a:t>of </a:t>
            </a:r>
            <a:r>
              <a:rPr sz="2800" dirty="0">
                <a:latin typeface="Times New Roman"/>
                <a:cs typeface="Times New Roman"/>
              </a:rPr>
              <a:t>the </a:t>
            </a:r>
            <a:r>
              <a:rPr sz="2800" spc="-5" dirty="0">
                <a:latin typeface="Times New Roman"/>
                <a:cs typeface="Times New Roman"/>
              </a:rPr>
              <a:t>involved </a:t>
            </a:r>
            <a:r>
              <a:rPr sz="2800" spc="-685" dirty="0">
                <a:latin typeface="Times New Roman"/>
                <a:cs typeface="Times New Roman"/>
              </a:rPr>
              <a:t> </a:t>
            </a:r>
            <a:r>
              <a:rPr sz="2800" spc="-5" dirty="0">
                <a:latin typeface="Times New Roman"/>
                <a:cs typeface="Times New Roman"/>
              </a:rPr>
              <a:t>statements</a:t>
            </a:r>
            <a:r>
              <a:rPr sz="2800" dirty="0">
                <a:latin typeface="Times New Roman"/>
                <a:cs typeface="Times New Roman"/>
              </a:rPr>
              <a:t> </a:t>
            </a:r>
            <a:r>
              <a:rPr sz="2800" spc="-5" dirty="0">
                <a:latin typeface="Times New Roman"/>
                <a:cs typeface="Times New Roman"/>
              </a:rPr>
              <a:t>during</a:t>
            </a:r>
            <a:r>
              <a:rPr sz="2800" spc="5" dirty="0">
                <a:latin typeface="Times New Roman"/>
                <a:cs typeface="Times New Roman"/>
              </a:rPr>
              <a:t> </a:t>
            </a:r>
            <a:r>
              <a:rPr sz="2800" spc="-10" dirty="0">
                <a:latin typeface="Times New Roman"/>
                <a:cs typeface="Times New Roman"/>
              </a:rPr>
              <a:t>macro</a:t>
            </a:r>
            <a:r>
              <a:rPr sz="2800" spc="5" dirty="0">
                <a:latin typeface="Times New Roman"/>
                <a:cs typeface="Times New Roman"/>
              </a:rPr>
              <a:t> </a:t>
            </a:r>
            <a:r>
              <a:rPr sz="2800" spc="-5" dirty="0">
                <a:latin typeface="Times New Roman"/>
                <a:cs typeface="Times New Roman"/>
              </a:rPr>
              <a:t>expansion</a:t>
            </a:r>
            <a:endParaRPr sz="2800">
              <a:latin typeface="Times New Roman"/>
              <a:cs typeface="Times New Roman"/>
            </a:endParaRPr>
          </a:p>
          <a:p>
            <a:pPr marL="481576" marR="48855" indent="-469523">
              <a:lnSpc>
                <a:spcPts val="3460"/>
              </a:lnSpc>
              <a:spcBef>
                <a:spcPts val="760"/>
              </a:spcBef>
              <a:buClr>
                <a:srgbClr val="660000"/>
              </a:buClr>
              <a:buSzPct val="68750"/>
              <a:buFont typeface="Wingdings"/>
              <a:buChar char=""/>
              <a:tabLst>
                <a:tab pos="481576" algn="l"/>
                <a:tab pos="482210" algn="l"/>
              </a:tabLst>
            </a:pPr>
            <a:r>
              <a:rPr sz="3200" spc="-5" dirty="0">
                <a:latin typeface="Times New Roman"/>
                <a:cs typeface="Times New Roman"/>
              </a:rPr>
              <a:t>The </a:t>
            </a:r>
            <a:r>
              <a:rPr sz="3200" dirty="0">
                <a:latin typeface="Times New Roman"/>
                <a:cs typeface="Times New Roman"/>
              </a:rPr>
              <a:t>design of </a:t>
            </a:r>
            <a:r>
              <a:rPr sz="3200" spc="-5" dirty="0">
                <a:latin typeface="Times New Roman"/>
                <a:cs typeface="Times New Roman"/>
              </a:rPr>
              <a:t>a </a:t>
            </a:r>
            <a:r>
              <a:rPr sz="3200" u="heavy" spc="-10" dirty="0">
                <a:uFill>
                  <a:solidFill>
                    <a:srgbClr val="000000"/>
                  </a:solidFill>
                </a:uFill>
                <a:latin typeface="Times New Roman"/>
                <a:cs typeface="Times New Roman"/>
              </a:rPr>
              <a:t>macro </a:t>
            </a:r>
            <a:r>
              <a:rPr sz="3200" u="heavy" spc="-5" dirty="0">
                <a:uFill>
                  <a:solidFill>
                    <a:srgbClr val="000000"/>
                  </a:solidFill>
                </a:uFill>
                <a:latin typeface="Times New Roman"/>
                <a:cs typeface="Times New Roman"/>
              </a:rPr>
              <a:t>processor</a:t>
            </a:r>
            <a:r>
              <a:rPr sz="3200" spc="-5" dirty="0">
                <a:latin typeface="Times New Roman"/>
                <a:cs typeface="Times New Roman"/>
              </a:rPr>
              <a:t> </a:t>
            </a:r>
            <a:r>
              <a:rPr sz="3200" dirty="0">
                <a:latin typeface="Times New Roman"/>
                <a:cs typeface="Times New Roman"/>
              </a:rPr>
              <a:t>generally </a:t>
            </a:r>
            <a:r>
              <a:rPr sz="3200" spc="-5" dirty="0">
                <a:latin typeface="Times New Roman"/>
                <a:cs typeface="Times New Roman"/>
              </a:rPr>
              <a:t>is </a:t>
            </a:r>
            <a:r>
              <a:rPr sz="3200" spc="-785" dirty="0">
                <a:latin typeface="Times New Roman"/>
                <a:cs typeface="Times New Roman"/>
              </a:rPr>
              <a:t> </a:t>
            </a:r>
            <a:r>
              <a:rPr sz="3200" spc="-5" dirty="0">
                <a:solidFill>
                  <a:srgbClr val="CC3300"/>
                </a:solidFill>
                <a:latin typeface="Times New Roman"/>
                <a:cs typeface="Times New Roman"/>
              </a:rPr>
              <a:t>machine</a:t>
            </a:r>
            <a:r>
              <a:rPr sz="3200" spc="-15" dirty="0">
                <a:solidFill>
                  <a:srgbClr val="CC3300"/>
                </a:solidFill>
                <a:latin typeface="Times New Roman"/>
                <a:cs typeface="Times New Roman"/>
              </a:rPr>
              <a:t> </a:t>
            </a:r>
            <a:r>
              <a:rPr sz="3200" dirty="0">
                <a:solidFill>
                  <a:srgbClr val="CC3300"/>
                </a:solidFill>
                <a:latin typeface="Times New Roman"/>
                <a:cs typeface="Times New Roman"/>
              </a:rPr>
              <a:t>independent</a:t>
            </a:r>
            <a:r>
              <a:rPr sz="3200" dirty="0">
                <a:latin typeface="Times New Roman"/>
                <a:cs typeface="Times New Roman"/>
              </a:rPr>
              <a:t>.</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title"/>
          </p:nvPr>
        </p:nvSpPr>
        <p:spPr>
          <a:xfrm>
            <a:off x="734298" y="402314"/>
            <a:ext cx="9212104" cy="1460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96" name="Google Shape;296;p26"/>
          <p:cNvSpPr txBox="1">
            <a:spLocks noGrp="1"/>
          </p:cNvSpPr>
          <p:nvPr>
            <p:ph type="body" idx="1"/>
          </p:nvPr>
        </p:nvSpPr>
        <p:spPr>
          <a:xfrm>
            <a:off x="734298" y="2011568"/>
            <a:ext cx="9212104" cy="47945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GETLINE</a:t>
            </a:r>
            <a:endParaRPr/>
          </a:p>
          <a:p>
            <a:pPr marL="228600" lvl="0" indent="-228600" algn="l" rtl="0">
              <a:lnSpc>
                <a:spcPct val="90000"/>
              </a:lnSpc>
              <a:spcBef>
                <a:spcPts val="1000"/>
              </a:spcBef>
              <a:spcAft>
                <a:spcPts val="0"/>
              </a:spcAft>
              <a:buClr>
                <a:schemeClr val="dk1"/>
              </a:buClr>
              <a:buSzPts val="2800"/>
              <a:buChar char="•"/>
            </a:pPr>
            <a:r>
              <a:rPr lang="en-US"/>
              <a:t>This procedure is used to get the next line.</a:t>
            </a:r>
            <a:endParaRPr/>
          </a:p>
          <a:p>
            <a:pPr marL="228600" lvl="0" indent="-228600" algn="l" rtl="0">
              <a:lnSpc>
                <a:spcPct val="90000"/>
              </a:lnSpc>
              <a:spcBef>
                <a:spcPts val="1000"/>
              </a:spcBef>
              <a:spcAft>
                <a:spcPts val="0"/>
              </a:spcAft>
              <a:buClr>
                <a:schemeClr val="dk1"/>
              </a:buClr>
              <a:buSzPts val="2800"/>
              <a:buChar char="•"/>
            </a:pPr>
            <a:r>
              <a:rPr lang="en-US"/>
              <a:t>If EXPANDING = TRUE, the next line is fetched from DEFTAB. (It means we are expanding the macro call)</a:t>
            </a:r>
            <a:endParaRPr/>
          </a:p>
          <a:p>
            <a:pPr marL="228600" lvl="0" indent="-228600" algn="l" rtl="0">
              <a:lnSpc>
                <a:spcPct val="90000"/>
              </a:lnSpc>
              <a:spcBef>
                <a:spcPts val="1000"/>
              </a:spcBef>
              <a:spcAft>
                <a:spcPts val="0"/>
              </a:spcAft>
              <a:buClr>
                <a:schemeClr val="dk1"/>
              </a:buClr>
              <a:buSzPts val="2800"/>
              <a:buChar char="•"/>
            </a:pPr>
            <a:r>
              <a:rPr lang="en-US"/>
              <a:t>If EXPANDING = False, the next line is read from input file.</a:t>
            </a:r>
            <a:endParaRPr/>
          </a:p>
          <a:p>
            <a:pPr marL="228600" lvl="0" indent="-50800" algn="l" rtl="0">
              <a:lnSpc>
                <a:spcPct val="90000"/>
              </a:lnSpc>
              <a:spcBef>
                <a:spcPts val="1000"/>
              </a:spcBef>
              <a:spcAft>
                <a:spcPts val="0"/>
              </a:spcAft>
              <a:buClr>
                <a:schemeClr val="dk1"/>
              </a:buClr>
              <a:buSzPts val="2800"/>
              <a:buNone/>
            </a:pPr>
            <a:endParaRPr/>
          </a:p>
        </p:txBody>
      </p:sp>
      <p:sp>
        <p:nvSpPr>
          <p:cNvPr id="297" name="Google Shape;297;p26"/>
          <p:cNvSpPr txBox="1">
            <a:spLocks noGrp="1"/>
          </p:cNvSpPr>
          <p:nvPr>
            <p:ph type="sldNum" idx="12"/>
          </p:nvPr>
        </p:nvSpPr>
        <p:spPr>
          <a:xfrm>
            <a:off x="7543244" y="7003756"/>
            <a:ext cx="2403158" cy="4023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8511" y="494285"/>
            <a:ext cx="8699500" cy="381001"/>
            <a:chOff x="1048511" y="494283"/>
            <a:chExt cx="8699500" cy="381000"/>
          </a:xfrm>
        </p:grpSpPr>
        <p:sp>
          <p:nvSpPr>
            <p:cNvPr id="3" name="object 3"/>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4" name="object 4"/>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5" name="object 5"/>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6" name="object 6"/>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8" name="object 8"/>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9" name="object 9"/>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0" name="object 10"/>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1" name="object 11"/>
          <p:cNvSpPr txBox="1">
            <a:spLocks noGrp="1"/>
          </p:cNvSpPr>
          <p:nvPr>
            <p:ph type="title"/>
          </p:nvPr>
        </p:nvSpPr>
        <p:spPr>
          <a:xfrm>
            <a:off x="1310141" y="728480"/>
            <a:ext cx="8060435" cy="1244571"/>
          </a:xfrm>
          <a:prstGeom prst="rect">
            <a:avLst/>
          </a:prstGeom>
        </p:spPr>
        <p:txBody>
          <a:bodyPr vert="horz" wrap="square" lIns="0" tIns="13324" rIns="0" bIns="0" rtlCol="0">
            <a:spAutoFit/>
          </a:bodyPr>
          <a:lstStyle/>
          <a:p>
            <a:pPr marL="12691" marR="5077">
              <a:spcBef>
                <a:spcPts val="105"/>
              </a:spcBef>
            </a:pPr>
            <a:r>
              <a:rPr dirty="0"/>
              <a:t>One-Pass </a:t>
            </a:r>
            <a:r>
              <a:rPr spc="-5" dirty="0"/>
              <a:t>Macro </a:t>
            </a:r>
            <a:r>
              <a:rPr dirty="0"/>
              <a:t>Processor </a:t>
            </a:r>
            <a:r>
              <a:rPr spc="-5" dirty="0"/>
              <a:t>Allows </a:t>
            </a:r>
            <a:r>
              <a:rPr spc="-985" dirty="0"/>
              <a:t> </a:t>
            </a:r>
            <a:r>
              <a:rPr dirty="0"/>
              <a:t>Nested</a:t>
            </a:r>
            <a:r>
              <a:rPr spc="15" dirty="0"/>
              <a:t> </a:t>
            </a:r>
            <a:r>
              <a:rPr spc="-5" dirty="0"/>
              <a:t>Macro Definition</a:t>
            </a:r>
          </a:p>
        </p:txBody>
      </p:sp>
      <p:sp>
        <p:nvSpPr>
          <p:cNvPr id="13" name="object 13"/>
          <p:cNvSpPr txBox="1">
            <a:spLocks noGrp="1"/>
          </p:cNvSpPr>
          <p:nvPr>
            <p:ph type="sldNum" sz="quarter" idx="7"/>
          </p:nvPr>
        </p:nvSpPr>
        <p:spPr>
          <a:xfrm>
            <a:off x="9191246" y="6638484"/>
            <a:ext cx="216534" cy="155170"/>
          </a:xfrm>
          <a:prstGeom prst="rect">
            <a:avLst/>
          </a:prstGeom>
        </p:spPr>
        <p:txBody>
          <a:bodyPr vert="horz" wrap="square" lIns="0" tIns="1270" rIns="0" bIns="0" rtlCol="0">
            <a:spAutoFit/>
          </a:bodyPr>
          <a:lstStyle/>
          <a:p>
            <a:fld id="{81D60167-4931-47E6-BA6A-407CBD079E47}" type="slidenum">
              <a:rPr dirty="0"/>
              <a:pPr/>
              <a:t>31</a:t>
            </a:fld>
            <a:endParaRPr dirty="0"/>
          </a:p>
        </p:txBody>
      </p:sp>
      <p:sp>
        <p:nvSpPr>
          <p:cNvPr id="12" name="object 12"/>
          <p:cNvSpPr txBox="1"/>
          <p:nvPr/>
        </p:nvSpPr>
        <p:spPr>
          <a:xfrm>
            <a:off x="1310138" y="2197615"/>
            <a:ext cx="7827009" cy="3420158"/>
          </a:xfrm>
          <a:prstGeom prst="rect">
            <a:avLst/>
          </a:prstGeom>
        </p:spPr>
        <p:txBody>
          <a:bodyPr vert="horz" wrap="square" lIns="0" tIns="11421" rIns="0" bIns="0" rtlCol="0">
            <a:spAutoFit/>
          </a:bodyPr>
          <a:lstStyle/>
          <a:p>
            <a:pPr marL="481576" marR="428916" indent="-469523">
              <a:spcBef>
                <a:spcPts val="90"/>
              </a:spcBef>
              <a:buClr>
                <a:srgbClr val="660000"/>
              </a:buClr>
              <a:buSzPct val="68750"/>
              <a:buFont typeface="Wingdings"/>
              <a:buChar char=""/>
              <a:tabLst>
                <a:tab pos="481576" algn="l"/>
                <a:tab pos="482210" algn="l"/>
              </a:tabLst>
            </a:pPr>
            <a:r>
              <a:rPr sz="3200" spc="-5" dirty="0">
                <a:latin typeface="Times New Roman"/>
                <a:cs typeface="Times New Roman"/>
              </a:rPr>
              <a:t>Sub-procedure </a:t>
            </a:r>
            <a:r>
              <a:rPr sz="3200" spc="-10" dirty="0">
                <a:latin typeface="Times New Roman"/>
                <a:cs typeface="Times New Roman"/>
              </a:rPr>
              <a:t>DEFINE </a:t>
            </a:r>
            <a:r>
              <a:rPr sz="3200" dirty="0">
                <a:latin typeface="Times New Roman"/>
                <a:cs typeface="Times New Roman"/>
              </a:rPr>
              <a:t>should handle the </a:t>
            </a:r>
            <a:r>
              <a:rPr sz="3200" spc="-785" dirty="0">
                <a:latin typeface="Times New Roman"/>
                <a:cs typeface="Times New Roman"/>
              </a:rPr>
              <a:t> </a:t>
            </a:r>
            <a:r>
              <a:rPr sz="3200" spc="-5" dirty="0">
                <a:latin typeface="Times New Roman"/>
                <a:cs typeface="Times New Roman"/>
              </a:rPr>
              <a:t>nested</a:t>
            </a:r>
            <a:r>
              <a:rPr sz="3200" spc="21" dirty="0">
                <a:latin typeface="Times New Roman"/>
                <a:cs typeface="Times New Roman"/>
              </a:rPr>
              <a:t> </a:t>
            </a:r>
            <a:r>
              <a:rPr sz="3200" spc="-10" dirty="0">
                <a:latin typeface="Times New Roman"/>
                <a:cs typeface="Times New Roman"/>
              </a:rPr>
              <a:t>macro</a:t>
            </a:r>
            <a:r>
              <a:rPr sz="3200" dirty="0">
                <a:latin typeface="Times New Roman"/>
                <a:cs typeface="Times New Roman"/>
              </a:rPr>
              <a:t> definition</a:t>
            </a:r>
            <a:endParaRPr sz="3200">
              <a:latin typeface="Times New Roman"/>
              <a:cs typeface="Times New Roman"/>
            </a:endParaRPr>
          </a:p>
          <a:p>
            <a:pPr marL="920008" lvl="1" indent="-435894">
              <a:spcBef>
                <a:spcPts val="689"/>
              </a:spcBef>
              <a:buClr>
                <a:srgbClr val="999966"/>
              </a:buClr>
              <a:buSzPct val="75000"/>
              <a:buFont typeface="Wingdings"/>
              <a:buChar char=""/>
              <a:tabLst>
                <a:tab pos="920008" algn="l"/>
                <a:tab pos="920643" algn="l"/>
              </a:tabLst>
            </a:pPr>
            <a:r>
              <a:rPr sz="2800" spc="-5" dirty="0">
                <a:latin typeface="Times New Roman"/>
                <a:cs typeface="Times New Roman"/>
              </a:rPr>
              <a:t>Maintains</a:t>
            </a:r>
            <a:r>
              <a:rPr sz="2800" spc="-30" dirty="0">
                <a:latin typeface="Times New Roman"/>
                <a:cs typeface="Times New Roman"/>
              </a:rPr>
              <a:t> </a:t>
            </a:r>
            <a:r>
              <a:rPr sz="2800" dirty="0">
                <a:latin typeface="Times New Roman"/>
                <a:cs typeface="Times New Roman"/>
              </a:rPr>
              <a:t>a</a:t>
            </a:r>
            <a:r>
              <a:rPr sz="2800" spc="-10" dirty="0">
                <a:latin typeface="Times New Roman"/>
                <a:cs typeface="Times New Roman"/>
              </a:rPr>
              <a:t> </a:t>
            </a:r>
            <a:r>
              <a:rPr sz="2800" spc="-5" dirty="0">
                <a:latin typeface="Times New Roman"/>
                <a:cs typeface="Times New Roman"/>
              </a:rPr>
              <a:t>counter</a:t>
            </a:r>
            <a:r>
              <a:rPr sz="2800" spc="-15" dirty="0">
                <a:latin typeface="Times New Roman"/>
                <a:cs typeface="Times New Roman"/>
              </a:rPr>
              <a:t> </a:t>
            </a:r>
            <a:r>
              <a:rPr sz="2800" spc="-10" dirty="0">
                <a:latin typeface="Times New Roman"/>
                <a:cs typeface="Times New Roman"/>
              </a:rPr>
              <a:t>named</a:t>
            </a:r>
            <a:r>
              <a:rPr sz="2800" spc="5" dirty="0">
                <a:latin typeface="Times New Roman"/>
                <a:cs typeface="Times New Roman"/>
              </a:rPr>
              <a:t> </a:t>
            </a:r>
            <a:r>
              <a:rPr sz="2800" b="1" dirty="0">
                <a:solidFill>
                  <a:srgbClr val="CC0000"/>
                </a:solidFill>
                <a:latin typeface="Times New Roman"/>
                <a:cs typeface="Times New Roman"/>
              </a:rPr>
              <a:t>LEVEL</a:t>
            </a:r>
            <a:endParaRPr sz="2800">
              <a:latin typeface="Times New Roman"/>
              <a:cs typeface="Times New Roman"/>
            </a:endParaRPr>
          </a:p>
          <a:p>
            <a:pPr marL="920008" marR="5077" lvl="1" indent="-435894">
              <a:spcBef>
                <a:spcPts val="670"/>
              </a:spcBef>
              <a:buClr>
                <a:srgbClr val="999966"/>
              </a:buClr>
              <a:buSzPct val="75000"/>
              <a:buFont typeface="Wingdings"/>
              <a:buChar char=""/>
              <a:tabLst>
                <a:tab pos="920008" algn="l"/>
                <a:tab pos="920643" algn="l"/>
              </a:tabLst>
            </a:pPr>
            <a:r>
              <a:rPr sz="2800" dirty="0">
                <a:latin typeface="Times New Roman"/>
                <a:cs typeface="Times New Roman"/>
              </a:rPr>
              <a:t>Each</a:t>
            </a:r>
            <a:r>
              <a:rPr sz="2800" spc="-25" dirty="0">
                <a:latin typeface="Times New Roman"/>
                <a:cs typeface="Times New Roman"/>
              </a:rPr>
              <a:t> </a:t>
            </a:r>
            <a:r>
              <a:rPr sz="2800" spc="-5" dirty="0">
                <a:latin typeface="Times New Roman"/>
                <a:cs typeface="Times New Roman"/>
              </a:rPr>
              <a:t>time</a:t>
            </a:r>
            <a:r>
              <a:rPr sz="2800" spc="-10" dirty="0">
                <a:latin typeface="Times New Roman"/>
                <a:cs typeface="Times New Roman"/>
              </a:rPr>
              <a:t> </a:t>
            </a:r>
            <a:r>
              <a:rPr sz="2800" dirty="0">
                <a:latin typeface="Times New Roman"/>
                <a:cs typeface="Times New Roman"/>
              </a:rPr>
              <a:t>a</a:t>
            </a:r>
            <a:r>
              <a:rPr sz="2800" spc="-5" dirty="0">
                <a:latin typeface="Times New Roman"/>
                <a:cs typeface="Times New Roman"/>
              </a:rPr>
              <a:t> </a:t>
            </a:r>
            <a:r>
              <a:rPr sz="2800" dirty="0">
                <a:latin typeface="Times New Roman"/>
                <a:cs typeface="Times New Roman"/>
              </a:rPr>
              <a:t>MACRO</a:t>
            </a:r>
            <a:r>
              <a:rPr sz="2800" spc="-44" dirty="0">
                <a:latin typeface="Times New Roman"/>
                <a:cs typeface="Times New Roman"/>
              </a:rPr>
              <a:t> </a:t>
            </a:r>
            <a:r>
              <a:rPr sz="2800" spc="-5" dirty="0">
                <a:latin typeface="Times New Roman"/>
                <a:cs typeface="Times New Roman"/>
              </a:rPr>
              <a:t>directive</a:t>
            </a:r>
            <a:r>
              <a:rPr sz="2800" spc="-10" dirty="0">
                <a:latin typeface="Times New Roman"/>
                <a:cs typeface="Times New Roman"/>
              </a:rPr>
              <a:t> </a:t>
            </a:r>
            <a:r>
              <a:rPr sz="2800" spc="-5" dirty="0">
                <a:latin typeface="Times New Roman"/>
                <a:cs typeface="Times New Roman"/>
              </a:rPr>
              <a:t>is</a:t>
            </a:r>
            <a:r>
              <a:rPr sz="2800" spc="5" dirty="0">
                <a:latin typeface="Times New Roman"/>
                <a:cs typeface="Times New Roman"/>
              </a:rPr>
              <a:t> </a:t>
            </a:r>
            <a:r>
              <a:rPr sz="2800" dirty="0">
                <a:latin typeface="Times New Roman"/>
                <a:cs typeface="Times New Roman"/>
              </a:rPr>
              <a:t>read,</a:t>
            </a:r>
            <a:r>
              <a:rPr sz="2800" spc="-15" dirty="0">
                <a:latin typeface="Times New Roman"/>
                <a:cs typeface="Times New Roman"/>
              </a:rPr>
              <a:t> </a:t>
            </a:r>
            <a:r>
              <a:rPr sz="2800" spc="-10" dirty="0">
                <a:latin typeface="Times New Roman"/>
                <a:cs typeface="Times New Roman"/>
              </a:rPr>
              <a:t>the </a:t>
            </a:r>
            <a:r>
              <a:rPr sz="2800" spc="-5" dirty="0">
                <a:latin typeface="Times New Roman"/>
                <a:cs typeface="Times New Roman"/>
              </a:rPr>
              <a:t>value </a:t>
            </a:r>
            <a:r>
              <a:rPr sz="2800" spc="-685" dirty="0">
                <a:latin typeface="Times New Roman"/>
                <a:cs typeface="Times New Roman"/>
              </a:rPr>
              <a:t> </a:t>
            </a:r>
            <a:r>
              <a:rPr sz="2800" spc="5" dirty="0">
                <a:latin typeface="Times New Roman"/>
                <a:cs typeface="Times New Roman"/>
              </a:rPr>
              <a:t>of</a:t>
            </a:r>
            <a:r>
              <a:rPr sz="2800" spc="-10" dirty="0">
                <a:latin typeface="Times New Roman"/>
                <a:cs typeface="Times New Roman"/>
              </a:rPr>
              <a:t> LEVEL</a:t>
            </a:r>
            <a:r>
              <a:rPr sz="2800" spc="5" dirty="0">
                <a:latin typeface="Times New Roman"/>
                <a:cs typeface="Times New Roman"/>
              </a:rPr>
              <a:t> is </a:t>
            </a:r>
            <a:r>
              <a:rPr sz="2800" spc="-5" dirty="0">
                <a:latin typeface="Times New Roman"/>
                <a:cs typeface="Times New Roman"/>
              </a:rPr>
              <a:t>increased</a:t>
            </a:r>
            <a:r>
              <a:rPr sz="2800" dirty="0">
                <a:latin typeface="Times New Roman"/>
                <a:cs typeface="Times New Roman"/>
              </a:rPr>
              <a:t> </a:t>
            </a:r>
            <a:r>
              <a:rPr sz="2800" spc="5" dirty="0">
                <a:latin typeface="Times New Roman"/>
                <a:cs typeface="Times New Roman"/>
              </a:rPr>
              <a:t>by</a:t>
            </a:r>
            <a:r>
              <a:rPr sz="2800" spc="-40" dirty="0">
                <a:latin typeface="Times New Roman"/>
                <a:cs typeface="Times New Roman"/>
              </a:rPr>
              <a:t> </a:t>
            </a:r>
            <a:r>
              <a:rPr sz="2800" dirty="0">
                <a:latin typeface="Times New Roman"/>
                <a:cs typeface="Times New Roman"/>
              </a:rPr>
              <a:t>1</a:t>
            </a:r>
            <a:endParaRPr sz="2800">
              <a:latin typeface="Times New Roman"/>
              <a:cs typeface="Times New Roman"/>
            </a:endParaRPr>
          </a:p>
          <a:p>
            <a:pPr marL="920008" marR="83754" lvl="1" indent="-435894">
              <a:spcBef>
                <a:spcPts val="695"/>
              </a:spcBef>
              <a:buClr>
                <a:srgbClr val="999966"/>
              </a:buClr>
              <a:buSzPct val="75000"/>
              <a:buFont typeface="Wingdings"/>
              <a:buChar char=""/>
              <a:tabLst>
                <a:tab pos="920008" algn="l"/>
                <a:tab pos="920643" algn="l"/>
              </a:tabLst>
            </a:pPr>
            <a:r>
              <a:rPr sz="2800" dirty="0">
                <a:latin typeface="Times New Roman"/>
                <a:cs typeface="Times New Roman"/>
              </a:rPr>
              <a:t>Each</a:t>
            </a:r>
            <a:r>
              <a:rPr sz="2800" spc="-25" dirty="0">
                <a:latin typeface="Times New Roman"/>
                <a:cs typeface="Times New Roman"/>
              </a:rPr>
              <a:t> </a:t>
            </a:r>
            <a:r>
              <a:rPr sz="2800" spc="-5" dirty="0">
                <a:latin typeface="Times New Roman"/>
                <a:cs typeface="Times New Roman"/>
              </a:rPr>
              <a:t>time</a:t>
            </a:r>
            <a:r>
              <a:rPr sz="2800" spc="-10" dirty="0">
                <a:latin typeface="Times New Roman"/>
                <a:cs typeface="Times New Roman"/>
              </a:rPr>
              <a:t> </a:t>
            </a:r>
            <a:r>
              <a:rPr sz="2800" dirty="0">
                <a:latin typeface="Times New Roman"/>
                <a:cs typeface="Times New Roman"/>
              </a:rPr>
              <a:t>an </a:t>
            </a:r>
            <a:r>
              <a:rPr sz="2800" spc="-5" dirty="0">
                <a:latin typeface="Times New Roman"/>
                <a:cs typeface="Times New Roman"/>
              </a:rPr>
              <a:t>MEND</a:t>
            </a:r>
            <a:r>
              <a:rPr sz="2800" spc="-21" dirty="0">
                <a:latin typeface="Times New Roman"/>
                <a:cs typeface="Times New Roman"/>
              </a:rPr>
              <a:t> </a:t>
            </a:r>
            <a:r>
              <a:rPr sz="2800" spc="-5" dirty="0">
                <a:latin typeface="Times New Roman"/>
                <a:cs typeface="Times New Roman"/>
              </a:rPr>
              <a:t>directive</a:t>
            </a:r>
            <a:r>
              <a:rPr sz="2800" spc="-10" dirty="0">
                <a:latin typeface="Times New Roman"/>
                <a:cs typeface="Times New Roman"/>
              </a:rPr>
              <a:t> </a:t>
            </a:r>
            <a:r>
              <a:rPr sz="2800" spc="-5" dirty="0">
                <a:latin typeface="Times New Roman"/>
                <a:cs typeface="Times New Roman"/>
              </a:rPr>
              <a:t>is</a:t>
            </a:r>
            <a:r>
              <a:rPr sz="2800" dirty="0">
                <a:latin typeface="Times New Roman"/>
                <a:cs typeface="Times New Roman"/>
              </a:rPr>
              <a:t> read,</a:t>
            </a:r>
            <a:r>
              <a:rPr sz="2800" spc="-35" dirty="0">
                <a:latin typeface="Times New Roman"/>
                <a:cs typeface="Times New Roman"/>
              </a:rPr>
              <a:t> </a:t>
            </a:r>
            <a:r>
              <a:rPr sz="2800" dirty="0">
                <a:latin typeface="Times New Roman"/>
                <a:cs typeface="Times New Roman"/>
              </a:rPr>
              <a:t>the</a:t>
            </a:r>
            <a:r>
              <a:rPr sz="2800" spc="-35" dirty="0">
                <a:latin typeface="Times New Roman"/>
                <a:cs typeface="Times New Roman"/>
              </a:rPr>
              <a:t> </a:t>
            </a:r>
            <a:r>
              <a:rPr sz="2800" spc="-5" dirty="0">
                <a:latin typeface="Times New Roman"/>
                <a:cs typeface="Times New Roman"/>
              </a:rPr>
              <a:t>value </a:t>
            </a:r>
            <a:r>
              <a:rPr sz="2800" spc="-685" dirty="0">
                <a:latin typeface="Times New Roman"/>
                <a:cs typeface="Times New Roman"/>
              </a:rPr>
              <a:t> </a:t>
            </a:r>
            <a:r>
              <a:rPr sz="2800" spc="5" dirty="0">
                <a:latin typeface="Times New Roman"/>
                <a:cs typeface="Times New Roman"/>
              </a:rPr>
              <a:t>of</a:t>
            </a:r>
            <a:r>
              <a:rPr sz="2800" spc="-10" dirty="0">
                <a:latin typeface="Times New Roman"/>
                <a:cs typeface="Times New Roman"/>
              </a:rPr>
              <a:t> LEVEL</a:t>
            </a:r>
            <a:r>
              <a:rPr sz="2800" spc="5" dirty="0">
                <a:latin typeface="Times New Roman"/>
                <a:cs typeface="Times New Roman"/>
              </a:rPr>
              <a:t> is </a:t>
            </a:r>
            <a:r>
              <a:rPr sz="2800" spc="-10" dirty="0">
                <a:latin typeface="Times New Roman"/>
                <a:cs typeface="Times New Roman"/>
              </a:rPr>
              <a:t>decreased</a:t>
            </a:r>
            <a:r>
              <a:rPr sz="2800" spc="-21" dirty="0">
                <a:latin typeface="Times New Roman"/>
                <a:cs typeface="Times New Roman"/>
              </a:rPr>
              <a:t> </a:t>
            </a:r>
            <a:r>
              <a:rPr sz="2800" spc="5" dirty="0">
                <a:latin typeface="Times New Roman"/>
                <a:cs typeface="Times New Roman"/>
              </a:rPr>
              <a:t>by</a:t>
            </a:r>
            <a:r>
              <a:rPr sz="2800" spc="-40" dirty="0">
                <a:latin typeface="Times New Roman"/>
                <a:cs typeface="Times New Roman"/>
              </a:rPr>
              <a:t> </a:t>
            </a:r>
            <a:r>
              <a:rPr sz="2800" dirty="0">
                <a:latin typeface="Times New Roman"/>
                <a:cs typeface="Times New Roman"/>
              </a:rPr>
              <a:t>1</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TW" smtClean="0"/>
              <a:t>Nested Macros Definition</a:t>
            </a:r>
          </a:p>
        </p:txBody>
      </p:sp>
      <p:sp>
        <p:nvSpPr>
          <p:cNvPr id="14339" name="Rectangle 3"/>
          <p:cNvSpPr>
            <a:spLocks noGrp="1" noChangeArrowheads="1"/>
          </p:cNvSpPr>
          <p:nvPr>
            <p:ph type="body" idx="1"/>
          </p:nvPr>
        </p:nvSpPr>
        <p:spPr>
          <a:xfrm>
            <a:off x="801056" y="2015067"/>
            <a:ext cx="9078595" cy="915636"/>
          </a:xfrm>
        </p:spPr>
        <p:txBody>
          <a:bodyPr/>
          <a:lstStyle/>
          <a:p>
            <a:endParaRPr lang="en-US" altLang="zh-TW" smtClean="0"/>
          </a:p>
          <a:p>
            <a:r>
              <a:rPr lang="en-US" altLang="zh-TW" smtClean="0"/>
              <a:t>Macro definition within macros</a:t>
            </a:r>
          </a:p>
          <a:p>
            <a:pPr lvl="1"/>
            <a:r>
              <a:rPr lang="en-US" altLang="zh-TW" smtClean="0"/>
              <a:t>process inner macro definition, during the expansion of outer macro</a:t>
            </a:r>
          </a:p>
        </p:txBody>
      </p:sp>
      <p:sp>
        <p:nvSpPr>
          <p:cNvPr id="8" name="Rectangle 7"/>
          <p:cNvSpPr/>
          <p:nvPr/>
        </p:nvSpPr>
        <p:spPr bwMode="auto">
          <a:xfrm>
            <a:off x="1157076" y="4114095"/>
            <a:ext cx="7476490" cy="2602794"/>
          </a:xfrm>
          <a:prstGeom prst="rect">
            <a:avLst/>
          </a:prstGeom>
          <a:ln>
            <a:headEnd type="none" w="med" len="med"/>
            <a:tailEnd type="none" w="med" len="med"/>
          </a:ln>
          <a:extLst>
            <a:ext uri="{AF507438-7753-43E0-B8FC-AC1667EBCBE1}"/>
          </a:extLst>
        </p:spPr>
        <p:style>
          <a:lnRef idx="2">
            <a:schemeClr val="dk1"/>
          </a:lnRef>
          <a:fillRef idx="1">
            <a:schemeClr val="lt1"/>
          </a:fillRef>
          <a:effectRef idx="0">
            <a:schemeClr val="dk1"/>
          </a:effectRef>
          <a:fontRef idx="minor">
            <a:schemeClr val="dk1"/>
          </a:fontRef>
        </p:style>
        <p:txBody>
          <a:bodyPr lIns="104121" tIns="52061" rIns="104121" bIns="52061"/>
          <a:lstStyle/>
          <a:p>
            <a:pPr>
              <a:defRPr/>
            </a:pPr>
            <a:endParaRPr lang="en-US" dirty="0">
              <a:solidFill>
                <a:schemeClr val="tx1"/>
              </a:solidFill>
              <a:latin typeface="Times New Roman" pitchFamily="18" charset="0"/>
            </a:endParaRPr>
          </a:p>
        </p:txBody>
      </p:sp>
      <p:sp>
        <p:nvSpPr>
          <p:cNvPr id="9" name="Rectangle 8"/>
          <p:cNvSpPr/>
          <p:nvPr/>
        </p:nvSpPr>
        <p:spPr bwMode="auto">
          <a:xfrm>
            <a:off x="2225146" y="4953710"/>
            <a:ext cx="5340350" cy="1595261"/>
          </a:xfrm>
          <a:prstGeom prst="rect">
            <a:avLst/>
          </a:prstGeom>
          <a:ln>
            <a:headEnd type="none" w="med" len="med"/>
            <a:tailEnd type="none" w="med" len="med"/>
          </a:ln>
          <a:extLst>
            <a:ext uri="{AF507438-7753-43E0-B8FC-AC1667EBCBE1}"/>
          </a:extLst>
        </p:spPr>
        <p:style>
          <a:lnRef idx="2">
            <a:schemeClr val="dk1"/>
          </a:lnRef>
          <a:fillRef idx="1">
            <a:schemeClr val="lt1"/>
          </a:fillRef>
          <a:effectRef idx="0">
            <a:schemeClr val="dk1"/>
          </a:effectRef>
          <a:fontRef idx="minor">
            <a:schemeClr val="dk1"/>
          </a:fontRef>
        </p:style>
        <p:txBody>
          <a:bodyPr lIns="104121" tIns="52061" rIns="104121" bIns="52061"/>
          <a:lstStyle/>
          <a:p>
            <a:pPr>
              <a:defRPr/>
            </a:pPr>
            <a:endParaRPr lang="en-US">
              <a:solidFill>
                <a:schemeClr val="tx1"/>
              </a:solidFill>
              <a:latin typeface="Times New Roman" pitchFamily="18" charset="0"/>
            </a:endParaRPr>
          </a:p>
        </p:txBody>
      </p:sp>
      <p:sp>
        <p:nvSpPr>
          <p:cNvPr id="14342" name="TextBox 10"/>
          <p:cNvSpPr txBox="1">
            <a:spLocks noChangeArrowheads="1"/>
          </p:cNvSpPr>
          <p:nvPr/>
        </p:nvSpPr>
        <p:spPr bwMode="auto">
          <a:xfrm>
            <a:off x="3649239" y="4198057"/>
            <a:ext cx="4361286" cy="382222"/>
          </a:xfrm>
          <a:prstGeom prst="rect">
            <a:avLst/>
          </a:prstGeom>
          <a:noFill/>
          <a:ln w="9525">
            <a:noFill/>
            <a:miter lim="800000"/>
            <a:headEnd/>
            <a:tailEnd/>
          </a:ln>
        </p:spPr>
        <p:txBody>
          <a:bodyPr lIns="104121" tIns="52061" rIns="104121" bIns="52061">
            <a:spAutoFit/>
          </a:bodyPr>
          <a:lstStyle/>
          <a:p>
            <a:r>
              <a:rPr lang="en-US"/>
              <a:t>Outer macro definition</a:t>
            </a:r>
          </a:p>
        </p:txBody>
      </p:sp>
      <p:sp>
        <p:nvSpPr>
          <p:cNvPr id="14343" name="TextBox 11"/>
          <p:cNvSpPr txBox="1">
            <a:spLocks noChangeArrowheads="1"/>
          </p:cNvSpPr>
          <p:nvPr/>
        </p:nvSpPr>
        <p:spPr bwMode="auto">
          <a:xfrm>
            <a:off x="3649239" y="5373513"/>
            <a:ext cx="3827251" cy="382222"/>
          </a:xfrm>
          <a:prstGeom prst="rect">
            <a:avLst/>
          </a:prstGeom>
          <a:noFill/>
          <a:ln w="9525">
            <a:noFill/>
            <a:miter lim="800000"/>
            <a:headEnd/>
            <a:tailEnd/>
          </a:ln>
        </p:spPr>
        <p:txBody>
          <a:bodyPr lIns="104121" tIns="52061" rIns="104121" bIns="52061">
            <a:spAutoFit/>
          </a:bodyPr>
          <a:lstStyle/>
          <a:p>
            <a:r>
              <a:rPr lang="en-US"/>
              <a:t>Inner macro definition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534035" y="2015068"/>
            <a:ext cx="8544560" cy="6276132"/>
          </a:xfrm>
          <a:prstGeom prst="rect">
            <a:avLst/>
          </a:prstGeom>
          <a:noFill/>
          <a:ln w="9525">
            <a:noFill/>
            <a:miter lim="800000"/>
            <a:headEnd/>
            <a:tailEnd/>
          </a:ln>
        </p:spPr>
        <p:txBody>
          <a:bodyPr lIns="104121" tIns="52061" rIns="104121" bIns="52061">
            <a:spAutoFit/>
          </a:bodyPr>
          <a:lstStyle/>
          <a:p>
            <a:r>
              <a:rPr lang="en-US" dirty="0"/>
              <a:t>TEST 		START 		2000h</a:t>
            </a:r>
          </a:p>
          <a:p>
            <a:r>
              <a:rPr lang="en-US" b="1" dirty="0"/>
              <a:t>MACROS	</a:t>
            </a:r>
            <a:r>
              <a:rPr lang="en-US" b="1" dirty="0" smtClean="0"/>
              <a:t>MACRO</a:t>
            </a:r>
            <a:endParaRPr lang="en-US" b="1" dirty="0"/>
          </a:p>
          <a:p>
            <a:r>
              <a:rPr lang="en-US" b="1" dirty="0"/>
              <a:t>CELTOFER	MACRO		&amp;CEL 	&amp;FER</a:t>
            </a:r>
          </a:p>
          <a:p>
            <a:r>
              <a:rPr lang="en-US" dirty="0"/>
              <a:t>		LDA		&amp;CEL	</a:t>
            </a:r>
          </a:p>
          <a:p>
            <a:r>
              <a:rPr lang="en-US" dirty="0"/>
              <a:t>		MULT		NINE</a:t>
            </a:r>
          </a:p>
          <a:p>
            <a:r>
              <a:rPr lang="en-US" dirty="0"/>
              <a:t>		DIV		FIVE</a:t>
            </a:r>
          </a:p>
          <a:p>
            <a:r>
              <a:rPr lang="en-US" dirty="0"/>
              <a:t>		ADD		THIRTYTWO</a:t>
            </a:r>
          </a:p>
          <a:p>
            <a:r>
              <a:rPr lang="en-US" dirty="0"/>
              <a:t>		STA		&amp;FER</a:t>
            </a:r>
          </a:p>
          <a:p>
            <a:r>
              <a:rPr lang="en-US" dirty="0"/>
              <a:t>		MEND		</a:t>
            </a:r>
          </a:p>
          <a:p>
            <a:r>
              <a:rPr lang="en-US" dirty="0"/>
              <a:t>		MEND</a:t>
            </a:r>
          </a:p>
          <a:p>
            <a:endParaRPr lang="en-US" dirty="0"/>
          </a:p>
          <a:p>
            <a:r>
              <a:rPr lang="en-US" b="1" dirty="0"/>
              <a:t>MACROF	</a:t>
            </a:r>
            <a:r>
              <a:rPr lang="en-US" b="1" dirty="0" smtClean="0"/>
              <a:t>MACRO</a:t>
            </a:r>
            <a:endParaRPr lang="en-US" b="1" dirty="0"/>
          </a:p>
          <a:p>
            <a:r>
              <a:rPr lang="en-US" b="1" dirty="0"/>
              <a:t>CELTOFER	MACRO		&amp;CEL 	&amp;FER</a:t>
            </a:r>
          </a:p>
          <a:p>
            <a:r>
              <a:rPr lang="en-US" dirty="0"/>
              <a:t>		LDAF		&amp;CEL	</a:t>
            </a:r>
          </a:p>
          <a:p>
            <a:r>
              <a:rPr lang="en-US" dirty="0"/>
              <a:t>		MULTF		NINE</a:t>
            </a:r>
          </a:p>
          <a:p>
            <a:r>
              <a:rPr lang="en-US" dirty="0"/>
              <a:t>		DIVF		FIVE</a:t>
            </a:r>
          </a:p>
          <a:p>
            <a:r>
              <a:rPr lang="en-US" dirty="0"/>
              <a:t>		ADDF		THIRTYTWO</a:t>
            </a:r>
          </a:p>
          <a:p>
            <a:r>
              <a:rPr lang="en-US" dirty="0"/>
              <a:t>		STAF		&amp;FER</a:t>
            </a:r>
          </a:p>
          <a:p>
            <a:r>
              <a:rPr lang="en-US" dirty="0"/>
              <a:t>		MEND		</a:t>
            </a:r>
          </a:p>
          <a:p>
            <a:r>
              <a:rPr lang="en-US" dirty="0"/>
              <a:t>		MEND</a:t>
            </a:r>
          </a:p>
          <a:p>
            <a:endParaRPr lang="en-US" sz="2300" dirty="0"/>
          </a:p>
          <a:p>
            <a:endParaRPr lang="en-US" dirty="0"/>
          </a:p>
        </p:txBody>
      </p:sp>
      <p:sp>
        <p:nvSpPr>
          <p:cNvPr id="15363" name="TextBox 1"/>
          <p:cNvSpPr txBox="1">
            <a:spLocks noChangeArrowheads="1"/>
          </p:cNvSpPr>
          <p:nvPr/>
        </p:nvSpPr>
        <p:spPr bwMode="auto">
          <a:xfrm>
            <a:off x="7743507" y="3022601"/>
            <a:ext cx="2759181" cy="382210"/>
          </a:xfrm>
          <a:prstGeom prst="rect">
            <a:avLst/>
          </a:prstGeom>
          <a:noFill/>
          <a:ln w="9525">
            <a:noFill/>
            <a:miter lim="800000"/>
            <a:headEnd/>
            <a:tailEnd/>
          </a:ln>
        </p:spPr>
        <p:txBody>
          <a:bodyPr lIns="104121" tIns="52061" rIns="104121" bIns="52061">
            <a:spAutoFit/>
          </a:bodyPr>
          <a:lstStyle/>
          <a:p>
            <a:r>
              <a:rPr lang="en-US"/>
              <a:t>Integer instructions set</a:t>
            </a:r>
          </a:p>
        </p:txBody>
      </p:sp>
      <p:sp>
        <p:nvSpPr>
          <p:cNvPr id="15364" name="TextBox 4"/>
          <p:cNvSpPr txBox="1">
            <a:spLocks noChangeArrowheads="1"/>
          </p:cNvSpPr>
          <p:nvPr/>
        </p:nvSpPr>
        <p:spPr bwMode="auto">
          <a:xfrm>
            <a:off x="7565496" y="5310547"/>
            <a:ext cx="2581169" cy="659209"/>
          </a:xfrm>
          <a:prstGeom prst="rect">
            <a:avLst/>
          </a:prstGeom>
          <a:noFill/>
          <a:ln w="9525">
            <a:noFill/>
            <a:miter lim="800000"/>
            <a:headEnd/>
            <a:tailEnd/>
          </a:ln>
        </p:spPr>
        <p:txBody>
          <a:bodyPr lIns="104121" tIns="52061" rIns="104121" bIns="52061">
            <a:spAutoFit/>
          </a:bodyPr>
          <a:lstStyle/>
          <a:p>
            <a:r>
              <a:rPr lang="en-US"/>
              <a:t>Floating point instructions set</a:t>
            </a:r>
          </a:p>
        </p:txBody>
      </p:sp>
      <p:sp>
        <p:nvSpPr>
          <p:cNvPr id="15365" name="Left Arrow 6"/>
          <p:cNvSpPr>
            <a:spLocks noChangeArrowheads="1"/>
          </p:cNvSpPr>
          <p:nvPr/>
        </p:nvSpPr>
        <p:spPr bwMode="auto">
          <a:xfrm>
            <a:off x="6497426" y="3190527"/>
            <a:ext cx="890058" cy="458288"/>
          </a:xfrm>
          <a:prstGeom prst="leftArrow">
            <a:avLst>
              <a:gd name="adj1" fmla="val 50000"/>
              <a:gd name="adj2" fmla="val 49949"/>
            </a:avLst>
          </a:prstGeom>
          <a:solidFill>
            <a:schemeClr val="accent1"/>
          </a:solidFill>
          <a:ln w="12700" algn="ctr">
            <a:solidFill>
              <a:schemeClr val="tx1"/>
            </a:solidFill>
            <a:round/>
            <a:headEnd/>
            <a:tailEnd/>
          </a:ln>
        </p:spPr>
        <p:txBody>
          <a:bodyPr lIns="104121" tIns="52061" rIns="104121" bIns="52061"/>
          <a:lstStyle/>
          <a:p>
            <a:endParaRPr lang="en-US"/>
          </a:p>
        </p:txBody>
      </p:sp>
      <p:sp>
        <p:nvSpPr>
          <p:cNvPr id="15366" name="Left Arrow 7"/>
          <p:cNvSpPr>
            <a:spLocks noChangeArrowheads="1"/>
          </p:cNvSpPr>
          <p:nvPr/>
        </p:nvSpPr>
        <p:spPr bwMode="auto">
          <a:xfrm>
            <a:off x="6497426" y="5502957"/>
            <a:ext cx="890058" cy="458288"/>
          </a:xfrm>
          <a:prstGeom prst="leftArrow">
            <a:avLst>
              <a:gd name="adj1" fmla="val 50000"/>
              <a:gd name="adj2" fmla="val 49949"/>
            </a:avLst>
          </a:prstGeom>
          <a:solidFill>
            <a:schemeClr val="accent1"/>
          </a:solidFill>
          <a:ln w="12700" algn="ctr">
            <a:solidFill>
              <a:schemeClr val="tx1"/>
            </a:solidFill>
            <a:round/>
            <a:headEnd/>
            <a:tailEnd/>
          </a:ln>
        </p:spPr>
        <p:txBody>
          <a:bodyPr lIns="104121" tIns="52061" rIns="104121" bIns="52061"/>
          <a:lstStyle/>
          <a:p>
            <a:endParaRPr lang="en-US"/>
          </a:p>
        </p:txBody>
      </p:sp>
      <p:sp>
        <p:nvSpPr>
          <p:cNvPr id="7" name="Rectangle 2"/>
          <p:cNvSpPr txBox="1">
            <a:spLocks noChangeArrowheads="1"/>
          </p:cNvSpPr>
          <p:nvPr/>
        </p:nvSpPr>
        <p:spPr>
          <a:xfrm>
            <a:off x="801056" y="251883"/>
            <a:ext cx="9078595" cy="1259417"/>
          </a:xfrm>
          <a:prstGeom prst="rect">
            <a:avLst/>
          </a:prstGeom>
        </p:spPr>
        <p:txBody>
          <a:bodyPr lIns="104121" tIns="52061" rIns="104121" bIns="52061"/>
          <a:lstStyle/>
          <a:p>
            <a:pPr algn="ctr" eaLnBrk="0" hangingPunct="0">
              <a:defRPr/>
            </a:pPr>
            <a:r>
              <a:rPr lang="en-US" altLang="zh-TW" sz="4100" kern="0" dirty="0">
                <a:solidFill>
                  <a:schemeClr val="tx2"/>
                </a:solidFill>
                <a:latin typeface="+mj-lt"/>
                <a:ea typeface="+mj-ea"/>
                <a:cs typeface="+mj-cs"/>
              </a:rPr>
              <a:t>Nested Macro Definition</a:t>
            </a:r>
          </a:p>
          <a:p>
            <a:pPr algn="ctr" eaLnBrk="0" hangingPunct="0">
              <a:defRPr/>
            </a:pPr>
            <a:r>
              <a:rPr lang="en-US" altLang="zh-TW" sz="4100" kern="0" dirty="0">
                <a:solidFill>
                  <a:schemeClr val="tx2"/>
                </a:solidFill>
                <a:latin typeface="+mj-lt"/>
                <a:ea typeface="+mj-ea"/>
                <a:cs typeface="+mj-cs"/>
              </a:rPr>
              <a:t>Example</a:t>
            </a:r>
          </a:p>
        </p:txBody>
      </p:sp>
      <p:sp>
        <p:nvSpPr>
          <p:cNvPr id="9" name="Left Bracket 8"/>
          <p:cNvSpPr/>
          <p:nvPr/>
        </p:nvSpPr>
        <p:spPr bwMode="auto">
          <a:xfrm>
            <a:off x="463550" y="2787655"/>
            <a:ext cx="533400" cy="1676400"/>
          </a:xfrm>
          <a:prstGeom prst="leftBracket">
            <a:avLst/>
          </a:prstGeom>
          <a:no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77" tIns="45688" rIns="91377" bIns="45688" numCol="1" rtlCol="0" anchor="t" anchorCtr="0" compatLnSpc="1">
            <a:prstTxWarp prst="textNoShape">
              <a:avLst/>
            </a:prstTxWarp>
          </a:bodyPr>
          <a:lstStyle/>
          <a:p>
            <a:pPr defTabSz="913765" fontAlgn="base">
              <a:spcBef>
                <a:spcPct val="0"/>
              </a:spcBef>
              <a:spcAft>
                <a:spcPct val="0"/>
              </a:spcAft>
            </a:pPr>
            <a:endParaRPr kumimoji="1" lang="en-US" sz="2400" dirty="0" smtClean="0">
              <a:latin typeface="Times New Roman" pitchFamily="18" charset="0"/>
              <a:ea typeface="新細明體" pitchFamily="18" charset="-120"/>
            </a:endParaRPr>
          </a:p>
        </p:txBody>
      </p:sp>
      <p:sp>
        <p:nvSpPr>
          <p:cNvPr id="11" name="Left Bracket 10"/>
          <p:cNvSpPr/>
          <p:nvPr/>
        </p:nvSpPr>
        <p:spPr bwMode="auto">
          <a:xfrm>
            <a:off x="152400" y="2482855"/>
            <a:ext cx="539750" cy="2286000"/>
          </a:xfrm>
          <a:prstGeom prst="leftBracket">
            <a:avLst/>
          </a:prstGeom>
          <a:no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77" tIns="45688" rIns="91377" bIns="45688" numCol="1" rtlCol="0" anchor="t" anchorCtr="0" compatLnSpc="1">
            <a:prstTxWarp prst="textNoShape">
              <a:avLst/>
            </a:prstTxWarp>
          </a:bodyPr>
          <a:lstStyle/>
          <a:p>
            <a:pPr defTabSz="913765" fontAlgn="base">
              <a:spcBef>
                <a:spcPct val="0"/>
              </a:spcBef>
              <a:spcAft>
                <a:spcPct val="0"/>
              </a:spcAft>
            </a:pPr>
            <a:endParaRPr kumimoji="1" lang="en-US" sz="2400" dirty="0" smtClean="0">
              <a:latin typeface="Times New Roman" pitchFamily="18" charset="0"/>
              <a:ea typeface="新細明體" pitchFamily="18" charset="-120"/>
            </a:endParaRPr>
          </a:p>
        </p:txBody>
      </p:sp>
      <p:sp>
        <p:nvSpPr>
          <p:cNvPr id="12" name="Left Bracket 11"/>
          <p:cNvSpPr/>
          <p:nvPr/>
        </p:nvSpPr>
        <p:spPr bwMode="auto">
          <a:xfrm>
            <a:off x="82553" y="5226054"/>
            <a:ext cx="539750" cy="2286000"/>
          </a:xfrm>
          <a:prstGeom prst="leftBracket">
            <a:avLst/>
          </a:prstGeom>
          <a:no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77" tIns="45688" rIns="91377" bIns="45688" numCol="1" rtlCol="0" anchor="t" anchorCtr="0" compatLnSpc="1">
            <a:prstTxWarp prst="textNoShape">
              <a:avLst/>
            </a:prstTxWarp>
          </a:bodyPr>
          <a:lstStyle/>
          <a:p>
            <a:pPr defTabSz="913765" fontAlgn="base">
              <a:spcBef>
                <a:spcPct val="0"/>
              </a:spcBef>
              <a:spcAft>
                <a:spcPct val="0"/>
              </a:spcAft>
            </a:pPr>
            <a:endParaRPr kumimoji="1" lang="en-US" sz="2400" dirty="0" smtClean="0">
              <a:latin typeface="Times New Roman" pitchFamily="18" charset="0"/>
              <a:ea typeface="新細明體" pitchFamily="18" charset="-120"/>
            </a:endParaRPr>
          </a:p>
        </p:txBody>
      </p:sp>
      <p:sp>
        <p:nvSpPr>
          <p:cNvPr id="13" name="Left Bracket 12"/>
          <p:cNvSpPr/>
          <p:nvPr/>
        </p:nvSpPr>
        <p:spPr bwMode="auto">
          <a:xfrm>
            <a:off x="158750" y="5530854"/>
            <a:ext cx="533400" cy="1676400"/>
          </a:xfrm>
          <a:prstGeom prst="leftBracket">
            <a:avLst/>
          </a:prstGeom>
          <a:no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377" tIns="45688" rIns="91377" bIns="45688" numCol="1" rtlCol="0" anchor="t" anchorCtr="0" compatLnSpc="1">
            <a:prstTxWarp prst="textNoShape">
              <a:avLst/>
            </a:prstTxWarp>
          </a:bodyPr>
          <a:lstStyle/>
          <a:p>
            <a:pPr defTabSz="913765" fontAlgn="base">
              <a:spcBef>
                <a:spcPct val="0"/>
              </a:spcBef>
              <a:spcAft>
                <a:spcPct val="0"/>
              </a:spcAft>
            </a:pPr>
            <a:endParaRPr kumimoji="1" lang="en-US" sz="2400" dirty="0" smtClean="0">
              <a:latin typeface="Times New Roman" pitchFamily="18" charset="0"/>
              <a:ea typeface="新細明體" pitchFamily="18" charset="-12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1691111" y="1750946"/>
            <a:ext cx="6319414" cy="2367297"/>
          </a:xfrm>
          <a:prstGeom prst="rect">
            <a:avLst/>
          </a:prstGeom>
          <a:noFill/>
          <a:ln w="9525">
            <a:noFill/>
            <a:miter lim="800000"/>
            <a:headEnd/>
            <a:tailEnd/>
          </a:ln>
        </p:spPr>
        <p:txBody>
          <a:bodyPr lIns="104121" tIns="52061" rIns="104121" bIns="52061">
            <a:spAutoFit/>
          </a:bodyPr>
          <a:lstStyle/>
          <a:p>
            <a:r>
              <a:rPr lang="en-US" dirty="0"/>
              <a:t>		</a:t>
            </a:r>
            <a:r>
              <a:rPr lang="en-US" sz="2100" dirty="0"/>
              <a:t>MACROS</a:t>
            </a:r>
          </a:p>
          <a:p>
            <a:r>
              <a:rPr lang="en-US" sz="2100" dirty="0"/>
              <a:t>		CELTOFER	C 	F</a:t>
            </a:r>
          </a:p>
          <a:p>
            <a:r>
              <a:rPr lang="en-US" sz="2100" dirty="0"/>
              <a:t>C		RESW		1</a:t>
            </a:r>
          </a:p>
          <a:p>
            <a:r>
              <a:rPr lang="en-US" sz="2100" dirty="0"/>
              <a:t>F		RESW		1</a:t>
            </a:r>
          </a:p>
          <a:p>
            <a:r>
              <a:rPr lang="en-US" sz="2100" dirty="0"/>
              <a:t>NINE		WORD		9</a:t>
            </a:r>
          </a:p>
          <a:p>
            <a:r>
              <a:rPr lang="en-US" sz="2100" dirty="0"/>
              <a:t>FIVE		WORD		5</a:t>
            </a:r>
          </a:p>
          <a:p>
            <a:r>
              <a:rPr lang="en-US" sz="2100" dirty="0"/>
              <a:t>THIRYTWO	WORD		32</a:t>
            </a:r>
          </a:p>
        </p:txBody>
      </p:sp>
      <p:sp>
        <p:nvSpPr>
          <p:cNvPr id="16387" name="Rectangle 4"/>
          <p:cNvSpPr>
            <a:spLocks noChangeArrowheads="1"/>
          </p:cNvSpPr>
          <p:nvPr/>
        </p:nvSpPr>
        <p:spPr bwMode="auto">
          <a:xfrm>
            <a:off x="1691111" y="4689583"/>
            <a:ext cx="6319414" cy="2936683"/>
          </a:xfrm>
          <a:prstGeom prst="rect">
            <a:avLst/>
          </a:prstGeom>
          <a:noFill/>
          <a:ln w="9525">
            <a:noFill/>
            <a:miter lim="800000"/>
            <a:headEnd/>
            <a:tailEnd/>
          </a:ln>
        </p:spPr>
        <p:txBody>
          <a:bodyPr lIns="104121" tIns="52061" rIns="104121" bIns="52061">
            <a:spAutoFit/>
          </a:bodyPr>
          <a:lstStyle/>
          <a:p>
            <a:r>
              <a:rPr lang="en-US" dirty="0"/>
              <a:t>		</a:t>
            </a:r>
            <a:r>
              <a:rPr lang="en-US" sz="2300" dirty="0"/>
              <a:t>MACROF</a:t>
            </a:r>
          </a:p>
          <a:p>
            <a:r>
              <a:rPr lang="en-US" sz="2300" dirty="0"/>
              <a:t>		CELTOFER	C 	F</a:t>
            </a:r>
          </a:p>
          <a:p>
            <a:r>
              <a:rPr lang="en-US" sz="2300" dirty="0"/>
              <a:t>C		RESW		1</a:t>
            </a:r>
          </a:p>
          <a:p>
            <a:r>
              <a:rPr lang="en-US" sz="2300" dirty="0"/>
              <a:t>F		RESW		1</a:t>
            </a:r>
          </a:p>
          <a:p>
            <a:r>
              <a:rPr lang="en-US" sz="2300" dirty="0"/>
              <a:t>NINE		WORD		9</a:t>
            </a:r>
          </a:p>
          <a:p>
            <a:r>
              <a:rPr lang="en-US" sz="2300" dirty="0"/>
              <a:t>FIVE		WORD		5</a:t>
            </a:r>
          </a:p>
          <a:p>
            <a:r>
              <a:rPr lang="en-US" sz="2300" dirty="0"/>
              <a:t>THIRYTWO	WORD		32</a:t>
            </a:r>
            <a:br>
              <a:rPr lang="en-US" sz="2300" dirty="0"/>
            </a:br>
            <a:r>
              <a:rPr lang="en-US" sz="2300" dirty="0"/>
              <a:t>		END</a:t>
            </a:r>
          </a:p>
        </p:txBody>
      </p:sp>
      <p:sp>
        <p:nvSpPr>
          <p:cNvPr id="16388" name="Rectangle 2"/>
          <p:cNvSpPr>
            <a:spLocks noGrp="1" noChangeArrowheads="1"/>
          </p:cNvSpPr>
          <p:nvPr>
            <p:ph type="title"/>
          </p:nvPr>
        </p:nvSpPr>
        <p:spPr/>
        <p:txBody>
          <a:bodyPr/>
          <a:lstStyle/>
          <a:p>
            <a:r>
              <a:rPr lang="en-US" altLang="zh-TW" smtClean="0"/>
              <a:t>Nested Macro Definition</a:t>
            </a:r>
            <a:br>
              <a:rPr lang="en-US" altLang="zh-TW" smtClean="0"/>
            </a:br>
            <a:r>
              <a:rPr lang="en-US" altLang="zh-TW" smtClean="0"/>
              <a:t>Example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10141" y="728475"/>
            <a:ext cx="8060435" cy="1231106"/>
          </a:xfrm>
        </p:spPr>
        <p:txBody>
          <a:bodyPr/>
          <a:lstStyle/>
          <a:p>
            <a:r>
              <a:rPr lang="en-US" altLang="zh-TW" sz="3600" dirty="0" smtClean="0"/>
              <a:t>One-Pass Macro Processor That</a:t>
            </a:r>
            <a:r>
              <a:rPr lang="en-US" altLang="zh-TW" dirty="0" smtClean="0"/>
              <a:t> </a:t>
            </a:r>
            <a:r>
              <a:rPr lang="en-US" altLang="zh-TW" sz="3600" dirty="0" smtClean="0"/>
              <a:t>Allows </a:t>
            </a:r>
            <a:r>
              <a:rPr lang="en-US" altLang="zh-TW" dirty="0" smtClean="0"/>
              <a:t>Nested Macro Definition</a:t>
            </a:r>
          </a:p>
        </p:txBody>
      </p:sp>
      <p:sp>
        <p:nvSpPr>
          <p:cNvPr id="17411" name="Rectangle 3"/>
          <p:cNvSpPr>
            <a:spLocks noGrp="1" noChangeArrowheads="1"/>
          </p:cNvSpPr>
          <p:nvPr>
            <p:ph type="body" idx="1"/>
          </p:nvPr>
        </p:nvSpPr>
        <p:spPr>
          <a:xfrm>
            <a:off x="712049" y="2099029"/>
            <a:ext cx="9078595" cy="1220847"/>
          </a:xfrm>
        </p:spPr>
        <p:txBody>
          <a:bodyPr/>
          <a:lstStyle/>
          <a:p>
            <a:r>
              <a:rPr lang="en-US" altLang="zh-TW" smtClean="0"/>
              <a:t>Sub-procedures</a:t>
            </a:r>
          </a:p>
          <a:p>
            <a:pPr lvl="1"/>
            <a:r>
              <a:rPr lang="en-US" altLang="zh-TW" smtClean="0"/>
              <a:t>macro definition: DEFINE</a:t>
            </a:r>
          </a:p>
          <a:p>
            <a:pPr lvl="1"/>
            <a:r>
              <a:rPr lang="en-US" altLang="zh-TW" smtClean="0"/>
              <a:t>macro invocation: EXPAND</a:t>
            </a:r>
          </a:p>
          <a:p>
            <a:r>
              <a:rPr lang="en-US" altLang="zh-TW" b="1" smtClean="0">
                <a:solidFill>
                  <a:srgbClr val="C00000"/>
                </a:solidFill>
              </a:rPr>
              <a:t>EXPAND may invoke DEFINE when encounter macro definition</a:t>
            </a:r>
          </a:p>
        </p:txBody>
      </p:sp>
      <p:grpSp>
        <p:nvGrpSpPr>
          <p:cNvPr id="2" name="Group 19"/>
          <p:cNvGrpSpPr>
            <a:grpSpLocks/>
          </p:cNvGrpSpPr>
          <p:nvPr/>
        </p:nvGrpSpPr>
        <p:grpSpPr bwMode="auto">
          <a:xfrm>
            <a:off x="7565497" y="4533900"/>
            <a:ext cx="1691111" cy="1464072"/>
            <a:chOff x="3360" y="2256"/>
            <a:chExt cx="912" cy="837"/>
          </a:xfrm>
        </p:grpSpPr>
        <p:sp>
          <p:nvSpPr>
            <p:cNvPr id="17427" name="Text Box 8"/>
            <p:cNvSpPr txBox="1">
              <a:spLocks noChangeArrowheads="1"/>
            </p:cNvSpPr>
            <p:nvPr/>
          </p:nvSpPr>
          <p:spPr bwMode="auto">
            <a:xfrm>
              <a:off x="3360" y="2256"/>
              <a:ext cx="912" cy="213"/>
            </a:xfrm>
            <a:prstGeom prst="rect">
              <a:avLst/>
            </a:prstGeom>
            <a:noFill/>
            <a:ln w="12700">
              <a:solidFill>
                <a:schemeClr val="tx1"/>
              </a:solidFill>
              <a:miter lim="800000"/>
              <a:headEnd/>
              <a:tailEnd/>
            </a:ln>
          </p:spPr>
          <p:txBody>
            <a:bodyPr>
              <a:spAutoFit/>
            </a:bodyPr>
            <a:lstStyle/>
            <a:p>
              <a:pPr algn="ctr"/>
              <a:r>
                <a:rPr lang="en-US" altLang="zh-TW"/>
                <a:t>DEFINE</a:t>
              </a:r>
            </a:p>
          </p:txBody>
        </p:sp>
        <p:sp>
          <p:nvSpPr>
            <p:cNvPr id="17428" name="Text Box 9"/>
            <p:cNvSpPr txBox="1">
              <a:spLocks noChangeArrowheads="1"/>
            </p:cNvSpPr>
            <p:nvPr/>
          </p:nvSpPr>
          <p:spPr bwMode="auto">
            <a:xfrm>
              <a:off x="3360" y="2880"/>
              <a:ext cx="912" cy="213"/>
            </a:xfrm>
            <a:prstGeom prst="rect">
              <a:avLst/>
            </a:prstGeom>
            <a:noFill/>
            <a:ln w="12700">
              <a:solidFill>
                <a:schemeClr val="tx1"/>
              </a:solidFill>
              <a:miter lim="800000"/>
              <a:headEnd/>
              <a:tailEnd/>
            </a:ln>
          </p:spPr>
          <p:txBody>
            <a:bodyPr>
              <a:spAutoFit/>
            </a:bodyPr>
            <a:lstStyle/>
            <a:p>
              <a:pPr algn="ctr"/>
              <a:r>
                <a:rPr lang="en-US" altLang="zh-TW"/>
                <a:t>EXPAND</a:t>
              </a:r>
            </a:p>
          </p:txBody>
        </p:sp>
      </p:grpSp>
      <p:grpSp>
        <p:nvGrpSpPr>
          <p:cNvPr id="3" name="Group 23"/>
          <p:cNvGrpSpPr>
            <a:grpSpLocks/>
          </p:cNvGrpSpPr>
          <p:nvPr/>
        </p:nvGrpSpPr>
        <p:grpSpPr bwMode="auto">
          <a:xfrm>
            <a:off x="3560233" y="4785784"/>
            <a:ext cx="4005263" cy="1091494"/>
            <a:chOff x="1200" y="2400"/>
            <a:chExt cx="2160" cy="624"/>
          </a:xfrm>
        </p:grpSpPr>
        <p:sp>
          <p:nvSpPr>
            <p:cNvPr id="17423" name="Text Box 10"/>
            <p:cNvSpPr txBox="1">
              <a:spLocks noChangeArrowheads="1"/>
            </p:cNvSpPr>
            <p:nvPr/>
          </p:nvSpPr>
          <p:spPr bwMode="auto">
            <a:xfrm>
              <a:off x="1200" y="2592"/>
              <a:ext cx="1296" cy="258"/>
            </a:xfrm>
            <a:prstGeom prst="rect">
              <a:avLst/>
            </a:prstGeom>
            <a:noFill/>
            <a:ln w="12700">
              <a:solidFill>
                <a:schemeClr val="tx1"/>
              </a:solidFill>
              <a:miter lim="800000"/>
              <a:headEnd/>
              <a:tailEnd/>
            </a:ln>
          </p:spPr>
          <p:txBody>
            <a:bodyPr>
              <a:spAutoFit/>
            </a:bodyPr>
            <a:lstStyle/>
            <a:p>
              <a:pPr algn="ctr"/>
              <a:r>
                <a:rPr lang="en-US" altLang="zh-TW" sz="2300" dirty="0"/>
                <a:t>PROCESSLINE</a:t>
              </a:r>
            </a:p>
          </p:txBody>
        </p:sp>
        <p:grpSp>
          <p:nvGrpSpPr>
            <p:cNvPr id="4" name="Group 20"/>
            <p:cNvGrpSpPr>
              <a:grpSpLocks/>
            </p:cNvGrpSpPr>
            <p:nvPr/>
          </p:nvGrpSpPr>
          <p:grpSpPr bwMode="auto">
            <a:xfrm>
              <a:off x="2544" y="2400"/>
              <a:ext cx="816" cy="624"/>
              <a:chOff x="2544" y="2400"/>
              <a:chExt cx="816" cy="624"/>
            </a:xfrm>
          </p:grpSpPr>
          <p:sp>
            <p:nvSpPr>
              <p:cNvPr id="17425" name="Line 11"/>
              <p:cNvSpPr>
                <a:spLocks noChangeShapeType="1"/>
              </p:cNvSpPr>
              <p:nvPr/>
            </p:nvSpPr>
            <p:spPr bwMode="auto">
              <a:xfrm flipV="1">
                <a:off x="2544" y="2400"/>
                <a:ext cx="816" cy="336"/>
              </a:xfrm>
              <a:prstGeom prst="line">
                <a:avLst/>
              </a:prstGeom>
              <a:noFill/>
              <a:ln w="12700">
                <a:solidFill>
                  <a:schemeClr val="tx1"/>
                </a:solidFill>
                <a:round/>
                <a:headEnd/>
                <a:tailEnd type="triangle" w="med" len="med"/>
              </a:ln>
            </p:spPr>
            <p:txBody>
              <a:bodyPr wrap="none" anchor="ctr"/>
              <a:lstStyle/>
              <a:p>
                <a:endParaRPr lang="en-US"/>
              </a:p>
            </p:txBody>
          </p:sp>
          <p:sp>
            <p:nvSpPr>
              <p:cNvPr id="17426" name="Line 12"/>
              <p:cNvSpPr>
                <a:spLocks noChangeShapeType="1"/>
              </p:cNvSpPr>
              <p:nvPr/>
            </p:nvSpPr>
            <p:spPr bwMode="auto">
              <a:xfrm>
                <a:off x="2544" y="2736"/>
                <a:ext cx="816" cy="288"/>
              </a:xfrm>
              <a:prstGeom prst="line">
                <a:avLst/>
              </a:prstGeom>
              <a:noFill/>
              <a:ln w="12700">
                <a:solidFill>
                  <a:schemeClr val="tx1"/>
                </a:solidFill>
                <a:round/>
                <a:headEnd/>
                <a:tailEnd type="triangle" w="med" len="med"/>
              </a:ln>
            </p:spPr>
            <p:txBody>
              <a:bodyPr wrap="none" anchor="ctr"/>
              <a:lstStyle/>
              <a:p>
                <a:endParaRPr lang="en-US"/>
              </a:p>
            </p:txBody>
          </p:sp>
        </p:grpSp>
      </p:grpSp>
      <p:cxnSp>
        <p:nvCxnSpPr>
          <p:cNvPr id="15373" name="AutoShape 13"/>
          <p:cNvCxnSpPr>
            <a:cxnSpLocks noChangeShapeType="1"/>
          </p:cNvCxnSpPr>
          <p:nvPr/>
        </p:nvCxnSpPr>
        <p:spPr bwMode="auto">
          <a:xfrm rot="16200000" flipV="1">
            <a:off x="6256813" y="4001932"/>
            <a:ext cx="570236" cy="3649239"/>
          </a:xfrm>
          <a:prstGeom prst="bentConnector3">
            <a:avLst>
              <a:gd name="adj1" fmla="val -118713"/>
            </a:avLst>
          </a:prstGeom>
          <a:noFill/>
          <a:ln w="12700">
            <a:solidFill>
              <a:schemeClr val="tx1"/>
            </a:solidFill>
            <a:miter lim="800000"/>
            <a:headEnd/>
            <a:tailEnd type="triangle" w="med" len="med"/>
          </a:ln>
        </p:spPr>
      </p:cxnSp>
      <p:grpSp>
        <p:nvGrpSpPr>
          <p:cNvPr id="5" name="Group 22"/>
          <p:cNvGrpSpPr>
            <a:grpSpLocks/>
          </p:cNvGrpSpPr>
          <p:nvPr/>
        </p:nvGrpSpPr>
        <p:grpSpPr bwMode="auto">
          <a:xfrm>
            <a:off x="1958128" y="4423721"/>
            <a:ext cx="1314690" cy="2489097"/>
            <a:chOff x="4560" y="1953"/>
            <a:chExt cx="709" cy="1423"/>
          </a:xfrm>
        </p:grpSpPr>
        <p:sp>
          <p:nvSpPr>
            <p:cNvPr id="17420" name="Text Box 15"/>
            <p:cNvSpPr txBox="1">
              <a:spLocks noChangeArrowheads="1"/>
            </p:cNvSpPr>
            <p:nvPr/>
          </p:nvSpPr>
          <p:spPr bwMode="auto">
            <a:xfrm>
              <a:off x="4560" y="2337"/>
              <a:ext cx="548" cy="238"/>
            </a:xfrm>
            <a:prstGeom prst="rect">
              <a:avLst/>
            </a:prstGeom>
            <a:noFill/>
            <a:ln w="12700">
              <a:noFill/>
              <a:miter lim="800000"/>
              <a:headEnd/>
              <a:tailEnd/>
            </a:ln>
          </p:spPr>
          <p:txBody>
            <a:bodyPr wrap="none">
              <a:spAutoFit/>
            </a:bodyPr>
            <a:lstStyle/>
            <a:p>
              <a:r>
                <a:rPr lang="en-US" altLang="zh-TW" sz="2100" dirty="0"/>
                <a:t>DEFTAB</a:t>
              </a:r>
            </a:p>
          </p:txBody>
        </p:sp>
        <p:sp>
          <p:nvSpPr>
            <p:cNvPr id="17421" name="Text Box 16"/>
            <p:cNvSpPr txBox="1">
              <a:spLocks noChangeArrowheads="1"/>
            </p:cNvSpPr>
            <p:nvPr/>
          </p:nvSpPr>
          <p:spPr bwMode="auto">
            <a:xfrm>
              <a:off x="4560" y="1953"/>
              <a:ext cx="623" cy="238"/>
            </a:xfrm>
            <a:prstGeom prst="rect">
              <a:avLst/>
            </a:prstGeom>
            <a:noFill/>
            <a:ln w="12700">
              <a:noFill/>
              <a:miter lim="800000"/>
              <a:headEnd/>
              <a:tailEnd/>
            </a:ln>
          </p:spPr>
          <p:txBody>
            <a:bodyPr wrap="none">
              <a:spAutoFit/>
            </a:bodyPr>
            <a:lstStyle/>
            <a:p>
              <a:r>
                <a:rPr lang="en-US" altLang="zh-TW" sz="2100" dirty="0"/>
                <a:t>NAMTAB</a:t>
              </a:r>
            </a:p>
          </p:txBody>
        </p:sp>
        <p:sp>
          <p:nvSpPr>
            <p:cNvPr id="17422" name="Text Box 17"/>
            <p:cNvSpPr txBox="1">
              <a:spLocks noChangeArrowheads="1"/>
            </p:cNvSpPr>
            <p:nvPr/>
          </p:nvSpPr>
          <p:spPr bwMode="auto">
            <a:xfrm>
              <a:off x="4560" y="2769"/>
              <a:ext cx="709" cy="607"/>
            </a:xfrm>
            <a:prstGeom prst="rect">
              <a:avLst/>
            </a:prstGeom>
            <a:noFill/>
            <a:ln w="12700">
              <a:noFill/>
              <a:miter lim="800000"/>
              <a:headEnd/>
              <a:tailEnd/>
            </a:ln>
          </p:spPr>
          <p:txBody>
            <a:bodyPr wrap="none">
              <a:spAutoFit/>
            </a:bodyPr>
            <a:lstStyle/>
            <a:p>
              <a:r>
                <a:rPr lang="en-US" altLang="zh-TW" sz="2100" dirty="0"/>
                <a:t>ARGTAB</a:t>
              </a:r>
            </a:p>
            <a:p>
              <a:endParaRPr lang="en-US" altLang="zh-TW" sz="2100" dirty="0"/>
            </a:p>
            <a:p>
              <a:r>
                <a:rPr lang="en-US" altLang="zh-TW" sz="2100" dirty="0">
                  <a:solidFill>
                    <a:srgbClr val="0000FF"/>
                  </a:solidFill>
                </a:rPr>
                <a:t>Expanding</a:t>
              </a:r>
              <a:endParaRPr lang="en-US" altLang="zh-TW" sz="2100" dirty="0"/>
            </a:p>
          </p:txBody>
        </p:sp>
      </p:grpSp>
      <p:grpSp>
        <p:nvGrpSpPr>
          <p:cNvPr id="6" name="Group 21"/>
          <p:cNvGrpSpPr>
            <a:grpSpLocks/>
          </p:cNvGrpSpPr>
          <p:nvPr/>
        </p:nvGrpSpPr>
        <p:grpSpPr bwMode="auto">
          <a:xfrm>
            <a:off x="6141413" y="4617873"/>
            <a:ext cx="912310" cy="1376613"/>
            <a:chOff x="2592" y="2304"/>
            <a:chExt cx="492" cy="787"/>
          </a:xfrm>
        </p:grpSpPr>
        <p:sp>
          <p:nvSpPr>
            <p:cNvPr id="17418" name="Text Box 14"/>
            <p:cNvSpPr txBox="1">
              <a:spLocks noChangeArrowheads="1"/>
            </p:cNvSpPr>
            <p:nvPr/>
          </p:nvSpPr>
          <p:spPr bwMode="auto">
            <a:xfrm>
              <a:off x="2592" y="2304"/>
              <a:ext cx="492" cy="211"/>
            </a:xfrm>
            <a:prstGeom prst="rect">
              <a:avLst/>
            </a:prstGeom>
            <a:noFill/>
            <a:ln w="12700">
              <a:noFill/>
              <a:miter lim="800000"/>
              <a:headEnd/>
              <a:tailEnd/>
            </a:ln>
          </p:spPr>
          <p:txBody>
            <a:bodyPr wrap="none">
              <a:spAutoFit/>
            </a:bodyPr>
            <a:lstStyle/>
            <a:p>
              <a:r>
                <a:rPr lang="en-US" altLang="zh-TW" dirty="0"/>
                <a:t>MACRO</a:t>
              </a:r>
            </a:p>
          </p:txBody>
        </p:sp>
        <p:sp>
          <p:nvSpPr>
            <p:cNvPr id="17419" name="Text Box 18"/>
            <p:cNvSpPr txBox="1">
              <a:spLocks noChangeArrowheads="1"/>
            </p:cNvSpPr>
            <p:nvPr/>
          </p:nvSpPr>
          <p:spPr bwMode="auto">
            <a:xfrm>
              <a:off x="2688" y="2880"/>
              <a:ext cx="343" cy="211"/>
            </a:xfrm>
            <a:prstGeom prst="rect">
              <a:avLst/>
            </a:prstGeom>
            <a:noFill/>
            <a:ln w="12700">
              <a:noFill/>
              <a:miter lim="800000"/>
              <a:headEnd/>
              <a:tailEnd/>
            </a:ln>
          </p:spPr>
          <p:txBody>
            <a:bodyPr wrap="none">
              <a:spAutoFit/>
            </a:bodyPr>
            <a:lstStyle/>
            <a:p>
              <a:r>
                <a:rPr lang="en-US" altLang="zh-TW" dirty="0"/>
                <a:t>CALL</a:t>
              </a:r>
            </a:p>
          </p:txBody>
        </p:sp>
      </p:grpSp>
      <p:sp>
        <p:nvSpPr>
          <p:cNvPr id="17417" name="Text Box 26"/>
          <p:cNvSpPr txBox="1">
            <a:spLocks noChangeArrowheads="1"/>
          </p:cNvSpPr>
          <p:nvPr/>
        </p:nvSpPr>
        <p:spPr bwMode="auto">
          <a:xfrm>
            <a:off x="5785382" y="6381047"/>
            <a:ext cx="1917923" cy="382138"/>
          </a:xfrm>
          <a:prstGeom prst="rect">
            <a:avLst/>
          </a:prstGeom>
          <a:noFill/>
          <a:ln w="12700">
            <a:noFill/>
            <a:miter lim="800000"/>
            <a:headEnd/>
            <a:tailEnd/>
          </a:ln>
        </p:spPr>
        <p:txBody>
          <a:bodyPr wrap="none" lIns="104121" tIns="52061" rIns="104121" bIns="52061">
            <a:spAutoFit/>
          </a:bodyPr>
          <a:lstStyle/>
          <a:p>
            <a:pPr algn="ctr"/>
            <a:r>
              <a:rPr lang="en-US" altLang="zh-TW" dirty="0"/>
              <a:t>MACRO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sz="3600" dirty="0"/>
              <a:t>ARGTAB</a:t>
            </a:r>
            <a:endParaRPr lang="en-US" altLang="zh-TW" dirty="0"/>
          </a:p>
        </p:txBody>
      </p:sp>
      <p:sp>
        <p:nvSpPr>
          <p:cNvPr id="21510" name="Text Box 6"/>
          <p:cNvSpPr txBox="1">
            <a:spLocks noChangeArrowheads="1"/>
          </p:cNvSpPr>
          <p:nvPr/>
        </p:nvSpPr>
        <p:spPr bwMode="auto">
          <a:xfrm>
            <a:off x="6942455" y="2350911"/>
            <a:ext cx="1691111" cy="382210"/>
          </a:xfrm>
          <a:prstGeom prst="rect">
            <a:avLst/>
          </a:prstGeom>
          <a:noFill/>
          <a:ln w="12700">
            <a:solidFill>
              <a:schemeClr val="tx1"/>
            </a:solidFill>
            <a:miter lim="800000"/>
            <a:headEnd/>
            <a:tailEnd/>
          </a:ln>
          <a:effectLst/>
        </p:spPr>
        <p:txBody>
          <a:bodyPr lIns="104133" tIns="52067" rIns="104133" bIns="52067">
            <a:spAutoFit/>
          </a:bodyPr>
          <a:lstStyle/>
          <a:p>
            <a:pPr algn="ctr"/>
            <a:r>
              <a:rPr lang="en-US" altLang="zh-TW"/>
              <a:t>DEFINE</a:t>
            </a:r>
          </a:p>
        </p:txBody>
      </p:sp>
      <p:sp>
        <p:nvSpPr>
          <p:cNvPr id="21511" name="Text Box 7"/>
          <p:cNvSpPr txBox="1">
            <a:spLocks noChangeArrowheads="1"/>
          </p:cNvSpPr>
          <p:nvPr/>
        </p:nvSpPr>
        <p:spPr bwMode="auto">
          <a:xfrm>
            <a:off x="6764443" y="5037667"/>
            <a:ext cx="1691111" cy="382210"/>
          </a:xfrm>
          <a:prstGeom prst="rect">
            <a:avLst/>
          </a:prstGeom>
          <a:noFill/>
          <a:ln w="12700">
            <a:solidFill>
              <a:schemeClr val="tx1"/>
            </a:solidFill>
            <a:miter lim="800000"/>
            <a:headEnd/>
            <a:tailEnd/>
          </a:ln>
          <a:effectLst/>
        </p:spPr>
        <p:txBody>
          <a:bodyPr lIns="104133" tIns="52067" rIns="104133" bIns="52067">
            <a:spAutoFit/>
          </a:bodyPr>
          <a:lstStyle/>
          <a:p>
            <a:pPr algn="ctr"/>
            <a:r>
              <a:rPr lang="en-US" altLang="zh-TW"/>
              <a:t>EXPAND</a:t>
            </a:r>
          </a:p>
        </p:txBody>
      </p:sp>
      <p:grpSp>
        <p:nvGrpSpPr>
          <p:cNvPr id="2" name="Group 27"/>
          <p:cNvGrpSpPr>
            <a:grpSpLocks/>
          </p:cNvGrpSpPr>
          <p:nvPr/>
        </p:nvGrpSpPr>
        <p:grpSpPr bwMode="auto">
          <a:xfrm>
            <a:off x="3293230" y="2240724"/>
            <a:ext cx="1286876" cy="836112"/>
            <a:chOff x="3552" y="1089"/>
            <a:chExt cx="694" cy="478"/>
          </a:xfrm>
        </p:grpSpPr>
        <p:sp>
          <p:nvSpPr>
            <p:cNvPr id="21519" name="Text Box 15"/>
            <p:cNvSpPr txBox="1">
              <a:spLocks noChangeArrowheads="1"/>
            </p:cNvSpPr>
            <p:nvPr/>
          </p:nvSpPr>
          <p:spPr bwMode="auto">
            <a:xfrm>
              <a:off x="3552" y="1089"/>
              <a:ext cx="662" cy="238"/>
            </a:xfrm>
            <a:prstGeom prst="rect">
              <a:avLst/>
            </a:prstGeom>
            <a:noFill/>
            <a:ln w="12700">
              <a:noFill/>
              <a:miter lim="800000"/>
              <a:headEnd/>
              <a:tailEnd/>
            </a:ln>
            <a:effectLst/>
          </p:spPr>
          <p:txBody>
            <a:bodyPr wrap="none">
              <a:spAutoFit/>
            </a:bodyPr>
            <a:lstStyle/>
            <a:p>
              <a:r>
                <a:rPr lang="en-US" altLang="zh-TW" sz="2100" dirty="0"/>
                <a:t>DEFTAB</a:t>
              </a:r>
            </a:p>
          </p:txBody>
        </p:sp>
        <p:sp>
          <p:nvSpPr>
            <p:cNvPr id="21520" name="Text Box 16"/>
            <p:cNvSpPr txBox="1">
              <a:spLocks noChangeArrowheads="1"/>
            </p:cNvSpPr>
            <p:nvPr/>
          </p:nvSpPr>
          <p:spPr bwMode="auto">
            <a:xfrm>
              <a:off x="3552" y="1329"/>
              <a:ext cx="694" cy="238"/>
            </a:xfrm>
            <a:prstGeom prst="rect">
              <a:avLst/>
            </a:prstGeom>
            <a:noFill/>
            <a:ln w="12700">
              <a:noFill/>
              <a:miter lim="800000"/>
              <a:headEnd/>
              <a:tailEnd/>
            </a:ln>
            <a:effectLst/>
          </p:spPr>
          <p:txBody>
            <a:bodyPr wrap="none">
              <a:spAutoFit/>
            </a:bodyPr>
            <a:lstStyle/>
            <a:p>
              <a:r>
                <a:rPr lang="en-US" altLang="zh-TW" sz="2100" dirty="0"/>
                <a:t>NAMTAB</a:t>
              </a:r>
            </a:p>
          </p:txBody>
        </p:sp>
      </p:grpSp>
      <p:sp>
        <p:nvSpPr>
          <p:cNvPr id="21521" name="Text Box 17"/>
          <p:cNvSpPr txBox="1">
            <a:spLocks noChangeArrowheads="1"/>
          </p:cNvSpPr>
          <p:nvPr/>
        </p:nvSpPr>
        <p:spPr bwMode="auto">
          <a:xfrm>
            <a:off x="3649245" y="5709357"/>
            <a:ext cx="1180630" cy="382150"/>
          </a:xfrm>
          <a:prstGeom prst="rect">
            <a:avLst/>
          </a:prstGeom>
          <a:noFill/>
          <a:ln w="12700">
            <a:noFill/>
            <a:miter lim="800000"/>
            <a:headEnd/>
            <a:tailEnd/>
          </a:ln>
          <a:effectLst/>
        </p:spPr>
        <p:txBody>
          <a:bodyPr wrap="none" lIns="104133" tIns="52067" rIns="104133" bIns="52067">
            <a:spAutoFit/>
          </a:bodyPr>
          <a:lstStyle/>
          <a:p>
            <a:r>
              <a:rPr lang="en-US" altLang="zh-TW" b="1" dirty="0"/>
              <a:t>ARGTAB</a:t>
            </a:r>
          </a:p>
        </p:txBody>
      </p:sp>
      <p:sp>
        <p:nvSpPr>
          <p:cNvPr id="21523" name="Text Box 19"/>
          <p:cNvSpPr txBox="1">
            <a:spLocks noChangeArrowheads="1"/>
          </p:cNvSpPr>
          <p:nvPr/>
        </p:nvSpPr>
        <p:spPr bwMode="auto">
          <a:xfrm>
            <a:off x="4806319" y="2182990"/>
            <a:ext cx="2095431" cy="382150"/>
          </a:xfrm>
          <a:prstGeom prst="rect">
            <a:avLst/>
          </a:prstGeom>
          <a:noFill/>
          <a:ln w="12700">
            <a:noFill/>
            <a:miter lim="800000"/>
            <a:headEnd/>
            <a:tailEnd/>
          </a:ln>
          <a:effectLst/>
        </p:spPr>
        <p:txBody>
          <a:bodyPr wrap="none" lIns="104133" tIns="52067" rIns="104133" bIns="52067">
            <a:spAutoFit/>
          </a:bodyPr>
          <a:lstStyle/>
          <a:p>
            <a:pPr algn="ctr"/>
            <a:r>
              <a:rPr lang="en-US" altLang="zh-TW" dirty="0"/>
              <a:t>MACRO Definition</a:t>
            </a:r>
          </a:p>
        </p:txBody>
      </p:sp>
      <p:sp>
        <p:nvSpPr>
          <p:cNvPr id="21524" name="Text Box 20"/>
          <p:cNvSpPr txBox="1">
            <a:spLocks noChangeArrowheads="1"/>
          </p:cNvSpPr>
          <p:nvPr/>
        </p:nvSpPr>
        <p:spPr bwMode="auto">
          <a:xfrm>
            <a:off x="4895322" y="4869746"/>
            <a:ext cx="1967191" cy="382150"/>
          </a:xfrm>
          <a:prstGeom prst="rect">
            <a:avLst/>
          </a:prstGeom>
          <a:noFill/>
          <a:ln w="12700">
            <a:noFill/>
            <a:miter lim="800000"/>
            <a:headEnd/>
            <a:tailEnd/>
          </a:ln>
          <a:effectLst/>
        </p:spPr>
        <p:txBody>
          <a:bodyPr wrap="none" lIns="104133" tIns="52067" rIns="104133" bIns="52067">
            <a:spAutoFit/>
          </a:bodyPr>
          <a:lstStyle/>
          <a:p>
            <a:pPr algn="ctr"/>
            <a:r>
              <a:rPr lang="en-US" altLang="zh-TW" dirty="0"/>
              <a:t>Macro Invocation</a:t>
            </a:r>
          </a:p>
        </p:txBody>
      </p:sp>
      <p:sp>
        <p:nvSpPr>
          <p:cNvPr id="21525" name="Line 21"/>
          <p:cNvSpPr>
            <a:spLocks noChangeShapeType="1"/>
          </p:cNvSpPr>
          <p:nvPr/>
        </p:nvSpPr>
        <p:spPr bwMode="auto">
          <a:xfrm>
            <a:off x="4806315" y="2602794"/>
            <a:ext cx="2136140" cy="0"/>
          </a:xfrm>
          <a:prstGeom prst="line">
            <a:avLst/>
          </a:prstGeom>
          <a:noFill/>
          <a:ln w="12700">
            <a:solidFill>
              <a:schemeClr val="tx1"/>
            </a:solidFill>
            <a:round/>
            <a:headEnd/>
            <a:tailEnd type="triangle" w="med" len="med"/>
          </a:ln>
          <a:effectLst/>
        </p:spPr>
        <p:txBody>
          <a:bodyPr wrap="none" lIns="104133" tIns="52067" rIns="104133" bIns="52067" anchor="ctr"/>
          <a:lstStyle/>
          <a:p>
            <a:endParaRPr lang="en-US"/>
          </a:p>
        </p:txBody>
      </p:sp>
      <p:sp>
        <p:nvSpPr>
          <p:cNvPr id="21527" name="Line 23"/>
          <p:cNvSpPr>
            <a:spLocks noChangeShapeType="1"/>
          </p:cNvSpPr>
          <p:nvPr/>
        </p:nvSpPr>
        <p:spPr bwMode="auto">
          <a:xfrm>
            <a:off x="4806315" y="5373511"/>
            <a:ext cx="1958128" cy="0"/>
          </a:xfrm>
          <a:prstGeom prst="line">
            <a:avLst/>
          </a:prstGeom>
          <a:noFill/>
          <a:ln w="12700">
            <a:solidFill>
              <a:schemeClr val="tx1"/>
            </a:solidFill>
            <a:round/>
            <a:headEnd/>
            <a:tailEnd type="triangle" w="med" len="med"/>
          </a:ln>
          <a:effectLst/>
        </p:spPr>
        <p:txBody>
          <a:bodyPr wrap="none" lIns="104133" tIns="52067" rIns="104133" bIns="52067" anchor="ctr"/>
          <a:lstStyle/>
          <a:p>
            <a:endParaRPr lang="en-US"/>
          </a:p>
        </p:txBody>
      </p:sp>
      <p:sp>
        <p:nvSpPr>
          <p:cNvPr id="21571" name="Line 67"/>
          <p:cNvSpPr>
            <a:spLocks noChangeShapeType="1"/>
          </p:cNvSpPr>
          <p:nvPr/>
        </p:nvSpPr>
        <p:spPr bwMode="auto">
          <a:xfrm>
            <a:off x="4806315" y="2602794"/>
            <a:ext cx="0" cy="2770717"/>
          </a:xfrm>
          <a:prstGeom prst="line">
            <a:avLst/>
          </a:prstGeom>
          <a:noFill/>
          <a:ln w="12700">
            <a:solidFill>
              <a:schemeClr val="tx1"/>
            </a:solidFill>
            <a:round/>
            <a:headEnd/>
            <a:tailEnd/>
          </a:ln>
          <a:effectLst/>
        </p:spPr>
        <p:txBody>
          <a:bodyPr wrap="none" lIns="104133" tIns="52067" rIns="104133" bIns="52067" anchor="ctr"/>
          <a:lstStyle/>
          <a:p>
            <a:endParaRPr lang="en-US"/>
          </a:p>
        </p:txBody>
      </p:sp>
      <p:sp>
        <p:nvSpPr>
          <p:cNvPr id="21572" name="Line 68"/>
          <p:cNvSpPr>
            <a:spLocks noChangeShapeType="1"/>
          </p:cNvSpPr>
          <p:nvPr/>
        </p:nvSpPr>
        <p:spPr bwMode="auto">
          <a:xfrm>
            <a:off x="3916257" y="4030133"/>
            <a:ext cx="890058" cy="0"/>
          </a:xfrm>
          <a:prstGeom prst="line">
            <a:avLst/>
          </a:prstGeom>
          <a:noFill/>
          <a:ln w="12700">
            <a:solidFill>
              <a:schemeClr val="tx1"/>
            </a:solidFill>
            <a:round/>
            <a:headEnd/>
            <a:tailEnd type="triangle" w="med" len="med"/>
          </a:ln>
          <a:effectLst/>
        </p:spPr>
        <p:txBody>
          <a:bodyPr wrap="none" lIns="104133" tIns="52067" rIns="104133" bIns="52067" anchor="ctr"/>
          <a:lstStyle/>
          <a:p>
            <a:endParaRPr lang="en-US"/>
          </a:p>
        </p:txBody>
      </p:sp>
      <p:sp>
        <p:nvSpPr>
          <p:cNvPr id="21574" name="Text Box 70"/>
          <p:cNvSpPr txBox="1">
            <a:spLocks noChangeArrowheads="1"/>
          </p:cNvSpPr>
          <p:nvPr/>
        </p:nvSpPr>
        <p:spPr bwMode="auto">
          <a:xfrm>
            <a:off x="1424093" y="3778255"/>
            <a:ext cx="2403158" cy="459094"/>
          </a:xfrm>
          <a:prstGeom prst="rect">
            <a:avLst/>
          </a:prstGeom>
          <a:noFill/>
          <a:ln w="12700">
            <a:solidFill>
              <a:schemeClr val="tx1"/>
            </a:solidFill>
            <a:miter lim="800000"/>
            <a:headEnd/>
            <a:tailEnd/>
          </a:ln>
          <a:effectLst/>
        </p:spPr>
        <p:txBody>
          <a:bodyPr lIns="104133" tIns="52067" rIns="104133" bIns="52067">
            <a:spAutoFit/>
          </a:bodyPr>
          <a:lstStyle/>
          <a:p>
            <a:pPr algn="ctr"/>
            <a:r>
              <a:rPr lang="en-US" altLang="zh-TW" sz="2300" dirty="0"/>
              <a:t>PROCESSLINE</a:t>
            </a:r>
          </a:p>
        </p:txBody>
      </p:sp>
      <p:cxnSp>
        <p:nvCxnSpPr>
          <p:cNvPr id="21578" name="AutoShape 74"/>
          <p:cNvCxnSpPr>
            <a:cxnSpLocks noChangeShapeType="1"/>
            <a:stCxn id="21511" idx="2"/>
            <a:endCxn id="21574" idx="2"/>
          </p:cNvCxnSpPr>
          <p:nvPr/>
        </p:nvCxnSpPr>
        <p:spPr bwMode="auto">
          <a:xfrm rot="5400000" flipH="1">
            <a:off x="4526572" y="2336450"/>
            <a:ext cx="1182528" cy="4984327"/>
          </a:xfrm>
          <a:prstGeom prst="bentConnector3">
            <a:avLst>
              <a:gd name="adj1" fmla="val -19331"/>
            </a:avLst>
          </a:prstGeom>
          <a:noFill/>
          <a:ln w="12700">
            <a:solidFill>
              <a:schemeClr val="tx1"/>
            </a:solidFill>
            <a:miter lim="800000"/>
            <a:headEnd/>
            <a:tailEnd type="triangle" w="med" len="med"/>
          </a:ln>
          <a:effectLst/>
        </p:spPr>
      </p:cxnSp>
      <p:sp>
        <p:nvSpPr>
          <p:cNvPr id="21579" name="Text Box 75"/>
          <p:cNvSpPr txBox="1">
            <a:spLocks noChangeArrowheads="1"/>
          </p:cNvSpPr>
          <p:nvPr/>
        </p:nvSpPr>
        <p:spPr bwMode="auto">
          <a:xfrm>
            <a:off x="7209474" y="3442405"/>
            <a:ext cx="1229394" cy="384822"/>
          </a:xfrm>
          <a:prstGeom prst="rect">
            <a:avLst/>
          </a:prstGeom>
          <a:noFill/>
          <a:ln w="12700">
            <a:solidFill>
              <a:schemeClr val="tx1"/>
            </a:solidFill>
            <a:miter lim="800000"/>
            <a:headEnd/>
            <a:tailEnd/>
          </a:ln>
          <a:effectLst/>
        </p:spPr>
        <p:txBody>
          <a:bodyPr wrap="none" lIns="104133" tIns="52067" rIns="104133" bIns="52067">
            <a:spAutoFit/>
          </a:bodyPr>
          <a:lstStyle/>
          <a:p>
            <a:r>
              <a:rPr lang="en-US" altLang="zh-TW" dirty="0"/>
              <a:t>GETLINE</a:t>
            </a:r>
          </a:p>
        </p:txBody>
      </p:sp>
      <p:sp>
        <p:nvSpPr>
          <p:cNvPr id="21581" name="Line 77"/>
          <p:cNvSpPr>
            <a:spLocks noChangeShapeType="1"/>
          </p:cNvSpPr>
          <p:nvPr/>
        </p:nvSpPr>
        <p:spPr bwMode="auto">
          <a:xfrm>
            <a:off x="7832513" y="2854678"/>
            <a:ext cx="0" cy="587728"/>
          </a:xfrm>
          <a:prstGeom prst="line">
            <a:avLst/>
          </a:prstGeom>
          <a:noFill/>
          <a:ln w="12700">
            <a:solidFill>
              <a:schemeClr val="tx1"/>
            </a:solidFill>
            <a:round/>
            <a:headEnd/>
            <a:tailEnd/>
          </a:ln>
          <a:effectLst/>
        </p:spPr>
        <p:txBody>
          <a:bodyPr wrap="none" lIns="104133" tIns="52067" rIns="104133" bIns="52067"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74"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p:txBody>
          <a:bodyPr/>
          <a:lstStyle/>
          <a:p>
            <a:r>
              <a:rPr lang="en-US" altLang="zh-TW" smtClean="0"/>
              <a:t>1-Pass Macro Processor</a:t>
            </a:r>
          </a:p>
        </p:txBody>
      </p:sp>
      <p:graphicFrame>
        <p:nvGraphicFramePr>
          <p:cNvPr id="30723" name="Object 3"/>
          <p:cNvGraphicFramePr>
            <a:graphicFrameLocks noChangeAspect="1"/>
          </p:cNvGraphicFramePr>
          <p:nvPr>
            <p:ph type="body" idx="1"/>
          </p:nvPr>
        </p:nvGraphicFramePr>
        <p:xfrm>
          <a:off x="1068070" y="2182992"/>
          <a:ext cx="1965545" cy="2770717"/>
        </p:xfrm>
        <a:graphic>
          <a:graphicData uri="http://schemas.openxmlformats.org/presentationml/2006/ole">
            <p:oleObj spid="_x0000_s1026" name="VISIO" r:id="rId3" imgW="2023200" imgH="3024000" progId="">
              <p:embed/>
            </p:oleObj>
          </a:graphicData>
        </a:graphic>
      </p:graphicFrame>
      <p:graphicFrame>
        <p:nvGraphicFramePr>
          <p:cNvPr id="30724" name="Object 4"/>
          <p:cNvGraphicFramePr>
            <a:graphicFrameLocks noChangeAspect="1"/>
          </p:cNvGraphicFramePr>
          <p:nvPr/>
        </p:nvGraphicFramePr>
        <p:xfrm>
          <a:off x="2937192" y="3358444"/>
          <a:ext cx="2403158" cy="811624"/>
        </p:xfrm>
        <a:graphic>
          <a:graphicData uri="http://schemas.openxmlformats.org/presentationml/2006/ole">
            <p:oleObj spid="_x0000_s1027" name="VISIO" r:id="rId4" imgW="2403360" imgH="860040" progId="">
              <p:embed/>
            </p:oleObj>
          </a:graphicData>
        </a:graphic>
      </p:graphicFrame>
      <p:graphicFrame>
        <p:nvGraphicFramePr>
          <p:cNvPr id="30726" name="Object 6"/>
          <p:cNvGraphicFramePr>
            <a:graphicFrameLocks noChangeAspect="1"/>
          </p:cNvGraphicFramePr>
          <p:nvPr/>
        </p:nvGraphicFramePr>
        <p:xfrm>
          <a:off x="2937192" y="4114094"/>
          <a:ext cx="1869123" cy="1609255"/>
        </p:xfrm>
        <a:graphic>
          <a:graphicData uri="http://schemas.openxmlformats.org/presentationml/2006/ole">
            <p:oleObj spid="_x0000_s1028" name="VISIO" r:id="rId5" imgW="1946160" imgH="1774440" progId="">
              <p:embed/>
            </p:oleObj>
          </a:graphicData>
        </a:graphic>
      </p:graphicFrame>
      <p:graphicFrame>
        <p:nvGraphicFramePr>
          <p:cNvPr id="30727" name="Object 7"/>
          <p:cNvGraphicFramePr>
            <a:graphicFrameLocks noChangeAspect="1"/>
          </p:cNvGraphicFramePr>
          <p:nvPr/>
        </p:nvGraphicFramePr>
        <p:xfrm>
          <a:off x="3311768" y="5623654"/>
          <a:ext cx="3007655" cy="1813909"/>
        </p:xfrm>
        <a:graphic>
          <a:graphicData uri="http://schemas.openxmlformats.org/presentationml/2006/ole">
            <p:oleObj spid="_x0000_s1029" name="VISIO" r:id="rId6" imgW="3277800" imgH="2093760" progId="">
              <p:embed/>
            </p:oleObj>
          </a:graphicData>
        </a:graphic>
      </p:graphicFrame>
      <p:grpSp>
        <p:nvGrpSpPr>
          <p:cNvPr id="2" name="Group 14"/>
          <p:cNvGrpSpPr>
            <a:grpSpLocks/>
          </p:cNvGrpSpPr>
          <p:nvPr/>
        </p:nvGrpSpPr>
        <p:grpSpPr bwMode="auto">
          <a:xfrm>
            <a:off x="4717318" y="1931106"/>
            <a:ext cx="4581947" cy="4003896"/>
            <a:chOff x="2544" y="1104"/>
            <a:chExt cx="2471" cy="2289"/>
          </a:xfrm>
        </p:grpSpPr>
        <p:graphicFrame>
          <p:nvGraphicFramePr>
            <p:cNvPr id="1030" name="Object 5"/>
            <p:cNvGraphicFramePr>
              <a:graphicFrameLocks noChangeAspect="1"/>
            </p:cNvGraphicFramePr>
            <p:nvPr/>
          </p:nvGraphicFramePr>
          <p:xfrm>
            <a:off x="2830" y="1104"/>
            <a:ext cx="2185" cy="2289"/>
          </p:xfrm>
          <a:graphic>
            <a:graphicData uri="http://schemas.openxmlformats.org/presentationml/2006/ole">
              <p:oleObj spid="_x0000_s1030" name="VISIO" r:id="rId7" imgW="4509720" imgH="4510440" progId="">
                <p:embed/>
              </p:oleObj>
            </a:graphicData>
          </a:graphic>
        </p:graphicFrame>
        <p:grpSp>
          <p:nvGrpSpPr>
            <p:cNvPr id="3" name="Group 13"/>
            <p:cNvGrpSpPr>
              <a:grpSpLocks/>
            </p:cNvGrpSpPr>
            <p:nvPr/>
          </p:nvGrpSpPr>
          <p:grpSpPr bwMode="auto">
            <a:xfrm>
              <a:off x="2544" y="2256"/>
              <a:ext cx="768" cy="864"/>
              <a:chOff x="2544" y="2256"/>
              <a:chExt cx="768" cy="864"/>
            </a:xfrm>
          </p:grpSpPr>
          <p:sp>
            <p:nvSpPr>
              <p:cNvPr id="1034" name="Line 11"/>
              <p:cNvSpPr>
                <a:spLocks noChangeShapeType="1"/>
              </p:cNvSpPr>
              <p:nvPr/>
            </p:nvSpPr>
            <p:spPr bwMode="auto">
              <a:xfrm flipH="1">
                <a:off x="2880" y="3120"/>
                <a:ext cx="432" cy="0"/>
              </a:xfrm>
              <a:prstGeom prst="line">
                <a:avLst/>
              </a:prstGeom>
              <a:noFill/>
              <a:ln w="12700">
                <a:solidFill>
                  <a:schemeClr val="tx1"/>
                </a:solidFill>
                <a:round/>
                <a:headEnd/>
                <a:tailEnd/>
              </a:ln>
            </p:spPr>
            <p:txBody>
              <a:bodyPr wrap="none" anchor="ctr"/>
              <a:lstStyle/>
              <a:p>
                <a:endParaRPr lang="en-US"/>
              </a:p>
            </p:txBody>
          </p:sp>
          <p:sp>
            <p:nvSpPr>
              <p:cNvPr id="1035" name="Line 12"/>
              <p:cNvSpPr>
                <a:spLocks noChangeShapeType="1"/>
              </p:cNvSpPr>
              <p:nvPr/>
            </p:nvSpPr>
            <p:spPr bwMode="auto">
              <a:xfrm flipH="1" flipV="1">
                <a:off x="2544" y="2256"/>
                <a:ext cx="336" cy="864"/>
              </a:xfrm>
              <a:prstGeom prst="line">
                <a:avLst/>
              </a:prstGeom>
              <a:noFill/>
              <a:ln w="12700">
                <a:solidFill>
                  <a:schemeClr val="tx1"/>
                </a:solidFill>
                <a:round/>
                <a:headEnd/>
                <a:tailEnd type="triangle" w="med" len="med"/>
              </a:ln>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0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07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7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TW" sz="3600" dirty="0"/>
              <a:t>Comparison of Macro Processors Design</a:t>
            </a:r>
          </a:p>
        </p:txBody>
      </p:sp>
      <p:sp>
        <p:nvSpPr>
          <p:cNvPr id="7171" name="Rectangle 3"/>
          <p:cNvSpPr>
            <a:spLocks noGrp="1" noChangeArrowheads="1"/>
          </p:cNvSpPr>
          <p:nvPr>
            <p:ph type="body" idx="1"/>
          </p:nvPr>
        </p:nvSpPr>
        <p:spPr/>
        <p:txBody>
          <a:bodyPr/>
          <a:lstStyle/>
          <a:p>
            <a:r>
              <a:rPr lang="en-US" altLang="zh-TW"/>
              <a:t>Single pass</a:t>
            </a:r>
          </a:p>
          <a:p>
            <a:pPr lvl="1"/>
            <a:r>
              <a:rPr lang="en-US" altLang="zh-TW"/>
              <a:t>every macro must be defined before it is called</a:t>
            </a:r>
          </a:p>
          <a:p>
            <a:pPr lvl="1"/>
            <a:r>
              <a:rPr lang="en-US" altLang="zh-TW"/>
              <a:t>one-pass processor can alternate between macro definition and macro expansion</a:t>
            </a:r>
          </a:p>
          <a:p>
            <a:pPr lvl="1"/>
            <a:r>
              <a:rPr lang="en-US" altLang="zh-TW"/>
              <a:t>nested macro definitions may be allowed but nested calls are not</a:t>
            </a:r>
          </a:p>
          <a:p>
            <a:r>
              <a:rPr lang="en-US" altLang="zh-TW"/>
              <a:t>Two pass algorithm</a:t>
            </a:r>
          </a:p>
          <a:p>
            <a:pPr lvl="1"/>
            <a:r>
              <a:rPr lang="en-US" altLang="zh-TW"/>
              <a:t>Pass1: Recognize macro definitions</a:t>
            </a:r>
          </a:p>
          <a:p>
            <a:pPr lvl="1"/>
            <a:r>
              <a:rPr lang="en-US" altLang="zh-TW"/>
              <a:t>Pass2: Recognize macro calls</a:t>
            </a:r>
          </a:p>
          <a:p>
            <a:pPr lvl="1"/>
            <a:r>
              <a:rPr lang="en-US" altLang="zh-TW"/>
              <a:t>nested macro definitions are not allowed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8511" y="494285"/>
            <a:ext cx="8699500" cy="381001"/>
            <a:chOff x="1048511" y="494283"/>
            <a:chExt cx="8699500" cy="381000"/>
          </a:xfrm>
        </p:grpSpPr>
        <p:sp>
          <p:nvSpPr>
            <p:cNvPr id="3" name="object 3"/>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4" name="object 4"/>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5" name="object 5"/>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6" name="object 6"/>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8" name="object 8"/>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9" name="object 9"/>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0" name="object 10"/>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1" name="object 11"/>
          <p:cNvSpPr txBox="1">
            <a:spLocks noGrp="1"/>
          </p:cNvSpPr>
          <p:nvPr>
            <p:ph type="title"/>
          </p:nvPr>
        </p:nvSpPr>
        <p:spPr>
          <a:xfrm>
            <a:off x="1310141" y="728480"/>
            <a:ext cx="8060435" cy="1244571"/>
          </a:xfrm>
          <a:prstGeom prst="rect">
            <a:avLst/>
          </a:prstGeom>
        </p:spPr>
        <p:txBody>
          <a:bodyPr vert="horz" wrap="square" lIns="0" tIns="13324" rIns="0" bIns="0" rtlCol="0">
            <a:spAutoFit/>
          </a:bodyPr>
          <a:lstStyle/>
          <a:p>
            <a:pPr marL="12691" marR="5077">
              <a:spcBef>
                <a:spcPts val="105"/>
              </a:spcBef>
            </a:pPr>
            <a:r>
              <a:rPr dirty="0"/>
              <a:t>Introduction </a:t>
            </a:r>
            <a:r>
              <a:rPr spc="-5" dirty="0"/>
              <a:t>to </a:t>
            </a:r>
            <a:r>
              <a:rPr dirty="0">
                <a:solidFill>
                  <a:srgbClr val="000050"/>
                </a:solidFill>
              </a:rPr>
              <a:t>Macro Processors </a:t>
            </a:r>
            <a:r>
              <a:rPr spc="-985" dirty="0">
                <a:solidFill>
                  <a:srgbClr val="000050"/>
                </a:solidFill>
              </a:rPr>
              <a:t> </a:t>
            </a:r>
            <a:r>
              <a:rPr dirty="0">
                <a:solidFill>
                  <a:srgbClr val="000050"/>
                </a:solidFill>
              </a:rPr>
              <a:t>(Cont.)</a:t>
            </a:r>
          </a:p>
        </p:txBody>
      </p:sp>
      <p:sp>
        <p:nvSpPr>
          <p:cNvPr id="12" name="object 12"/>
          <p:cNvSpPr txBox="1"/>
          <p:nvPr/>
        </p:nvSpPr>
        <p:spPr>
          <a:xfrm>
            <a:off x="1310135" y="2108091"/>
            <a:ext cx="7988300" cy="2742363"/>
          </a:xfrm>
          <a:prstGeom prst="rect">
            <a:avLst/>
          </a:prstGeom>
        </p:spPr>
        <p:txBody>
          <a:bodyPr vert="horz" wrap="square" lIns="0" tIns="61541" rIns="0" bIns="0" rtlCol="0">
            <a:spAutoFit/>
          </a:bodyPr>
          <a:lstStyle/>
          <a:p>
            <a:pPr marL="481576" indent="-469523">
              <a:spcBef>
                <a:spcPts val="484"/>
              </a:spcBef>
              <a:buClr>
                <a:srgbClr val="660000"/>
              </a:buClr>
              <a:buSzPct val="68750"/>
              <a:buFont typeface="Wingdings"/>
              <a:buChar char=""/>
              <a:tabLst>
                <a:tab pos="481576" algn="l"/>
                <a:tab pos="482210" algn="l"/>
              </a:tabLst>
            </a:pPr>
            <a:r>
              <a:rPr sz="3200" spc="-10" dirty="0">
                <a:latin typeface="Times New Roman"/>
                <a:cs typeface="Times New Roman"/>
              </a:rPr>
              <a:t>Three</a:t>
            </a:r>
            <a:r>
              <a:rPr sz="3200" spc="10" dirty="0">
                <a:latin typeface="Times New Roman"/>
                <a:cs typeface="Times New Roman"/>
              </a:rPr>
              <a:t> </a:t>
            </a:r>
            <a:r>
              <a:rPr sz="3200" spc="-5" dirty="0">
                <a:latin typeface="Times New Roman"/>
                <a:cs typeface="Times New Roman"/>
              </a:rPr>
              <a:t>examples</a:t>
            </a:r>
            <a:r>
              <a:rPr sz="3200" spc="15" dirty="0">
                <a:latin typeface="Times New Roman"/>
                <a:cs typeface="Times New Roman"/>
              </a:rPr>
              <a:t> </a:t>
            </a:r>
            <a:r>
              <a:rPr sz="3200" dirty="0">
                <a:latin typeface="Times New Roman"/>
                <a:cs typeface="Times New Roman"/>
              </a:rPr>
              <a:t>of</a:t>
            </a:r>
            <a:r>
              <a:rPr sz="3200" spc="5" dirty="0">
                <a:latin typeface="Times New Roman"/>
                <a:cs typeface="Times New Roman"/>
              </a:rPr>
              <a:t> </a:t>
            </a:r>
            <a:r>
              <a:rPr sz="3200" spc="-5" dirty="0">
                <a:latin typeface="Times New Roman"/>
                <a:cs typeface="Times New Roman"/>
              </a:rPr>
              <a:t>actual</a:t>
            </a:r>
            <a:r>
              <a:rPr sz="3200" spc="35" dirty="0">
                <a:latin typeface="Times New Roman"/>
                <a:cs typeface="Times New Roman"/>
              </a:rPr>
              <a:t> </a:t>
            </a:r>
            <a:r>
              <a:rPr sz="3200" spc="-10" dirty="0">
                <a:latin typeface="Times New Roman"/>
                <a:cs typeface="Times New Roman"/>
              </a:rPr>
              <a:t>macro</a:t>
            </a:r>
            <a:r>
              <a:rPr sz="3200" spc="-5" dirty="0">
                <a:latin typeface="Times New Roman"/>
                <a:cs typeface="Times New Roman"/>
              </a:rPr>
              <a:t> </a:t>
            </a:r>
            <a:r>
              <a:rPr sz="3200" dirty="0">
                <a:latin typeface="Times New Roman"/>
                <a:cs typeface="Times New Roman"/>
              </a:rPr>
              <a:t>processors:</a:t>
            </a:r>
            <a:endParaRPr sz="3200">
              <a:latin typeface="Times New Roman"/>
              <a:cs typeface="Times New Roman"/>
            </a:endParaRPr>
          </a:p>
          <a:p>
            <a:pPr marL="920008" marR="5077" lvl="1" indent="-435894">
              <a:lnSpc>
                <a:spcPts val="3020"/>
              </a:lnSpc>
              <a:spcBef>
                <a:spcPts val="735"/>
              </a:spcBef>
              <a:buClr>
                <a:srgbClr val="999966"/>
              </a:buClr>
              <a:buSzPct val="75000"/>
              <a:buFont typeface="Wingdings"/>
              <a:buChar char=""/>
              <a:tabLst>
                <a:tab pos="920008" algn="l"/>
                <a:tab pos="920643" algn="l"/>
              </a:tabLst>
            </a:pPr>
            <a:r>
              <a:rPr sz="2800" spc="5" dirty="0">
                <a:latin typeface="Times New Roman"/>
                <a:cs typeface="Times New Roman"/>
              </a:rPr>
              <a:t>A</a:t>
            </a:r>
            <a:r>
              <a:rPr sz="2800" dirty="0">
                <a:latin typeface="Times New Roman"/>
                <a:cs typeface="Times New Roman"/>
              </a:rPr>
              <a:t> </a:t>
            </a:r>
            <a:r>
              <a:rPr sz="2800" spc="-10" dirty="0">
                <a:latin typeface="Times New Roman"/>
                <a:cs typeface="Times New Roman"/>
              </a:rPr>
              <a:t>macro</a:t>
            </a:r>
            <a:r>
              <a:rPr sz="2800" dirty="0">
                <a:latin typeface="Times New Roman"/>
                <a:cs typeface="Times New Roman"/>
              </a:rPr>
              <a:t> processor</a:t>
            </a:r>
            <a:r>
              <a:rPr sz="2800" spc="-30" dirty="0">
                <a:latin typeface="Times New Roman"/>
                <a:cs typeface="Times New Roman"/>
              </a:rPr>
              <a:t> </a:t>
            </a:r>
            <a:r>
              <a:rPr sz="2800" spc="-5" dirty="0">
                <a:latin typeface="Times New Roman"/>
                <a:cs typeface="Times New Roman"/>
              </a:rPr>
              <a:t>designed</a:t>
            </a:r>
            <a:r>
              <a:rPr sz="2800" dirty="0">
                <a:latin typeface="Times New Roman"/>
                <a:cs typeface="Times New Roman"/>
              </a:rPr>
              <a:t> </a:t>
            </a:r>
            <a:r>
              <a:rPr sz="2800" spc="5" dirty="0">
                <a:latin typeface="Times New Roman"/>
                <a:cs typeface="Times New Roman"/>
              </a:rPr>
              <a:t>for</a:t>
            </a:r>
            <a:r>
              <a:rPr sz="2800" spc="-30" dirty="0">
                <a:latin typeface="Times New Roman"/>
                <a:cs typeface="Times New Roman"/>
              </a:rPr>
              <a:t> </a:t>
            </a:r>
            <a:r>
              <a:rPr sz="2800" dirty="0">
                <a:latin typeface="Times New Roman"/>
                <a:cs typeface="Times New Roman"/>
              </a:rPr>
              <a:t>use</a:t>
            </a:r>
            <a:r>
              <a:rPr sz="2800" spc="-10" dirty="0">
                <a:latin typeface="Times New Roman"/>
                <a:cs typeface="Times New Roman"/>
              </a:rPr>
              <a:t> </a:t>
            </a:r>
            <a:r>
              <a:rPr sz="2800" spc="5" dirty="0">
                <a:latin typeface="Times New Roman"/>
                <a:cs typeface="Times New Roman"/>
              </a:rPr>
              <a:t>by</a:t>
            </a:r>
            <a:r>
              <a:rPr sz="2800" spc="-40" dirty="0">
                <a:latin typeface="Times New Roman"/>
                <a:cs typeface="Times New Roman"/>
              </a:rPr>
              <a:t> </a:t>
            </a:r>
            <a:r>
              <a:rPr sz="2800" spc="-5" dirty="0">
                <a:latin typeface="Times New Roman"/>
                <a:cs typeface="Times New Roman"/>
              </a:rPr>
              <a:t>assembler </a:t>
            </a:r>
            <a:r>
              <a:rPr sz="2800" spc="-685" dirty="0">
                <a:latin typeface="Times New Roman"/>
                <a:cs typeface="Times New Roman"/>
              </a:rPr>
              <a:t> </a:t>
            </a:r>
            <a:r>
              <a:rPr sz="2800" spc="-5" dirty="0">
                <a:latin typeface="Times New Roman"/>
                <a:cs typeface="Times New Roman"/>
              </a:rPr>
              <a:t>language</a:t>
            </a:r>
            <a:r>
              <a:rPr sz="2800" spc="-10" dirty="0">
                <a:latin typeface="Times New Roman"/>
                <a:cs typeface="Times New Roman"/>
              </a:rPr>
              <a:t> </a:t>
            </a:r>
            <a:r>
              <a:rPr sz="2800" spc="-5" dirty="0">
                <a:latin typeface="Times New Roman"/>
                <a:cs typeface="Times New Roman"/>
              </a:rPr>
              <a:t>programmers</a:t>
            </a:r>
            <a:endParaRPr sz="2800">
              <a:latin typeface="Times New Roman"/>
              <a:cs typeface="Times New Roman"/>
            </a:endParaRPr>
          </a:p>
          <a:p>
            <a:pPr marL="920008" lvl="1" indent="-435894">
              <a:spcBef>
                <a:spcPts val="295"/>
              </a:spcBef>
              <a:buClr>
                <a:srgbClr val="999966"/>
              </a:buClr>
              <a:buSzPct val="75000"/>
              <a:buFont typeface="Wingdings"/>
              <a:buChar char=""/>
              <a:tabLst>
                <a:tab pos="920008" algn="l"/>
                <a:tab pos="920643" algn="l"/>
              </a:tabLst>
            </a:pPr>
            <a:r>
              <a:rPr sz="2800" dirty="0">
                <a:latin typeface="Times New Roman"/>
                <a:cs typeface="Times New Roman"/>
              </a:rPr>
              <a:t>Used</a:t>
            </a:r>
            <a:r>
              <a:rPr sz="2800" spc="5" dirty="0">
                <a:latin typeface="Times New Roman"/>
                <a:cs typeface="Times New Roman"/>
              </a:rPr>
              <a:t> </a:t>
            </a:r>
            <a:r>
              <a:rPr sz="2800" spc="-10" dirty="0">
                <a:latin typeface="Times New Roman"/>
                <a:cs typeface="Times New Roman"/>
              </a:rPr>
              <a:t>with</a:t>
            </a:r>
            <a:r>
              <a:rPr sz="2800" spc="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spc="-5" dirty="0">
                <a:latin typeface="Times New Roman"/>
                <a:cs typeface="Times New Roman"/>
              </a:rPr>
              <a:t>high-level</a:t>
            </a:r>
            <a:r>
              <a:rPr sz="2800" spc="-21" dirty="0">
                <a:latin typeface="Times New Roman"/>
                <a:cs typeface="Times New Roman"/>
              </a:rPr>
              <a:t> </a:t>
            </a:r>
            <a:r>
              <a:rPr sz="2800" spc="-5" dirty="0">
                <a:latin typeface="Times New Roman"/>
                <a:cs typeface="Times New Roman"/>
              </a:rPr>
              <a:t>programming</a:t>
            </a:r>
            <a:r>
              <a:rPr sz="2800" spc="-21" dirty="0">
                <a:latin typeface="Times New Roman"/>
                <a:cs typeface="Times New Roman"/>
              </a:rPr>
              <a:t> </a:t>
            </a:r>
            <a:r>
              <a:rPr sz="2800" dirty="0">
                <a:latin typeface="Times New Roman"/>
                <a:cs typeface="Times New Roman"/>
              </a:rPr>
              <a:t>language</a:t>
            </a:r>
            <a:endParaRPr sz="2800">
              <a:latin typeface="Times New Roman"/>
              <a:cs typeface="Times New Roman"/>
            </a:endParaRPr>
          </a:p>
          <a:p>
            <a:pPr marL="920008" marR="350233" lvl="1" indent="-435894">
              <a:lnSpc>
                <a:spcPts val="3020"/>
              </a:lnSpc>
              <a:spcBef>
                <a:spcPts val="720"/>
              </a:spcBef>
              <a:buClr>
                <a:srgbClr val="999966"/>
              </a:buClr>
              <a:buSzPct val="75000"/>
              <a:buFont typeface="Wingdings"/>
              <a:buChar char=""/>
              <a:tabLst>
                <a:tab pos="920008" algn="l"/>
                <a:tab pos="920643" algn="l"/>
              </a:tabLst>
            </a:pPr>
            <a:r>
              <a:rPr sz="2800" spc="-5" dirty="0">
                <a:latin typeface="Times New Roman"/>
                <a:cs typeface="Times New Roman"/>
              </a:rPr>
              <a:t>General-purpose</a:t>
            </a:r>
            <a:r>
              <a:rPr sz="2800" dirty="0">
                <a:latin typeface="Times New Roman"/>
                <a:cs typeface="Times New Roman"/>
              </a:rPr>
              <a:t> </a:t>
            </a:r>
            <a:r>
              <a:rPr sz="2800" spc="-10" dirty="0">
                <a:latin typeface="Times New Roman"/>
                <a:cs typeface="Times New Roman"/>
              </a:rPr>
              <a:t>macro</a:t>
            </a:r>
            <a:r>
              <a:rPr sz="2800" spc="15" dirty="0">
                <a:latin typeface="Times New Roman"/>
                <a:cs typeface="Times New Roman"/>
              </a:rPr>
              <a:t> </a:t>
            </a:r>
            <a:r>
              <a:rPr sz="2800" spc="-5" dirty="0">
                <a:latin typeface="Times New Roman"/>
                <a:cs typeface="Times New Roman"/>
              </a:rPr>
              <a:t>processor, which</a:t>
            </a:r>
            <a:r>
              <a:rPr sz="2800" spc="-10" dirty="0">
                <a:latin typeface="Times New Roman"/>
                <a:cs typeface="Times New Roman"/>
              </a:rPr>
              <a:t> </a:t>
            </a:r>
            <a:r>
              <a:rPr sz="2800" spc="-5" dirty="0">
                <a:latin typeface="Times New Roman"/>
                <a:cs typeface="Times New Roman"/>
              </a:rPr>
              <a:t>is</a:t>
            </a:r>
            <a:r>
              <a:rPr sz="2800" spc="-10" dirty="0">
                <a:latin typeface="Times New Roman"/>
                <a:cs typeface="Times New Roman"/>
              </a:rPr>
              <a:t> </a:t>
            </a:r>
            <a:r>
              <a:rPr sz="2800" dirty="0">
                <a:latin typeface="Times New Roman"/>
                <a:cs typeface="Times New Roman"/>
              </a:rPr>
              <a:t>not </a:t>
            </a:r>
            <a:r>
              <a:rPr sz="2800" spc="-685" dirty="0">
                <a:latin typeface="Times New Roman"/>
                <a:cs typeface="Times New Roman"/>
              </a:rPr>
              <a:t> </a:t>
            </a:r>
            <a:r>
              <a:rPr sz="2800" spc="-5" dirty="0">
                <a:latin typeface="Times New Roman"/>
                <a:cs typeface="Times New Roman"/>
              </a:rPr>
              <a:t>tied</a:t>
            </a:r>
            <a:r>
              <a:rPr sz="2800" dirty="0">
                <a:latin typeface="Times New Roman"/>
                <a:cs typeface="Times New Roman"/>
              </a:rPr>
              <a:t> </a:t>
            </a:r>
            <a:r>
              <a:rPr sz="2800" spc="-5" dirty="0">
                <a:latin typeface="Times New Roman"/>
                <a:cs typeface="Times New Roman"/>
              </a:rPr>
              <a:t>to</a:t>
            </a:r>
            <a:r>
              <a:rPr sz="2800" spc="5" dirty="0">
                <a:latin typeface="Times New Roman"/>
                <a:cs typeface="Times New Roman"/>
              </a:rPr>
              <a:t> </a:t>
            </a:r>
            <a:r>
              <a:rPr sz="2800" spc="-5" dirty="0">
                <a:latin typeface="Times New Roman"/>
                <a:cs typeface="Times New Roman"/>
              </a:rPr>
              <a:t>any</a:t>
            </a:r>
            <a:r>
              <a:rPr sz="2800" spc="-44" dirty="0">
                <a:latin typeface="Times New Roman"/>
                <a:cs typeface="Times New Roman"/>
              </a:rPr>
              <a:t> </a:t>
            </a:r>
            <a:r>
              <a:rPr sz="2800" dirty="0">
                <a:latin typeface="Times New Roman"/>
                <a:cs typeface="Times New Roman"/>
              </a:rPr>
              <a:t>particular</a:t>
            </a:r>
            <a:r>
              <a:rPr sz="2800" spc="-30" dirty="0">
                <a:latin typeface="Times New Roman"/>
                <a:cs typeface="Times New Roman"/>
              </a:rPr>
              <a:t> </a:t>
            </a:r>
            <a:r>
              <a:rPr sz="2800" spc="-5" dirty="0">
                <a:latin typeface="Times New Roman"/>
                <a:cs typeface="Times New Roman"/>
              </a:rPr>
              <a:t>language</a:t>
            </a:r>
            <a:endParaRPr sz="2800">
              <a:latin typeface="Times New Roman"/>
              <a:cs typeface="Times New Roman"/>
            </a:endParaRPr>
          </a:p>
        </p:txBody>
      </p:sp>
      <p:grpSp>
        <p:nvGrpSpPr>
          <p:cNvPr id="13" name="object 13"/>
          <p:cNvGrpSpPr/>
          <p:nvPr/>
        </p:nvGrpSpPr>
        <p:grpSpPr>
          <a:xfrm>
            <a:off x="1362202" y="5370831"/>
            <a:ext cx="1460500" cy="1155700"/>
            <a:chOff x="1362202" y="5370829"/>
            <a:chExt cx="1460500" cy="1155700"/>
          </a:xfrm>
        </p:grpSpPr>
        <p:sp>
          <p:nvSpPr>
            <p:cNvPr id="14" name="object 14"/>
            <p:cNvSpPr/>
            <p:nvPr/>
          </p:nvSpPr>
          <p:spPr>
            <a:xfrm>
              <a:off x="1368552" y="5377179"/>
              <a:ext cx="1447800" cy="1143000"/>
            </a:xfrm>
            <a:custGeom>
              <a:avLst/>
              <a:gdLst/>
              <a:ahLst/>
              <a:cxnLst/>
              <a:rect l="l" t="t" r="r" b="b"/>
              <a:pathLst>
                <a:path w="1447800" h="1143000">
                  <a:moveTo>
                    <a:pt x="1447799" y="0"/>
                  </a:moveTo>
                  <a:lnTo>
                    <a:pt x="0" y="0"/>
                  </a:lnTo>
                  <a:lnTo>
                    <a:pt x="0" y="1066800"/>
                  </a:lnTo>
                  <a:lnTo>
                    <a:pt x="47958" y="1081278"/>
                  </a:lnTo>
                  <a:lnTo>
                    <a:pt x="95630" y="1093470"/>
                  </a:lnTo>
                  <a:lnTo>
                    <a:pt x="188975" y="1115568"/>
                  </a:lnTo>
                  <a:lnTo>
                    <a:pt x="227790" y="1123283"/>
                  </a:lnTo>
                  <a:lnTo>
                    <a:pt x="304276" y="1135284"/>
                  </a:lnTo>
                  <a:lnTo>
                    <a:pt x="341375" y="1143000"/>
                  </a:lnTo>
                  <a:lnTo>
                    <a:pt x="425195" y="1141047"/>
                  </a:lnTo>
                  <a:lnTo>
                    <a:pt x="481583" y="1136523"/>
                  </a:lnTo>
                  <a:lnTo>
                    <a:pt x="548640" y="1127760"/>
                  </a:lnTo>
                  <a:lnTo>
                    <a:pt x="605028" y="1115187"/>
                  </a:lnTo>
                  <a:lnTo>
                    <a:pt x="661416" y="1100328"/>
                  </a:lnTo>
                  <a:lnTo>
                    <a:pt x="710184" y="1082802"/>
                  </a:lnTo>
                  <a:lnTo>
                    <a:pt x="758952" y="1060704"/>
                  </a:lnTo>
                  <a:lnTo>
                    <a:pt x="784574" y="1053274"/>
                  </a:lnTo>
                  <a:lnTo>
                    <a:pt x="810767" y="1044702"/>
                  </a:lnTo>
                  <a:lnTo>
                    <a:pt x="836961" y="1034986"/>
                  </a:lnTo>
                  <a:lnTo>
                    <a:pt x="862584" y="1024128"/>
                  </a:lnTo>
                  <a:lnTo>
                    <a:pt x="891397" y="1014507"/>
                  </a:lnTo>
                  <a:lnTo>
                    <a:pt x="947880" y="994124"/>
                  </a:lnTo>
                  <a:lnTo>
                    <a:pt x="978408" y="984504"/>
                  </a:lnTo>
                  <a:lnTo>
                    <a:pt x="1008316" y="976693"/>
                  </a:lnTo>
                  <a:lnTo>
                    <a:pt x="1039367" y="967740"/>
                  </a:lnTo>
                  <a:lnTo>
                    <a:pt x="1072705" y="958786"/>
                  </a:lnTo>
                  <a:lnTo>
                    <a:pt x="1109472" y="950976"/>
                  </a:lnTo>
                  <a:lnTo>
                    <a:pt x="1145667" y="944975"/>
                  </a:lnTo>
                  <a:lnTo>
                    <a:pt x="1219199" y="929544"/>
                  </a:lnTo>
                  <a:lnTo>
                    <a:pt x="1258823" y="923544"/>
                  </a:lnTo>
                  <a:lnTo>
                    <a:pt x="1303353" y="922591"/>
                  </a:lnTo>
                  <a:lnTo>
                    <a:pt x="1398127" y="918400"/>
                  </a:lnTo>
                  <a:lnTo>
                    <a:pt x="1447799" y="917448"/>
                  </a:lnTo>
                  <a:lnTo>
                    <a:pt x="1447799" y="0"/>
                  </a:lnTo>
                  <a:close/>
                </a:path>
              </a:pathLst>
            </a:custGeom>
            <a:solidFill>
              <a:srgbClr val="FFFF99"/>
            </a:solidFill>
          </p:spPr>
          <p:txBody>
            <a:bodyPr wrap="square" lIns="0" tIns="0" rIns="0" bIns="0" rtlCol="0"/>
            <a:lstStyle/>
            <a:p>
              <a:endParaRPr/>
            </a:p>
          </p:txBody>
        </p:sp>
        <p:sp>
          <p:nvSpPr>
            <p:cNvPr id="15" name="object 15"/>
            <p:cNvSpPr/>
            <p:nvPr/>
          </p:nvSpPr>
          <p:spPr>
            <a:xfrm>
              <a:off x="1368552" y="5377179"/>
              <a:ext cx="1447800" cy="1143000"/>
            </a:xfrm>
            <a:custGeom>
              <a:avLst/>
              <a:gdLst/>
              <a:ahLst/>
              <a:cxnLst/>
              <a:rect l="l" t="t" r="r" b="b"/>
              <a:pathLst>
                <a:path w="1447800" h="1143000">
                  <a:moveTo>
                    <a:pt x="0" y="1066800"/>
                  </a:moveTo>
                  <a:lnTo>
                    <a:pt x="47958" y="1081278"/>
                  </a:lnTo>
                  <a:lnTo>
                    <a:pt x="95630" y="1093470"/>
                  </a:lnTo>
                  <a:lnTo>
                    <a:pt x="142732" y="1104519"/>
                  </a:lnTo>
                  <a:lnTo>
                    <a:pt x="188975" y="1115568"/>
                  </a:lnTo>
                  <a:lnTo>
                    <a:pt x="227790" y="1123283"/>
                  </a:lnTo>
                  <a:lnTo>
                    <a:pt x="266318" y="1129284"/>
                  </a:lnTo>
                  <a:lnTo>
                    <a:pt x="304276" y="1135284"/>
                  </a:lnTo>
                  <a:lnTo>
                    <a:pt x="341375" y="1143000"/>
                  </a:lnTo>
                  <a:lnTo>
                    <a:pt x="425195" y="1141047"/>
                  </a:lnTo>
                  <a:lnTo>
                    <a:pt x="481583" y="1136523"/>
                  </a:lnTo>
                  <a:lnTo>
                    <a:pt x="519683" y="1131427"/>
                  </a:lnTo>
                  <a:lnTo>
                    <a:pt x="548640" y="1127760"/>
                  </a:lnTo>
                  <a:lnTo>
                    <a:pt x="576548" y="1122187"/>
                  </a:lnTo>
                  <a:lnTo>
                    <a:pt x="605028" y="1115187"/>
                  </a:lnTo>
                  <a:lnTo>
                    <a:pt x="633507" y="1107614"/>
                  </a:lnTo>
                  <a:lnTo>
                    <a:pt x="661416" y="1100328"/>
                  </a:lnTo>
                  <a:lnTo>
                    <a:pt x="686085" y="1091565"/>
                  </a:lnTo>
                  <a:lnTo>
                    <a:pt x="710184" y="1082802"/>
                  </a:lnTo>
                  <a:lnTo>
                    <a:pt x="734282" y="1072896"/>
                  </a:lnTo>
                  <a:lnTo>
                    <a:pt x="758952" y="1060704"/>
                  </a:lnTo>
                  <a:lnTo>
                    <a:pt x="784574" y="1053274"/>
                  </a:lnTo>
                  <a:lnTo>
                    <a:pt x="810767" y="1044702"/>
                  </a:lnTo>
                  <a:lnTo>
                    <a:pt x="836961" y="1034986"/>
                  </a:lnTo>
                  <a:lnTo>
                    <a:pt x="862584" y="1024128"/>
                  </a:lnTo>
                  <a:lnTo>
                    <a:pt x="891397" y="1014507"/>
                  </a:lnTo>
                  <a:lnTo>
                    <a:pt x="919353" y="1004316"/>
                  </a:lnTo>
                  <a:lnTo>
                    <a:pt x="947880" y="994124"/>
                  </a:lnTo>
                  <a:lnTo>
                    <a:pt x="978408" y="984504"/>
                  </a:lnTo>
                  <a:lnTo>
                    <a:pt x="1008316" y="976693"/>
                  </a:lnTo>
                  <a:lnTo>
                    <a:pt x="1039367" y="967740"/>
                  </a:lnTo>
                  <a:lnTo>
                    <a:pt x="1072705" y="958786"/>
                  </a:lnTo>
                  <a:lnTo>
                    <a:pt x="1109472" y="950976"/>
                  </a:lnTo>
                  <a:lnTo>
                    <a:pt x="1145667" y="944975"/>
                  </a:lnTo>
                  <a:lnTo>
                    <a:pt x="1181861" y="937260"/>
                  </a:lnTo>
                  <a:lnTo>
                    <a:pt x="1219199" y="929544"/>
                  </a:lnTo>
                  <a:lnTo>
                    <a:pt x="1258823" y="923544"/>
                  </a:lnTo>
                  <a:lnTo>
                    <a:pt x="1303353" y="922591"/>
                  </a:lnTo>
                  <a:lnTo>
                    <a:pt x="1349882" y="920496"/>
                  </a:lnTo>
                  <a:lnTo>
                    <a:pt x="1398127" y="918400"/>
                  </a:lnTo>
                  <a:lnTo>
                    <a:pt x="1447799" y="917448"/>
                  </a:lnTo>
                  <a:lnTo>
                    <a:pt x="1447799" y="0"/>
                  </a:lnTo>
                  <a:lnTo>
                    <a:pt x="0" y="0"/>
                  </a:lnTo>
                  <a:lnTo>
                    <a:pt x="0" y="1066800"/>
                  </a:lnTo>
                  <a:close/>
                </a:path>
              </a:pathLst>
            </a:custGeom>
            <a:ln w="12192">
              <a:solidFill>
                <a:srgbClr val="000000"/>
              </a:solidFill>
            </a:ln>
          </p:spPr>
          <p:txBody>
            <a:bodyPr wrap="square" lIns="0" tIns="0" rIns="0" bIns="0" rtlCol="0"/>
            <a:lstStyle/>
            <a:p>
              <a:endParaRPr/>
            </a:p>
          </p:txBody>
        </p:sp>
      </p:grpSp>
      <p:sp>
        <p:nvSpPr>
          <p:cNvPr id="16" name="object 16"/>
          <p:cNvSpPr txBox="1"/>
          <p:nvPr/>
        </p:nvSpPr>
        <p:spPr>
          <a:xfrm>
            <a:off x="1374658" y="5401060"/>
            <a:ext cx="1435735" cy="1227250"/>
          </a:xfrm>
          <a:prstGeom prst="rect">
            <a:avLst/>
          </a:prstGeom>
        </p:spPr>
        <p:txBody>
          <a:bodyPr vert="horz" wrap="square" lIns="0" tIns="11421" rIns="0" bIns="0" rtlCol="0">
            <a:spAutoFit/>
          </a:bodyPr>
          <a:lstStyle/>
          <a:p>
            <a:pPr marL="383230" marR="297576" algn="ctr">
              <a:spcBef>
                <a:spcPts val="90"/>
              </a:spcBef>
            </a:pPr>
            <a:r>
              <a:rPr sz="2100" b="1" spc="-10" dirty="0">
                <a:latin typeface="Times New Roman"/>
                <a:cs typeface="Times New Roman"/>
              </a:rPr>
              <a:t>S</a:t>
            </a:r>
            <a:r>
              <a:rPr sz="2100" b="1" spc="5" dirty="0">
                <a:latin typeface="Times New Roman"/>
                <a:cs typeface="Times New Roman"/>
              </a:rPr>
              <a:t>o</a:t>
            </a:r>
            <a:r>
              <a:rPr sz="2100" b="1" spc="-10" dirty="0">
                <a:latin typeface="Times New Roman"/>
                <a:cs typeface="Times New Roman"/>
              </a:rPr>
              <a:t>urce  Code</a:t>
            </a:r>
            <a:endParaRPr sz="2100">
              <a:latin typeface="Times New Roman"/>
              <a:cs typeface="Times New Roman"/>
            </a:endParaRPr>
          </a:p>
          <a:p>
            <a:pPr marL="83120" algn="ctr">
              <a:spcBef>
                <a:spcPts val="15"/>
              </a:spcBef>
            </a:pPr>
            <a:r>
              <a:rPr sz="1600" b="1" dirty="0">
                <a:latin typeface="Times New Roman"/>
                <a:cs typeface="Times New Roman"/>
              </a:rPr>
              <a:t>(with</a:t>
            </a:r>
            <a:r>
              <a:rPr sz="1600" b="1" spc="-35" dirty="0">
                <a:latin typeface="Times New Roman"/>
                <a:cs typeface="Times New Roman"/>
              </a:rPr>
              <a:t> </a:t>
            </a:r>
            <a:r>
              <a:rPr sz="1600" b="1" dirty="0">
                <a:solidFill>
                  <a:srgbClr val="CC0000"/>
                </a:solidFill>
                <a:latin typeface="Times New Roman"/>
                <a:cs typeface="Times New Roman"/>
              </a:rPr>
              <a:t>macro</a:t>
            </a:r>
            <a:r>
              <a:rPr sz="1600" b="1" dirty="0">
                <a:latin typeface="Times New Roman"/>
                <a:cs typeface="Times New Roman"/>
              </a:rPr>
              <a:t>)</a:t>
            </a:r>
            <a:endParaRPr sz="1600">
              <a:latin typeface="Times New Roman"/>
              <a:cs typeface="Times New Roman"/>
            </a:endParaRPr>
          </a:p>
        </p:txBody>
      </p:sp>
      <p:sp>
        <p:nvSpPr>
          <p:cNvPr id="17" name="object 17"/>
          <p:cNvSpPr txBox="1"/>
          <p:nvPr/>
        </p:nvSpPr>
        <p:spPr>
          <a:xfrm>
            <a:off x="3121151" y="5453381"/>
            <a:ext cx="1371600" cy="1011141"/>
          </a:xfrm>
          <a:prstGeom prst="rect">
            <a:avLst/>
          </a:prstGeom>
          <a:solidFill>
            <a:srgbClr val="FFCC99"/>
          </a:solidFill>
          <a:ln w="12192">
            <a:solidFill>
              <a:srgbClr val="000000"/>
            </a:solidFill>
          </a:ln>
        </p:spPr>
        <p:txBody>
          <a:bodyPr vert="horz" wrap="square" lIns="0" tIns="41242" rIns="0" bIns="0" rtlCol="0">
            <a:spAutoFit/>
          </a:bodyPr>
          <a:lstStyle/>
          <a:p>
            <a:pPr marL="157987" marR="147836" indent="167504">
              <a:spcBef>
                <a:spcPts val="325"/>
              </a:spcBef>
            </a:pPr>
            <a:r>
              <a:rPr sz="2100" b="1" dirty="0">
                <a:latin typeface="Times New Roman"/>
                <a:cs typeface="Times New Roman"/>
              </a:rPr>
              <a:t>Macro </a:t>
            </a:r>
            <a:r>
              <a:rPr sz="2100" b="1" spc="5" dirty="0">
                <a:latin typeface="Times New Roman"/>
                <a:cs typeface="Times New Roman"/>
              </a:rPr>
              <a:t> </a:t>
            </a:r>
            <a:r>
              <a:rPr sz="2100" b="1" dirty="0">
                <a:latin typeface="Times New Roman"/>
                <a:cs typeface="Times New Roman"/>
              </a:rPr>
              <a:t>P</a:t>
            </a:r>
            <a:r>
              <a:rPr sz="2100" b="1" spc="-5" dirty="0">
                <a:latin typeface="Times New Roman"/>
                <a:cs typeface="Times New Roman"/>
              </a:rPr>
              <a:t>r</a:t>
            </a:r>
            <a:r>
              <a:rPr sz="2100" b="1" spc="5" dirty="0">
                <a:latin typeface="Times New Roman"/>
                <a:cs typeface="Times New Roman"/>
              </a:rPr>
              <a:t>o</a:t>
            </a:r>
            <a:r>
              <a:rPr sz="2100" b="1" spc="-5" dirty="0">
                <a:latin typeface="Times New Roman"/>
                <a:cs typeface="Times New Roman"/>
              </a:rPr>
              <a:t>ce</a:t>
            </a:r>
            <a:r>
              <a:rPr sz="2100" b="1" spc="-15" dirty="0">
                <a:latin typeface="Times New Roman"/>
                <a:cs typeface="Times New Roman"/>
              </a:rPr>
              <a:t>ss</a:t>
            </a:r>
            <a:r>
              <a:rPr sz="2100" b="1" spc="5" dirty="0">
                <a:latin typeface="Times New Roman"/>
                <a:cs typeface="Times New Roman"/>
              </a:rPr>
              <a:t>or</a:t>
            </a:r>
            <a:endParaRPr sz="2100">
              <a:latin typeface="Times New Roman"/>
              <a:cs typeface="Times New Roman"/>
            </a:endParaRPr>
          </a:p>
        </p:txBody>
      </p:sp>
      <p:grpSp>
        <p:nvGrpSpPr>
          <p:cNvPr id="18" name="object 18"/>
          <p:cNvGrpSpPr/>
          <p:nvPr/>
        </p:nvGrpSpPr>
        <p:grpSpPr>
          <a:xfrm>
            <a:off x="4791202" y="5447029"/>
            <a:ext cx="1231900" cy="774700"/>
            <a:chOff x="4791202" y="5447029"/>
            <a:chExt cx="1231900" cy="774700"/>
          </a:xfrm>
        </p:grpSpPr>
        <p:sp>
          <p:nvSpPr>
            <p:cNvPr id="19" name="object 19"/>
            <p:cNvSpPr/>
            <p:nvPr/>
          </p:nvSpPr>
          <p:spPr>
            <a:xfrm>
              <a:off x="4797552" y="5453379"/>
              <a:ext cx="1219200" cy="762000"/>
            </a:xfrm>
            <a:custGeom>
              <a:avLst/>
              <a:gdLst/>
              <a:ahLst/>
              <a:cxnLst/>
              <a:rect l="l" t="t" r="r" b="b"/>
              <a:pathLst>
                <a:path w="1219200" h="762000">
                  <a:moveTo>
                    <a:pt x="1219200" y="0"/>
                  </a:moveTo>
                  <a:lnTo>
                    <a:pt x="0" y="0"/>
                  </a:lnTo>
                  <a:lnTo>
                    <a:pt x="0" y="710184"/>
                  </a:lnTo>
                  <a:lnTo>
                    <a:pt x="40624" y="720566"/>
                  </a:lnTo>
                  <a:lnTo>
                    <a:pt x="80391" y="729234"/>
                  </a:lnTo>
                  <a:lnTo>
                    <a:pt x="119586" y="736758"/>
                  </a:lnTo>
                  <a:lnTo>
                    <a:pt x="158496" y="743712"/>
                  </a:lnTo>
                  <a:lnTo>
                    <a:pt x="256222" y="756570"/>
                  </a:lnTo>
                  <a:lnTo>
                    <a:pt x="286512" y="762000"/>
                  </a:lnTo>
                  <a:lnTo>
                    <a:pt x="358663" y="760571"/>
                  </a:lnTo>
                  <a:lnTo>
                    <a:pt x="406526" y="757428"/>
                  </a:lnTo>
                  <a:lnTo>
                    <a:pt x="437816" y="754284"/>
                  </a:lnTo>
                  <a:lnTo>
                    <a:pt x="460248" y="752856"/>
                  </a:lnTo>
                  <a:lnTo>
                    <a:pt x="534400" y="739140"/>
                  </a:lnTo>
                  <a:lnTo>
                    <a:pt x="597789" y="721995"/>
                  </a:lnTo>
                  <a:lnTo>
                    <a:pt x="640080" y="707136"/>
                  </a:lnTo>
                  <a:lnTo>
                    <a:pt x="661177" y="702468"/>
                  </a:lnTo>
                  <a:lnTo>
                    <a:pt x="683133" y="697230"/>
                  </a:lnTo>
                  <a:lnTo>
                    <a:pt x="705659" y="690848"/>
                  </a:lnTo>
                  <a:lnTo>
                    <a:pt x="728472" y="682752"/>
                  </a:lnTo>
                  <a:lnTo>
                    <a:pt x="751379" y="677227"/>
                  </a:lnTo>
                  <a:lnTo>
                    <a:pt x="798337" y="663892"/>
                  </a:lnTo>
                  <a:lnTo>
                    <a:pt x="848725" y="652843"/>
                  </a:lnTo>
                  <a:lnTo>
                    <a:pt x="875919" y="646176"/>
                  </a:lnTo>
                  <a:lnTo>
                    <a:pt x="994791" y="623697"/>
                  </a:lnTo>
                  <a:lnTo>
                    <a:pt x="1060703" y="615696"/>
                  </a:lnTo>
                  <a:lnTo>
                    <a:pt x="1097899" y="614743"/>
                  </a:lnTo>
                  <a:lnTo>
                    <a:pt x="1176861" y="610552"/>
                  </a:lnTo>
                  <a:lnTo>
                    <a:pt x="1219200" y="609600"/>
                  </a:lnTo>
                  <a:lnTo>
                    <a:pt x="1219200" y="0"/>
                  </a:lnTo>
                  <a:close/>
                </a:path>
              </a:pathLst>
            </a:custGeom>
            <a:solidFill>
              <a:srgbClr val="FFFF99"/>
            </a:solidFill>
          </p:spPr>
          <p:txBody>
            <a:bodyPr wrap="square" lIns="0" tIns="0" rIns="0" bIns="0" rtlCol="0"/>
            <a:lstStyle/>
            <a:p>
              <a:endParaRPr/>
            </a:p>
          </p:txBody>
        </p:sp>
        <p:sp>
          <p:nvSpPr>
            <p:cNvPr id="20" name="object 20"/>
            <p:cNvSpPr/>
            <p:nvPr/>
          </p:nvSpPr>
          <p:spPr>
            <a:xfrm>
              <a:off x="4797552" y="5453379"/>
              <a:ext cx="1219200" cy="762000"/>
            </a:xfrm>
            <a:custGeom>
              <a:avLst/>
              <a:gdLst/>
              <a:ahLst/>
              <a:cxnLst/>
              <a:rect l="l" t="t" r="r" b="b"/>
              <a:pathLst>
                <a:path w="1219200" h="762000">
                  <a:moveTo>
                    <a:pt x="0" y="710184"/>
                  </a:moveTo>
                  <a:lnTo>
                    <a:pt x="40624" y="720566"/>
                  </a:lnTo>
                  <a:lnTo>
                    <a:pt x="80391" y="729234"/>
                  </a:lnTo>
                  <a:lnTo>
                    <a:pt x="119586" y="736758"/>
                  </a:lnTo>
                  <a:lnTo>
                    <a:pt x="158496" y="743712"/>
                  </a:lnTo>
                  <a:lnTo>
                    <a:pt x="224789" y="752856"/>
                  </a:lnTo>
                  <a:lnTo>
                    <a:pt x="256222" y="756570"/>
                  </a:lnTo>
                  <a:lnTo>
                    <a:pt x="286512" y="762000"/>
                  </a:lnTo>
                  <a:lnTo>
                    <a:pt x="358663" y="760571"/>
                  </a:lnTo>
                  <a:lnTo>
                    <a:pt x="406526" y="757428"/>
                  </a:lnTo>
                  <a:lnTo>
                    <a:pt x="437816" y="754284"/>
                  </a:lnTo>
                  <a:lnTo>
                    <a:pt x="460248" y="752856"/>
                  </a:lnTo>
                  <a:lnTo>
                    <a:pt x="510159" y="743712"/>
                  </a:lnTo>
                  <a:lnTo>
                    <a:pt x="557784" y="734568"/>
                  </a:lnTo>
                  <a:lnTo>
                    <a:pt x="577929" y="728138"/>
                  </a:lnTo>
                  <a:lnTo>
                    <a:pt x="597789" y="721995"/>
                  </a:lnTo>
                  <a:lnTo>
                    <a:pt x="618220" y="715279"/>
                  </a:lnTo>
                  <a:lnTo>
                    <a:pt x="640080" y="707136"/>
                  </a:lnTo>
                  <a:lnTo>
                    <a:pt x="661177" y="702468"/>
                  </a:lnTo>
                  <a:lnTo>
                    <a:pt x="683133" y="697230"/>
                  </a:lnTo>
                  <a:lnTo>
                    <a:pt x="705659" y="690848"/>
                  </a:lnTo>
                  <a:lnTo>
                    <a:pt x="728472" y="682752"/>
                  </a:lnTo>
                  <a:lnTo>
                    <a:pt x="751379" y="677227"/>
                  </a:lnTo>
                  <a:lnTo>
                    <a:pt x="774573" y="670560"/>
                  </a:lnTo>
                  <a:lnTo>
                    <a:pt x="798337" y="663892"/>
                  </a:lnTo>
                  <a:lnTo>
                    <a:pt x="822960" y="658368"/>
                  </a:lnTo>
                  <a:lnTo>
                    <a:pt x="848725" y="652843"/>
                  </a:lnTo>
                  <a:lnTo>
                    <a:pt x="875919" y="646176"/>
                  </a:lnTo>
                  <a:lnTo>
                    <a:pt x="904827" y="639508"/>
                  </a:lnTo>
                  <a:lnTo>
                    <a:pt x="935736" y="633984"/>
                  </a:lnTo>
                  <a:lnTo>
                    <a:pt x="965120" y="628983"/>
                  </a:lnTo>
                  <a:lnTo>
                    <a:pt x="994791" y="623697"/>
                  </a:lnTo>
                  <a:lnTo>
                    <a:pt x="1026175" y="618982"/>
                  </a:lnTo>
                  <a:lnTo>
                    <a:pt x="1060703" y="615696"/>
                  </a:lnTo>
                  <a:lnTo>
                    <a:pt x="1097899" y="614743"/>
                  </a:lnTo>
                  <a:lnTo>
                    <a:pt x="1136523" y="612648"/>
                  </a:lnTo>
                  <a:lnTo>
                    <a:pt x="1176861" y="610552"/>
                  </a:lnTo>
                  <a:lnTo>
                    <a:pt x="1219200" y="609600"/>
                  </a:lnTo>
                  <a:lnTo>
                    <a:pt x="1219200" y="0"/>
                  </a:lnTo>
                  <a:lnTo>
                    <a:pt x="0" y="0"/>
                  </a:lnTo>
                  <a:lnTo>
                    <a:pt x="0" y="710184"/>
                  </a:lnTo>
                  <a:close/>
                </a:path>
              </a:pathLst>
            </a:custGeom>
            <a:ln w="12192">
              <a:solidFill>
                <a:srgbClr val="000000"/>
              </a:solidFill>
            </a:ln>
          </p:spPr>
          <p:txBody>
            <a:bodyPr wrap="square" lIns="0" tIns="0" rIns="0" bIns="0" rtlCol="0"/>
            <a:lstStyle/>
            <a:p>
              <a:endParaRPr/>
            </a:p>
          </p:txBody>
        </p:sp>
      </p:grpSp>
      <p:sp>
        <p:nvSpPr>
          <p:cNvPr id="21" name="object 21"/>
          <p:cNvSpPr txBox="1"/>
          <p:nvPr/>
        </p:nvSpPr>
        <p:spPr>
          <a:xfrm>
            <a:off x="4812287" y="5443729"/>
            <a:ext cx="1123950" cy="657863"/>
          </a:xfrm>
          <a:prstGeom prst="rect">
            <a:avLst/>
          </a:prstGeom>
        </p:spPr>
        <p:txBody>
          <a:bodyPr vert="horz" wrap="square" lIns="0" tIns="11421" rIns="0" bIns="0" rtlCol="0">
            <a:spAutoFit/>
          </a:bodyPr>
          <a:lstStyle/>
          <a:p>
            <a:pPr marL="12691">
              <a:spcBef>
                <a:spcPts val="90"/>
              </a:spcBef>
            </a:pPr>
            <a:r>
              <a:rPr sz="2100" b="1" spc="-10" dirty="0">
                <a:latin typeface="Times New Roman"/>
                <a:cs typeface="Times New Roman"/>
              </a:rPr>
              <a:t>Expanded</a:t>
            </a:r>
            <a:endParaRPr sz="2100">
              <a:latin typeface="Times New Roman"/>
              <a:cs typeface="Times New Roman"/>
            </a:endParaRPr>
          </a:p>
        </p:txBody>
      </p:sp>
      <p:sp>
        <p:nvSpPr>
          <p:cNvPr id="22" name="object 22"/>
          <p:cNvSpPr txBox="1"/>
          <p:nvPr/>
        </p:nvSpPr>
        <p:spPr>
          <a:xfrm>
            <a:off x="5114034" y="5748533"/>
            <a:ext cx="975995" cy="334698"/>
          </a:xfrm>
          <a:prstGeom prst="rect">
            <a:avLst/>
          </a:prstGeom>
        </p:spPr>
        <p:txBody>
          <a:bodyPr vert="horz" wrap="square" lIns="0" tIns="11421" rIns="0" bIns="0" rtlCol="0">
            <a:spAutoFit/>
          </a:bodyPr>
          <a:lstStyle/>
          <a:p>
            <a:pPr marL="12691">
              <a:spcBef>
                <a:spcPts val="90"/>
              </a:spcBef>
              <a:tabLst>
                <a:tab pos="961885" algn="l"/>
              </a:tabLst>
            </a:pPr>
            <a:r>
              <a:rPr sz="2100" b="1" spc="-5" dirty="0">
                <a:latin typeface="Times New Roman"/>
                <a:cs typeface="Times New Roman"/>
              </a:rPr>
              <a:t>Code</a:t>
            </a:r>
            <a:r>
              <a:rPr sz="2100" b="1" spc="65" dirty="0">
                <a:latin typeface="Times New Roman"/>
                <a:cs typeface="Times New Roman"/>
              </a:rPr>
              <a:t> </a:t>
            </a:r>
            <a:r>
              <a:rPr sz="2100" b="1" u="heavy" spc="-5" dirty="0">
                <a:uFill>
                  <a:solidFill>
                    <a:srgbClr val="000000"/>
                  </a:solidFill>
                </a:uFill>
                <a:latin typeface="Times New Roman"/>
                <a:cs typeface="Times New Roman"/>
              </a:rPr>
              <a:t> </a:t>
            </a:r>
            <a:r>
              <a:rPr sz="2100" b="1" u="heavy" dirty="0">
                <a:uFill>
                  <a:solidFill>
                    <a:srgbClr val="000000"/>
                  </a:solidFill>
                </a:uFill>
                <a:latin typeface="Times New Roman"/>
                <a:cs typeface="Times New Roman"/>
              </a:rPr>
              <a:t>	</a:t>
            </a:r>
            <a:endParaRPr sz="2100">
              <a:latin typeface="Times New Roman"/>
              <a:cs typeface="Times New Roman"/>
            </a:endParaRPr>
          </a:p>
        </p:txBody>
      </p:sp>
      <p:sp>
        <p:nvSpPr>
          <p:cNvPr id="23" name="object 23"/>
          <p:cNvSpPr txBox="1"/>
          <p:nvPr/>
        </p:nvSpPr>
        <p:spPr>
          <a:xfrm>
            <a:off x="6397757" y="5453381"/>
            <a:ext cx="1523999" cy="687976"/>
          </a:xfrm>
          <a:prstGeom prst="rect">
            <a:avLst/>
          </a:prstGeom>
          <a:solidFill>
            <a:srgbClr val="CCFFFF"/>
          </a:solidFill>
          <a:ln w="12192">
            <a:solidFill>
              <a:srgbClr val="000000"/>
            </a:solidFill>
          </a:ln>
        </p:spPr>
        <p:txBody>
          <a:bodyPr vert="horz" wrap="square" lIns="0" tIns="41242" rIns="0" bIns="0" rtlCol="0">
            <a:spAutoFit/>
          </a:bodyPr>
          <a:lstStyle/>
          <a:p>
            <a:pPr marL="249355">
              <a:spcBef>
                <a:spcPts val="325"/>
              </a:spcBef>
            </a:pPr>
            <a:r>
              <a:rPr sz="2100" b="1" spc="-10" dirty="0">
                <a:latin typeface="Times New Roman"/>
                <a:cs typeface="Times New Roman"/>
              </a:rPr>
              <a:t>Compiler</a:t>
            </a:r>
            <a:endParaRPr sz="2100">
              <a:latin typeface="Times New Roman"/>
              <a:cs typeface="Times New Roman"/>
            </a:endParaRPr>
          </a:p>
          <a:p>
            <a:pPr marL="157987"/>
            <a:r>
              <a:rPr sz="2100" b="1" spc="-10" dirty="0">
                <a:latin typeface="Times New Roman"/>
                <a:cs typeface="Times New Roman"/>
              </a:rPr>
              <a:t>/Assembler</a:t>
            </a:r>
            <a:endParaRPr sz="2100">
              <a:latin typeface="Times New Roman"/>
              <a:cs typeface="Times New Roman"/>
            </a:endParaRPr>
          </a:p>
        </p:txBody>
      </p:sp>
      <p:pic>
        <p:nvPicPr>
          <p:cNvPr id="24" name="object 24"/>
          <p:cNvPicPr/>
          <p:nvPr/>
        </p:nvPicPr>
        <p:blipFill>
          <a:blip r:embed="rId2" cstate="print"/>
          <a:stretch>
            <a:fillRect/>
          </a:stretch>
        </p:blipFill>
        <p:spPr>
          <a:xfrm>
            <a:off x="2816351" y="5794756"/>
            <a:ext cx="228600" cy="76200"/>
          </a:xfrm>
          <a:prstGeom prst="rect">
            <a:avLst/>
          </a:prstGeom>
        </p:spPr>
      </p:pic>
      <p:pic>
        <p:nvPicPr>
          <p:cNvPr id="25" name="object 25"/>
          <p:cNvPicPr/>
          <p:nvPr/>
        </p:nvPicPr>
        <p:blipFill>
          <a:blip r:embed="rId2" cstate="print"/>
          <a:stretch>
            <a:fillRect/>
          </a:stretch>
        </p:blipFill>
        <p:spPr>
          <a:xfrm>
            <a:off x="4492752" y="5794756"/>
            <a:ext cx="228600" cy="76200"/>
          </a:xfrm>
          <a:prstGeom prst="rect">
            <a:avLst/>
          </a:prstGeom>
        </p:spPr>
      </p:pic>
      <p:sp>
        <p:nvSpPr>
          <p:cNvPr id="26" name="object 26"/>
          <p:cNvSpPr/>
          <p:nvPr/>
        </p:nvSpPr>
        <p:spPr>
          <a:xfrm>
            <a:off x="6016755" y="5794756"/>
            <a:ext cx="381000" cy="76200"/>
          </a:xfrm>
          <a:custGeom>
            <a:avLst/>
            <a:gdLst/>
            <a:ahLst/>
            <a:cxnLst/>
            <a:rect l="l" t="t" r="r" b="b"/>
            <a:pathLst>
              <a:path w="381000" h="76200">
                <a:moveTo>
                  <a:pt x="304800" y="0"/>
                </a:moveTo>
                <a:lnTo>
                  <a:pt x="304800" y="76200"/>
                </a:lnTo>
                <a:lnTo>
                  <a:pt x="368300" y="45720"/>
                </a:lnTo>
                <a:lnTo>
                  <a:pt x="316992" y="45720"/>
                </a:lnTo>
                <a:lnTo>
                  <a:pt x="316992" y="33528"/>
                </a:lnTo>
                <a:lnTo>
                  <a:pt x="369276" y="33528"/>
                </a:lnTo>
                <a:lnTo>
                  <a:pt x="304800" y="0"/>
                </a:lnTo>
                <a:close/>
              </a:path>
              <a:path w="381000" h="76200">
                <a:moveTo>
                  <a:pt x="304800" y="33528"/>
                </a:moveTo>
                <a:lnTo>
                  <a:pt x="0" y="33528"/>
                </a:lnTo>
                <a:lnTo>
                  <a:pt x="0" y="45720"/>
                </a:lnTo>
                <a:lnTo>
                  <a:pt x="304800" y="45720"/>
                </a:lnTo>
                <a:lnTo>
                  <a:pt x="304800" y="33528"/>
                </a:lnTo>
                <a:close/>
              </a:path>
              <a:path w="381000" h="76200">
                <a:moveTo>
                  <a:pt x="369276" y="33528"/>
                </a:moveTo>
                <a:lnTo>
                  <a:pt x="316992" y="33528"/>
                </a:lnTo>
                <a:lnTo>
                  <a:pt x="316992" y="45720"/>
                </a:lnTo>
                <a:lnTo>
                  <a:pt x="368300" y="45720"/>
                </a:lnTo>
                <a:lnTo>
                  <a:pt x="381000" y="39624"/>
                </a:lnTo>
                <a:lnTo>
                  <a:pt x="369276" y="33528"/>
                </a:lnTo>
                <a:close/>
              </a:path>
            </a:pathLst>
          </a:custGeom>
          <a:solidFill>
            <a:srgbClr val="000000"/>
          </a:solidFill>
        </p:spPr>
        <p:txBody>
          <a:bodyPr wrap="square" lIns="0" tIns="0" rIns="0" bIns="0" rtlCol="0"/>
          <a:lstStyle/>
          <a:p>
            <a:endParaRPr/>
          </a:p>
        </p:txBody>
      </p:sp>
      <p:sp>
        <p:nvSpPr>
          <p:cNvPr id="27" name="object 27"/>
          <p:cNvSpPr/>
          <p:nvPr/>
        </p:nvSpPr>
        <p:spPr>
          <a:xfrm>
            <a:off x="7921755" y="5794756"/>
            <a:ext cx="304799" cy="76200"/>
          </a:xfrm>
          <a:custGeom>
            <a:avLst/>
            <a:gdLst/>
            <a:ahLst/>
            <a:cxnLst/>
            <a:rect l="l" t="t" r="r" b="b"/>
            <a:pathLst>
              <a:path w="304800" h="76200">
                <a:moveTo>
                  <a:pt x="228600" y="0"/>
                </a:moveTo>
                <a:lnTo>
                  <a:pt x="228600" y="76200"/>
                </a:lnTo>
                <a:lnTo>
                  <a:pt x="292100" y="45720"/>
                </a:lnTo>
                <a:lnTo>
                  <a:pt x="240792" y="45720"/>
                </a:lnTo>
                <a:lnTo>
                  <a:pt x="240792" y="33528"/>
                </a:lnTo>
                <a:lnTo>
                  <a:pt x="293076" y="33528"/>
                </a:lnTo>
                <a:lnTo>
                  <a:pt x="228600" y="0"/>
                </a:lnTo>
                <a:close/>
              </a:path>
              <a:path w="304800" h="76200">
                <a:moveTo>
                  <a:pt x="228600" y="33528"/>
                </a:moveTo>
                <a:lnTo>
                  <a:pt x="0" y="33528"/>
                </a:lnTo>
                <a:lnTo>
                  <a:pt x="0" y="45720"/>
                </a:lnTo>
                <a:lnTo>
                  <a:pt x="228600" y="45720"/>
                </a:lnTo>
                <a:lnTo>
                  <a:pt x="228600" y="33528"/>
                </a:lnTo>
                <a:close/>
              </a:path>
              <a:path w="304800" h="76200">
                <a:moveTo>
                  <a:pt x="293076" y="33528"/>
                </a:moveTo>
                <a:lnTo>
                  <a:pt x="240792" y="33528"/>
                </a:lnTo>
                <a:lnTo>
                  <a:pt x="240792" y="45720"/>
                </a:lnTo>
                <a:lnTo>
                  <a:pt x="292100" y="45720"/>
                </a:lnTo>
                <a:lnTo>
                  <a:pt x="304800" y="39624"/>
                </a:lnTo>
                <a:lnTo>
                  <a:pt x="293076" y="33528"/>
                </a:lnTo>
                <a:close/>
              </a:path>
            </a:pathLst>
          </a:custGeom>
          <a:solidFill>
            <a:srgbClr val="000000"/>
          </a:solidFill>
        </p:spPr>
        <p:txBody>
          <a:bodyPr wrap="square" lIns="0" tIns="0" rIns="0" bIns="0" rtlCol="0"/>
          <a:lstStyle/>
          <a:p>
            <a:endParaRPr/>
          </a:p>
        </p:txBody>
      </p:sp>
      <p:grpSp>
        <p:nvGrpSpPr>
          <p:cNvPr id="28" name="object 28"/>
          <p:cNvGrpSpPr/>
          <p:nvPr/>
        </p:nvGrpSpPr>
        <p:grpSpPr>
          <a:xfrm>
            <a:off x="8296656" y="5447285"/>
            <a:ext cx="1231900" cy="774700"/>
            <a:chOff x="8296656" y="5447284"/>
            <a:chExt cx="1231900" cy="774700"/>
          </a:xfrm>
        </p:grpSpPr>
        <p:sp>
          <p:nvSpPr>
            <p:cNvPr id="29" name="object 29"/>
            <p:cNvSpPr/>
            <p:nvPr/>
          </p:nvSpPr>
          <p:spPr>
            <a:xfrm>
              <a:off x="8302752" y="5453380"/>
              <a:ext cx="1219200" cy="762000"/>
            </a:xfrm>
            <a:custGeom>
              <a:avLst/>
              <a:gdLst/>
              <a:ahLst/>
              <a:cxnLst/>
              <a:rect l="l" t="t" r="r" b="b"/>
              <a:pathLst>
                <a:path w="1219200" h="762000">
                  <a:moveTo>
                    <a:pt x="1219200" y="0"/>
                  </a:moveTo>
                  <a:lnTo>
                    <a:pt x="0" y="0"/>
                  </a:lnTo>
                  <a:lnTo>
                    <a:pt x="0" y="710184"/>
                  </a:lnTo>
                  <a:lnTo>
                    <a:pt x="40624" y="720566"/>
                  </a:lnTo>
                  <a:lnTo>
                    <a:pt x="80391" y="729234"/>
                  </a:lnTo>
                  <a:lnTo>
                    <a:pt x="119586" y="736758"/>
                  </a:lnTo>
                  <a:lnTo>
                    <a:pt x="158496" y="743712"/>
                  </a:lnTo>
                  <a:lnTo>
                    <a:pt x="256222" y="756570"/>
                  </a:lnTo>
                  <a:lnTo>
                    <a:pt x="286512" y="762000"/>
                  </a:lnTo>
                  <a:lnTo>
                    <a:pt x="358663" y="760571"/>
                  </a:lnTo>
                  <a:lnTo>
                    <a:pt x="406526" y="757428"/>
                  </a:lnTo>
                  <a:lnTo>
                    <a:pt x="437816" y="754284"/>
                  </a:lnTo>
                  <a:lnTo>
                    <a:pt x="460248" y="752856"/>
                  </a:lnTo>
                  <a:lnTo>
                    <a:pt x="534400" y="739140"/>
                  </a:lnTo>
                  <a:lnTo>
                    <a:pt x="597789" y="721995"/>
                  </a:lnTo>
                  <a:lnTo>
                    <a:pt x="640079" y="707136"/>
                  </a:lnTo>
                  <a:lnTo>
                    <a:pt x="661177" y="702468"/>
                  </a:lnTo>
                  <a:lnTo>
                    <a:pt x="683132" y="697230"/>
                  </a:lnTo>
                  <a:lnTo>
                    <a:pt x="705659" y="690848"/>
                  </a:lnTo>
                  <a:lnTo>
                    <a:pt x="728472" y="682752"/>
                  </a:lnTo>
                  <a:lnTo>
                    <a:pt x="751379" y="677227"/>
                  </a:lnTo>
                  <a:lnTo>
                    <a:pt x="798337" y="663892"/>
                  </a:lnTo>
                  <a:lnTo>
                    <a:pt x="848725" y="652843"/>
                  </a:lnTo>
                  <a:lnTo>
                    <a:pt x="875919" y="646176"/>
                  </a:lnTo>
                  <a:lnTo>
                    <a:pt x="994790" y="623697"/>
                  </a:lnTo>
                  <a:lnTo>
                    <a:pt x="1060703" y="615696"/>
                  </a:lnTo>
                  <a:lnTo>
                    <a:pt x="1097899" y="614743"/>
                  </a:lnTo>
                  <a:lnTo>
                    <a:pt x="1176861" y="610552"/>
                  </a:lnTo>
                  <a:lnTo>
                    <a:pt x="1219200" y="609600"/>
                  </a:lnTo>
                  <a:lnTo>
                    <a:pt x="1219200" y="0"/>
                  </a:lnTo>
                  <a:close/>
                </a:path>
              </a:pathLst>
            </a:custGeom>
            <a:solidFill>
              <a:srgbClr val="FFFF99"/>
            </a:solidFill>
          </p:spPr>
          <p:txBody>
            <a:bodyPr wrap="square" lIns="0" tIns="0" rIns="0" bIns="0" rtlCol="0"/>
            <a:lstStyle/>
            <a:p>
              <a:endParaRPr/>
            </a:p>
          </p:txBody>
        </p:sp>
        <p:sp>
          <p:nvSpPr>
            <p:cNvPr id="30" name="object 30"/>
            <p:cNvSpPr/>
            <p:nvPr/>
          </p:nvSpPr>
          <p:spPr>
            <a:xfrm>
              <a:off x="8302752" y="5453380"/>
              <a:ext cx="1219200" cy="762000"/>
            </a:xfrm>
            <a:custGeom>
              <a:avLst/>
              <a:gdLst/>
              <a:ahLst/>
              <a:cxnLst/>
              <a:rect l="l" t="t" r="r" b="b"/>
              <a:pathLst>
                <a:path w="1219200" h="762000">
                  <a:moveTo>
                    <a:pt x="0" y="710184"/>
                  </a:moveTo>
                  <a:lnTo>
                    <a:pt x="40624" y="720566"/>
                  </a:lnTo>
                  <a:lnTo>
                    <a:pt x="80391" y="729234"/>
                  </a:lnTo>
                  <a:lnTo>
                    <a:pt x="119586" y="736758"/>
                  </a:lnTo>
                  <a:lnTo>
                    <a:pt x="158496" y="743712"/>
                  </a:lnTo>
                  <a:lnTo>
                    <a:pt x="224790" y="752856"/>
                  </a:lnTo>
                  <a:lnTo>
                    <a:pt x="256222" y="756570"/>
                  </a:lnTo>
                  <a:lnTo>
                    <a:pt x="286512" y="762000"/>
                  </a:lnTo>
                  <a:lnTo>
                    <a:pt x="358663" y="760571"/>
                  </a:lnTo>
                  <a:lnTo>
                    <a:pt x="406526" y="757428"/>
                  </a:lnTo>
                  <a:lnTo>
                    <a:pt x="437816" y="754284"/>
                  </a:lnTo>
                  <a:lnTo>
                    <a:pt x="460248" y="752856"/>
                  </a:lnTo>
                  <a:lnTo>
                    <a:pt x="510158" y="743712"/>
                  </a:lnTo>
                  <a:lnTo>
                    <a:pt x="557783" y="734568"/>
                  </a:lnTo>
                  <a:lnTo>
                    <a:pt x="577929" y="728138"/>
                  </a:lnTo>
                  <a:lnTo>
                    <a:pt x="597789" y="721995"/>
                  </a:lnTo>
                  <a:lnTo>
                    <a:pt x="618220" y="715279"/>
                  </a:lnTo>
                  <a:lnTo>
                    <a:pt x="640079" y="707136"/>
                  </a:lnTo>
                  <a:lnTo>
                    <a:pt x="661177" y="702468"/>
                  </a:lnTo>
                  <a:lnTo>
                    <a:pt x="683132" y="697230"/>
                  </a:lnTo>
                  <a:lnTo>
                    <a:pt x="705659" y="690848"/>
                  </a:lnTo>
                  <a:lnTo>
                    <a:pt x="728472" y="682752"/>
                  </a:lnTo>
                  <a:lnTo>
                    <a:pt x="751379" y="677227"/>
                  </a:lnTo>
                  <a:lnTo>
                    <a:pt x="774573" y="670560"/>
                  </a:lnTo>
                  <a:lnTo>
                    <a:pt x="798337" y="663892"/>
                  </a:lnTo>
                  <a:lnTo>
                    <a:pt x="822959" y="658368"/>
                  </a:lnTo>
                  <a:lnTo>
                    <a:pt x="848725" y="652843"/>
                  </a:lnTo>
                  <a:lnTo>
                    <a:pt x="875919" y="646176"/>
                  </a:lnTo>
                  <a:lnTo>
                    <a:pt x="904827" y="639508"/>
                  </a:lnTo>
                  <a:lnTo>
                    <a:pt x="935736" y="633984"/>
                  </a:lnTo>
                  <a:lnTo>
                    <a:pt x="965120" y="628983"/>
                  </a:lnTo>
                  <a:lnTo>
                    <a:pt x="994790" y="623697"/>
                  </a:lnTo>
                  <a:lnTo>
                    <a:pt x="1026175" y="618982"/>
                  </a:lnTo>
                  <a:lnTo>
                    <a:pt x="1060703" y="615696"/>
                  </a:lnTo>
                  <a:lnTo>
                    <a:pt x="1097899" y="614743"/>
                  </a:lnTo>
                  <a:lnTo>
                    <a:pt x="1136523" y="612648"/>
                  </a:lnTo>
                  <a:lnTo>
                    <a:pt x="1176861" y="610552"/>
                  </a:lnTo>
                  <a:lnTo>
                    <a:pt x="1219200" y="609600"/>
                  </a:lnTo>
                  <a:lnTo>
                    <a:pt x="1219200" y="0"/>
                  </a:lnTo>
                  <a:lnTo>
                    <a:pt x="0" y="0"/>
                  </a:lnTo>
                  <a:lnTo>
                    <a:pt x="0" y="710184"/>
                  </a:lnTo>
                  <a:close/>
                </a:path>
              </a:pathLst>
            </a:custGeom>
            <a:ln w="12192">
              <a:solidFill>
                <a:srgbClr val="000000"/>
              </a:solidFill>
            </a:ln>
          </p:spPr>
          <p:txBody>
            <a:bodyPr wrap="square" lIns="0" tIns="0" rIns="0" bIns="0" rtlCol="0"/>
            <a:lstStyle/>
            <a:p>
              <a:endParaRPr/>
            </a:p>
          </p:txBody>
        </p:sp>
      </p:grpSp>
      <p:sp>
        <p:nvSpPr>
          <p:cNvPr id="31" name="object 31"/>
          <p:cNvSpPr txBox="1"/>
          <p:nvPr/>
        </p:nvSpPr>
        <p:spPr>
          <a:xfrm>
            <a:off x="8308858" y="5443734"/>
            <a:ext cx="1207135" cy="981029"/>
          </a:xfrm>
          <a:prstGeom prst="rect">
            <a:avLst/>
          </a:prstGeom>
        </p:spPr>
        <p:txBody>
          <a:bodyPr vert="horz" wrap="square" lIns="0" tIns="11421" rIns="0" bIns="0" rtlCol="0">
            <a:spAutoFit/>
          </a:bodyPr>
          <a:lstStyle/>
          <a:p>
            <a:pPr marL="124359" marR="106595" indent="112306">
              <a:spcBef>
                <a:spcPts val="90"/>
              </a:spcBef>
            </a:pPr>
            <a:r>
              <a:rPr sz="2100" b="1" spc="-5" dirty="0">
                <a:latin typeface="Times New Roman"/>
                <a:cs typeface="Times New Roman"/>
              </a:rPr>
              <a:t>Object </a:t>
            </a:r>
            <a:r>
              <a:rPr sz="2100" b="1" dirty="0">
                <a:latin typeface="Times New Roman"/>
                <a:cs typeface="Times New Roman"/>
              </a:rPr>
              <a:t> </a:t>
            </a:r>
            <a:r>
              <a:rPr sz="2100" b="1" spc="-10" dirty="0">
                <a:latin typeface="Times New Roman"/>
                <a:cs typeface="Times New Roman"/>
              </a:rPr>
              <a:t>pr</a:t>
            </a:r>
            <a:r>
              <a:rPr sz="2100" b="1" spc="5" dirty="0">
                <a:latin typeface="Times New Roman"/>
                <a:cs typeface="Times New Roman"/>
              </a:rPr>
              <a:t>og</a:t>
            </a:r>
            <a:r>
              <a:rPr sz="2100" b="1" spc="-5" dirty="0">
                <a:latin typeface="Times New Roman"/>
                <a:cs typeface="Times New Roman"/>
              </a:rPr>
              <a:t>r</a:t>
            </a:r>
            <a:r>
              <a:rPr sz="2100" b="1" spc="25" dirty="0">
                <a:latin typeface="Times New Roman"/>
                <a:cs typeface="Times New Roman"/>
              </a:rPr>
              <a:t>am</a:t>
            </a:r>
            <a:endParaRPr sz="2100">
              <a:latin typeface="Times New Roman"/>
              <a:cs typeface="Times New Roman"/>
            </a:endParaRPr>
          </a:p>
        </p:txBody>
      </p:sp>
      <p:sp>
        <p:nvSpPr>
          <p:cNvPr id="32" name="object 32"/>
          <p:cNvSpPr txBox="1"/>
          <p:nvPr/>
        </p:nvSpPr>
        <p:spPr>
          <a:xfrm>
            <a:off x="9261349" y="6638484"/>
            <a:ext cx="147955" cy="155170"/>
          </a:xfrm>
          <a:prstGeom prst="rect">
            <a:avLst/>
          </a:prstGeom>
        </p:spPr>
        <p:txBody>
          <a:bodyPr vert="horz" wrap="square" lIns="0" tIns="1270" rIns="0" bIns="0" rtlCol="0">
            <a:spAutoFit/>
          </a:bodyPr>
          <a:lstStyle/>
          <a:p>
            <a:pPr marL="38071">
              <a:spcBef>
                <a:spcPts val="10"/>
              </a:spcBef>
            </a:pPr>
            <a:fld id="{81D60167-4931-47E6-BA6A-407CBD079E47}" type="slidenum">
              <a:rPr sz="1000" b="1" dirty="0">
                <a:latin typeface="Arial"/>
                <a:cs typeface="Arial"/>
              </a:rPr>
              <a:pPr marL="38071">
                <a:spcBef>
                  <a:spcPts val="10"/>
                </a:spcBef>
              </a:pPr>
              <a:t>4</a:t>
            </a:fld>
            <a:endParaRPr sz="10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8511" y="494285"/>
            <a:ext cx="8699500" cy="381001"/>
            <a:chOff x="1048511" y="494283"/>
            <a:chExt cx="8699500" cy="381000"/>
          </a:xfrm>
        </p:grpSpPr>
        <p:sp>
          <p:nvSpPr>
            <p:cNvPr id="3" name="object 3"/>
            <p:cNvSpPr/>
            <p:nvPr/>
          </p:nvSpPr>
          <p:spPr>
            <a:xfrm>
              <a:off x="9512807" y="500379"/>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660000"/>
            </a:solidFill>
          </p:spPr>
          <p:txBody>
            <a:bodyPr wrap="square" lIns="0" tIns="0" rIns="0" bIns="0" rtlCol="0"/>
            <a:lstStyle/>
            <a:p>
              <a:endParaRPr/>
            </a:p>
          </p:txBody>
        </p:sp>
        <p:sp>
          <p:nvSpPr>
            <p:cNvPr id="4" name="object 4"/>
            <p:cNvSpPr/>
            <p:nvPr/>
          </p:nvSpPr>
          <p:spPr>
            <a:xfrm>
              <a:off x="9512807" y="500379"/>
              <a:ext cx="228600" cy="228600"/>
            </a:xfrm>
            <a:custGeom>
              <a:avLst/>
              <a:gdLst/>
              <a:ahLst/>
              <a:cxnLst/>
              <a:rect l="l" t="t" r="r" b="b"/>
              <a:pathLst>
                <a:path w="228600" h="228600">
                  <a:moveTo>
                    <a:pt x="0" y="228600"/>
                  </a:moveTo>
                  <a:lnTo>
                    <a:pt x="228600" y="228600"/>
                  </a:lnTo>
                  <a:lnTo>
                    <a:pt x="228600" y="0"/>
                  </a:lnTo>
                  <a:lnTo>
                    <a:pt x="0" y="0"/>
                  </a:lnTo>
                  <a:lnTo>
                    <a:pt x="0" y="228600"/>
                  </a:lnTo>
                  <a:close/>
                </a:path>
              </a:pathLst>
            </a:custGeom>
            <a:ln w="12192">
              <a:solidFill>
                <a:srgbClr val="000000"/>
              </a:solidFill>
            </a:ln>
          </p:spPr>
          <p:txBody>
            <a:bodyPr wrap="square" lIns="0" tIns="0" rIns="0" bIns="0" rtlCol="0"/>
            <a:lstStyle/>
            <a:p>
              <a:endParaRPr/>
            </a:p>
          </p:txBody>
        </p:sp>
        <p:sp>
          <p:nvSpPr>
            <p:cNvPr id="5" name="object 5"/>
            <p:cNvSpPr/>
            <p:nvPr/>
          </p:nvSpPr>
          <p:spPr>
            <a:xfrm>
              <a:off x="1054607" y="500379"/>
              <a:ext cx="8455660" cy="228600"/>
            </a:xfrm>
            <a:custGeom>
              <a:avLst/>
              <a:gdLst/>
              <a:ahLst/>
              <a:cxnLst/>
              <a:rect l="l" t="t" r="r" b="b"/>
              <a:pathLst>
                <a:path w="8455660" h="228600">
                  <a:moveTo>
                    <a:pt x="8455152" y="0"/>
                  </a:moveTo>
                  <a:lnTo>
                    <a:pt x="0" y="0"/>
                  </a:lnTo>
                  <a:lnTo>
                    <a:pt x="0" y="228600"/>
                  </a:lnTo>
                  <a:lnTo>
                    <a:pt x="8455152" y="228600"/>
                  </a:lnTo>
                  <a:lnTo>
                    <a:pt x="8455152" y="0"/>
                  </a:lnTo>
                  <a:close/>
                </a:path>
              </a:pathLst>
            </a:custGeom>
            <a:solidFill>
              <a:srgbClr val="999966"/>
            </a:solidFill>
          </p:spPr>
          <p:txBody>
            <a:bodyPr wrap="square" lIns="0" tIns="0" rIns="0" bIns="0" rtlCol="0"/>
            <a:lstStyle/>
            <a:p>
              <a:endParaRPr/>
            </a:p>
          </p:txBody>
        </p:sp>
        <p:sp>
          <p:nvSpPr>
            <p:cNvPr id="6" name="object 6"/>
            <p:cNvSpPr/>
            <p:nvPr/>
          </p:nvSpPr>
          <p:spPr>
            <a:xfrm>
              <a:off x="1054607" y="500379"/>
              <a:ext cx="8455660" cy="228600"/>
            </a:xfrm>
            <a:custGeom>
              <a:avLst/>
              <a:gdLst/>
              <a:ahLst/>
              <a:cxnLst/>
              <a:rect l="l" t="t" r="r" b="b"/>
              <a:pathLst>
                <a:path w="8455660" h="228600">
                  <a:moveTo>
                    <a:pt x="0" y="228600"/>
                  </a:moveTo>
                  <a:lnTo>
                    <a:pt x="8455152" y="228600"/>
                  </a:lnTo>
                  <a:lnTo>
                    <a:pt x="8455152" y="0"/>
                  </a:lnTo>
                  <a:lnTo>
                    <a:pt x="0" y="0"/>
                  </a:lnTo>
                  <a:lnTo>
                    <a:pt x="0" y="228600"/>
                  </a:lnTo>
                  <a:close/>
                </a:path>
              </a:pathLst>
            </a:custGeom>
            <a:ln w="12192">
              <a:solidFill>
                <a:srgbClr val="000000"/>
              </a:solidFill>
            </a:ln>
          </p:spPr>
          <p:txBody>
            <a:bodyPr wrap="square" lIns="0" tIns="0" rIns="0" bIns="0" rtlCol="0"/>
            <a:lstStyle/>
            <a:p>
              <a:endParaRPr/>
            </a:p>
          </p:txBody>
        </p:sp>
        <p:sp>
          <p:nvSpPr>
            <p:cNvPr id="7" name="object 7"/>
            <p:cNvSpPr/>
            <p:nvPr/>
          </p:nvSpPr>
          <p:spPr>
            <a:xfrm>
              <a:off x="1054607" y="728979"/>
              <a:ext cx="8455660" cy="140335"/>
            </a:xfrm>
            <a:custGeom>
              <a:avLst/>
              <a:gdLst/>
              <a:ahLst/>
              <a:cxnLst/>
              <a:rect l="l" t="t" r="r" b="b"/>
              <a:pathLst>
                <a:path w="8455660" h="140334">
                  <a:moveTo>
                    <a:pt x="8455152" y="0"/>
                  </a:moveTo>
                  <a:lnTo>
                    <a:pt x="0" y="0"/>
                  </a:lnTo>
                  <a:lnTo>
                    <a:pt x="0" y="140207"/>
                  </a:lnTo>
                  <a:lnTo>
                    <a:pt x="8455152" y="140207"/>
                  </a:lnTo>
                  <a:lnTo>
                    <a:pt x="8455152" y="0"/>
                  </a:lnTo>
                  <a:close/>
                </a:path>
              </a:pathLst>
            </a:custGeom>
            <a:solidFill>
              <a:srgbClr val="660000"/>
            </a:solidFill>
          </p:spPr>
          <p:txBody>
            <a:bodyPr wrap="square" lIns="0" tIns="0" rIns="0" bIns="0" rtlCol="0"/>
            <a:lstStyle/>
            <a:p>
              <a:endParaRPr/>
            </a:p>
          </p:txBody>
        </p:sp>
        <p:sp>
          <p:nvSpPr>
            <p:cNvPr id="8" name="object 8"/>
            <p:cNvSpPr/>
            <p:nvPr/>
          </p:nvSpPr>
          <p:spPr>
            <a:xfrm>
              <a:off x="1054607" y="728979"/>
              <a:ext cx="8455660" cy="140335"/>
            </a:xfrm>
            <a:custGeom>
              <a:avLst/>
              <a:gdLst/>
              <a:ahLst/>
              <a:cxnLst/>
              <a:rect l="l" t="t" r="r" b="b"/>
              <a:pathLst>
                <a:path w="8455660" h="140334">
                  <a:moveTo>
                    <a:pt x="0" y="140207"/>
                  </a:moveTo>
                  <a:lnTo>
                    <a:pt x="8455152" y="140207"/>
                  </a:lnTo>
                  <a:lnTo>
                    <a:pt x="8455152" y="0"/>
                  </a:lnTo>
                  <a:lnTo>
                    <a:pt x="0" y="0"/>
                  </a:lnTo>
                  <a:lnTo>
                    <a:pt x="0" y="140207"/>
                  </a:lnTo>
                  <a:close/>
                </a:path>
              </a:pathLst>
            </a:custGeom>
            <a:ln w="12192">
              <a:solidFill>
                <a:srgbClr val="000000"/>
              </a:solidFill>
            </a:ln>
          </p:spPr>
          <p:txBody>
            <a:bodyPr wrap="square" lIns="0" tIns="0" rIns="0" bIns="0" rtlCol="0"/>
            <a:lstStyle/>
            <a:p>
              <a:endParaRPr/>
            </a:p>
          </p:txBody>
        </p:sp>
        <p:sp>
          <p:nvSpPr>
            <p:cNvPr id="9" name="object 9"/>
            <p:cNvSpPr/>
            <p:nvPr/>
          </p:nvSpPr>
          <p:spPr>
            <a:xfrm>
              <a:off x="9512807" y="728979"/>
              <a:ext cx="228600" cy="137160"/>
            </a:xfrm>
            <a:custGeom>
              <a:avLst/>
              <a:gdLst/>
              <a:ahLst/>
              <a:cxnLst/>
              <a:rect l="l" t="t" r="r" b="b"/>
              <a:pathLst>
                <a:path w="228600" h="137159">
                  <a:moveTo>
                    <a:pt x="228600" y="0"/>
                  </a:moveTo>
                  <a:lnTo>
                    <a:pt x="0" y="0"/>
                  </a:lnTo>
                  <a:lnTo>
                    <a:pt x="0" y="137159"/>
                  </a:lnTo>
                  <a:lnTo>
                    <a:pt x="228600" y="137159"/>
                  </a:lnTo>
                  <a:lnTo>
                    <a:pt x="228600" y="0"/>
                  </a:lnTo>
                  <a:close/>
                </a:path>
              </a:pathLst>
            </a:custGeom>
            <a:solidFill>
              <a:srgbClr val="999966"/>
            </a:solidFill>
          </p:spPr>
          <p:txBody>
            <a:bodyPr wrap="square" lIns="0" tIns="0" rIns="0" bIns="0" rtlCol="0"/>
            <a:lstStyle/>
            <a:p>
              <a:endParaRPr/>
            </a:p>
          </p:txBody>
        </p:sp>
        <p:sp>
          <p:nvSpPr>
            <p:cNvPr id="10" name="object 10"/>
            <p:cNvSpPr/>
            <p:nvPr/>
          </p:nvSpPr>
          <p:spPr>
            <a:xfrm>
              <a:off x="9512807" y="728979"/>
              <a:ext cx="228600" cy="137160"/>
            </a:xfrm>
            <a:custGeom>
              <a:avLst/>
              <a:gdLst/>
              <a:ahLst/>
              <a:cxnLst/>
              <a:rect l="l" t="t" r="r" b="b"/>
              <a:pathLst>
                <a:path w="228600" h="137159">
                  <a:moveTo>
                    <a:pt x="0" y="137159"/>
                  </a:moveTo>
                  <a:lnTo>
                    <a:pt x="228600" y="137159"/>
                  </a:lnTo>
                  <a:lnTo>
                    <a:pt x="228600" y="0"/>
                  </a:lnTo>
                  <a:lnTo>
                    <a:pt x="0" y="0"/>
                  </a:lnTo>
                  <a:lnTo>
                    <a:pt x="0" y="137159"/>
                  </a:lnTo>
                  <a:close/>
                </a:path>
              </a:pathLst>
            </a:custGeom>
            <a:ln w="12192">
              <a:solidFill>
                <a:srgbClr val="000000"/>
              </a:solidFill>
            </a:ln>
          </p:spPr>
          <p:txBody>
            <a:bodyPr wrap="square" lIns="0" tIns="0" rIns="0" bIns="0" rtlCol="0"/>
            <a:lstStyle/>
            <a:p>
              <a:endParaRPr/>
            </a:p>
          </p:txBody>
        </p:sp>
      </p:grpSp>
      <p:sp>
        <p:nvSpPr>
          <p:cNvPr id="11" name="object 11"/>
          <p:cNvSpPr txBox="1">
            <a:spLocks noGrp="1"/>
          </p:cNvSpPr>
          <p:nvPr>
            <p:ph type="title"/>
          </p:nvPr>
        </p:nvSpPr>
        <p:spPr>
          <a:xfrm>
            <a:off x="1310141" y="728480"/>
            <a:ext cx="8060435" cy="1244571"/>
          </a:xfrm>
          <a:prstGeom prst="rect">
            <a:avLst/>
          </a:prstGeom>
        </p:spPr>
        <p:txBody>
          <a:bodyPr vert="horz" wrap="square" lIns="0" tIns="13324" rIns="0" bIns="0" rtlCol="0">
            <a:spAutoFit/>
          </a:bodyPr>
          <a:lstStyle/>
          <a:p>
            <a:pPr marL="12691" marR="5077">
              <a:spcBef>
                <a:spcPts val="105"/>
              </a:spcBef>
            </a:pPr>
            <a:r>
              <a:rPr dirty="0"/>
              <a:t>Introduction </a:t>
            </a:r>
            <a:r>
              <a:rPr spc="-5" dirty="0"/>
              <a:t>to </a:t>
            </a:r>
            <a:r>
              <a:rPr dirty="0">
                <a:solidFill>
                  <a:srgbClr val="000050"/>
                </a:solidFill>
              </a:rPr>
              <a:t>Macro Processors </a:t>
            </a:r>
            <a:r>
              <a:rPr spc="-985" dirty="0">
                <a:solidFill>
                  <a:srgbClr val="000050"/>
                </a:solidFill>
              </a:rPr>
              <a:t> </a:t>
            </a:r>
            <a:r>
              <a:rPr dirty="0">
                <a:solidFill>
                  <a:srgbClr val="000050"/>
                </a:solidFill>
              </a:rPr>
              <a:t>(Cont.)</a:t>
            </a:r>
          </a:p>
        </p:txBody>
      </p:sp>
      <p:sp>
        <p:nvSpPr>
          <p:cNvPr id="13" name="object 13"/>
          <p:cNvSpPr txBox="1"/>
          <p:nvPr/>
        </p:nvSpPr>
        <p:spPr>
          <a:xfrm>
            <a:off x="9261349" y="6638484"/>
            <a:ext cx="147955" cy="155170"/>
          </a:xfrm>
          <a:prstGeom prst="rect">
            <a:avLst/>
          </a:prstGeom>
        </p:spPr>
        <p:txBody>
          <a:bodyPr vert="horz" wrap="square" lIns="0" tIns="1270" rIns="0" bIns="0" rtlCol="0">
            <a:spAutoFit/>
          </a:bodyPr>
          <a:lstStyle/>
          <a:p>
            <a:pPr marL="38071">
              <a:spcBef>
                <a:spcPts val="10"/>
              </a:spcBef>
            </a:pPr>
            <a:fld id="{81D60167-4931-47E6-BA6A-407CBD079E47}" type="slidenum">
              <a:rPr sz="1000" b="1" dirty="0">
                <a:latin typeface="Arial"/>
                <a:cs typeface="Arial"/>
              </a:rPr>
              <a:pPr marL="38071">
                <a:spcBef>
                  <a:spcPts val="10"/>
                </a:spcBef>
              </a:pPr>
              <a:t>5</a:t>
            </a:fld>
            <a:endParaRPr sz="1000">
              <a:latin typeface="Arial"/>
              <a:cs typeface="Arial"/>
            </a:endParaRPr>
          </a:p>
        </p:txBody>
      </p:sp>
      <p:sp>
        <p:nvSpPr>
          <p:cNvPr id="12" name="object 12"/>
          <p:cNvSpPr txBox="1"/>
          <p:nvPr/>
        </p:nvSpPr>
        <p:spPr>
          <a:xfrm>
            <a:off x="1310135" y="2197609"/>
            <a:ext cx="8077200" cy="3806931"/>
          </a:xfrm>
          <a:prstGeom prst="rect">
            <a:avLst/>
          </a:prstGeom>
        </p:spPr>
        <p:txBody>
          <a:bodyPr vert="horz" wrap="square" lIns="0" tIns="11421" rIns="0" bIns="0" rtlCol="0">
            <a:spAutoFit/>
          </a:bodyPr>
          <a:lstStyle/>
          <a:p>
            <a:pPr marL="481576" marR="5077" indent="-469523">
              <a:spcBef>
                <a:spcPts val="90"/>
              </a:spcBef>
              <a:tabLst>
                <a:tab pos="481576" algn="l"/>
              </a:tabLst>
            </a:pPr>
            <a:r>
              <a:rPr sz="2200" spc="5" dirty="0">
                <a:solidFill>
                  <a:srgbClr val="660000"/>
                </a:solidFill>
                <a:latin typeface="Wingdings"/>
                <a:cs typeface="Wingdings"/>
              </a:rPr>
              <a:t></a:t>
            </a:r>
            <a:r>
              <a:rPr sz="2200" spc="5" dirty="0">
                <a:solidFill>
                  <a:srgbClr val="660000"/>
                </a:solidFill>
                <a:latin typeface="Times New Roman"/>
                <a:cs typeface="Times New Roman"/>
              </a:rPr>
              <a:t>	</a:t>
            </a:r>
            <a:r>
              <a:rPr sz="3200" spc="-10" dirty="0">
                <a:latin typeface="Times New Roman"/>
                <a:cs typeface="Times New Roman"/>
              </a:rPr>
              <a:t>C </a:t>
            </a:r>
            <a:r>
              <a:rPr sz="3200" dirty="0">
                <a:latin typeface="Times New Roman"/>
                <a:cs typeface="Times New Roman"/>
              </a:rPr>
              <a:t>uses</a:t>
            </a:r>
            <a:r>
              <a:rPr sz="3200" spc="-5" dirty="0">
                <a:latin typeface="Times New Roman"/>
                <a:cs typeface="Times New Roman"/>
              </a:rPr>
              <a:t> a</a:t>
            </a:r>
            <a:r>
              <a:rPr sz="3200" spc="30" dirty="0">
                <a:solidFill>
                  <a:srgbClr val="CC0000"/>
                </a:solidFill>
                <a:latin typeface="Times New Roman"/>
                <a:cs typeface="Times New Roman"/>
              </a:rPr>
              <a:t> </a:t>
            </a:r>
            <a:r>
              <a:rPr sz="3200" u="heavy" spc="-10" dirty="0">
                <a:solidFill>
                  <a:srgbClr val="CC0000"/>
                </a:solidFill>
                <a:uFill>
                  <a:solidFill>
                    <a:srgbClr val="CC0000"/>
                  </a:solidFill>
                </a:uFill>
                <a:latin typeface="Times New Roman"/>
                <a:cs typeface="Times New Roman"/>
              </a:rPr>
              <a:t>macro</a:t>
            </a:r>
            <a:r>
              <a:rPr sz="3200" u="heavy" dirty="0">
                <a:solidFill>
                  <a:srgbClr val="CC0000"/>
                </a:solidFill>
                <a:uFill>
                  <a:solidFill>
                    <a:srgbClr val="CC0000"/>
                  </a:solidFill>
                </a:uFill>
                <a:latin typeface="Times New Roman"/>
                <a:cs typeface="Times New Roman"/>
              </a:rPr>
              <a:t> preprocessor</a:t>
            </a:r>
            <a:r>
              <a:rPr sz="3200" spc="-40" dirty="0">
                <a:solidFill>
                  <a:srgbClr val="CC0000"/>
                </a:solidFill>
                <a:latin typeface="Times New Roman"/>
                <a:cs typeface="Times New Roman"/>
              </a:rPr>
              <a:t> </a:t>
            </a:r>
            <a:r>
              <a:rPr sz="3200" spc="-5" dirty="0">
                <a:latin typeface="Times New Roman"/>
                <a:cs typeface="Times New Roman"/>
              </a:rPr>
              <a:t>to</a:t>
            </a:r>
            <a:r>
              <a:rPr sz="3200" dirty="0">
                <a:latin typeface="Times New Roman"/>
                <a:cs typeface="Times New Roman"/>
              </a:rPr>
              <a:t> support </a:t>
            </a:r>
            <a:r>
              <a:rPr sz="3200" spc="5" dirty="0">
                <a:latin typeface="Times New Roman"/>
                <a:cs typeface="Times New Roman"/>
              </a:rPr>
              <a:t> </a:t>
            </a:r>
            <a:r>
              <a:rPr sz="3200" dirty="0">
                <a:latin typeface="Times New Roman"/>
                <a:cs typeface="Times New Roman"/>
              </a:rPr>
              <a:t>language extensions, such </a:t>
            </a:r>
            <a:r>
              <a:rPr sz="3200" spc="-5" dirty="0">
                <a:latin typeface="Times New Roman"/>
                <a:cs typeface="Times New Roman"/>
              </a:rPr>
              <a:t>as named </a:t>
            </a:r>
            <a:r>
              <a:rPr sz="3200" dirty="0">
                <a:latin typeface="Times New Roman"/>
                <a:cs typeface="Times New Roman"/>
              </a:rPr>
              <a:t>constants, </a:t>
            </a:r>
            <a:r>
              <a:rPr sz="3200" spc="-785" dirty="0">
                <a:latin typeface="Times New Roman"/>
                <a:cs typeface="Times New Roman"/>
              </a:rPr>
              <a:t> </a:t>
            </a:r>
            <a:r>
              <a:rPr sz="3200" dirty="0">
                <a:latin typeface="Times New Roman"/>
                <a:cs typeface="Times New Roman"/>
              </a:rPr>
              <a:t>expressions,</a:t>
            </a:r>
            <a:r>
              <a:rPr sz="3200" spc="-21" dirty="0">
                <a:latin typeface="Times New Roman"/>
                <a:cs typeface="Times New Roman"/>
              </a:rPr>
              <a:t> </a:t>
            </a:r>
            <a:r>
              <a:rPr sz="3200" spc="-5" dirty="0">
                <a:latin typeface="Times New Roman"/>
                <a:cs typeface="Times New Roman"/>
              </a:rPr>
              <a:t>and</a:t>
            </a:r>
            <a:r>
              <a:rPr sz="3200" dirty="0">
                <a:latin typeface="Times New Roman"/>
                <a:cs typeface="Times New Roman"/>
              </a:rPr>
              <a:t> file</a:t>
            </a:r>
            <a:r>
              <a:rPr sz="3200" spc="-15" dirty="0">
                <a:latin typeface="Times New Roman"/>
                <a:cs typeface="Times New Roman"/>
              </a:rPr>
              <a:t> </a:t>
            </a:r>
            <a:r>
              <a:rPr sz="3200" dirty="0">
                <a:latin typeface="Times New Roman"/>
                <a:cs typeface="Times New Roman"/>
              </a:rPr>
              <a:t>inclusion.</a:t>
            </a:r>
            <a:endParaRPr sz="3200">
              <a:latin typeface="Times New Roman"/>
              <a:cs typeface="Times New Roman"/>
            </a:endParaRPr>
          </a:p>
          <a:p>
            <a:pPr>
              <a:spcBef>
                <a:spcPts val="40"/>
              </a:spcBef>
            </a:pPr>
            <a:endParaRPr sz="3600">
              <a:latin typeface="Times New Roman"/>
              <a:cs typeface="Times New Roman"/>
            </a:endParaRPr>
          </a:p>
          <a:p>
            <a:pPr marL="12691" marR="243645">
              <a:lnSpc>
                <a:spcPct val="120000"/>
              </a:lnSpc>
              <a:tabLst>
                <a:tab pos="4397643" algn="l"/>
              </a:tabLst>
            </a:pPr>
            <a:r>
              <a:rPr sz="3200" spc="-10" dirty="0">
                <a:solidFill>
                  <a:srgbClr val="000099"/>
                </a:solidFill>
                <a:latin typeface="Courier New"/>
                <a:cs typeface="Courier New"/>
              </a:rPr>
              <a:t>#define </a:t>
            </a:r>
            <a:r>
              <a:rPr sz="3200" spc="-5" dirty="0">
                <a:solidFill>
                  <a:srgbClr val="000099"/>
                </a:solidFill>
                <a:latin typeface="Courier New"/>
                <a:cs typeface="Courier New"/>
              </a:rPr>
              <a:t>max(a,b) </a:t>
            </a:r>
            <a:r>
              <a:rPr sz="3200" dirty="0">
                <a:solidFill>
                  <a:srgbClr val="000099"/>
                </a:solidFill>
                <a:latin typeface="Courier New"/>
                <a:cs typeface="Courier New"/>
              </a:rPr>
              <a:t>((a&lt;b)?(a):(b)) </a:t>
            </a:r>
            <a:r>
              <a:rPr sz="3200" spc="-1910" dirty="0">
                <a:solidFill>
                  <a:srgbClr val="000099"/>
                </a:solidFill>
                <a:latin typeface="Courier New"/>
                <a:cs typeface="Courier New"/>
              </a:rPr>
              <a:t> </a:t>
            </a:r>
            <a:r>
              <a:rPr sz="3200" spc="-10" dirty="0">
                <a:solidFill>
                  <a:srgbClr val="000099"/>
                </a:solidFill>
                <a:latin typeface="Courier New"/>
                <a:cs typeface="Courier New"/>
              </a:rPr>
              <a:t>#define</a:t>
            </a:r>
            <a:r>
              <a:rPr sz="3200" spc="25" dirty="0">
                <a:solidFill>
                  <a:srgbClr val="000099"/>
                </a:solidFill>
                <a:latin typeface="Courier New"/>
                <a:cs typeface="Courier New"/>
              </a:rPr>
              <a:t> </a:t>
            </a:r>
            <a:r>
              <a:rPr sz="3200" dirty="0">
                <a:solidFill>
                  <a:srgbClr val="000099"/>
                </a:solidFill>
                <a:latin typeface="Courier New"/>
                <a:cs typeface="Courier New"/>
              </a:rPr>
              <a:t>MACBUF	</a:t>
            </a:r>
            <a:r>
              <a:rPr sz="3200" spc="-5" dirty="0">
                <a:solidFill>
                  <a:srgbClr val="000099"/>
                </a:solidFill>
                <a:latin typeface="Courier New"/>
                <a:cs typeface="Courier New"/>
              </a:rPr>
              <a:t>4</a:t>
            </a:r>
            <a:endParaRPr sz="3200">
              <a:latin typeface="Courier New"/>
              <a:cs typeface="Courier New"/>
            </a:endParaRPr>
          </a:p>
          <a:p>
            <a:pPr marL="12691">
              <a:spcBef>
                <a:spcPts val="745"/>
              </a:spcBef>
            </a:pPr>
            <a:r>
              <a:rPr sz="3200" spc="-10" dirty="0">
                <a:solidFill>
                  <a:srgbClr val="000099"/>
                </a:solidFill>
                <a:latin typeface="Courier New"/>
                <a:cs typeface="Courier New"/>
              </a:rPr>
              <a:t>#include</a:t>
            </a:r>
            <a:r>
              <a:rPr sz="3200" spc="-40" dirty="0">
                <a:solidFill>
                  <a:srgbClr val="000099"/>
                </a:solidFill>
                <a:latin typeface="Courier New"/>
                <a:cs typeface="Courier New"/>
              </a:rPr>
              <a:t> </a:t>
            </a:r>
            <a:r>
              <a:rPr sz="3200" spc="-5" dirty="0">
                <a:solidFill>
                  <a:srgbClr val="000099"/>
                </a:solidFill>
                <a:latin typeface="Courier New"/>
                <a:cs typeface="Courier New"/>
              </a:rPr>
              <a:t>&lt;stdio.h&gt;</a:t>
            </a:r>
            <a:endParaRPr sz="3200">
              <a:latin typeface="Courier New"/>
              <a:cs typeface="Courier New"/>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Macro Processor</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lgn="just" fontAlgn="base">
              <a:buNone/>
            </a:pPr>
            <a:r>
              <a:rPr lang="en-US" b="1" dirty="0" smtClean="0">
                <a:latin typeface="Times New Roman" pitchFamily="18" charset="0"/>
                <a:cs typeface="Times New Roman" pitchFamily="18" charset="0"/>
              </a:rPr>
              <a:t>  Salient features of Macro Processor:</a:t>
            </a:r>
            <a:r>
              <a:rPr lang="en-US" dirty="0" smtClean="0">
                <a:latin typeface="Times New Roman" pitchFamily="18" charset="0"/>
                <a:cs typeface="Times New Roman" pitchFamily="18" charset="0"/>
              </a:rPr>
              <a:t> </a:t>
            </a:r>
          </a:p>
          <a:p>
            <a:pPr algn="just" fontAlgn="base"/>
            <a:r>
              <a:rPr lang="en-US" dirty="0" smtClean="0">
                <a:latin typeface="Times New Roman" pitchFamily="18" charset="0"/>
                <a:cs typeface="Times New Roman" pitchFamily="18" charset="0"/>
              </a:rPr>
              <a:t>Macro Processor replaces each macro instruction with the corresponding group of source language statements. This is known as the expansion of macros.</a:t>
            </a:r>
          </a:p>
          <a:p>
            <a:pPr algn="just" fontAlgn="base"/>
            <a:r>
              <a:rPr lang="en-US" dirty="0" smtClean="0">
                <a:latin typeface="Times New Roman" pitchFamily="18" charset="0"/>
                <a:cs typeface="Times New Roman" pitchFamily="18" charset="0"/>
              </a:rPr>
              <a:t>Using Macro instructions, programmer can leave the mechanical details to be handled by the macro processor.</a:t>
            </a:r>
          </a:p>
          <a:p>
            <a:pPr algn="just" fontAlgn="base"/>
            <a:r>
              <a:rPr lang="en-US" dirty="0" smtClean="0">
                <a:latin typeface="Times New Roman" pitchFamily="18" charset="0"/>
                <a:cs typeface="Times New Roman" pitchFamily="18" charset="0"/>
              </a:rPr>
              <a:t>Macro Processor designs are not directly related to the computer architecture on which it runs.</a:t>
            </a:r>
          </a:p>
          <a:p>
            <a:pPr algn="just" fontAlgn="base"/>
            <a:r>
              <a:rPr lang="en-US" dirty="0" smtClean="0">
                <a:latin typeface="Times New Roman" pitchFamily="18" charset="0"/>
                <a:cs typeface="Times New Roman" pitchFamily="18" charset="0"/>
              </a:rPr>
              <a:t>Macro Processor involves </a:t>
            </a:r>
            <a:r>
              <a:rPr lang="en-US" b="1" dirty="0" smtClean="0">
                <a:latin typeface="Times New Roman" pitchFamily="18" charset="0"/>
                <a:cs typeface="Times New Roman" pitchFamily="18" charset="0"/>
              </a:rPr>
              <a:t>definition, invocation, and expansion.</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48511" y="494283"/>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5" name="object 5"/>
          <p:cNvSpPr txBox="1"/>
          <p:nvPr/>
        </p:nvSpPr>
        <p:spPr>
          <a:xfrm>
            <a:off x="9261349" y="6638484"/>
            <a:ext cx="147955" cy="155170"/>
          </a:xfrm>
          <a:prstGeom prst="rect">
            <a:avLst/>
          </a:prstGeom>
        </p:spPr>
        <p:txBody>
          <a:bodyPr vert="horz" wrap="square" lIns="0" tIns="1270" rIns="0" bIns="0" rtlCol="0">
            <a:spAutoFit/>
          </a:bodyPr>
          <a:lstStyle/>
          <a:p>
            <a:pPr marL="38071">
              <a:spcBef>
                <a:spcPts val="10"/>
              </a:spcBef>
            </a:pPr>
            <a:fld id="{81D60167-4931-47E6-BA6A-407CBD079E47}" type="slidenum">
              <a:rPr sz="1000" b="1" dirty="0">
                <a:latin typeface="Arial"/>
                <a:cs typeface="Arial"/>
              </a:rPr>
              <a:pPr marL="38071">
                <a:spcBef>
                  <a:spcPts val="10"/>
                </a:spcBef>
              </a:pPr>
              <a:t>7</a:t>
            </a:fld>
            <a:endParaRPr sz="1000">
              <a:latin typeface="Arial"/>
              <a:cs typeface="Arial"/>
            </a:endParaRPr>
          </a:p>
        </p:txBody>
      </p:sp>
      <p:sp>
        <p:nvSpPr>
          <p:cNvPr id="3" name="object 3"/>
          <p:cNvSpPr txBox="1">
            <a:spLocks noGrp="1"/>
          </p:cNvSpPr>
          <p:nvPr>
            <p:ph type="title"/>
          </p:nvPr>
        </p:nvSpPr>
        <p:spPr>
          <a:xfrm>
            <a:off x="1310135" y="1338076"/>
            <a:ext cx="7809230" cy="629007"/>
          </a:xfrm>
          <a:prstGeom prst="rect">
            <a:avLst/>
          </a:prstGeom>
        </p:spPr>
        <p:txBody>
          <a:bodyPr vert="horz" wrap="square" lIns="0" tIns="13324" rIns="0" bIns="0" rtlCol="0">
            <a:spAutoFit/>
          </a:bodyPr>
          <a:lstStyle/>
          <a:p>
            <a:pPr marL="12691">
              <a:spcBef>
                <a:spcPts val="105"/>
              </a:spcBef>
            </a:pPr>
            <a:r>
              <a:rPr dirty="0"/>
              <a:t>4.1</a:t>
            </a:r>
            <a:r>
              <a:rPr spc="10" dirty="0"/>
              <a:t> </a:t>
            </a:r>
            <a:r>
              <a:rPr spc="-5" dirty="0"/>
              <a:t>Basic </a:t>
            </a:r>
            <a:r>
              <a:rPr spc="-5" dirty="0">
                <a:solidFill>
                  <a:srgbClr val="000050"/>
                </a:solidFill>
              </a:rPr>
              <a:t>Macro</a:t>
            </a:r>
            <a:r>
              <a:rPr spc="10" dirty="0">
                <a:solidFill>
                  <a:srgbClr val="000050"/>
                </a:solidFill>
              </a:rPr>
              <a:t> </a:t>
            </a:r>
            <a:r>
              <a:rPr dirty="0">
                <a:solidFill>
                  <a:srgbClr val="000050"/>
                </a:solidFill>
              </a:rPr>
              <a:t>Processors</a:t>
            </a:r>
            <a:r>
              <a:rPr spc="-40" dirty="0">
                <a:solidFill>
                  <a:srgbClr val="000050"/>
                </a:solidFill>
              </a:rPr>
              <a:t> </a:t>
            </a:r>
            <a:r>
              <a:rPr dirty="0"/>
              <a:t>Functions</a:t>
            </a:r>
          </a:p>
        </p:txBody>
      </p:sp>
      <p:sp>
        <p:nvSpPr>
          <p:cNvPr id="4" name="object 4"/>
          <p:cNvSpPr txBox="1"/>
          <p:nvPr/>
        </p:nvSpPr>
        <p:spPr>
          <a:xfrm>
            <a:off x="1310132" y="2099211"/>
            <a:ext cx="7896859" cy="4058073"/>
          </a:xfrm>
          <a:prstGeom prst="rect">
            <a:avLst/>
          </a:prstGeom>
        </p:spPr>
        <p:txBody>
          <a:bodyPr vert="horz" wrap="square" lIns="0" tIns="109767" rIns="0" bIns="0" rtlCol="0">
            <a:spAutoFit/>
          </a:bodyPr>
          <a:lstStyle/>
          <a:p>
            <a:pPr marL="481576" indent="-469523">
              <a:spcBef>
                <a:spcPts val="865"/>
              </a:spcBef>
              <a:buClr>
                <a:srgbClr val="660000"/>
              </a:buClr>
              <a:buSzPct val="68750"/>
              <a:buFont typeface="Wingdings"/>
              <a:buChar char=""/>
              <a:tabLst>
                <a:tab pos="481576" algn="l"/>
                <a:tab pos="482210" algn="l"/>
              </a:tabLst>
            </a:pPr>
            <a:r>
              <a:rPr sz="3200" i="1" spc="-5" dirty="0">
                <a:solidFill>
                  <a:srgbClr val="CC0000"/>
                </a:solidFill>
                <a:latin typeface="Times New Roman"/>
                <a:cs typeface="Times New Roman"/>
              </a:rPr>
              <a:t>Macro </a:t>
            </a:r>
            <a:r>
              <a:rPr sz="3200" i="1" dirty="0">
                <a:solidFill>
                  <a:srgbClr val="CC0000"/>
                </a:solidFill>
                <a:latin typeface="Times New Roman"/>
                <a:cs typeface="Times New Roman"/>
              </a:rPr>
              <a:t>processor</a:t>
            </a:r>
            <a:r>
              <a:rPr sz="3200" i="1" spc="-15" dirty="0">
                <a:solidFill>
                  <a:srgbClr val="CC0000"/>
                </a:solidFill>
                <a:latin typeface="Times New Roman"/>
                <a:cs typeface="Times New Roman"/>
              </a:rPr>
              <a:t> </a:t>
            </a:r>
            <a:r>
              <a:rPr sz="3200" spc="5" dirty="0">
                <a:latin typeface="Times New Roman"/>
                <a:cs typeface="Times New Roman"/>
              </a:rPr>
              <a:t>should</a:t>
            </a:r>
            <a:r>
              <a:rPr sz="3200" dirty="0">
                <a:latin typeface="Times New Roman"/>
                <a:cs typeface="Times New Roman"/>
              </a:rPr>
              <a:t> </a:t>
            </a:r>
            <a:r>
              <a:rPr sz="3200" spc="-5" dirty="0">
                <a:latin typeface="Times New Roman"/>
                <a:cs typeface="Times New Roman"/>
              </a:rPr>
              <a:t>processes</a:t>
            </a:r>
            <a:r>
              <a:rPr sz="3200" spc="-10" dirty="0">
                <a:latin typeface="Times New Roman"/>
                <a:cs typeface="Times New Roman"/>
              </a:rPr>
              <a:t> </a:t>
            </a:r>
            <a:r>
              <a:rPr sz="3200" dirty="0">
                <a:latin typeface="Times New Roman"/>
                <a:cs typeface="Times New Roman"/>
              </a:rPr>
              <a:t>the</a:t>
            </a:r>
            <a:endParaRPr sz="3200">
              <a:latin typeface="Times New Roman"/>
              <a:cs typeface="Times New Roman"/>
            </a:endParaRPr>
          </a:p>
          <a:p>
            <a:pPr marL="920008" lvl="1" indent="-436529">
              <a:spcBef>
                <a:spcPts val="689"/>
              </a:spcBef>
              <a:buClr>
                <a:srgbClr val="999966"/>
              </a:buClr>
              <a:buSzPct val="75000"/>
              <a:buFont typeface="Wingdings"/>
              <a:buChar char=""/>
              <a:tabLst>
                <a:tab pos="920008" algn="l"/>
                <a:tab pos="920643" algn="l"/>
              </a:tabLst>
            </a:pPr>
            <a:r>
              <a:rPr sz="2800" b="1" spc="-5" dirty="0">
                <a:solidFill>
                  <a:srgbClr val="CC0000"/>
                </a:solidFill>
                <a:latin typeface="Times New Roman"/>
                <a:cs typeface="Times New Roman"/>
              </a:rPr>
              <a:t>Macro</a:t>
            </a:r>
            <a:r>
              <a:rPr sz="2800" b="1" spc="-15" dirty="0">
                <a:solidFill>
                  <a:srgbClr val="CC0000"/>
                </a:solidFill>
                <a:latin typeface="Times New Roman"/>
                <a:cs typeface="Times New Roman"/>
              </a:rPr>
              <a:t> </a:t>
            </a:r>
            <a:r>
              <a:rPr sz="2800" b="1" spc="-10" dirty="0">
                <a:solidFill>
                  <a:srgbClr val="CC0000"/>
                </a:solidFill>
                <a:latin typeface="Times New Roman"/>
                <a:cs typeface="Times New Roman"/>
              </a:rPr>
              <a:t>definitions</a:t>
            </a:r>
            <a:endParaRPr sz="2800">
              <a:latin typeface="Times New Roman"/>
              <a:cs typeface="Times New Roman"/>
            </a:endParaRPr>
          </a:p>
          <a:p>
            <a:pPr marL="1388897" lvl="2" indent="-469523">
              <a:spcBef>
                <a:spcPts val="590"/>
              </a:spcBef>
              <a:buClr>
                <a:srgbClr val="660000"/>
              </a:buClr>
              <a:buSzPct val="66666"/>
              <a:buFont typeface="Wingdings"/>
              <a:buChar char=""/>
              <a:tabLst>
                <a:tab pos="1388897" algn="l"/>
                <a:tab pos="1389533" algn="l"/>
              </a:tabLst>
            </a:pPr>
            <a:r>
              <a:rPr sz="2400" spc="-5" dirty="0">
                <a:latin typeface="Times New Roman"/>
                <a:cs typeface="Times New Roman"/>
              </a:rPr>
              <a:t>Define</a:t>
            </a:r>
            <a:r>
              <a:rPr sz="2400" spc="-15" dirty="0">
                <a:latin typeface="Times New Roman"/>
                <a:cs typeface="Times New Roman"/>
              </a:rPr>
              <a:t> </a:t>
            </a:r>
            <a:r>
              <a:rPr sz="2400" spc="-10" dirty="0">
                <a:latin typeface="Times New Roman"/>
                <a:cs typeface="Times New Roman"/>
              </a:rPr>
              <a:t>macro</a:t>
            </a:r>
            <a:r>
              <a:rPr sz="2400" spc="-5" dirty="0">
                <a:latin typeface="Times New Roman"/>
                <a:cs typeface="Times New Roman"/>
              </a:rPr>
              <a:t> </a:t>
            </a:r>
            <a:r>
              <a:rPr sz="2400" dirty="0">
                <a:latin typeface="Times New Roman"/>
                <a:cs typeface="Times New Roman"/>
              </a:rPr>
              <a:t>name,</a:t>
            </a:r>
            <a:r>
              <a:rPr sz="2400" spc="15" dirty="0">
                <a:latin typeface="Times New Roman"/>
                <a:cs typeface="Times New Roman"/>
              </a:rPr>
              <a:t> </a:t>
            </a:r>
            <a:r>
              <a:rPr sz="2400" spc="-5" dirty="0">
                <a:latin typeface="Times New Roman"/>
                <a:cs typeface="Times New Roman"/>
              </a:rPr>
              <a:t>group </a:t>
            </a:r>
            <a:r>
              <a:rPr sz="2400" dirty="0">
                <a:latin typeface="Times New Roman"/>
                <a:cs typeface="Times New Roman"/>
              </a:rPr>
              <a:t>of</a:t>
            </a:r>
            <a:r>
              <a:rPr sz="2400" spc="-10" dirty="0">
                <a:latin typeface="Times New Roman"/>
                <a:cs typeface="Times New Roman"/>
              </a:rPr>
              <a:t> </a:t>
            </a:r>
            <a:r>
              <a:rPr sz="2400" spc="-5" dirty="0">
                <a:latin typeface="Times New Roman"/>
                <a:cs typeface="Times New Roman"/>
              </a:rPr>
              <a:t>instructions</a:t>
            </a:r>
            <a:endParaRPr sz="2400">
              <a:latin typeface="Times New Roman"/>
              <a:cs typeface="Times New Roman"/>
            </a:endParaRPr>
          </a:p>
          <a:p>
            <a:pPr marL="920008" lvl="1" indent="-436529">
              <a:spcBef>
                <a:spcPts val="655"/>
              </a:spcBef>
              <a:buClr>
                <a:srgbClr val="999966"/>
              </a:buClr>
              <a:buSzPct val="75000"/>
              <a:buFont typeface="Wingdings"/>
              <a:buChar char=""/>
              <a:tabLst>
                <a:tab pos="920008" algn="l"/>
                <a:tab pos="920643" algn="l"/>
              </a:tabLst>
            </a:pPr>
            <a:r>
              <a:rPr sz="2800" b="1" spc="-5" dirty="0">
                <a:solidFill>
                  <a:srgbClr val="CC0000"/>
                </a:solidFill>
                <a:latin typeface="Times New Roman"/>
                <a:cs typeface="Times New Roman"/>
              </a:rPr>
              <a:t>Macro</a:t>
            </a:r>
            <a:r>
              <a:rPr sz="2800" b="1" spc="-25" dirty="0">
                <a:solidFill>
                  <a:srgbClr val="CC0000"/>
                </a:solidFill>
                <a:latin typeface="Times New Roman"/>
                <a:cs typeface="Times New Roman"/>
              </a:rPr>
              <a:t> </a:t>
            </a:r>
            <a:r>
              <a:rPr sz="2800" b="1" dirty="0">
                <a:solidFill>
                  <a:srgbClr val="CC0000"/>
                </a:solidFill>
                <a:latin typeface="Times New Roman"/>
                <a:cs typeface="Times New Roman"/>
              </a:rPr>
              <a:t>invocation</a:t>
            </a:r>
            <a:r>
              <a:rPr sz="2800" b="1" spc="-10" dirty="0">
                <a:solidFill>
                  <a:srgbClr val="CC0000"/>
                </a:solidFill>
                <a:latin typeface="Times New Roman"/>
                <a:cs typeface="Times New Roman"/>
              </a:rPr>
              <a:t> (macro</a:t>
            </a:r>
            <a:r>
              <a:rPr sz="2800" b="1" spc="5" dirty="0">
                <a:solidFill>
                  <a:srgbClr val="CC0000"/>
                </a:solidFill>
                <a:latin typeface="Times New Roman"/>
                <a:cs typeface="Times New Roman"/>
              </a:rPr>
              <a:t> </a:t>
            </a:r>
            <a:r>
              <a:rPr sz="2800" b="1" spc="-5" dirty="0">
                <a:solidFill>
                  <a:srgbClr val="CC0000"/>
                </a:solidFill>
                <a:latin typeface="Times New Roman"/>
                <a:cs typeface="Times New Roman"/>
              </a:rPr>
              <a:t>calls)</a:t>
            </a:r>
            <a:endParaRPr sz="2800">
              <a:latin typeface="Times New Roman"/>
              <a:cs typeface="Times New Roman"/>
            </a:endParaRPr>
          </a:p>
          <a:p>
            <a:pPr marL="1388897" lvl="2" indent="-469523">
              <a:spcBef>
                <a:spcPts val="490"/>
              </a:spcBef>
              <a:buClr>
                <a:srgbClr val="660000"/>
              </a:buClr>
              <a:buSzPct val="65000"/>
              <a:buFont typeface="Wingdings"/>
              <a:buChar char=""/>
              <a:tabLst>
                <a:tab pos="1388897" algn="l"/>
                <a:tab pos="1389533" algn="l"/>
              </a:tabLst>
            </a:pPr>
            <a:r>
              <a:rPr sz="2100" spc="-10" dirty="0">
                <a:latin typeface="Times New Roman"/>
                <a:cs typeface="Times New Roman"/>
              </a:rPr>
              <a:t>A</a:t>
            </a:r>
            <a:r>
              <a:rPr sz="2100" spc="-21" dirty="0">
                <a:latin typeface="Times New Roman"/>
                <a:cs typeface="Times New Roman"/>
              </a:rPr>
              <a:t> </a:t>
            </a:r>
            <a:r>
              <a:rPr sz="2100" spc="5" dirty="0">
                <a:latin typeface="Times New Roman"/>
                <a:cs typeface="Times New Roman"/>
              </a:rPr>
              <a:t>body</a:t>
            </a:r>
            <a:r>
              <a:rPr sz="2100" spc="-30" dirty="0">
                <a:latin typeface="Times New Roman"/>
                <a:cs typeface="Times New Roman"/>
              </a:rPr>
              <a:t> </a:t>
            </a:r>
            <a:r>
              <a:rPr sz="2100" spc="-5" dirty="0">
                <a:latin typeface="Times New Roman"/>
                <a:cs typeface="Times New Roman"/>
              </a:rPr>
              <a:t>is simply copied</a:t>
            </a:r>
            <a:r>
              <a:rPr sz="2100" spc="21" dirty="0">
                <a:latin typeface="Times New Roman"/>
                <a:cs typeface="Times New Roman"/>
              </a:rPr>
              <a:t> </a:t>
            </a:r>
            <a:r>
              <a:rPr sz="2100" dirty="0">
                <a:latin typeface="Times New Roman"/>
                <a:cs typeface="Times New Roman"/>
              </a:rPr>
              <a:t>or</a:t>
            </a:r>
            <a:r>
              <a:rPr sz="2100" spc="-15" dirty="0">
                <a:latin typeface="Times New Roman"/>
                <a:cs typeface="Times New Roman"/>
              </a:rPr>
              <a:t> </a:t>
            </a:r>
            <a:r>
              <a:rPr sz="2100" spc="-10" dirty="0">
                <a:latin typeface="Times New Roman"/>
                <a:cs typeface="Times New Roman"/>
              </a:rPr>
              <a:t>substituted</a:t>
            </a:r>
            <a:r>
              <a:rPr sz="2100" spc="21" dirty="0">
                <a:latin typeface="Times New Roman"/>
                <a:cs typeface="Times New Roman"/>
              </a:rPr>
              <a:t> </a:t>
            </a:r>
            <a:r>
              <a:rPr sz="2100" spc="-5" dirty="0">
                <a:latin typeface="Times New Roman"/>
                <a:cs typeface="Times New Roman"/>
              </a:rPr>
              <a:t>at</a:t>
            </a:r>
            <a:r>
              <a:rPr sz="2100" dirty="0">
                <a:latin typeface="Times New Roman"/>
                <a:cs typeface="Times New Roman"/>
              </a:rPr>
              <a:t> </a:t>
            </a:r>
            <a:r>
              <a:rPr sz="2100" spc="-10" dirty="0">
                <a:latin typeface="Times New Roman"/>
                <a:cs typeface="Times New Roman"/>
              </a:rPr>
              <a:t>the</a:t>
            </a:r>
            <a:r>
              <a:rPr sz="2100" spc="5" dirty="0">
                <a:latin typeface="Times New Roman"/>
                <a:cs typeface="Times New Roman"/>
              </a:rPr>
              <a:t> </a:t>
            </a:r>
            <a:r>
              <a:rPr sz="2100" spc="-5" dirty="0">
                <a:latin typeface="Times New Roman"/>
                <a:cs typeface="Times New Roman"/>
              </a:rPr>
              <a:t>point</a:t>
            </a:r>
            <a:r>
              <a:rPr sz="2100" spc="5" dirty="0">
                <a:latin typeface="Times New Roman"/>
                <a:cs typeface="Times New Roman"/>
              </a:rPr>
              <a:t> </a:t>
            </a:r>
            <a:r>
              <a:rPr sz="2100" dirty="0">
                <a:latin typeface="Times New Roman"/>
                <a:cs typeface="Times New Roman"/>
              </a:rPr>
              <a:t>of</a:t>
            </a:r>
            <a:r>
              <a:rPr sz="2100" spc="-15" dirty="0">
                <a:latin typeface="Times New Roman"/>
                <a:cs typeface="Times New Roman"/>
              </a:rPr>
              <a:t> </a:t>
            </a:r>
            <a:r>
              <a:rPr sz="2100" spc="-5" dirty="0">
                <a:latin typeface="Times New Roman"/>
                <a:cs typeface="Times New Roman"/>
              </a:rPr>
              <a:t>call</a:t>
            </a:r>
            <a:endParaRPr sz="2100">
              <a:latin typeface="Times New Roman"/>
              <a:cs typeface="Times New Roman"/>
            </a:endParaRPr>
          </a:p>
          <a:p>
            <a:pPr marL="920008" lvl="1" indent="-436529">
              <a:spcBef>
                <a:spcPts val="664"/>
              </a:spcBef>
              <a:buClr>
                <a:srgbClr val="999966"/>
              </a:buClr>
              <a:buSzPct val="75000"/>
              <a:buFont typeface="Wingdings"/>
              <a:buChar char=""/>
              <a:tabLst>
                <a:tab pos="920008" algn="l"/>
                <a:tab pos="920643" algn="l"/>
              </a:tabLst>
            </a:pPr>
            <a:r>
              <a:rPr sz="2800" spc="-5" dirty="0">
                <a:latin typeface="Times New Roman"/>
                <a:cs typeface="Times New Roman"/>
              </a:rPr>
              <a:t>Expansion</a:t>
            </a:r>
            <a:r>
              <a:rPr sz="2800" dirty="0">
                <a:latin typeface="Times New Roman"/>
                <a:cs typeface="Times New Roman"/>
              </a:rPr>
              <a:t> </a:t>
            </a:r>
            <a:r>
              <a:rPr sz="2800" spc="-5" dirty="0">
                <a:latin typeface="Times New Roman"/>
                <a:cs typeface="Times New Roman"/>
              </a:rPr>
              <a:t>with</a:t>
            </a:r>
            <a:r>
              <a:rPr sz="2800" spc="-25" dirty="0">
                <a:latin typeface="Times New Roman"/>
                <a:cs typeface="Times New Roman"/>
              </a:rPr>
              <a:t> </a:t>
            </a:r>
            <a:r>
              <a:rPr sz="2800" spc="-5" dirty="0">
                <a:latin typeface="Times New Roman"/>
                <a:cs typeface="Times New Roman"/>
              </a:rPr>
              <a:t>substitution</a:t>
            </a:r>
            <a:r>
              <a:rPr sz="2800" dirty="0">
                <a:latin typeface="Times New Roman"/>
                <a:cs typeface="Times New Roman"/>
              </a:rPr>
              <a:t> </a:t>
            </a:r>
            <a:r>
              <a:rPr sz="2800" spc="5" dirty="0">
                <a:latin typeface="Times New Roman"/>
                <a:cs typeface="Times New Roman"/>
              </a:rPr>
              <a:t>of</a:t>
            </a:r>
            <a:r>
              <a:rPr sz="2800" spc="-30" dirty="0">
                <a:latin typeface="Times New Roman"/>
                <a:cs typeface="Times New Roman"/>
              </a:rPr>
              <a:t> </a:t>
            </a:r>
            <a:r>
              <a:rPr sz="2800" spc="-5" dirty="0">
                <a:latin typeface="Times New Roman"/>
                <a:cs typeface="Times New Roman"/>
              </a:rPr>
              <a:t>parameters</a:t>
            </a:r>
            <a:endParaRPr sz="2800">
              <a:latin typeface="Times New Roman"/>
              <a:cs typeface="Times New Roman"/>
            </a:endParaRPr>
          </a:p>
          <a:p>
            <a:pPr marL="1388897" lvl="2" indent="-469523">
              <a:spcBef>
                <a:spcPts val="484"/>
              </a:spcBef>
              <a:buClr>
                <a:srgbClr val="660000"/>
              </a:buClr>
              <a:buSzPct val="65000"/>
              <a:buFont typeface="Wingdings"/>
              <a:buChar char=""/>
              <a:tabLst>
                <a:tab pos="1388897" algn="l"/>
                <a:tab pos="1389533" algn="l"/>
              </a:tabLst>
            </a:pPr>
            <a:r>
              <a:rPr sz="2100" b="1" i="1" u="sng" spc="-5" dirty="0">
                <a:solidFill>
                  <a:srgbClr val="420000"/>
                </a:solidFill>
                <a:uFill>
                  <a:solidFill>
                    <a:srgbClr val="420000"/>
                  </a:solidFill>
                </a:uFill>
                <a:latin typeface="Times New Roman"/>
                <a:cs typeface="Times New Roman"/>
              </a:rPr>
              <a:t>Arguments</a:t>
            </a:r>
            <a:r>
              <a:rPr sz="2100" b="1" i="1" spc="-10" dirty="0">
                <a:solidFill>
                  <a:srgbClr val="420000"/>
                </a:solidFill>
                <a:latin typeface="Times New Roman"/>
                <a:cs typeface="Times New Roman"/>
              </a:rPr>
              <a:t> </a:t>
            </a:r>
            <a:r>
              <a:rPr sz="2100" spc="-5" dirty="0">
                <a:latin typeface="Times New Roman"/>
                <a:cs typeface="Times New Roman"/>
              </a:rPr>
              <a:t>are</a:t>
            </a:r>
            <a:r>
              <a:rPr sz="2100" dirty="0">
                <a:latin typeface="Times New Roman"/>
                <a:cs typeface="Times New Roman"/>
              </a:rPr>
              <a:t> </a:t>
            </a:r>
            <a:r>
              <a:rPr sz="2100" spc="-5" dirty="0">
                <a:latin typeface="Times New Roman"/>
                <a:cs typeface="Times New Roman"/>
              </a:rPr>
              <a:t>textually</a:t>
            </a:r>
            <a:r>
              <a:rPr sz="2100" spc="-35" dirty="0">
                <a:latin typeface="Times New Roman"/>
                <a:cs typeface="Times New Roman"/>
              </a:rPr>
              <a:t> </a:t>
            </a:r>
            <a:r>
              <a:rPr sz="2100" spc="-5" dirty="0">
                <a:latin typeface="Times New Roman"/>
                <a:cs typeface="Times New Roman"/>
              </a:rPr>
              <a:t>substituted</a:t>
            </a:r>
            <a:r>
              <a:rPr sz="2100" spc="15" dirty="0">
                <a:latin typeface="Times New Roman"/>
                <a:cs typeface="Times New Roman"/>
              </a:rPr>
              <a:t> </a:t>
            </a:r>
            <a:r>
              <a:rPr sz="2100" spc="-10" dirty="0">
                <a:latin typeface="Times New Roman"/>
                <a:cs typeface="Times New Roman"/>
              </a:rPr>
              <a:t>for</a:t>
            </a:r>
            <a:r>
              <a:rPr sz="2100" spc="15" dirty="0">
                <a:latin typeface="Times New Roman"/>
                <a:cs typeface="Times New Roman"/>
              </a:rPr>
              <a:t> </a:t>
            </a:r>
            <a:r>
              <a:rPr sz="2100" spc="-10" dirty="0">
                <a:latin typeface="Times New Roman"/>
                <a:cs typeface="Times New Roman"/>
              </a:rPr>
              <a:t>the</a:t>
            </a:r>
            <a:r>
              <a:rPr sz="2100" spc="5" dirty="0">
                <a:solidFill>
                  <a:srgbClr val="007F00"/>
                </a:solidFill>
                <a:latin typeface="Times New Roman"/>
                <a:cs typeface="Times New Roman"/>
              </a:rPr>
              <a:t> </a:t>
            </a:r>
            <a:r>
              <a:rPr sz="2100" b="1" i="1" u="sng" spc="-5" dirty="0">
                <a:solidFill>
                  <a:srgbClr val="007F00"/>
                </a:solidFill>
                <a:uFill>
                  <a:solidFill>
                    <a:srgbClr val="007F00"/>
                  </a:solidFill>
                </a:uFill>
                <a:latin typeface="Times New Roman"/>
                <a:cs typeface="Times New Roman"/>
              </a:rPr>
              <a:t>parameters</a:t>
            </a:r>
            <a:endParaRPr sz="2100">
              <a:latin typeface="Times New Roman"/>
              <a:cs typeface="Times New Roman"/>
            </a:endParaRPr>
          </a:p>
          <a:p>
            <a:pPr marL="1388897" lvl="2" indent="-469523">
              <a:spcBef>
                <a:spcPts val="480"/>
              </a:spcBef>
              <a:buClr>
                <a:srgbClr val="660000"/>
              </a:buClr>
              <a:buSzPct val="65000"/>
              <a:buFont typeface="Wingdings"/>
              <a:buChar char=""/>
              <a:tabLst>
                <a:tab pos="1388897" algn="l"/>
                <a:tab pos="1389533" algn="l"/>
              </a:tabLst>
            </a:pPr>
            <a:r>
              <a:rPr sz="2100" dirty="0">
                <a:latin typeface="Times New Roman"/>
                <a:cs typeface="Times New Roman"/>
              </a:rPr>
              <a:t>The </a:t>
            </a:r>
            <a:r>
              <a:rPr sz="2100" spc="-10" dirty="0">
                <a:latin typeface="Times New Roman"/>
                <a:cs typeface="Times New Roman"/>
              </a:rPr>
              <a:t>resulting </a:t>
            </a:r>
            <a:r>
              <a:rPr sz="2100" spc="-5" dirty="0">
                <a:latin typeface="Times New Roman"/>
                <a:cs typeface="Times New Roman"/>
              </a:rPr>
              <a:t>procedure</a:t>
            </a:r>
            <a:r>
              <a:rPr sz="2100" spc="5" dirty="0">
                <a:latin typeface="Times New Roman"/>
                <a:cs typeface="Times New Roman"/>
              </a:rPr>
              <a:t> </a:t>
            </a:r>
            <a:r>
              <a:rPr sz="2100" dirty="0">
                <a:latin typeface="Times New Roman"/>
                <a:cs typeface="Times New Roman"/>
              </a:rPr>
              <a:t>body</a:t>
            </a:r>
            <a:r>
              <a:rPr sz="2100" spc="-35" dirty="0">
                <a:latin typeface="Times New Roman"/>
                <a:cs typeface="Times New Roman"/>
              </a:rPr>
              <a:t> </a:t>
            </a:r>
            <a:r>
              <a:rPr sz="2100" spc="-5" dirty="0">
                <a:latin typeface="Times New Roman"/>
                <a:cs typeface="Times New Roman"/>
              </a:rPr>
              <a:t>is</a:t>
            </a:r>
            <a:r>
              <a:rPr sz="2100" dirty="0">
                <a:latin typeface="Times New Roman"/>
                <a:cs typeface="Times New Roman"/>
              </a:rPr>
              <a:t> </a:t>
            </a:r>
            <a:r>
              <a:rPr sz="2100" spc="-5" dirty="0">
                <a:latin typeface="Times New Roman"/>
                <a:cs typeface="Times New Roman"/>
              </a:rPr>
              <a:t>textually</a:t>
            </a:r>
            <a:r>
              <a:rPr sz="2100" spc="-10" dirty="0">
                <a:latin typeface="Times New Roman"/>
                <a:cs typeface="Times New Roman"/>
              </a:rPr>
              <a:t> </a:t>
            </a:r>
            <a:r>
              <a:rPr sz="2100" spc="-5" dirty="0">
                <a:latin typeface="Times New Roman"/>
                <a:cs typeface="Times New Roman"/>
              </a:rPr>
              <a:t>substituted</a:t>
            </a:r>
            <a:r>
              <a:rPr sz="2100" spc="21" dirty="0">
                <a:latin typeface="Times New Roman"/>
                <a:cs typeface="Times New Roman"/>
              </a:rPr>
              <a:t> </a:t>
            </a:r>
            <a:r>
              <a:rPr sz="2100" spc="-10" dirty="0">
                <a:latin typeface="Times New Roman"/>
                <a:cs typeface="Times New Roman"/>
              </a:rPr>
              <a:t>for</a:t>
            </a:r>
            <a:r>
              <a:rPr sz="2100" spc="15" dirty="0">
                <a:latin typeface="Times New Roman"/>
                <a:cs typeface="Times New Roman"/>
              </a:rPr>
              <a:t> </a:t>
            </a:r>
            <a:r>
              <a:rPr sz="2100" spc="-10" dirty="0">
                <a:latin typeface="Times New Roman"/>
                <a:cs typeface="Times New Roman"/>
              </a:rPr>
              <a:t>the</a:t>
            </a:r>
            <a:r>
              <a:rPr sz="2100" spc="5" dirty="0">
                <a:latin typeface="Times New Roman"/>
                <a:cs typeface="Times New Roman"/>
              </a:rPr>
              <a:t> </a:t>
            </a:r>
            <a:r>
              <a:rPr sz="2100" spc="-5" dirty="0">
                <a:latin typeface="Times New Roman"/>
                <a:cs typeface="Times New Roman"/>
              </a:rPr>
              <a:t>call</a:t>
            </a:r>
            <a:endParaRPr sz="2100">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86757" y="6626352"/>
            <a:ext cx="97155" cy="167354"/>
          </a:xfrm>
          <a:prstGeom prst="rect">
            <a:avLst/>
          </a:prstGeom>
        </p:spPr>
        <p:txBody>
          <a:bodyPr vert="horz" wrap="square" lIns="0" tIns="13324" rIns="0" bIns="0" rtlCol="0">
            <a:spAutoFit/>
          </a:bodyPr>
          <a:lstStyle/>
          <a:p>
            <a:pPr marL="12691">
              <a:spcBef>
                <a:spcPts val="105"/>
              </a:spcBef>
            </a:pPr>
            <a:r>
              <a:rPr sz="1000" dirty="0">
                <a:latin typeface="Arial MT"/>
                <a:cs typeface="Arial MT"/>
              </a:rPr>
              <a:t>8</a:t>
            </a:r>
            <a:endParaRPr sz="1000">
              <a:latin typeface="Arial MT"/>
              <a:cs typeface="Arial MT"/>
            </a:endParaRPr>
          </a:p>
        </p:txBody>
      </p:sp>
      <p:sp>
        <p:nvSpPr>
          <p:cNvPr id="3" name="object 3"/>
          <p:cNvSpPr/>
          <p:nvPr/>
        </p:nvSpPr>
        <p:spPr>
          <a:xfrm>
            <a:off x="1231391" y="2100579"/>
            <a:ext cx="8305800" cy="0"/>
          </a:xfrm>
          <a:custGeom>
            <a:avLst/>
            <a:gdLst/>
            <a:ahLst/>
            <a:cxnLst/>
            <a:rect l="l" t="t" r="r" b="b"/>
            <a:pathLst>
              <a:path w="8305800">
                <a:moveTo>
                  <a:pt x="8305800" y="0"/>
                </a:moveTo>
                <a:lnTo>
                  <a:pt x="0" y="0"/>
                </a:lnTo>
              </a:path>
            </a:pathLst>
          </a:custGeom>
          <a:ln w="12192">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1048511" y="494283"/>
          <a:ext cx="8687434" cy="368807"/>
        </p:xfrm>
        <a:graphic>
          <a:graphicData uri="http://schemas.openxmlformats.org/drawingml/2006/table">
            <a:tbl>
              <a:tblPr firstRow="1" bandRow="1">
                <a:tableStyleId>{2D5ABB26-0587-4C30-8999-92F81FD0307C}</a:tableStyleId>
              </a:tblPr>
              <a:tblGrid>
                <a:gridCol w="8456930"/>
                <a:gridCol w="230504"/>
              </a:tblGrid>
              <a:tr h="228600">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999966"/>
                    </a:solidFill>
                  </a:tcPr>
                </a:tc>
                <a:tc>
                  <a:txBody>
                    <a:bodyPr/>
                    <a:lstStyle/>
                    <a:p>
                      <a:pPr>
                        <a:lnSpc>
                          <a:spcPct val="100000"/>
                        </a:lnSpc>
                      </a:pPr>
                      <a:endParaRPr sz="13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0000"/>
                    </a:solidFill>
                  </a:tcPr>
                </a:tc>
              </a:tr>
              <a:tr h="140207">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660000"/>
                    </a:solidFill>
                  </a:tcPr>
                </a:tc>
                <a:tc>
                  <a:txBody>
                    <a:bodyPr/>
                    <a:lstStyle/>
                    <a:p>
                      <a:pPr>
                        <a:lnSpc>
                          <a:spcPct val="100000"/>
                        </a:lnSpc>
                      </a:pPr>
                      <a:endParaRPr sz="700">
                        <a:latin typeface="Times New Roman"/>
                        <a:cs typeface="Times New Roman"/>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66"/>
                    </a:solidFill>
                  </a:tcPr>
                </a:tc>
              </a:tr>
            </a:tbl>
          </a:graphicData>
        </a:graphic>
      </p:graphicFrame>
      <p:sp>
        <p:nvSpPr>
          <p:cNvPr id="5" name="object 5"/>
          <p:cNvSpPr txBox="1">
            <a:spLocks noGrp="1"/>
          </p:cNvSpPr>
          <p:nvPr>
            <p:ph type="title"/>
          </p:nvPr>
        </p:nvSpPr>
        <p:spPr>
          <a:xfrm>
            <a:off x="1310136" y="1277117"/>
            <a:ext cx="3919220" cy="688641"/>
          </a:xfrm>
          <a:prstGeom prst="rect">
            <a:avLst/>
          </a:prstGeom>
        </p:spPr>
        <p:txBody>
          <a:bodyPr vert="horz" wrap="square" lIns="0" tIns="11421" rIns="0" bIns="0" rtlCol="0">
            <a:spAutoFit/>
          </a:bodyPr>
          <a:lstStyle/>
          <a:p>
            <a:pPr marL="12691">
              <a:spcBef>
                <a:spcPts val="90"/>
              </a:spcBef>
            </a:pPr>
            <a:r>
              <a:rPr sz="4400" spc="-10" dirty="0"/>
              <a:t>Macro</a:t>
            </a:r>
            <a:r>
              <a:rPr sz="4400" spc="-35" dirty="0"/>
              <a:t> </a:t>
            </a:r>
            <a:r>
              <a:rPr sz="4400" spc="-5" dirty="0"/>
              <a:t>Definition</a:t>
            </a:r>
            <a:endParaRPr sz="4400"/>
          </a:p>
        </p:txBody>
      </p:sp>
      <p:sp>
        <p:nvSpPr>
          <p:cNvPr id="6" name="object 6"/>
          <p:cNvSpPr txBox="1"/>
          <p:nvPr/>
        </p:nvSpPr>
        <p:spPr>
          <a:xfrm>
            <a:off x="1310143" y="2151893"/>
            <a:ext cx="6543675" cy="1211861"/>
          </a:xfrm>
          <a:prstGeom prst="rect">
            <a:avLst/>
          </a:prstGeom>
        </p:spPr>
        <p:txBody>
          <a:bodyPr vert="horz" wrap="square" lIns="0" tIns="11421" rIns="0" bIns="0" rtlCol="0">
            <a:spAutoFit/>
          </a:bodyPr>
          <a:lstStyle/>
          <a:p>
            <a:pPr marL="481576" indent="-469523">
              <a:spcBef>
                <a:spcPts val="90"/>
              </a:spcBef>
              <a:buClr>
                <a:srgbClr val="660000"/>
              </a:buClr>
              <a:buSzPct val="70000"/>
              <a:buFont typeface="Wingdings"/>
              <a:buChar char=""/>
              <a:tabLst>
                <a:tab pos="481576" algn="l"/>
                <a:tab pos="482210" algn="l"/>
              </a:tabLst>
            </a:pPr>
            <a:r>
              <a:rPr sz="2100" spc="-15" dirty="0">
                <a:latin typeface="Times New Roman"/>
                <a:cs typeface="Times New Roman"/>
              </a:rPr>
              <a:t>Two</a:t>
            </a:r>
            <a:r>
              <a:rPr sz="2100" spc="40" dirty="0">
                <a:latin typeface="Times New Roman"/>
                <a:cs typeface="Times New Roman"/>
              </a:rPr>
              <a:t> </a:t>
            </a:r>
            <a:r>
              <a:rPr sz="2100" spc="-5" dirty="0">
                <a:latin typeface="Times New Roman"/>
                <a:cs typeface="Times New Roman"/>
              </a:rPr>
              <a:t>new</a:t>
            </a:r>
            <a:r>
              <a:rPr sz="2100" spc="-21" dirty="0">
                <a:latin typeface="Times New Roman"/>
                <a:cs typeface="Times New Roman"/>
              </a:rPr>
              <a:t> </a:t>
            </a:r>
            <a:r>
              <a:rPr sz="2100" spc="-5" dirty="0">
                <a:latin typeface="Times New Roman"/>
                <a:cs typeface="Times New Roman"/>
              </a:rPr>
              <a:t>assembler</a:t>
            </a:r>
            <a:r>
              <a:rPr sz="2100" spc="15" dirty="0">
                <a:latin typeface="Times New Roman"/>
                <a:cs typeface="Times New Roman"/>
              </a:rPr>
              <a:t> </a:t>
            </a:r>
            <a:r>
              <a:rPr sz="2100" spc="-5" dirty="0">
                <a:latin typeface="Times New Roman"/>
                <a:cs typeface="Times New Roman"/>
              </a:rPr>
              <a:t>directives are</a:t>
            </a:r>
            <a:r>
              <a:rPr sz="2100" spc="5" dirty="0">
                <a:latin typeface="Times New Roman"/>
                <a:cs typeface="Times New Roman"/>
              </a:rPr>
              <a:t> </a:t>
            </a:r>
            <a:r>
              <a:rPr sz="2100" spc="-10" dirty="0">
                <a:latin typeface="Times New Roman"/>
                <a:cs typeface="Times New Roman"/>
              </a:rPr>
              <a:t>used</a:t>
            </a:r>
            <a:r>
              <a:rPr sz="2100" spc="15" dirty="0">
                <a:latin typeface="Times New Roman"/>
                <a:cs typeface="Times New Roman"/>
              </a:rPr>
              <a:t> </a:t>
            </a:r>
            <a:r>
              <a:rPr sz="2100" spc="-5" dirty="0">
                <a:latin typeface="Times New Roman"/>
                <a:cs typeface="Times New Roman"/>
              </a:rPr>
              <a:t>in</a:t>
            </a:r>
            <a:r>
              <a:rPr sz="2100" spc="15" dirty="0">
                <a:latin typeface="Times New Roman"/>
                <a:cs typeface="Times New Roman"/>
              </a:rPr>
              <a:t> </a:t>
            </a:r>
            <a:r>
              <a:rPr sz="2100" spc="-15" dirty="0">
                <a:latin typeface="Times New Roman"/>
                <a:cs typeface="Times New Roman"/>
              </a:rPr>
              <a:t>macro</a:t>
            </a:r>
            <a:r>
              <a:rPr sz="2100" spc="15" dirty="0">
                <a:latin typeface="Times New Roman"/>
                <a:cs typeface="Times New Roman"/>
              </a:rPr>
              <a:t> </a:t>
            </a:r>
            <a:r>
              <a:rPr sz="2100" spc="-10" dirty="0">
                <a:latin typeface="Times New Roman"/>
                <a:cs typeface="Times New Roman"/>
              </a:rPr>
              <a:t>definition:</a:t>
            </a:r>
            <a:endParaRPr sz="2100">
              <a:latin typeface="Times New Roman"/>
              <a:cs typeface="Times New Roman"/>
            </a:endParaRPr>
          </a:p>
          <a:p>
            <a:pPr marL="920008" lvl="1" indent="-435894">
              <a:spcBef>
                <a:spcPts val="10"/>
              </a:spcBef>
              <a:buClr>
                <a:srgbClr val="999966"/>
              </a:buClr>
              <a:buSzPct val="77777"/>
              <a:buFont typeface="Wingdings"/>
              <a:buChar char=""/>
              <a:tabLst>
                <a:tab pos="920008" algn="l"/>
                <a:tab pos="920643" algn="l"/>
              </a:tabLst>
            </a:pPr>
            <a:r>
              <a:rPr b="1" spc="-5" dirty="0">
                <a:solidFill>
                  <a:srgbClr val="CC3300"/>
                </a:solidFill>
                <a:latin typeface="Times New Roman"/>
                <a:cs typeface="Times New Roman"/>
              </a:rPr>
              <a:t>MACRO</a:t>
            </a:r>
            <a:r>
              <a:rPr spc="-5" dirty="0">
                <a:latin typeface="Times New Roman"/>
                <a:cs typeface="Times New Roman"/>
              </a:rPr>
              <a:t>:</a:t>
            </a:r>
            <a:r>
              <a:rPr spc="5" dirty="0">
                <a:latin typeface="Times New Roman"/>
                <a:cs typeface="Times New Roman"/>
              </a:rPr>
              <a:t> </a:t>
            </a:r>
            <a:r>
              <a:rPr spc="-5" dirty="0">
                <a:latin typeface="Times New Roman"/>
                <a:cs typeface="Times New Roman"/>
              </a:rPr>
              <a:t>identify</a:t>
            </a:r>
            <a:r>
              <a:rPr spc="-30" dirty="0">
                <a:latin typeface="Times New Roman"/>
                <a:cs typeface="Times New Roman"/>
              </a:rPr>
              <a:t> </a:t>
            </a:r>
            <a:r>
              <a:rPr dirty="0">
                <a:latin typeface="Times New Roman"/>
                <a:cs typeface="Times New Roman"/>
              </a:rPr>
              <a:t>the </a:t>
            </a:r>
            <a:r>
              <a:rPr spc="-5" dirty="0">
                <a:latin typeface="Times New Roman"/>
                <a:cs typeface="Times New Roman"/>
              </a:rPr>
              <a:t>beginning</a:t>
            </a:r>
            <a:r>
              <a:rPr spc="-10" dirty="0">
                <a:latin typeface="Times New Roman"/>
                <a:cs typeface="Times New Roman"/>
              </a:rPr>
              <a:t> </a:t>
            </a:r>
            <a:r>
              <a:rPr spc="5" dirty="0">
                <a:latin typeface="Times New Roman"/>
                <a:cs typeface="Times New Roman"/>
              </a:rPr>
              <a:t>of</a:t>
            </a:r>
            <a:r>
              <a:rPr spc="-15" dirty="0">
                <a:latin typeface="Times New Roman"/>
                <a:cs typeface="Times New Roman"/>
              </a:rPr>
              <a:t> </a:t>
            </a:r>
            <a:r>
              <a:rPr dirty="0">
                <a:latin typeface="Times New Roman"/>
                <a:cs typeface="Times New Roman"/>
              </a:rPr>
              <a:t>a</a:t>
            </a:r>
            <a:r>
              <a:rPr spc="21" dirty="0">
                <a:latin typeface="Times New Roman"/>
                <a:cs typeface="Times New Roman"/>
              </a:rPr>
              <a:t> </a:t>
            </a:r>
            <a:r>
              <a:rPr spc="-15" dirty="0">
                <a:latin typeface="Times New Roman"/>
                <a:cs typeface="Times New Roman"/>
              </a:rPr>
              <a:t>macro</a:t>
            </a:r>
            <a:r>
              <a:rPr spc="21" dirty="0">
                <a:latin typeface="Times New Roman"/>
                <a:cs typeface="Times New Roman"/>
              </a:rPr>
              <a:t> </a:t>
            </a:r>
            <a:r>
              <a:rPr dirty="0">
                <a:latin typeface="Times New Roman"/>
                <a:cs typeface="Times New Roman"/>
              </a:rPr>
              <a:t>definition</a:t>
            </a:r>
            <a:endParaRPr>
              <a:latin typeface="Times New Roman"/>
              <a:cs typeface="Times New Roman"/>
            </a:endParaRPr>
          </a:p>
          <a:p>
            <a:pPr marL="920008" lvl="1" indent="-436529">
              <a:spcBef>
                <a:spcPts val="25"/>
              </a:spcBef>
              <a:buClr>
                <a:srgbClr val="999966"/>
              </a:buClr>
              <a:buSzPct val="77777"/>
              <a:buFont typeface="Wingdings"/>
              <a:buChar char=""/>
              <a:tabLst>
                <a:tab pos="920008" algn="l"/>
                <a:tab pos="920643" algn="l"/>
              </a:tabLst>
            </a:pPr>
            <a:r>
              <a:rPr b="1" dirty="0">
                <a:solidFill>
                  <a:srgbClr val="CC3300"/>
                </a:solidFill>
                <a:latin typeface="Times New Roman"/>
                <a:cs typeface="Times New Roman"/>
              </a:rPr>
              <a:t>MEND</a:t>
            </a:r>
            <a:r>
              <a:rPr dirty="0">
                <a:latin typeface="Times New Roman"/>
                <a:cs typeface="Times New Roman"/>
              </a:rPr>
              <a:t>: </a:t>
            </a:r>
            <a:r>
              <a:rPr spc="-5" dirty="0">
                <a:latin typeface="Times New Roman"/>
                <a:cs typeface="Times New Roman"/>
              </a:rPr>
              <a:t>identify</a:t>
            </a:r>
            <a:r>
              <a:rPr spc="-35" dirty="0">
                <a:latin typeface="Times New Roman"/>
                <a:cs typeface="Times New Roman"/>
              </a:rPr>
              <a:t> </a:t>
            </a:r>
            <a:r>
              <a:rPr dirty="0">
                <a:latin typeface="Times New Roman"/>
                <a:cs typeface="Times New Roman"/>
              </a:rPr>
              <a:t>the</a:t>
            </a:r>
            <a:r>
              <a:rPr spc="-5" dirty="0">
                <a:latin typeface="Times New Roman"/>
                <a:cs typeface="Times New Roman"/>
              </a:rPr>
              <a:t> </a:t>
            </a:r>
            <a:r>
              <a:rPr dirty="0">
                <a:latin typeface="Times New Roman"/>
                <a:cs typeface="Times New Roman"/>
              </a:rPr>
              <a:t>end</a:t>
            </a:r>
            <a:r>
              <a:rPr spc="10" dirty="0">
                <a:latin typeface="Times New Roman"/>
                <a:cs typeface="Times New Roman"/>
              </a:rPr>
              <a:t> </a:t>
            </a:r>
            <a:r>
              <a:rPr spc="5" dirty="0">
                <a:latin typeface="Times New Roman"/>
                <a:cs typeface="Times New Roman"/>
              </a:rPr>
              <a:t>of</a:t>
            </a:r>
            <a:r>
              <a:rPr spc="-21" dirty="0">
                <a:latin typeface="Times New Roman"/>
                <a:cs typeface="Times New Roman"/>
              </a:rPr>
              <a:t> </a:t>
            </a:r>
            <a:r>
              <a:rPr dirty="0">
                <a:latin typeface="Times New Roman"/>
                <a:cs typeface="Times New Roman"/>
              </a:rPr>
              <a:t>a</a:t>
            </a:r>
            <a:r>
              <a:rPr spc="-10" dirty="0">
                <a:latin typeface="Times New Roman"/>
                <a:cs typeface="Times New Roman"/>
              </a:rPr>
              <a:t> </a:t>
            </a:r>
            <a:r>
              <a:rPr spc="-5" dirty="0">
                <a:latin typeface="Times New Roman"/>
                <a:cs typeface="Times New Roman"/>
              </a:rPr>
              <a:t>macro</a:t>
            </a:r>
            <a:r>
              <a:rPr spc="10" dirty="0">
                <a:latin typeface="Times New Roman"/>
                <a:cs typeface="Times New Roman"/>
              </a:rPr>
              <a:t> </a:t>
            </a:r>
            <a:r>
              <a:rPr spc="-5" dirty="0">
                <a:latin typeface="Times New Roman"/>
                <a:cs typeface="Times New Roman"/>
              </a:rPr>
              <a:t>definition</a:t>
            </a:r>
            <a:endParaRPr>
              <a:latin typeface="Times New Roman"/>
              <a:cs typeface="Times New Roman"/>
            </a:endParaRPr>
          </a:p>
        </p:txBody>
      </p:sp>
      <p:sp>
        <p:nvSpPr>
          <p:cNvPr id="7" name="object 7"/>
          <p:cNvSpPr txBox="1"/>
          <p:nvPr/>
        </p:nvSpPr>
        <p:spPr>
          <a:xfrm>
            <a:off x="1310135" y="3005338"/>
            <a:ext cx="1086486" cy="1000265"/>
          </a:xfrm>
          <a:prstGeom prst="rect">
            <a:avLst/>
          </a:prstGeom>
        </p:spPr>
        <p:txBody>
          <a:bodyPr vert="horz" wrap="square" lIns="0" tIns="12691" rIns="0" bIns="0" rtlCol="0">
            <a:spAutoFit/>
          </a:bodyPr>
          <a:lstStyle/>
          <a:p>
            <a:pPr marL="12691">
              <a:lnSpc>
                <a:spcPts val="2875"/>
              </a:lnSpc>
              <a:spcBef>
                <a:spcPts val="100"/>
              </a:spcBef>
              <a:tabLst>
                <a:tab pos="481576" algn="l"/>
              </a:tabLst>
            </a:pPr>
            <a:r>
              <a:rPr sz="1700" dirty="0">
                <a:solidFill>
                  <a:srgbClr val="660000"/>
                </a:solidFill>
                <a:latin typeface="Wingdings"/>
                <a:cs typeface="Wingdings"/>
              </a:rPr>
              <a:t></a:t>
            </a:r>
            <a:r>
              <a:rPr sz="1700" dirty="0">
                <a:solidFill>
                  <a:srgbClr val="660000"/>
                </a:solidFill>
                <a:latin typeface="Times New Roman"/>
                <a:cs typeface="Times New Roman"/>
              </a:rPr>
              <a:t>	</a:t>
            </a:r>
            <a:r>
              <a:rPr sz="2400" dirty="0">
                <a:latin typeface="Times New Roman"/>
                <a:cs typeface="Times New Roman"/>
              </a:rPr>
              <a:t>l</a:t>
            </a:r>
            <a:r>
              <a:rPr sz="2400" spc="-10" dirty="0">
                <a:latin typeface="Times New Roman"/>
                <a:cs typeface="Times New Roman"/>
              </a:rPr>
              <a:t>a</a:t>
            </a:r>
            <a:r>
              <a:rPr sz="2400" dirty="0">
                <a:latin typeface="Times New Roman"/>
                <a:cs typeface="Times New Roman"/>
              </a:rPr>
              <a:t>b</a:t>
            </a:r>
            <a:r>
              <a:rPr sz="2400" spc="-10" dirty="0">
                <a:latin typeface="Times New Roman"/>
                <a:cs typeface="Times New Roman"/>
              </a:rPr>
              <a:t>e</a:t>
            </a:r>
            <a:r>
              <a:rPr sz="2400" dirty="0">
                <a:latin typeface="Times New Roman"/>
                <a:cs typeface="Times New Roman"/>
              </a:rPr>
              <a:t>l</a:t>
            </a:r>
            <a:endParaRPr sz="2400">
              <a:latin typeface="Times New Roman"/>
              <a:cs typeface="Times New Roman"/>
            </a:endParaRPr>
          </a:p>
          <a:p>
            <a:pPr marL="484749">
              <a:lnSpc>
                <a:spcPts val="2393"/>
              </a:lnSpc>
            </a:pPr>
            <a:r>
              <a:rPr sz="2100" b="1" spc="-10" dirty="0">
                <a:latin typeface="Times New Roman"/>
                <a:cs typeface="Times New Roman"/>
              </a:rPr>
              <a:t>n</a:t>
            </a:r>
            <a:r>
              <a:rPr sz="2100" b="1" spc="30" dirty="0">
                <a:latin typeface="Times New Roman"/>
                <a:cs typeface="Times New Roman"/>
              </a:rPr>
              <a:t>a</a:t>
            </a:r>
            <a:r>
              <a:rPr sz="2100" b="1" spc="-65" dirty="0">
                <a:latin typeface="Times New Roman"/>
                <a:cs typeface="Times New Roman"/>
              </a:rPr>
              <a:t>m</a:t>
            </a:r>
            <a:r>
              <a:rPr sz="2100" b="1" spc="-5" dirty="0">
                <a:latin typeface="Times New Roman"/>
                <a:cs typeface="Times New Roman"/>
              </a:rPr>
              <a:t>e</a:t>
            </a:r>
            <a:endParaRPr sz="2100">
              <a:latin typeface="Times New Roman"/>
              <a:cs typeface="Times New Roman"/>
            </a:endParaRPr>
          </a:p>
        </p:txBody>
      </p:sp>
      <p:sp>
        <p:nvSpPr>
          <p:cNvPr id="8" name="object 8"/>
          <p:cNvSpPr txBox="1"/>
          <p:nvPr/>
        </p:nvSpPr>
        <p:spPr>
          <a:xfrm>
            <a:off x="7321550" y="2254250"/>
            <a:ext cx="2814319" cy="1985150"/>
          </a:xfrm>
          <a:prstGeom prst="rect">
            <a:avLst/>
          </a:prstGeom>
        </p:spPr>
        <p:txBody>
          <a:bodyPr vert="horz" wrap="square" lIns="0" tIns="12691" rIns="0" bIns="0" rtlCol="0">
            <a:spAutoFit/>
          </a:bodyPr>
          <a:lstStyle/>
          <a:p>
            <a:pPr marL="199864">
              <a:lnSpc>
                <a:spcPts val="2875"/>
              </a:lnSpc>
              <a:spcBef>
                <a:spcPts val="100"/>
              </a:spcBef>
              <a:tabLst>
                <a:tab pos="1341943" algn="l"/>
              </a:tabLst>
            </a:pPr>
            <a:r>
              <a:rPr sz="2400" dirty="0">
                <a:latin typeface="Times New Roman"/>
                <a:cs typeface="Times New Roman"/>
              </a:rPr>
              <a:t>op	operands</a:t>
            </a:r>
            <a:endParaRPr sz="2400">
              <a:latin typeface="Times New Roman"/>
              <a:cs typeface="Times New Roman"/>
            </a:endParaRPr>
          </a:p>
          <a:p>
            <a:pPr marL="12691">
              <a:lnSpc>
                <a:spcPts val="2393"/>
              </a:lnSpc>
              <a:tabLst>
                <a:tab pos="1258191" algn="l"/>
              </a:tabLst>
            </a:pPr>
            <a:r>
              <a:rPr sz="2100" b="1" spc="25" dirty="0">
                <a:solidFill>
                  <a:srgbClr val="CC3300"/>
                </a:solidFill>
                <a:latin typeface="Times New Roman"/>
                <a:cs typeface="Times New Roman"/>
              </a:rPr>
              <a:t>M</a:t>
            </a:r>
            <a:r>
              <a:rPr sz="2100" b="1" spc="-15" dirty="0">
                <a:solidFill>
                  <a:srgbClr val="CC3300"/>
                </a:solidFill>
                <a:latin typeface="Times New Roman"/>
                <a:cs typeface="Times New Roman"/>
              </a:rPr>
              <a:t>ACR</a:t>
            </a:r>
            <a:r>
              <a:rPr sz="2100" b="1" spc="-10" dirty="0">
                <a:solidFill>
                  <a:srgbClr val="CC3300"/>
                </a:solidFill>
                <a:latin typeface="Times New Roman"/>
                <a:cs typeface="Times New Roman"/>
              </a:rPr>
              <a:t>O</a:t>
            </a:r>
            <a:r>
              <a:rPr sz="2100" b="1" dirty="0">
                <a:solidFill>
                  <a:srgbClr val="CC3300"/>
                </a:solidFill>
                <a:latin typeface="Times New Roman"/>
                <a:cs typeface="Times New Roman"/>
              </a:rPr>
              <a:t>	</a:t>
            </a:r>
            <a:r>
              <a:rPr sz="2100" b="1" spc="-10" dirty="0">
                <a:latin typeface="Times New Roman"/>
                <a:cs typeface="Times New Roman"/>
              </a:rPr>
              <a:t>p</a:t>
            </a:r>
            <a:r>
              <a:rPr sz="2100" b="1" spc="5" dirty="0">
                <a:latin typeface="Times New Roman"/>
                <a:cs typeface="Times New Roman"/>
              </a:rPr>
              <a:t>a</a:t>
            </a:r>
            <a:r>
              <a:rPr sz="2100" b="1" spc="-5" dirty="0">
                <a:latin typeface="Times New Roman"/>
                <a:cs typeface="Times New Roman"/>
              </a:rPr>
              <a:t>r</a:t>
            </a:r>
            <a:r>
              <a:rPr sz="2100" b="1" spc="30" dirty="0">
                <a:latin typeface="Times New Roman"/>
                <a:cs typeface="Times New Roman"/>
              </a:rPr>
              <a:t>a</a:t>
            </a:r>
            <a:r>
              <a:rPr sz="2100" b="1" spc="-65" dirty="0">
                <a:latin typeface="Times New Roman"/>
                <a:cs typeface="Times New Roman"/>
              </a:rPr>
              <a:t>m</a:t>
            </a:r>
            <a:r>
              <a:rPr sz="2100" b="1" spc="-5" dirty="0">
                <a:latin typeface="Times New Roman"/>
                <a:cs typeface="Times New Roman"/>
              </a:rPr>
              <a:t>e</a:t>
            </a:r>
            <a:r>
              <a:rPr sz="2100" b="1" dirty="0">
                <a:latin typeface="Times New Roman"/>
                <a:cs typeface="Times New Roman"/>
              </a:rPr>
              <a:t>t</a:t>
            </a:r>
            <a:r>
              <a:rPr sz="2100" b="1" spc="-5" dirty="0">
                <a:latin typeface="Times New Roman"/>
                <a:cs typeface="Times New Roman"/>
              </a:rPr>
              <a:t>ers</a:t>
            </a:r>
            <a:endParaRPr sz="2100">
              <a:latin typeface="Times New Roman"/>
              <a:cs typeface="Times New Roman"/>
            </a:endParaRPr>
          </a:p>
          <a:p>
            <a:pPr marR="1800680" algn="ctr"/>
            <a:r>
              <a:rPr sz="2100" spc="-5" dirty="0">
                <a:latin typeface="Times New Roman"/>
                <a:cs typeface="Times New Roman"/>
              </a:rPr>
              <a:t>:</a:t>
            </a:r>
            <a:endParaRPr sz="2100">
              <a:latin typeface="Times New Roman"/>
              <a:cs typeface="Times New Roman"/>
            </a:endParaRPr>
          </a:p>
          <a:p>
            <a:pPr marR="1756899" algn="ctr"/>
            <a:r>
              <a:rPr sz="2100" i="1" spc="5" dirty="0">
                <a:latin typeface="Times New Roman"/>
                <a:cs typeface="Times New Roman"/>
              </a:rPr>
              <a:t>body</a:t>
            </a:r>
            <a:endParaRPr sz="2100">
              <a:latin typeface="Times New Roman"/>
              <a:cs typeface="Times New Roman"/>
            </a:endParaRPr>
          </a:p>
          <a:p>
            <a:pPr marR="1800680" algn="ctr"/>
            <a:r>
              <a:rPr sz="2100" spc="-5" dirty="0">
                <a:latin typeface="Times New Roman"/>
                <a:cs typeface="Times New Roman"/>
              </a:rPr>
              <a:t>:</a:t>
            </a:r>
            <a:endParaRPr sz="2100">
              <a:latin typeface="Times New Roman"/>
              <a:cs typeface="Times New Roman"/>
            </a:endParaRPr>
          </a:p>
          <a:p>
            <a:pPr marL="58371"/>
            <a:r>
              <a:rPr sz="2100" b="1" spc="-5" dirty="0">
                <a:solidFill>
                  <a:srgbClr val="CC3300"/>
                </a:solidFill>
                <a:latin typeface="Times New Roman"/>
                <a:cs typeface="Times New Roman"/>
              </a:rPr>
              <a:t>MEND</a:t>
            </a:r>
            <a:endParaRPr sz="2100">
              <a:latin typeface="Times New Roman"/>
              <a:cs typeface="Times New Roman"/>
            </a:endParaRPr>
          </a:p>
        </p:txBody>
      </p:sp>
      <p:sp>
        <p:nvSpPr>
          <p:cNvPr id="9" name="object 9"/>
          <p:cNvSpPr txBox="1"/>
          <p:nvPr/>
        </p:nvSpPr>
        <p:spPr>
          <a:xfrm>
            <a:off x="1310141" y="4895094"/>
            <a:ext cx="8019415" cy="2054352"/>
          </a:xfrm>
          <a:prstGeom prst="rect">
            <a:avLst/>
          </a:prstGeom>
        </p:spPr>
        <p:txBody>
          <a:bodyPr vert="horz" wrap="square" lIns="0" tIns="68524" rIns="0" bIns="0" rtlCol="0">
            <a:spAutoFit/>
          </a:bodyPr>
          <a:lstStyle/>
          <a:p>
            <a:pPr marL="481576" marR="137683" indent="-469523">
              <a:lnSpc>
                <a:spcPts val="1937"/>
              </a:lnSpc>
              <a:spcBef>
                <a:spcPts val="540"/>
              </a:spcBef>
              <a:buClr>
                <a:srgbClr val="660000"/>
              </a:buClr>
              <a:buSzPct val="70000"/>
              <a:buFont typeface="Wingdings"/>
              <a:buChar char=""/>
              <a:tabLst>
                <a:tab pos="481576" algn="l"/>
                <a:tab pos="482210" algn="l"/>
              </a:tabLst>
            </a:pPr>
            <a:r>
              <a:rPr sz="2100" spc="-10" dirty="0">
                <a:solidFill>
                  <a:srgbClr val="0000FF"/>
                </a:solidFill>
                <a:latin typeface="Times New Roman"/>
                <a:cs typeface="Times New Roman"/>
              </a:rPr>
              <a:t>Parameters:</a:t>
            </a:r>
            <a:r>
              <a:rPr sz="2100" spc="21" dirty="0">
                <a:solidFill>
                  <a:srgbClr val="0000FF"/>
                </a:solidFill>
                <a:latin typeface="Times New Roman"/>
                <a:cs typeface="Times New Roman"/>
              </a:rPr>
              <a:t> </a:t>
            </a:r>
            <a:r>
              <a:rPr sz="2100" spc="-10" dirty="0">
                <a:latin typeface="Times New Roman"/>
                <a:cs typeface="Times New Roman"/>
              </a:rPr>
              <a:t>the</a:t>
            </a:r>
            <a:r>
              <a:rPr sz="2100" spc="5" dirty="0">
                <a:latin typeface="Times New Roman"/>
                <a:cs typeface="Times New Roman"/>
              </a:rPr>
              <a:t> </a:t>
            </a:r>
            <a:r>
              <a:rPr sz="2100" spc="-5" dirty="0">
                <a:latin typeface="Times New Roman"/>
                <a:cs typeface="Times New Roman"/>
              </a:rPr>
              <a:t>entries</a:t>
            </a:r>
            <a:r>
              <a:rPr sz="2100" spc="5" dirty="0">
                <a:latin typeface="Times New Roman"/>
                <a:cs typeface="Times New Roman"/>
              </a:rPr>
              <a:t> </a:t>
            </a:r>
            <a:r>
              <a:rPr sz="2100" spc="-5" dirty="0">
                <a:latin typeface="Times New Roman"/>
                <a:cs typeface="Times New Roman"/>
              </a:rPr>
              <a:t>in the</a:t>
            </a:r>
            <a:r>
              <a:rPr sz="2100" spc="5" dirty="0">
                <a:latin typeface="Times New Roman"/>
                <a:cs typeface="Times New Roman"/>
              </a:rPr>
              <a:t> </a:t>
            </a:r>
            <a:r>
              <a:rPr sz="2100" spc="-5" dirty="0">
                <a:latin typeface="Times New Roman"/>
                <a:cs typeface="Times New Roman"/>
              </a:rPr>
              <a:t>operand</a:t>
            </a:r>
            <a:r>
              <a:rPr sz="2100" spc="25" dirty="0">
                <a:latin typeface="Times New Roman"/>
                <a:cs typeface="Times New Roman"/>
              </a:rPr>
              <a:t> </a:t>
            </a:r>
            <a:r>
              <a:rPr sz="2100" spc="-10" dirty="0">
                <a:latin typeface="Times New Roman"/>
                <a:cs typeface="Times New Roman"/>
              </a:rPr>
              <a:t>field</a:t>
            </a:r>
            <a:r>
              <a:rPr sz="2100" spc="21" dirty="0">
                <a:latin typeface="Times New Roman"/>
                <a:cs typeface="Times New Roman"/>
              </a:rPr>
              <a:t> </a:t>
            </a:r>
            <a:r>
              <a:rPr sz="2100" spc="-10" dirty="0">
                <a:latin typeface="Times New Roman"/>
                <a:cs typeface="Times New Roman"/>
              </a:rPr>
              <a:t>identify</a:t>
            </a:r>
            <a:r>
              <a:rPr sz="2100" spc="-25" dirty="0">
                <a:latin typeface="Times New Roman"/>
                <a:cs typeface="Times New Roman"/>
              </a:rPr>
              <a:t> </a:t>
            </a:r>
            <a:r>
              <a:rPr sz="2100" spc="-5" dirty="0">
                <a:latin typeface="Times New Roman"/>
                <a:cs typeface="Times New Roman"/>
              </a:rPr>
              <a:t>the</a:t>
            </a:r>
            <a:r>
              <a:rPr sz="2100" spc="25" dirty="0">
                <a:latin typeface="Times New Roman"/>
                <a:cs typeface="Times New Roman"/>
              </a:rPr>
              <a:t> </a:t>
            </a:r>
            <a:r>
              <a:rPr sz="2100" spc="-5" dirty="0">
                <a:solidFill>
                  <a:srgbClr val="CC0000"/>
                </a:solidFill>
                <a:latin typeface="Times New Roman"/>
                <a:cs typeface="Times New Roman"/>
              </a:rPr>
              <a:t>parameters</a:t>
            </a:r>
            <a:r>
              <a:rPr sz="2100" spc="15" dirty="0">
                <a:solidFill>
                  <a:srgbClr val="CC0000"/>
                </a:solidFill>
                <a:latin typeface="Times New Roman"/>
                <a:cs typeface="Times New Roman"/>
              </a:rPr>
              <a:t> </a:t>
            </a:r>
            <a:r>
              <a:rPr sz="2100" dirty="0">
                <a:latin typeface="Times New Roman"/>
                <a:cs typeface="Times New Roman"/>
              </a:rPr>
              <a:t>of</a:t>
            </a:r>
            <a:r>
              <a:rPr sz="2100" spc="-10" dirty="0">
                <a:latin typeface="Times New Roman"/>
                <a:cs typeface="Times New Roman"/>
              </a:rPr>
              <a:t> the </a:t>
            </a:r>
            <a:r>
              <a:rPr sz="2100" spc="-484" dirty="0">
                <a:latin typeface="Times New Roman"/>
                <a:cs typeface="Times New Roman"/>
              </a:rPr>
              <a:t> </a:t>
            </a:r>
            <a:r>
              <a:rPr sz="2100" spc="-10" dirty="0">
                <a:latin typeface="Times New Roman"/>
                <a:cs typeface="Times New Roman"/>
              </a:rPr>
              <a:t>macro</a:t>
            </a:r>
            <a:r>
              <a:rPr sz="2100" spc="10" dirty="0">
                <a:latin typeface="Times New Roman"/>
                <a:cs typeface="Times New Roman"/>
              </a:rPr>
              <a:t> </a:t>
            </a:r>
            <a:r>
              <a:rPr sz="2100" spc="-5" dirty="0">
                <a:latin typeface="Times New Roman"/>
                <a:cs typeface="Times New Roman"/>
              </a:rPr>
              <a:t>instruction</a:t>
            </a:r>
            <a:endParaRPr sz="2100">
              <a:latin typeface="Times New Roman"/>
              <a:cs typeface="Times New Roman"/>
            </a:endParaRPr>
          </a:p>
          <a:p>
            <a:pPr marL="920008" lvl="1" indent="-436529">
              <a:lnSpc>
                <a:spcPts val="2155"/>
              </a:lnSpc>
              <a:spcBef>
                <a:spcPts val="25"/>
              </a:spcBef>
              <a:buClr>
                <a:srgbClr val="999966"/>
              </a:buClr>
              <a:buSzPct val="77777"/>
              <a:buFont typeface="Wingdings"/>
              <a:buChar char=""/>
              <a:tabLst>
                <a:tab pos="920008" algn="l"/>
                <a:tab pos="920643" algn="l"/>
              </a:tabLst>
            </a:pPr>
            <a:r>
              <a:rPr spc="-10" dirty="0">
                <a:latin typeface="Times New Roman"/>
                <a:cs typeface="Times New Roman"/>
              </a:rPr>
              <a:t>We</a:t>
            </a:r>
            <a:r>
              <a:rPr spc="-15" dirty="0">
                <a:latin typeface="Times New Roman"/>
                <a:cs typeface="Times New Roman"/>
              </a:rPr>
              <a:t> </a:t>
            </a:r>
            <a:r>
              <a:rPr dirty="0">
                <a:latin typeface="Times New Roman"/>
                <a:cs typeface="Times New Roman"/>
              </a:rPr>
              <a:t>require</a:t>
            </a:r>
            <a:r>
              <a:rPr spc="-10" dirty="0">
                <a:latin typeface="Times New Roman"/>
                <a:cs typeface="Times New Roman"/>
              </a:rPr>
              <a:t> each</a:t>
            </a:r>
            <a:r>
              <a:rPr spc="10" dirty="0">
                <a:latin typeface="Times New Roman"/>
                <a:cs typeface="Times New Roman"/>
              </a:rPr>
              <a:t> </a:t>
            </a:r>
            <a:r>
              <a:rPr spc="-5" dirty="0">
                <a:latin typeface="Times New Roman"/>
                <a:cs typeface="Times New Roman"/>
              </a:rPr>
              <a:t>parameter</a:t>
            </a:r>
            <a:r>
              <a:rPr dirty="0">
                <a:latin typeface="Times New Roman"/>
                <a:cs typeface="Times New Roman"/>
              </a:rPr>
              <a:t> begins </a:t>
            </a:r>
            <a:r>
              <a:rPr spc="-10" dirty="0">
                <a:latin typeface="Times New Roman"/>
                <a:cs typeface="Times New Roman"/>
              </a:rPr>
              <a:t>with</a:t>
            </a:r>
            <a:r>
              <a:rPr spc="30" dirty="0">
                <a:latin typeface="Times New Roman"/>
                <a:cs typeface="Times New Roman"/>
              </a:rPr>
              <a:t> </a:t>
            </a:r>
            <a:r>
              <a:rPr spc="-5" dirty="0">
                <a:latin typeface="Arial MT"/>
                <a:cs typeface="Arial MT"/>
              </a:rPr>
              <a:t>‘</a:t>
            </a:r>
            <a:r>
              <a:rPr spc="-5" dirty="0">
                <a:latin typeface="Times New Roman"/>
                <a:cs typeface="Times New Roman"/>
              </a:rPr>
              <a:t>&amp;</a:t>
            </a:r>
            <a:r>
              <a:rPr spc="-5" dirty="0">
                <a:latin typeface="Arial MT"/>
                <a:cs typeface="Arial MT"/>
              </a:rPr>
              <a:t>’</a:t>
            </a:r>
            <a:endParaRPr>
              <a:latin typeface="Arial MT"/>
              <a:cs typeface="Arial MT"/>
            </a:endParaRPr>
          </a:p>
          <a:p>
            <a:pPr marL="481576" indent="-469523">
              <a:lnSpc>
                <a:spcPts val="2393"/>
              </a:lnSpc>
              <a:buClr>
                <a:srgbClr val="660000"/>
              </a:buClr>
              <a:buSzPct val="70000"/>
              <a:buFont typeface="Wingdings"/>
              <a:buChar char=""/>
              <a:tabLst>
                <a:tab pos="481576" algn="l"/>
                <a:tab pos="482210" algn="l"/>
              </a:tabLst>
            </a:pPr>
            <a:r>
              <a:rPr sz="2100" spc="-5" dirty="0">
                <a:solidFill>
                  <a:srgbClr val="0000FF"/>
                </a:solidFill>
                <a:latin typeface="Times New Roman"/>
                <a:cs typeface="Times New Roman"/>
              </a:rPr>
              <a:t>Body</a:t>
            </a:r>
            <a:r>
              <a:rPr sz="2100" spc="-5" dirty="0">
                <a:latin typeface="Times New Roman"/>
                <a:cs typeface="Times New Roman"/>
              </a:rPr>
              <a:t>:</a:t>
            </a:r>
            <a:r>
              <a:rPr sz="2100" dirty="0">
                <a:latin typeface="Times New Roman"/>
                <a:cs typeface="Times New Roman"/>
              </a:rPr>
              <a:t> </a:t>
            </a:r>
            <a:r>
              <a:rPr sz="2100" spc="-10" dirty="0">
                <a:latin typeface="Times New Roman"/>
                <a:cs typeface="Times New Roman"/>
              </a:rPr>
              <a:t>the</a:t>
            </a:r>
            <a:r>
              <a:rPr sz="2100" dirty="0">
                <a:latin typeface="Times New Roman"/>
                <a:cs typeface="Times New Roman"/>
              </a:rPr>
              <a:t> </a:t>
            </a:r>
            <a:r>
              <a:rPr sz="2100" spc="-5" dirty="0">
                <a:latin typeface="Times New Roman"/>
                <a:cs typeface="Times New Roman"/>
              </a:rPr>
              <a:t>statements that</a:t>
            </a:r>
            <a:r>
              <a:rPr sz="2100" spc="25" dirty="0">
                <a:latin typeface="Times New Roman"/>
                <a:cs typeface="Times New Roman"/>
              </a:rPr>
              <a:t> </a:t>
            </a:r>
            <a:r>
              <a:rPr sz="2100" spc="-10" dirty="0">
                <a:latin typeface="Times New Roman"/>
                <a:cs typeface="Times New Roman"/>
              </a:rPr>
              <a:t>will</a:t>
            </a:r>
            <a:r>
              <a:rPr sz="2100" spc="25" dirty="0">
                <a:latin typeface="Times New Roman"/>
                <a:cs typeface="Times New Roman"/>
              </a:rPr>
              <a:t> </a:t>
            </a:r>
            <a:r>
              <a:rPr sz="2100" dirty="0">
                <a:latin typeface="Times New Roman"/>
                <a:cs typeface="Times New Roman"/>
              </a:rPr>
              <a:t>be </a:t>
            </a:r>
            <a:r>
              <a:rPr sz="2100" spc="-10" dirty="0">
                <a:latin typeface="Times New Roman"/>
                <a:cs typeface="Times New Roman"/>
              </a:rPr>
              <a:t>generated</a:t>
            </a:r>
            <a:r>
              <a:rPr sz="2100" spc="15" dirty="0">
                <a:latin typeface="Times New Roman"/>
                <a:cs typeface="Times New Roman"/>
              </a:rPr>
              <a:t> </a:t>
            </a:r>
            <a:r>
              <a:rPr sz="2100" spc="-5" dirty="0">
                <a:latin typeface="Times New Roman"/>
                <a:cs typeface="Times New Roman"/>
              </a:rPr>
              <a:t>as </a:t>
            </a:r>
            <a:r>
              <a:rPr sz="2100" spc="-10" dirty="0">
                <a:latin typeface="Times New Roman"/>
                <a:cs typeface="Times New Roman"/>
              </a:rPr>
              <a:t>the</a:t>
            </a:r>
            <a:r>
              <a:rPr sz="2100" dirty="0">
                <a:latin typeface="Times New Roman"/>
                <a:cs typeface="Times New Roman"/>
              </a:rPr>
              <a:t> </a:t>
            </a:r>
            <a:r>
              <a:rPr sz="2100" spc="-5" dirty="0">
                <a:latin typeface="Times New Roman"/>
                <a:cs typeface="Times New Roman"/>
              </a:rPr>
              <a:t>expansion</a:t>
            </a:r>
            <a:r>
              <a:rPr sz="2100" spc="21" dirty="0">
                <a:latin typeface="Times New Roman"/>
                <a:cs typeface="Times New Roman"/>
              </a:rPr>
              <a:t> </a:t>
            </a:r>
            <a:r>
              <a:rPr sz="2100" dirty="0">
                <a:latin typeface="Times New Roman"/>
                <a:cs typeface="Times New Roman"/>
              </a:rPr>
              <a:t>of</a:t>
            </a:r>
            <a:r>
              <a:rPr sz="2100" spc="-15" dirty="0">
                <a:latin typeface="Times New Roman"/>
                <a:cs typeface="Times New Roman"/>
              </a:rPr>
              <a:t> </a:t>
            </a:r>
            <a:r>
              <a:rPr sz="2100" spc="-10" dirty="0">
                <a:latin typeface="Times New Roman"/>
                <a:cs typeface="Times New Roman"/>
              </a:rPr>
              <a:t>the</a:t>
            </a:r>
            <a:r>
              <a:rPr sz="2100" spc="25" dirty="0">
                <a:latin typeface="Times New Roman"/>
                <a:cs typeface="Times New Roman"/>
              </a:rPr>
              <a:t> </a:t>
            </a:r>
            <a:r>
              <a:rPr sz="2100" spc="-10" dirty="0">
                <a:latin typeface="Times New Roman"/>
                <a:cs typeface="Times New Roman"/>
              </a:rPr>
              <a:t>macro.</a:t>
            </a:r>
            <a:endParaRPr sz="2100">
              <a:latin typeface="Times New Roman"/>
              <a:cs typeface="Times New Roman"/>
            </a:endParaRPr>
          </a:p>
          <a:p>
            <a:pPr marL="481576" indent="-469523">
              <a:buClr>
                <a:srgbClr val="660000"/>
              </a:buClr>
              <a:buSzPct val="70000"/>
              <a:buFont typeface="Wingdings"/>
              <a:buChar char=""/>
              <a:tabLst>
                <a:tab pos="481576" algn="l"/>
                <a:tab pos="482210" algn="l"/>
              </a:tabLst>
            </a:pPr>
            <a:r>
              <a:rPr sz="2100" spc="-10" dirty="0">
                <a:solidFill>
                  <a:srgbClr val="0000FF"/>
                </a:solidFill>
                <a:latin typeface="Times New Roman"/>
                <a:cs typeface="Times New Roman"/>
              </a:rPr>
              <a:t>Prototype</a:t>
            </a:r>
            <a:r>
              <a:rPr sz="2100" spc="-5" dirty="0">
                <a:solidFill>
                  <a:srgbClr val="0000FF"/>
                </a:solidFill>
                <a:latin typeface="Times New Roman"/>
                <a:cs typeface="Times New Roman"/>
              </a:rPr>
              <a:t> </a:t>
            </a:r>
            <a:r>
              <a:rPr sz="2100" spc="-10" dirty="0">
                <a:latin typeface="Times New Roman"/>
                <a:cs typeface="Times New Roman"/>
              </a:rPr>
              <a:t>for</a:t>
            </a:r>
            <a:r>
              <a:rPr sz="2100" spc="10" dirty="0">
                <a:latin typeface="Times New Roman"/>
                <a:cs typeface="Times New Roman"/>
              </a:rPr>
              <a:t> </a:t>
            </a:r>
            <a:r>
              <a:rPr sz="2100" spc="-10" dirty="0">
                <a:latin typeface="Times New Roman"/>
                <a:cs typeface="Times New Roman"/>
              </a:rPr>
              <a:t>the</a:t>
            </a:r>
            <a:r>
              <a:rPr sz="2100" spc="15" dirty="0">
                <a:latin typeface="Times New Roman"/>
                <a:cs typeface="Times New Roman"/>
              </a:rPr>
              <a:t> </a:t>
            </a:r>
            <a:r>
              <a:rPr sz="2100" spc="-10" dirty="0">
                <a:latin typeface="Times New Roman"/>
                <a:cs typeface="Times New Roman"/>
              </a:rPr>
              <a:t>macro:</a:t>
            </a:r>
            <a:endParaRPr sz="2100">
              <a:latin typeface="Times New Roman"/>
              <a:cs typeface="Times New Roman"/>
            </a:endParaRPr>
          </a:p>
          <a:p>
            <a:pPr marL="920008" lvl="1" indent="-435894">
              <a:spcBef>
                <a:spcPts val="5"/>
              </a:spcBef>
              <a:buClr>
                <a:srgbClr val="999966"/>
              </a:buClr>
              <a:buSzPct val="77777"/>
              <a:buFont typeface="Wingdings"/>
              <a:buChar char=""/>
              <a:tabLst>
                <a:tab pos="920008" algn="l"/>
                <a:tab pos="920643" algn="l"/>
              </a:tabLst>
            </a:pPr>
            <a:r>
              <a:rPr spc="-5" dirty="0">
                <a:latin typeface="Times New Roman"/>
                <a:cs typeface="Times New Roman"/>
              </a:rPr>
              <a:t>The </a:t>
            </a:r>
            <a:r>
              <a:rPr i="1" spc="-5" dirty="0">
                <a:latin typeface="Times New Roman"/>
                <a:cs typeface="Times New Roman"/>
              </a:rPr>
              <a:t>macro</a:t>
            </a:r>
            <a:r>
              <a:rPr i="1" spc="15" dirty="0">
                <a:latin typeface="Times New Roman"/>
                <a:cs typeface="Times New Roman"/>
              </a:rPr>
              <a:t> </a:t>
            </a:r>
            <a:r>
              <a:rPr i="1" dirty="0">
                <a:latin typeface="Times New Roman"/>
                <a:cs typeface="Times New Roman"/>
              </a:rPr>
              <a:t>name</a:t>
            </a:r>
            <a:r>
              <a:rPr i="1" spc="-10" dirty="0">
                <a:latin typeface="Times New Roman"/>
                <a:cs typeface="Times New Roman"/>
              </a:rPr>
              <a:t> </a:t>
            </a:r>
            <a:r>
              <a:rPr spc="-10" dirty="0">
                <a:latin typeface="Times New Roman"/>
                <a:cs typeface="Times New Roman"/>
              </a:rPr>
              <a:t>and</a:t>
            </a:r>
            <a:r>
              <a:rPr spc="10" dirty="0">
                <a:latin typeface="Times New Roman"/>
                <a:cs typeface="Times New Roman"/>
              </a:rPr>
              <a:t> </a:t>
            </a:r>
            <a:r>
              <a:rPr i="1" spc="-5" dirty="0">
                <a:latin typeface="Times New Roman"/>
                <a:cs typeface="Times New Roman"/>
              </a:rPr>
              <a:t>parameters</a:t>
            </a:r>
            <a:r>
              <a:rPr i="1" spc="-10" dirty="0">
                <a:latin typeface="Times New Roman"/>
                <a:cs typeface="Times New Roman"/>
              </a:rPr>
              <a:t> </a:t>
            </a:r>
            <a:r>
              <a:rPr spc="-5" dirty="0">
                <a:latin typeface="Times New Roman"/>
                <a:cs typeface="Times New Roman"/>
              </a:rPr>
              <a:t>define</a:t>
            </a:r>
            <a:r>
              <a:rPr dirty="0">
                <a:latin typeface="Times New Roman"/>
                <a:cs typeface="Times New Roman"/>
              </a:rPr>
              <a:t> a</a:t>
            </a:r>
            <a:r>
              <a:rPr spc="-5" dirty="0">
                <a:latin typeface="Times New Roman"/>
                <a:cs typeface="Times New Roman"/>
              </a:rPr>
              <a:t> pattern</a:t>
            </a:r>
            <a:r>
              <a:rPr spc="21" dirty="0">
                <a:latin typeface="Times New Roman"/>
                <a:cs typeface="Times New Roman"/>
              </a:rPr>
              <a:t> </a:t>
            </a:r>
            <a:r>
              <a:rPr spc="5" dirty="0">
                <a:latin typeface="Times New Roman"/>
                <a:cs typeface="Times New Roman"/>
              </a:rPr>
              <a:t>or</a:t>
            </a:r>
            <a:r>
              <a:rPr spc="-10" dirty="0">
                <a:latin typeface="Times New Roman"/>
                <a:cs typeface="Times New Roman"/>
              </a:rPr>
              <a:t> </a:t>
            </a:r>
            <a:r>
              <a:rPr i="1" dirty="0">
                <a:solidFill>
                  <a:srgbClr val="CC0000"/>
                </a:solidFill>
                <a:latin typeface="Times New Roman"/>
                <a:cs typeface="Times New Roman"/>
              </a:rPr>
              <a:t>prototype</a:t>
            </a:r>
            <a:r>
              <a:rPr i="1" spc="-5" dirty="0">
                <a:solidFill>
                  <a:srgbClr val="CC0000"/>
                </a:solidFill>
                <a:latin typeface="Times New Roman"/>
                <a:cs typeface="Times New Roman"/>
              </a:rPr>
              <a:t> </a:t>
            </a:r>
            <a:r>
              <a:rPr spc="-5" dirty="0">
                <a:latin typeface="Times New Roman"/>
                <a:cs typeface="Times New Roman"/>
              </a:rPr>
              <a:t>for</a:t>
            </a:r>
            <a:r>
              <a:rPr spc="10" dirty="0">
                <a:latin typeface="Times New Roman"/>
                <a:cs typeface="Times New Roman"/>
              </a:rPr>
              <a:t> </a:t>
            </a:r>
            <a:r>
              <a:rPr spc="-5" dirty="0">
                <a:latin typeface="Times New Roman"/>
                <a:cs typeface="Times New Roman"/>
              </a:rPr>
              <a:t>the </a:t>
            </a:r>
            <a:r>
              <a:rPr spc="-10" dirty="0">
                <a:latin typeface="Times New Roman"/>
                <a:cs typeface="Times New Roman"/>
              </a:rPr>
              <a:t>macro</a:t>
            </a:r>
            <a:endParaRPr>
              <a:latin typeface="Times New Roman"/>
              <a:cs typeface="Times New Roman"/>
            </a:endParaRPr>
          </a:p>
        </p:txBody>
      </p:sp>
      <p:sp>
        <p:nvSpPr>
          <p:cNvPr id="10" name="object 10"/>
          <p:cNvSpPr txBox="1"/>
          <p:nvPr/>
        </p:nvSpPr>
        <p:spPr>
          <a:xfrm>
            <a:off x="2218437" y="6550157"/>
            <a:ext cx="3374390" cy="289814"/>
          </a:xfrm>
          <a:prstGeom prst="rect">
            <a:avLst/>
          </a:prstGeom>
        </p:spPr>
        <p:txBody>
          <a:bodyPr vert="horz" wrap="square" lIns="0" tIns="12691" rIns="0" bIns="0" rtlCol="0">
            <a:spAutoFit/>
          </a:bodyPr>
          <a:lstStyle/>
          <a:p>
            <a:pPr marL="12691">
              <a:spcBef>
                <a:spcPts val="100"/>
              </a:spcBef>
            </a:pPr>
            <a:r>
              <a:rPr spc="-5" dirty="0">
                <a:latin typeface="Times New Roman"/>
                <a:cs typeface="Times New Roman"/>
              </a:rPr>
              <a:t>instructions</a:t>
            </a:r>
            <a:r>
              <a:rPr spc="-21" dirty="0">
                <a:latin typeface="Times New Roman"/>
                <a:cs typeface="Times New Roman"/>
              </a:rPr>
              <a:t> </a:t>
            </a:r>
            <a:r>
              <a:rPr spc="-5" dirty="0">
                <a:latin typeface="Times New Roman"/>
                <a:cs typeface="Times New Roman"/>
              </a:rPr>
              <a:t>used</a:t>
            </a:r>
            <a:r>
              <a:rPr spc="15" dirty="0">
                <a:latin typeface="Times New Roman"/>
                <a:cs typeface="Times New Roman"/>
              </a:rPr>
              <a:t> </a:t>
            </a:r>
            <a:r>
              <a:rPr spc="5" dirty="0">
                <a:latin typeface="Times New Roman"/>
                <a:cs typeface="Times New Roman"/>
              </a:rPr>
              <a:t>by</a:t>
            </a:r>
            <a:r>
              <a:rPr spc="-30" dirty="0">
                <a:latin typeface="Times New Roman"/>
                <a:cs typeface="Times New Roman"/>
              </a:rPr>
              <a:t> </a:t>
            </a:r>
            <a:r>
              <a:rPr dirty="0">
                <a:latin typeface="Times New Roman"/>
                <a:cs typeface="Times New Roman"/>
              </a:rPr>
              <a:t>the</a:t>
            </a:r>
            <a:r>
              <a:rPr spc="-5" dirty="0">
                <a:latin typeface="Times New Roman"/>
                <a:cs typeface="Times New Roman"/>
              </a:rPr>
              <a:t> </a:t>
            </a:r>
            <a:r>
              <a:rPr spc="-10" dirty="0">
                <a:latin typeface="Times New Roman"/>
                <a:cs typeface="Times New Roman"/>
              </a:rPr>
              <a:t>programmer</a:t>
            </a:r>
            <a:endParaRPr>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Times New Roman" pitchFamily="18" charset="0"/>
                <a:cs typeface="Times New Roman" pitchFamily="18" charset="0"/>
              </a:rPr>
              <a:t>Macro Definition ,call &amp; expansion </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 The MACRO statement identifies the beginning of a macro </a:t>
            </a:r>
            <a:r>
              <a:rPr lang="en-GB" sz="2400" dirty="0" smtClean="0">
                <a:latin typeface="Times New Roman" panose="02020603050405020304" pitchFamily="18" charset="0"/>
                <a:cs typeface="Times New Roman" panose="02020603050405020304" pitchFamily="18" charset="0"/>
              </a:rPr>
              <a:t>definition</a:t>
            </a:r>
          </a:p>
          <a:p>
            <a:pPr algn="just"/>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symbol in the label field is the name of the </a:t>
            </a:r>
            <a:r>
              <a:rPr lang="en-GB" sz="2400" dirty="0" smtClean="0">
                <a:latin typeface="Times New Roman" panose="02020603050405020304" pitchFamily="18" charset="0"/>
                <a:cs typeface="Times New Roman" panose="02020603050405020304" pitchFamily="18" charset="0"/>
              </a:rPr>
              <a:t>instruction</a:t>
            </a:r>
          </a:p>
          <a:p>
            <a:pPr algn="just"/>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entries in the operand field identify the parameter of the macro </a:t>
            </a:r>
            <a:r>
              <a:rPr lang="en-GB" sz="2400" dirty="0" smtClean="0">
                <a:latin typeface="Times New Roman" panose="02020603050405020304" pitchFamily="18" charset="0"/>
                <a:cs typeface="Times New Roman" panose="02020603050405020304" pitchFamily="18" charset="0"/>
              </a:rPr>
              <a:t>instruction</a:t>
            </a:r>
          </a:p>
          <a:p>
            <a:pPr algn="just"/>
            <a:r>
              <a:rPr lang="en-GB" sz="2400" dirty="0" smtClean="0">
                <a:latin typeface="Times New Roman" panose="02020603050405020304" pitchFamily="18" charset="0"/>
                <a:cs typeface="Times New Roman" panose="02020603050405020304" pitchFamily="18" charset="0"/>
              </a:rPr>
              <a:t> Each </a:t>
            </a:r>
            <a:r>
              <a:rPr lang="en-GB" sz="2400" dirty="0">
                <a:latin typeface="Times New Roman" panose="02020603050405020304" pitchFamily="18" charset="0"/>
                <a:cs typeface="Times New Roman" panose="02020603050405020304" pitchFamily="18" charset="0"/>
              </a:rPr>
              <a:t>parameter begins with the character &amp;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 The </a:t>
            </a:r>
            <a:r>
              <a:rPr lang="en-GB" sz="2400" dirty="0">
                <a:latin typeface="Times New Roman" panose="02020603050405020304" pitchFamily="18" charset="0"/>
                <a:cs typeface="Times New Roman" panose="02020603050405020304" pitchFamily="18" charset="0"/>
              </a:rPr>
              <a:t>MEND assembler directive marks the end of the macro definition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 A </a:t>
            </a:r>
            <a:r>
              <a:rPr lang="en-GB" sz="2400" dirty="0">
                <a:latin typeface="Times New Roman" panose="02020603050405020304" pitchFamily="18" charset="0"/>
                <a:cs typeface="Times New Roman" panose="02020603050405020304" pitchFamily="18" charset="0"/>
              </a:rPr>
              <a:t>macro invocation statement gives the name of the macro instruction being invoked and the arguments to be used in expanding the </a:t>
            </a:r>
            <a:r>
              <a:rPr lang="en-GB" sz="2400" dirty="0" smtClean="0">
                <a:latin typeface="Times New Roman" panose="02020603050405020304" pitchFamily="18" charset="0"/>
                <a:cs typeface="Times New Roman" panose="02020603050405020304" pitchFamily="18" charset="0"/>
              </a:rPr>
              <a:t>macro.</a:t>
            </a:r>
            <a:endParaRPr lang="en-US"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loader">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oader.ppt">
      <a:majorFont>
        <a:latin typeface="Book Antiqua"/>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loader.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oader.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oader.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oader.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oader.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oader.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oader.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loader">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oader.ppt">
      <a:majorFont>
        <a:latin typeface="Book Antiqua"/>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loader.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oader.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oader.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oader.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oader.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oader.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oader.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loader">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oader.ppt">
      <a:majorFont>
        <a:latin typeface="Book Antiqua"/>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loader.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oader.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oader.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oader.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oader.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oader.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oader.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loader">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oader.ppt">
      <a:majorFont>
        <a:latin typeface="Book Antiqua"/>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loader.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oader.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oader.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oader.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oader.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oader.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oader.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951</TotalTime>
  <Words>1343</Words>
  <Application>Microsoft Office PowerPoint</Application>
  <PresentationFormat>Custom</PresentationFormat>
  <Paragraphs>431</Paragraphs>
  <Slides>38</Slides>
  <Notes>4</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38</vt:i4>
      </vt:variant>
    </vt:vector>
  </HeadingPairs>
  <TitlesOfParts>
    <vt:vector size="47" baseType="lpstr">
      <vt:lpstr>Office Theme</vt:lpstr>
      <vt:lpstr>1_Office Theme</vt:lpstr>
      <vt:lpstr>2_Office Theme</vt:lpstr>
      <vt:lpstr>loader</vt:lpstr>
      <vt:lpstr>1_loader</vt:lpstr>
      <vt:lpstr>2_loader</vt:lpstr>
      <vt:lpstr>3_loader</vt:lpstr>
      <vt:lpstr>3_Office Theme</vt:lpstr>
      <vt:lpstr>VISIO</vt:lpstr>
      <vt:lpstr>Chapter 1.3 Macro Processors</vt:lpstr>
      <vt:lpstr>Introduction to Macro Processors</vt:lpstr>
      <vt:lpstr>Introduction to Macro Processors  (Cont.)</vt:lpstr>
      <vt:lpstr>Introduction to Macro Processors  (Cont.)</vt:lpstr>
      <vt:lpstr>Introduction to Macro Processors  (Cont.)</vt:lpstr>
      <vt:lpstr>Macro Processor </vt:lpstr>
      <vt:lpstr>4.1 Basic Macro Processors Functions</vt:lpstr>
      <vt:lpstr>Macro Definition</vt:lpstr>
      <vt:lpstr>Macro Definition ,call &amp; expansion </vt:lpstr>
      <vt:lpstr>Macro Definition ,call &amp; expansion (Contd..)</vt:lpstr>
      <vt:lpstr>Macro Invocation:  </vt:lpstr>
      <vt:lpstr>Copy code -- Example</vt:lpstr>
      <vt:lpstr>Parameter Substitution -- Example</vt:lpstr>
      <vt:lpstr>Parameter Substitution</vt:lpstr>
      <vt:lpstr>Macro Invocation</vt:lpstr>
      <vt:lpstr>Macro Expansion</vt:lpstr>
      <vt:lpstr>Macro Expansion</vt:lpstr>
      <vt:lpstr>Macro Expansion with Parameters  Substitution</vt:lpstr>
      <vt:lpstr>No Label in the Body of Macro</vt:lpstr>
      <vt:lpstr>4.1.2 Macro Processors Algorithm and  Data Structures</vt:lpstr>
      <vt:lpstr>Two-pass macro processor</vt:lpstr>
      <vt:lpstr>One-pass macro processor</vt:lpstr>
      <vt:lpstr>Three Main Data Structures</vt:lpstr>
      <vt:lpstr>Slide 24</vt:lpstr>
      <vt:lpstr>One-Pass Macro Processor</vt:lpstr>
      <vt:lpstr>Slide 26</vt:lpstr>
      <vt:lpstr>Slide 27</vt:lpstr>
      <vt:lpstr>Slide 28</vt:lpstr>
      <vt:lpstr>Slide 29</vt:lpstr>
      <vt:lpstr>Slide 30</vt:lpstr>
      <vt:lpstr>One-Pass Macro Processor Allows  Nested Macro Definition</vt:lpstr>
      <vt:lpstr>Nested Macros Definition</vt:lpstr>
      <vt:lpstr>Slide 33</vt:lpstr>
      <vt:lpstr>Nested Macro Definition Example</vt:lpstr>
      <vt:lpstr>One-Pass Macro Processor That Allows Nested Macro Definition</vt:lpstr>
      <vt:lpstr>ARGTAB</vt:lpstr>
      <vt:lpstr>1-Pass Macro Processor</vt:lpstr>
      <vt:lpstr>Comparison of Macro Processors Design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 4-1</dc:title>
  <dc:creator>HsungPin</dc:creator>
  <cp:lastModifiedBy>CU</cp:lastModifiedBy>
  <cp:revision>26</cp:revision>
  <dcterms:created xsi:type="dcterms:W3CDTF">2022-08-24T16:28:59Z</dcterms:created>
  <dcterms:modified xsi:type="dcterms:W3CDTF">2022-09-04T14:26:08Z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2005-05-16T00:00:00Z</vt:filetime>
  </property>
  <property fmtid="{D5CDD505-2E9C-101B-9397-08002B2CF9AE}" pid="3" name="Creator">
    <vt:lpwstr>pdfFactory Pro www.pdffactory.com</vt:lpwstr>
  </property>
  <property fmtid="{D5CDD505-2E9C-101B-9397-08002B2CF9AE}" pid="4" name="LastSaved">
    <vt:filetime>2005-05-16T00:00:00Z</vt:filetime>
  </property>
</Properties>
</file>