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embeddedFontLst>
    <p:embeddedFont>
      <p:font typeface="Calibri" pitchFamily="34" charset="0"/>
      <p:regular r:id="rId14"/>
      <p:bold r:id="rId15"/>
      <p:italic r:id="rId16"/>
      <p:boldItalic r:id="rId17"/>
    </p:embeddedFont>
    <p:embeddedFont>
      <p:font typeface="Arial Black" pitchFamily="34" charset="0"/>
      <p:bold r:id="rId18"/>
    </p:embeddedFont>
    <p:embeddedFont>
      <p:font typeface="Raleway ExtraBold" charset="0"/>
      <p:bold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inBs3dSnNpyKaAb3+7+F4fG9dyb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1.xml"/><Relationship Id="rId21"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7" name="Google Shape;17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8" name="Google Shape;1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1"/>
          <p:cNvSpPr>
            <a:spLocks noGrp="1"/>
          </p:cNvSpPr>
          <p:nvPr>
            <p:ph type="pic" idx="2"/>
          </p:nvPr>
        </p:nvSpPr>
        <p:spPr>
          <a:xfrm>
            <a:off x="5183188" y="987425"/>
            <a:ext cx="6172200" cy="4873625"/>
          </a:xfrm>
          <a:prstGeom prst="rect">
            <a:avLst/>
          </a:prstGeom>
          <a:noFill/>
          <a:ln>
            <a:noFill/>
          </a:ln>
        </p:spPr>
      </p:sp>
      <p:sp>
        <p:nvSpPr>
          <p:cNvPr id="72" name="Google Shape;72;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24"/>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24"/>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24"/>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24"/>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27"/>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7" name="Google Shape;97;p27"/>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8" name="Google Shape;98;p27"/>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99" name="Google Shape;99;p27"/>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0"/>
        <p:cNvGrpSpPr/>
        <p:nvPr/>
      </p:nvGrpSpPr>
      <p:grpSpPr>
        <a:xfrm>
          <a:off x="0" y="0"/>
          <a:ext cx="0" cy="0"/>
          <a:chOff x="0" y="0"/>
          <a:chExt cx="0" cy="0"/>
        </a:xfrm>
      </p:grpSpPr>
      <p:sp>
        <p:nvSpPr>
          <p:cNvPr id="101" name="Google Shape;101;p28"/>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2" name="Google Shape;102;p28"/>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3" name="Google Shape;103;p28"/>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04" name="Google Shape;104;p28"/>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05"/>
        <p:cNvGrpSpPr/>
        <p:nvPr/>
      </p:nvGrpSpPr>
      <p:grpSpPr>
        <a:xfrm>
          <a:off x="0" y="0"/>
          <a:ext cx="0" cy="0"/>
          <a:chOff x="0" y="0"/>
          <a:chExt cx="0" cy="0"/>
        </a:xfrm>
      </p:grpSpPr>
      <p:sp>
        <p:nvSpPr>
          <p:cNvPr id="106" name="Google Shape;106;p29"/>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7" name="Google Shape;107;p29"/>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8" name="Google Shape;108;p29"/>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09"/>
        <p:cNvGrpSpPr/>
        <p:nvPr/>
      </p:nvGrpSpPr>
      <p:grpSpPr>
        <a:xfrm>
          <a:off x="0" y="0"/>
          <a:ext cx="0" cy="0"/>
          <a:chOff x="0" y="0"/>
          <a:chExt cx="0" cy="0"/>
        </a:xfrm>
      </p:grpSpPr>
      <p:sp>
        <p:nvSpPr>
          <p:cNvPr id="110" name="Google Shape;110;p30"/>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1" name="Google Shape;111;p30"/>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2" name="Google Shape;112;p30"/>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3" name="Google Shape;113;p30"/>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4" name="Google Shape;114;p30"/>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5" name="Google Shape;115;p30"/>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6" name="Google Shape;116;p30"/>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7" name="Google Shape;117;p30"/>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8" name="Google Shape;118;p30"/>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9" name="Google Shape;119;p30"/>
          <p:cNvSpPr>
            <a:spLocks noGrp="1"/>
          </p:cNvSpPr>
          <p:nvPr>
            <p:ph type="pic" idx="3"/>
          </p:nvPr>
        </p:nvSpPr>
        <p:spPr>
          <a:xfrm>
            <a:off x="815413" y="2517005"/>
            <a:ext cx="1920000" cy="1920000"/>
          </a:xfrm>
          <a:prstGeom prst="ellipse">
            <a:avLst/>
          </a:prstGeom>
          <a:solidFill>
            <a:srgbClr val="F2F2F2"/>
          </a:solidFill>
          <a:ln>
            <a:noFill/>
          </a:ln>
        </p:spPr>
      </p:sp>
      <p:sp>
        <p:nvSpPr>
          <p:cNvPr id="120" name="Google Shape;120;p30"/>
          <p:cNvSpPr>
            <a:spLocks noGrp="1"/>
          </p:cNvSpPr>
          <p:nvPr>
            <p:ph type="pic" idx="4"/>
          </p:nvPr>
        </p:nvSpPr>
        <p:spPr>
          <a:xfrm>
            <a:off x="3695732" y="2517005"/>
            <a:ext cx="1920000" cy="1920000"/>
          </a:xfrm>
          <a:prstGeom prst="ellipse">
            <a:avLst/>
          </a:prstGeom>
          <a:solidFill>
            <a:srgbClr val="F2F2F2"/>
          </a:solidFill>
          <a:ln>
            <a:noFill/>
          </a:ln>
        </p:spPr>
      </p:sp>
      <p:sp>
        <p:nvSpPr>
          <p:cNvPr id="121" name="Google Shape;121;p30"/>
          <p:cNvSpPr>
            <a:spLocks noGrp="1"/>
          </p:cNvSpPr>
          <p:nvPr>
            <p:ph type="pic" idx="5"/>
          </p:nvPr>
        </p:nvSpPr>
        <p:spPr>
          <a:xfrm>
            <a:off x="6576051" y="2517005"/>
            <a:ext cx="1920000" cy="1920000"/>
          </a:xfrm>
          <a:prstGeom prst="ellipse">
            <a:avLst/>
          </a:prstGeom>
          <a:solidFill>
            <a:srgbClr val="F2F2F2"/>
          </a:solidFill>
          <a:ln>
            <a:noFill/>
          </a:ln>
        </p:spPr>
      </p:sp>
      <p:sp>
        <p:nvSpPr>
          <p:cNvPr id="122" name="Google Shape;122;p30"/>
          <p:cNvSpPr>
            <a:spLocks noGrp="1"/>
          </p:cNvSpPr>
          <p:nvPr>
            <p:ph type="pic" idx="6"/>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23"/>
        <p:cNvGrpSpPr/>
        <p:nvPr/>
      </p:nvGrpSpPr>
      <p:grpSpPr>
        <a:xfrm>
          <a:off x="0" y="0"/>
          <a:ext cx="0" cy="0"/>
          <a:chOff x="0" y="0"/>
          <a:chExt cx="0" cy="0"/>
        </a:xfrm>
      </p:grpSpPr>
      <p:sp>
        <p:nvSpPr>
          <p:cNvPr id="124" name="Google Shape;124;p31"/>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a:ea typeface="Arial"/>
              <a:cs typeface="Arial"/>
              <a:sym typeface="Arial"/>
            </a:endParaRPr>
          </a:p>
        </p:txBody>
      </p:sp>
      <p:sp>
        <p:nvSpPr>
          <p:cNvPr id="125" name="Google Shape;125;p31"/>
          <p:cNvSpPr>
            <a:spLocks noGrp="1"/>
          </p:cNvSpPr>
          <p:nvPr>
            <p:ph type="pic" idx="2"/>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sp>
        <p:nvSpPr>
          <p:cNvPr id="22" name="Google Shape;2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26"/>
        <p:cNvGrpSpPr/>
        <p:nvPr/>
      </p:nvGrpSpPr>
      <p:grpSpPr>
        <a:xfrm>
          <a:off x="0" y="0"/>
          <a:ext cx="0" cy="0"/>
          <a:chOff x="0" y="0"/>
          <a:chExt cx="0" cy="0"/>
        </a:xfrm>
      </p:grpSpPr>
      <p:sp>
        <p:nvSpPr>
          <p:cNvPr id="127" name="Google Shape;127;p32"/>
          <p:cNvSpPr>
            <a:spLocks noGrp="1"/>
          </p:cNvSpPr>
          <p:nvPr>
            <p:ph type="pic" idx="2"/>
          </p:nvPr>
        </p:nvSpPr>
        <p:spPr>
          <a:xfrm>
            <a:off x="0" y="990600"/>
            <a:ext cx="3887755" cy="5867400"/>
          </a:xfrm>
          <a:prstGeom prst="rect">
            <a:avLst/>
          </a:prstGeom>
          <a:solidFill>
            <a:srgbClr val="F2F2F2"/>
          </a:solidFill>
          <a:ln>
            <a:noFill/>
          </a:ln>
        </p:spPr>
      </p:sp>
      <p:sp>
        <p:nvSpPr>
          <p:cNvPr id="128" name="Google Shape;128;p32"/>
          <p:cNvSpPr>
            <a:spLocks noGrp="1"/>
          </p:cNvSpPr>
          <p:nvPr>
            <p:ph type="pic" idx="3"/>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29"/>
        <p:cNvGrpSpPr/>
        <p:nvPr/>
      </p:nvGrpSpPr>
      <p:grpSpPr>
        <a:xfrm>
          <a:off x="0" y="0"/>
          <a:ext cx="0" cy="0"/>
          <a:chOff x="0" y="0"/>
          <a:chExt cx="0" cy="0"/>
        </a:xfrm>
      </p:grpSpPr>
      <p:sp>
        <p:nvSpPr>
          <p:cNvPr id="130" name="Google Shape;130;p33"/>
          <p:cNvSpPr>
            <a:spLocks noGrp="1"/>
          </p:cNvSpPr>
          <p:nvPr>
            <p:ph type="pic" idx="2"/>
          </p:nvPr>
        </p:nvSpPr>
        <p:spPr>
          <a:xfrm>
            <a:off x="0" y="1013496"/>
            <a:ext cx="3887755" cy="3567632"/>
          </a:xfrm>
          <a:prstGeom prst="rect">
            <a:avLst/>
          </a:prstGeom>
          <a:solidFill>
            <a:srgbClr val="F2F2F2"/>
          </a:solidFill>
          <a:ln>
            <a:noFill/>
          </a:ln>
        </p:spPr>
      </p:sp>
      <p:sp>
        <p:nvSpPr>
          <p:cNvPr id="131" name="Google Shape;131;p33"/>
          <p:cNvSpPr>
            <a:spLocks noGrp="1"/>
          </p:cNvSpPr>
          <p:nvPr>
            <p:ph type="pic" idx="3"/>
          </p:nvPr>
        </p:nvSpPr>
        <p:spPr>
          <a:xfrm>
            <a:off x="8304245" y="0"/>
            <a:ext cx="3887755" cy="4581128"/>
          </a:xfrm>
          <a:prstGeom prst="rect">
            <a:avLst/>
          </a:prstGeom>
          <a:solidFill>
            <a:srgbClr val="F2F2F2"/>
          </a:solidFill>
          <a:ln>
            <a:noFill/>
          </a:ln>
        </p:spPr>
      </p:sp>
      <p:sp>
        <p:nvSpPr>
          <p:cNvPr id="132" name="Google Shape;132;p33"/>
          <p:cNvSpPr>
            <a:spLocks noGrp="1"/>
          </p:cNvSpPr>
          <p:nvPr>
            <p:ph type="pic" idx="4"/>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33"/>
        <p:cNvGrpSpPr/>
        <p:nvPr/>
      </p:nvGrpSpPr>
      <p:grpSpPr>
        <a:xfrm>
          <a:off x="0" y="0"/>
          <a:ext cx="0" cy="0"/>
          <a:chOff x="0" y="0"/>
          <a:chExt cx="0" cy="0"/>
        </a:xfrm>
      </p:grpSpPr>
      <p:sp>
        <p:nvSpPr>
          <p:cNvPr id="134" name="Google Shape;134;p34"/>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5" name="Google Shape;135;p34"/>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6" name="Google Shape;136;p34"/>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7" name="Google Shape;137;p34"/>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8" name="Google Shape;138;p34"/>
          <p:cNvSpPr>
            <a:spLocks noGrp="1"/>
          </p:cNvSpPr>
          <p:nvPr>
            <p:ph type="pic" idx="3"/>
          </p:nvPr>
        </p:nvSpPr>
        <p:spPr>
          <a:xfrm>
            <a:off x="595027" y="1700808"/>
            <a:ext cx="2400000" cy="2304000"/>
          </a:xfrm>
          <a:prstGeom prst="rect">
            <a:avLst/>
          </a:prstGeom>
          <a:solidFill>
            <a:srgbClr val="F2F2F2"/>
          </a:solidFill>
          <a:ln>
            <a:noFill/>
          </a:ln>
        </p:spPr>
      </p:sp>
      <p:sp>
        <p:nvSpPr>
          <p:cNvPr id="139" name="Google Shape;139;p34"/>
          <p:cNvSpPr>
            <a:spLocks noGrp="1"/>
          </p:cNvSpPr>
          <p:nvPr>
            <p:ph type="pic" idx="4"/>
          </p:nvPr>
        </p:nvSpPr>
        <p:spPr>
          <a:xfrm>
            <a:off x="9196973" y="4101331"/>
            <a:ext cx="2400000" cy="2304000"/>
          </a:xfrm>
          <a:prstGeom prst="rect">
            <a:avLst/>
          </a:prstGeom>
          <a:solidFill>
            <a:srgbClr val="F2F2F2"/>
          </a:solidFill>
          <a:ln>
            <a:noFill/>
          </a:ln>
        </p:spPr>
      </p:sp>
      <p:sp>
        <p:nvSpPr>
          <p:cNvPr id="140" name="Google Shape;140;p34"/>
          <p:cNvSpPr>
            <a:spLocks noGrp="1"/>
          </p:cNvSpPr>
          <p:nvPr>
            <p:ph type="pic" idx="5"/>
          </p:nvPr>
        </p:nvSpPr>
        <p:spPr>
          <a:xfrm>
            <a:off x="3119669" y="4101331"/>
            <a:ext cx="5952663" cy="2304000"/>
          </a:xfrm>
          <a:prstGeom prst="rect">
            <a:avLst/>
          </a:prstGeom>
          <a:solidFill>
            <a:srgbClr val="F2F2F2"/>
          </a:solidFill>
          <a:ln>
            <a:noFill/>
          </a:ln>
        </p:spPr>
      </p:sp>
      <p:sp>
        <p:nvSpPr>
          <p:cNvPr id="141" name="Google Shape;141;p34"/>
          <p:cNvSpPr>
            <a:spLocks noGrp="1"/>
          </p:cNvSpPr>
          <p:nvPr>
            <p:ph type="pic" idx="6"/>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2"/>
        <p:cNvGrpSpPr/>
        <p:nvPr/>
      </p:nvGrpSpPr>
      <p:grpSpPr>
        <a:xfrm>
          <a:off x="0" y="0"/>
          <a:ext cx="0" cy="0"/>
          <a:chOff x="0" y="0"/>
          <a:chExt cx="0" cy="0"/>
        </a:xfrm>
      </p:grpSpPr>
      <p:sp>
        <p:nvSpPr>
          <p:cNvPr id="143" name="Google Shape;143;p35"/>
          <p:cNvSpPr>
            <a:spLocks noGrp="1"/>
          </p:cNvSpPr>
          <p:nvPr>
            <p:ph type="pic" idx="2"/>
          </p:nvPr>
        </p:nvSpPr>
        <p:spPr>
          <a:xfrm>
            <a:off x="709650" y="480055"/>
            <a:ext cx="4224469" cy="4197085"/>
          </a:xfrm>
          <a:prstGeom prst="rect">
            <a:avLst/>
          </a:prstGeom>
          <a:solidFill>
            <a:srgbClr val="F2F2F2"/>
          </a:solidFill>
          <a:ln>
            <a:noFill/>
          </a:ln>
        </p:spPr>
      </p:sp>
      <p:sp>
        <p:nvSpPr>
          <p:cNvPr id="144" name="Google Shape;144;p35"/>
          <p:cNvSpPr>
            <a:spLocks noGrp="1"/>
          </p:cNvSpPr>
          <p:nvPr>
            <p:ph type="pic" idx="3"/>
          </p:nvPr>
        </p:nvSpPr>
        <p:spPr>
          <a:xfrm>
            <a:off x="5126140" y="480056"/>
            <a:ext cx="6336704" cy="2296105"/>
          </a:xfrm>
          <a:prstGeom prst="rect">
            <a:avLst/>
          </a:prstGeom>
          <a:solidFill>
            <a:srgbClr val="F2F2F2"/>
          </a:solidFill>
          <a:ln>
            <a:noFill/>
          </a:ln>
        </p:spPr>
      </p:sp>
      <p:sp>
        <p:nvSpPr>
          <p:cNvPr id="145" name="Google Shape;145;p35"/>
          <p:cNvSpPr>
            <a:spLocks noGrp="1"/>
          </p:cNvSpPr>
          <p:nvPr>
            <p:ph type="pic" idx="4"/>
          </p:nvPr>
        </p:nvSpPr>
        <p:spPr>
          <a:xfrm>
            <a:off x="5126140" y="2948948"/>
            <a:ext cx="1968000" cy="1728192"/>
          </a:xfrm>
          <a:prstGeom prst="rect">
            <a:avLst/>
          </a:prstGeom>
          <a:solidFill>
            <a:srgbClr val="F2F2F2"/>
          </a:solidFill>
          <a:ln>
            <a:noFill/>
          </a:ln>
        </p:spPr>
      </p:sp>
      <p:sp>
        <p:nvSpPr>
          <p:cNvPr id="146" name="Google Shape;146;p35"/>
          <p:cNvSpPr>
            <a:spLocks noGrp="1"/>
          </p:cNvSpPr>
          <p:nvPr>
            <p:ph type="pic" idx="5"/>
          </p:nvPr>
        </p:nvSpPr>
        <p:spPr>
          <a:xfrm>
            <a:off x="7310492" y="2948948"/>
            <a:ext cx="1968000" cy="1728192"/>
          </a:xfrm>
          <a:prstGeom prst="rect">
            <a:avLst/>
          </a:prstGeom>
          <a:solidFill>
            <a:srgbClr val="F2F2F2"/>
          </a:solidFill>
          <a:ln>
            <a:noFill/>
          </a:ln>
        </p:spPr>
      </p:sp>
      <p:sp>
        <p:nvSpPr>
          <p:cNvPr id="147" name="Google Shape;147;p35"/>
          <p:cNvSpPr>
            <a:spLocks noGrp="1"/>
          </p:cNvSpPr>
          <p:nvPr>
            <p:ph type="pic" idx="6"/>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48"/>
        <p:cNvGrpSpPr/>
        <p:nvPr/>
      </p:nvGrpSpPr>
      <p:grpSpPr>
        <a:xfrm>
          <a:off x="0" y="0"/>
          <a:ext cx="0" cy="0"/>
          <a:chOff x="0" y="0"/>
          <a:chExt cx="0" cy="0"/>
        </a:xfrm>
      </p:grpSpPr>
      <p:sp>
        <p:nvSpPr>
          <p:cNvPr id="149" name="Google Shape;149;p36"/>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0" name="Google Shape;150;p36"/>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1" name="Google Shape;151;p36"/>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152" name="Google Shape;152;p36"/>
          <p:cNvSpPr>
            <a:spLocks noGrp="1"/>
          </p:cNvSpPr>
          <p:nvPr>
            <p:ph type="pic" idx="3"/>
          </p:nvPr>
        </p:nvSpPr>
        <p:spPr>
          <a:xfrm>
            <a:off x="5705875" y="2485912"/>
            <a:ext cx="4832891" cy="3124239"/>
          </a:xfrm>
          <a:prstGeom prst="rect">
            <a:avLst/>
          </a:prstGeom>
          <a:solidFill>
            <a:srgbClr val="F2F2F2"/>
          </a:solidFill>
          <a:ln>
            <a:noFill/>
          </a:ln>
        </p:spPr>
      </p:sp>
      <p:sp>
        <p:nvSpPr>
          <p:cNvPr id="153" name="Google Shape;153;p36"/>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54" name="Google Shape;154;p36"/>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55"/>
        <p:cNvGrpSpPr/>
        <p:nvPr/>
      </p:nvGrpSpPr>
      <p:grpSpPr>
        <a:xfrm>
          <a:off x="0" y="0"/>
          <a:ext cx="0" cy="0"/>
          <a:chOff x="0" y="0"/>
          <a:chExt cx="0" cy="0"/>
        </a:xfrm>
      </p:grpSpPr>
      <p:sp>
        <p:nvSpPr>
          <p:cNvPr id="156" name="Google Shape;156;p37"/>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7" name="Google Shape;157;p37"/>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8" name="Google Shape;158;p37"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159" name="Google Shape;159;p37"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160" name="Google Shape;160;p37"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161" name="Google Shape;161;p37"/>
          <p:cNvSpPr>
            <a:spLocks noGrp="1"/>
          </p:cNvSpPr>
          <p:nvPr>
            <p:ph type="pic" idx="3"/>
          </p:nvPr>
        </p:nvSpPr>
        <p:spPr>
          <a:xfrm>
            <a:off x="909901" y="1957962"/>
            <a:ext cx="3073864" cy="2080028"/>
          </a:xfrm>
          <a:prstGeom prst="rect">
            <a:avLst/>
          </a:prstGeom>
          <a:solidFill>
            <a:srgbClr val="F2F2F2"/>
          </a:solidFill>
          <a:ln>
            <a:noFill/>
          </a:ln>
        </p:spPr>
      </p:sp>
      <p:sp>
        <p:nvSpPr>
          <p:cNvPr id="162" name="Google Shape;162;p37"/>
          <p:cNvSpPr>
            <a:spLocks noGrp="1"/>
          </p:cNvSpPr>
          <p:nvPr>
            <p:ph type="pic" idx="4"/>
          </p:nvPr>
        </p:nvSpPr>
        <p:spPr>
          <a:xfrm>
            <a:off x="4539561" y="1957962"/>
            <a:ext cx="3073864" cy="2080028"/>
          </a:xfrm>
          <a:prstGeom prst="rect">
            <a:avLst/>
          </a:prstGeom>
          <a:solidFill>
            <a:srgbClr val="F2F2F2"/>
          </a:solidFill>
          <a:ln>
            <a:noFill/>
          </a:ln>
        </p:spPr>
      </p:sp>
      <p:sp>
        <p:nvSpPr>
          <p:cNvPr id="163" name="Google Shape;163;p37"/>
          <p:cNvSpPr>
            <a:spLocks noGrp="1"/>
          </p:cNvSpPr>
          <p:nvPr>
            <p:ph type="pic" idx="5"/>
          </p:nvPr>
        </p:nvSpPr>
        <p:spPr>
          <a:xfrm>
            <a:off x="8169221" y="1957962"/>
            <a:ext cx="3073864" cy="2080028"/>
          </a:xfrm>
          <a:prstGeom prst="rect">
            <a:avLst/>
          </a:prstGeom>
          <a:solidFill>
            <a:srgbClr val="F2F2F2"/>
          </a:solidFill>
          <a:ln>
            <a:noFill/>
          </a:ln>
        </p:spPr>
      </p:sp>
      <p:sp>
        <p:nvSpPr>
          <p:cNvPr id="164" name="Google Shape;164;p37"/>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65" name="Google Shape;165;p37"/>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66"/>
        <p:cNvGrpSpPr/>
        <p:nvPr/>
      </p:nvGrpSpPr>
      <p:grpSpPr>
        <a:xfrm>
          <a:off x="0" y="0"/>
          <a:ext cx="0" cy="0"/>
          <a:chOff x="0" y="0"/>
          <a:chExt cx="0" cy="0"/>
        </a:xfrm>
      </p:grpSpPr>
      <p:sp>
        <p:nvSpPr>
          <p:cNvPr id="167" name="Google Shape;167;p38"/>
          <p:cNvSpPr>
            <a:spLocks noGrp="1"/>
          </p:cNvSpPr>
          <p:nvPr>
            <p:ph type="pic" idx="2"/>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68"/>
        <p:cNvGrpSpPr/>
        <p:nvPr/>
      </p:nvGrpSpPr>
      <p:grpSpPr>
        <a:xfrm>
          <a:off x="0" y="0"/>
          <a:ext cx="0" cy="0"/>
          <a:chOff x="0" y="0"/>
          <a:chExt cx="0" cy="0"/>
        </a:xfrm>
      </p:grpSpPr>
      <p:sp>
        <p:nvSpPr>
          <p:cNvPr id="169" name="Google Shape;169;p39"/>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170" name="Google Shape;170;p39"/>
          <p:cNvGrpSpPr/>
          <p:nvPr/>
        </p:nvGrpSpPr>
        <p:grpSpPr>
          <a:xfrm>
            <a:off x="472011" y="1508786"/>
            <a:ext cx="3799787" cy="4865561"/>
            <a:chOff x="354008" y="1131589"/>
            <a:chExt cx="2849840" cy="3649171"/>
          </a:xfrm>
        </p:grpSpPr>
        <p:sp>
          <p:nvSpPr>
            <p:cNvPr id="171" name="Google Shape;171;p39"/>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2" name="Google Shape;172;p39"/>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3" name="Google Shape;173;p39"/>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bitbucket.or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about.gitlab.com/"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subversion.apache.org/" TargetMode="External"/><Relationship Id="rId4" Type="http://schemas.openxmlformats.org/officeDocument/2006/relationships/hyperlink" Target="https://azure.microsoft.com/en-us/services/devops/server/"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cs.cornell.edu/courses/cs312/2006fa/lectures/lec26.html"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learnengineering.in/pdf-principles-of-compiler-design-by-alfred-v-aho-j-d-ullman-free-download/" TargetMode="External"/><Relationship Id="rId4" Type="http://schemas.openxmlformats.org/officeDocument/2006/relationships/hyperlink" Target="https://dlscrib.com/download/systems-programming-and-operating-systems-by-dhamdhere_59b64cb7dc0d60182f8ceb1f_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1" name="Google Shape;181;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2" name="Google Shape;182;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3" name="Google Shape;183;p1"/>
          <p:cNvGraphicFramePr>
            <a:graphicFrameLocks noSelect="1"/>
          </p:cNvGraphicFramePr>
          <p:nvPr/>
        </p:nvGraphicFramePr>
        <p:xfrm>
          <a:off x="76788" y="3121720"/>
          <a:ext cx="3303056" cy="3148059"/>
        </p:xfrm>
        <a:graphic>
          <a:graphicData uri="http://schemas.openxmlformats.org/presentationml/2006/ole">
            <p:oleObj spid="_x0000_m1026" r:id="rId4" imgW="0" imgH="0" progId="">
              <p:embed/>
            </p:oleObj>
          </a:graphicData>
        </a:graphic>
      </p:graphicFrame>
      <p:sp>
        <p:nvSpPr>
          <p:cNvPr id="184" name="Google Shape;184;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5" name="Google Shape;185;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6" name="Google Shape;186;p1"/>
          <p:cNvPicPr preferRelativeResize="0"/>
          <p:nvPr/>
        </p:nvPicPr>
        <p:blipFill rotWithShape="1">
          <a:blip r:embed="rId5">
            <a:alphaModFix/>
          </a:blip>
          <a:srcRect/>
          <a:stretch/>
        </p:blipFill>
        <p:spPr>
          <a:xfrm>
            <a:off x="12104" y="24501"/>
            <a:ext cx="3859753" cy="1538254"/>
          </a:xfrm>
          <a:prstGeom prst="rect">
            <a:avLst/>
          </a:prstGeom>
          <a:noFill/>
          <a:ln>
            <a:noFill/>
          </a:ln>
        </p:spPr>
      </p:pic>
      <p:sp>
        <p:nvSpPr>
          <p:cNvPr id="187" name="Google Shape;187;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8" name="Google Shape;188;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89" name="Google Shape;189;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0" name="Google Shape;190;p1"/>
          <p:cNvSpPr txBox="1"/>
          <p:nvPr/>
        </p:nvSpPr>
        <p:spPr>
          <a:xfrm>
            <a:off x="3871857" y="6296559"/>
            <a:ext cx="183078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91" name="Google Shape;191;p1"/>
          <p:cNvSpPr txBox="1"/>
          <p:nvPr/>
        </p:nvSpPr>
        <p:spPr>
          <a:xfrm>
            <a:off x="2127857" y="2051945"/>
            <a:ext cx="9063318" cy="5475345"/>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u="none">
                <a:solidFill>
                  <a:schemeClr val="dk1"/>
                </a:solidFill>
                <a:latin typeface="Arial Black"/>
                <a:ea typeface="Arial Black"/>
                <a:cs typeface="Arial Black"/>
                <a:sym typeface="Arial Black"/>
              </a:rPr>
              <a:t>University Institute of Engineering</a:t>
            </a:r>
            <a:endParaRPr/>
          </a:p>
          <a:p>
            <a:pPr marL="0" marR="0" lvl="0" indent="0" algn="ctr" rtl="0">
              <a:lnSpc>
                <a:spcPct val="90000"/>
              </a:lnSpc>
              <a:spcBef>
                <a:spcPts val="1120"/>
              </a:spcBef>
              <a:spcAft>
                <a:spcPts val="0"/>
              </a:spcAft>
              <a:buNone/>
            </a:pPr>
            <a:r>
              <a:rPr lang="en-US" sz="3200" b="1" u="none">
                <a:solidFill>
                  <a:schemeClr val="dk1"/>
                </a:solidFill>
                <a:latin typeface="Arial Black"/>
                <a:ea typeface="Arial Black"/>
                <a:cs typeface="Arial Black"/>
                <a:sym typeface="Arial Black"/>
              </a:rPr>
              <a:t>DEPARTMENT OF COMPUTER SCIENCE &amp; ENGINEERING</a:t>
            </a:r>
            <a:endParaRPr sz="3200" b="1" u="none">
              <a:solidFill>
                <a:schemeClr val="dk1"/>
              </a:solidFill>
              <a:latin typeface="Arial Black"/>
              <a:ea typeface="Arial Black"/>
              <a:cs typeface="Arial Black"/>
              <a:sym typeface="Arial Black"/>
            </a:endParaRPr>
          </a:p>
          <a:p>
            <a:pPr marL="0" marR="0" lvl="0" indent="0" algn="ctr" rtl="0">
              <a:lnSpc>
                <a:spcPct val="90000"/>
              </a:lnSpc>
              <a:spcBef>
                <a:spcPts val="1120"/>
              </a:spcBef>
              <a:spcAft>
                <a:spcPts val="0"/>
              </a:spcAft>
              <a:buNone/>
            </a:pPr>
            <a:r>
              <a:rPr lang="en-US" sz="2800" b="0" u="none">
                <a:solidFill>
                  <a:schemeClr val="dk1"/>
                </a:solidFill>
                <a:latin typeface="Times New Roman"/>
                <a:ea typeface="Times New Roman"/>
                <a:cs typeface="Times New Roman"/>
                <a:sym typeface="Times New Roman"/>
              </a:rPr>
              <a:t>Bachelor of  Engineering  </a:t>
            </a:r>
            <a:endParaRPr/>
          </a:p>
          <a:p>
            <a:pPr marL="0" marR="0" lvl="0" indent="0" algn="ctr" rtl="0">
              <a:lnSpc>
                <a:spcPct val="90000"/>
              </a:lnSpc>
              <a:spcBef>
                <a:spcPts val="980"/>
              </a:spcBef>
              <a:spcAft>
                <a:spcPts val="0"/>
              </a:spcAft>
              <a:buNone/>
            </a:pPr>
            <a:r>
              <a:rPr lang="en-US" sz="2800" b="0" u="none">
                <a:solidFill>
                  <a:schemeClr val="dk1"/>
                </a:solidFill>
                <a:latin typeface="Times New Roman"/>
                <a:ea typeface="Times New Roman"/>
                <a:cs typeface="Times New Roman"/>
                <a:sym typeface="Times New Roman"/>
              </a:rPr>
              <a:t>Subject Name: System Programming</a:t>
            </a:r>
            <a:endParaRPr/>
          </a:p>
          <a:p>
            <a:pPr marL="0" marR="0" lvl="0" indent="0" algn="ctr" rtl="0">
              <a:lnSpc>
                <a:spcPct val="90000"/>
              </a:lnSpc>
              <a:spcBef>
                <a:spcPts val="980"/>
              </a:spcBef>
              <a:spcAft>
                <a:spcPts val="0"/>
              </a:spcAft>
              <a:buNone/>
            </a:pPr>
            <a:r>
              <a:rPr lang="en-US" sz="2800" b="0" u="none">
                <a:solidFill>
                  <a:schemeClr val="dk1"/>
                </a:solidFill>
                <a:latin typeface="Times New Roman"/>
                <a:ea typeface="Times New Roman"/>
                <a:cs typeface="Times New Roman"/>
                <a:sym typeface="Times New Roman"/>
              </a:rPr>
              <a:t>Subject Code: CST-315</a:t>
            </a:r>
            <a:endParaRPr sz="2400" b="0" u="none">
              <a:solidFill>
                <a:schemeClr val="dk1"/>
              </a:solidFill>
              <a:latin typeface="Calibri"/>
              <a:ea typeface="Calibri"/>
              <a:cs typeface="Calibri"/>
              <a:sym typeface="Calibri"/>
            </a:endParaRPr>
          </a:p>
          <a:p>
            <a:pPr marL="0" marR="0" lvl="0" indent="0" algn="ctr" rtl="0">
              <a:lnSpc>
                <a:spcPct val="90000"/>
              </a:lnSpc>
              <a:spcBef>
                <a:spcPts val="980"/>
              </a:spcBef>
              <a:spcAft>
                <a:spcPts val="0"/>
              </a:spcAft>
              <a:buNone/>
            </a:pPr>
            <a:endParaRPr sz="3200" b="1" u="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u="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1" u="none">
                <a:solidFill>
                  <a:srgbClr val="262626"/>
                </a:solidFill>
                <a:latin typeface="Times New Roman"/>
                <a:ea typeface="Times New Roman"/>
                <a:cs typeface="Times New Roman"/>
                <a:sym typeface="Times New Roman"/>
              </a:rPr>
              <a:t> </a:t>
            </a:r>
            <a:endParaRPr sz="3200" b="1" u="none">
              <a:solidFill>
                <a:srgbClr val="262626"/>
              </a:solidFill>
              <a:latin typeface="Times New Roman"/>
              <a:ea typeface="Times New Roman"/>
              <a:cs typeface="Times New Roman"/>
              <a:sym typeface="Times New Roman"/>
            </a:endParaRPr>
          </a:p>
          <a:p>
            <a:pPr marL="0" marR="0" lvl="0" indent="0" algn="l" rtl="0">
              <a:spcBef>
                <a:spcPts val="1120"/>
              </a:spcBef>
              <a:spcAft>
                <a:spcPts val="0"/>
              </a:spcAft>
              <a:buNone/>
            </a:pPr>
            <a:endParaRPr sz="1600" b="0" u="none">
              <a:solidFill>
                <a:schemeClr val="dk1"/>
              </a:solidFill>
              <a:latin typeface="Raleway ExtraBold"/>
              <a:ea typeface="Raleway ExtraBold"/>
              <a:cs typeface="Raleway ExtraBold"/>
              <a:sym typeface="Raleway ExtraBold"/>
            </a:endParaRPr>
          </a:p>
        </p:txBody>
      </p:sp>
      <p:sp>
        <p:nvSpPr>
          <p:cNvPr id="192" name="Google Shape;192;p1"/>
          <p:cNvSpPr/>
          <p:nvPr/>
        </p:nvSpPr>
        <p:spPr>
          <a:xfrm>
            <a:off x="8513890" y="242054"/>
            <a:ext cx="3302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193" name="Google Shape;193;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
        <p:nvSpPr>
          <p:cNvPr id="194" name="Google Shape;194;p1"/>
          <p:cNvSpPr/>
          <p:nvPr/>
        </p:nvSpPr>
        <p:spPr>
          <a:xfrm>
            <a:off x="678043" y="6120884"/>
            <a:ext cx="362725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Debuggers</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2"/>
        <p:cNvGrpSpPr/>
        <p:nvPr/>
      </p:nvGrpSpPr>
      <p:grpSpPr>
        <a:xfrm>
          <a:off x="0" y="0"/>
          <a:ext cx="0" cy="0"/>
          <a:chOff x="0" y="0"/>
          <a:chExt cx="0" cy="0"/>
        </a:xfrm>
      </p:grpSpPr>
      <p:sp>
        <p:nvSpPr>
          <p:cNvPr id="263" name="Google Shape;263;p10"/>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264" name="Google Shape;264;p10"/>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265" name="Google Shape;265;p10"/>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266" name="Google Shape;266;p10"/>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267" name="Google Shape;267;p10"/>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268" name="Google Shape;268;p10"/>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269" name="Google Shape;269;p10"/>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70" name="Google Shape;270;p10"/>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71" name="Google Shape;271;p10"/>
          <p:cNvGrpSpPr/>
          <p:nvPr/>
        </p:nvGrpSpPr>
        <p:grpSpPr>
          <a:xfrm>
            <a:off x="237520" y="152400"/>
            <a:ext cx="410563" cy="1612900"/>
            <a:chOff x="83821" y="0"/>
            <a:chExt cx="219636" cy="903079"/>
          </a:xfrm>
        </p:grpSpPr>
        <p:sp>
          <p:nvSpPr>
            <p:cNvPr id="272" name="Google Shape;272;p10"/>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3" name="Google Shape;273;p10"/>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4" name="Google Shape;274;p10"/>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275" name="Google Shape;275;p10"/>
            <p:cNvGraphicFramePr>
              <a:graphicFrameLocks noSelect="1"/>
            </p:cNvGraphicFramePr>
            <p:nvPr/>
          </p:nvGraphicFramePr>
          <p:xfrm>
            <a:off x="100420" y="236973"/>
            <a:ext cx="183878" cy="183422"/>
          </p:xfrm>
          <a:graphic>
            <a:graphicData uri="http://schemas.openxmlformats.org/presentationml/2006/ole">
              <p:oleObj spid="_x0000_m32770" r:id="rId4" imgW="0" imgH="0" progId="">
                <p:embed/>
              </p:oleObj>
            </a:graphicData>
          </a:graphic>
        </p:graphicFrame>
      </p:grpSp>
      <p:sp>
        <p:nvSpPr>
          <p:cNvPr id="276" name="Google Shape;27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888888"/>
                </a:solidFill>
              </a:rPr>
              <a:pPr marL="0" lvl="0" indent="0" algn="r" rtl="0">
                <a:spcBef>
                  <a:spcPts val="0"/>
                </a:spcBef>
                <a:spcAft>
                  <a:spcPts val="0"/>
                </a:spcAft>
                <a:buNone/>
              </a:pPr>
              <a:t>10</a:t>
            </a:fld>
            <a:endParaRPr>
              <a:solidFill>
                <a:srgbClr val="88888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
          <p:cNvSpPr txBox="1">
            <a:spLocks noGrp="1"/>
          </p:cNvSpPr>
          <p:nvPr>
            <p:ph type="title"/>
          </p:nvPr>
        </p:nvSpPr>
        <p:spPr>
          <a:xfrm>
            <a:off x="838200" y="360361"/>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Chapter- 1.1</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Overview of System Software</a:t>
            </a:r>
            <a:endParaRPr>
              <a:latin typeface="Times New Roman"/>
              <a:ea typeface="Times New Roman"/>
              <a:cs typeface="Times New Roman"/>
              <a:sym typeface="Times New Roman"/>
            </a:endParaRPr>
          </a:p>
        </p:txBody>
      </p:sp>
      <p:sp>
        <p:nvSpPr>
          <p:cNvPr id="201" name="Google Shape;20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400"/>
              <a:buChar char="•"/>
            </a:pPr>
            <a:r>
              <a:rPr lang="en-US" sz="2400"/>
              <a:t>Tools</a:t>
            </a:r>
            <a:endParaRPr/>
          </a:p>
          <a:p>
            <a:pPr marL="228600" lvl="0" indent="-228600" algn="l" rtl="0">
              <a:lnSpc>
                <a:spcPct val="150000"/>
              </a:lnSpc>
              <a:spcBef>
                <a:spcPts val="1000"/>
              </a:spcBef>
              <a:spcAft>
                <a:spcPts val="0"/>
              </a:spcAft>
              <a:buClr>
                <a:schemeClr val="dk1"/>
              </a:buClr>
              <a:buSzPts val="2400"/>
              <a:buChar char="•"/>
            </a:pPr>
            <a:r>
              <a:rPr lang="en-US" sz="2400"/>
              <a:t> Life Cycle of a Source Program </a:t>
            </a:r>
            <a:endParaRPr sz="2400">
              <a:latin typeface="Times New Roman"/>
              <a:ea typeface="Times New Roman"/>
              <a:cs typeface="Times New Roman"/>
              <a:sym typeface="Times New Roman"/>
            </a:endParaRPr>
          </a:p>
        </p:txBody>
      </p:sp>
      <p:sp>
        <p:nvSpPr>
          <p:cNvPr id="202" name="Google Shape;202;p2"/>
          <p:cNvSpPr/>
          <p:nvPr/>
        </p:nvSpPr>
        <p:spPr>
          <a:xfrm>
            <a:off x="838200" y="1803400"/>
            <a:ext cx="10515600" cy="4368800"/>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 name="Google Shape;203;p2"/>
          <p:cNvSpPr/>
          <p:nvPr/>
        </p:nvSpPr>
        <p:spPr>
          <a:xfrm>
            <a:off x="807720" y="390841"/>
            <a:ext cx="10515600" cy="1263651"/>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 name="Google Shape;204;p2"/>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205" name="Google Shape;205;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150000"/>
              </a:lnSpc>
              <a:spcBef>
                <a:spcPts val="0"/>
              </a:spcBef>
              <a:spcAft>
                <a:spcPts val="0"/>
              </a:spcAft>
              <a:buClr>
                <a:schemeClr val="dk1"/>
              </a:buClr>
              <a:buSzPts val="4400"/>
              <a:buFont typeface="Calibri"/>
              <a:buNone/>
            </a:pPr>
            <a:r>
              <a:rPr lang="en-US"/>
              <a:t> </a:t>
            </a:r>
            <a:r>
              <a:rPr lang="en-US" b="1" u="sng"/>
              <a:t>Life Cycle of a Source Program </a:t>
            </a:r>
            <a:endParaRPr b="1" u="sng">
              <a:latin typeface="Times New Roman"/>
              <a:ea typeface="Times New Roman"/>
              <a:cs typeface="Times New Roman"/>
              <a:sym typeface="Times New Roman"/>
            </a:endParaRPr>
          </a:p>
        </p:txBody>
      </p:sp>
      <p:sp>
        <p:nvSpPr>
          <p:cNvPr id="211" name="Google Shape;211;p3"/>
          <p:cNvSpPr txBox="1">
            <a:spLocks noGrp="1"/>
          </p:cNvSpPr>
          <p:nvPr>
            <p:ph type="body" idx="1"/>
          </p:nvPr>
        </p:nvSpPr>
        <p:spPr>
          <a:xfrm>
            <a:off x="880403" y="1600542"/>
            <a:ext cx="10515600" cy="4351338"/>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None/>
            </a:pPr>
            <a:r>
              <a:rPr lang="en-US" sz="2500" dirty="0"/>
              <a:t>The life cycle of a source program defines the program behavior and extends through execution stage, which exhibits the behavior specified in the program.</a:t>
            </a:r>
            <a:endParaRPr sz="2500"/>
          </a:p>
          <a:p>
            <a:pPr marL="0" lvl="0" indent="0" algn="just" rtl="0">
              <a:lnSpc>
                <a:spcPct val="90000"/>
              </a:lnSpc>
              <a:spcBef>
                <a:spcPts val="1000"/>
              </a:spcBef>
              <a:spcAft>
                <a:spcPts val="0"/>
              </a:spcAft>
              <a:buNone/>
            </a:pPr>
            <a:r>
              <a:rPr lang="en-US" sz="2500" dirty="0"/>
              <a:t>Every source program goes through a life cycle of several stages.</a:t>
            </a:r>
            <a:endParaRPr sz="2500"/>
          </a:p>
          <a:p>
            <a:pPr marL="0" lvl="0" indent="0" algn="just" rtl="0">
              <a:lnSpc>
                <a:spcPct val="90000"/>
              </a:lnSpc>
              <a:spcBef>
                <a:spcPts val="1000"/>
              </a:spcBef>
              <a:spcAft>
                <a:spcPts val="0"/>
              </a:spcAft>
              <a:buNone/>
            </a:pPr>
            <a:r>
              <a:rPr lang="en-US" sz="2500" b="1" dirty="0"/>
              <a:t>Edit time:</a:t>
            </a:r>
            <a:r>
              <a:rPr lang="en-US" sz="2500" dirty="0"/>
              <a:t> It is the phase where editing of the program code takes place and is also known as design time. At this stage, the code is in its raw form and may not be in a consistent state.</a:t>
            </a:r>
            <a:endParaRPr sz="2500"/>
          </a:p>
          <a:p>
            <a:pPr marL="0" lvl="0" indent="0" algn="just" rtl="0">
              <a:lnSpc>
                <a:spcPct val="90000"/>
              </a:lnSpc>
              <a:spcBef>
                <a:spcPts val="1000"/>
              </a:spcBef>
              <a:spcAft>
                <a:spcPts val="0"/>
              </a:spcAft>
              <a:buNone/>
            </a:pPr>
            <a:r>
              <a:rPr lang="en-US" sz="2500" b="1" dirty="0"/>
              <a:t>Compile time:</a:t>
            </a:r>
            <a:r>
              <a:rPr lang="en-US" sz="2500" dirty="0"/>
              <a:t> At the compile time stage, the source code after editing is passed to a translator that translates it into machine code. One such translator is a compiler. This stage checks the program for inconsistencies and errors and produces an executable file.</a:t>
            </a:r>
            <a:endParaRPr sz="2500"/>
          </a:p>
          <a:p>
            <a:pPr marL="0" lvl="0" indent="0" algn="just" rtl="0">
              <a:lnSpc>
                <a:spcPct val="90000"/>
              </a:lnSpc>
              <a:spcBef>
                <a:spcPts val="1000"/>
              </a:spcBef>
              <a:spcAft>
                <a:spcPts val="0"/>
              </a:spcAft>
              <a:buNone/>
            </a:pPr>
            <a:r>
              <a:rPr lang="en-US" sz="2500" b="1" dirty="0"/>
              <a:t>Distribution time:</a:t>
            </a:r>
            <a:r>
              <a:rPr lang="en-US" sz="2500" dirty="0"/>
              <a:t> It is the stage that sends or distributes the program from the entity creating it to an entity invoking it. Mostly executable files are distributed.</a:t>
            </a:r>
            <a:endParaRPr sz="2500"/>
          </a:p>
          <a:p>
            <a:pPr marL="228600" lvl="0" indent="-77470" algn="just" rtl="0">
              <a:lnSpc>
                <a:spcPct val="90000"/>
              </a:lnSpc>
              <a:spcBef>
                <a:spcPts val="1000"/>
              </a:spcBef>
              <a:spcAft>
                <a:spcPts val="0"/>
              </a:spcAft>
              <a:buClr>
                <a:schemeClr val="dk1"/>
              </a:buClr>
              <a:buSzPct val="100000"/>
              <a:buNone/>
            </a:pPr>
            <a:endParaRPr sz="2500"/>
          </a:p>
        </p:txBody>
      </p:sp>
      <p:sp>
        <p:nvSpPr>
          <p:cNvPr id="212" name="Google Shape;21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dirty="0"/>
              <a:t>Life Cycle of a Source Program </a:t>
            </a:r>
            <a:endParaRPr b="1"/>
          </a:p>
        </p:txBody>
      </p:sp>
      <p:sp>
        <p:nvSpPr>
          <p:cNvPr id="218" name="Google Shape;218;p4"/>
          <p:cNvSpPr txBox="1">
            <a:spLocks noGrp="1"/>
          </p:cNvSpPr>
          <p:nvPr>
            <p:ph type="body" idx="1"/>
          </p:nvPr>
        </p:nvSpPr>
        <p:spPr>
          <a:xfrm>
            <a:off x="781930" y="1122240"/>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dirty="0"/>
              <a:t>Installation time:</a:t>
            </a:r>
            <a:r>
              <a:rPr lang="en-US" dirty="0"/>
              <a:t> Typically, a program goes through the installation process, which makes it ready for execution within the system. The installation can also optionally generate calls to other stages of a program's life cycle.</a:t>
            </a:r>
            <a:endParaRPr/>
          </a:p>
          <a:p>
            <a:pPr marL="228600" lvl="0" indent="-50800" algn="l" rtl="0">
              <a:lnSpc>
                <a:spcPct val="90000"/>
              </a:lnSpc>
              <a:spcBef>
                <a:spcPts val="1000"/>
              </a:spcBef>
              <a:spcAft>
                <a:spcPts val="0"/>
              </a:spcAft>
              <a:buClr>
                <a:schemeClr val="dk1"/>
              </a:buClr>
              <a:buSzPts val="2800"/>
              <a:buNone/>
            </a:pPr>
            <a:endParaRPr/>
          </a:p>
          <a:p>
            <a:pPr marL="228600" lvl="0" indent="-228600" algn="just" rtl="0">
              <a:lnSpc>
                <a:spcPct val="90000"/>
              </a:lnSpc>
              <a:spcBef>
                <a:spcPts val="1000"/>
              </a:spcBef>
              <a:spcAft>
                <a:spcPts val="0"/>
              </a:spcAft>
              <a:buClr>
                <a:schemeClr val="dk1"/>
              </a:buClr>
              <a:buSzPts val="2800"/>
              <a:buNone/>
            </a:pPr>
            <a:endParaRPr/>
          </a:p>
        </p:txBody>
      </p:sp>
      <p:sp>
        <p:nvSpPr>
          <p:cNvPr id="219" name="Google Shape;21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
        <p:nvSpPr>
          <p:cNvPr id="220" name="Google Shape;220;p4"/>
          <p:cNvSpPr/>
          <p:nvPr/>
        </p:nvSpPr>
        <p:spPr>
          <a:xfrm>
            <a:off x="2940148" y="2681627"/>
            <a:ext cx="4912091"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Calibri"/>
                <a:ea typeface="Calibri"/>
                <a:cs typeface="Calibri"/>
                <a:sym typeface="Calibri"/>
              </a:rPr>
              <a:t>Life Cycle of a Source Program </a:t>
            </a:r>
            <a:endParaRPr sz="2800">
              <a:solidFill>
                <a:schemeClr val="dk1"/>
              </a:solidFill>
              <a:latin typeface="Calibri"/>
              <a:ea typeface="Calibri"/>
              <a:cs typeface="Calibri"/>
              <a:sym typeface="Calibri"/>
            </a:endParaRPr>
          </a:p>
        </p:txBody>
      </p:sp>
      <p:pic>
        <p:nvPicPr>
          <p:cNvPr id="221" name="Google Shape;221;p4" descr="https://1.bp.blogspot.com/-p9GqRY2oFIA/XsC8GWjeIDI/AAAAAAAAAIY/Wwl0ZHfIEi0z-k-cXlyfKfavPephMXeSACLcBGAsYHQ/s1600/Life%2BCycle%2Bof%2BSource%2BProgram.PNG"/>
          <p:cNvPicPr preferRelativeResize="0"/>
          <p:nvPr/>
        </p:nvPicPr>
        <p:blipFill rotWithShape="1">
          <a:blip r:embed="rId3">
            <a:alphaModFix/>
          </a:blip>
          <a:srcRect/>
          <a:stretch/>
        </p:blipFill>
        <p:spPr>
          <a:xfrm>
            <a:off x="431409" y="3130355"/>
            <a:ext cx="10642600" cy="3333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u="sng"/>
              <a:t>Life Cycle of a Source Program</a:t>
            </a:r>
            <a:endParaRPr/>
          </a:p>
        </p:txBody>
      </p:sp>
      <p:sp>
        <p:nvSpPr>
          <p:cNvPr id="227" name="Google Shape;227;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b="1"/>
              <a:t>Link time:</a:t>
            </a:r>
            <a:r>
              <a:rPr lang="en-US"/>
              <a:t> At this stage, the specific implementation of the interface is linked and associated to the program invoking it. System libraries are linked by using the lookup of the name and the interface of the library needed during compile time or throughout the installation time, or invoked with the start or even during the execution process.</a:t>
            </a:r>
            <a:endParaRPr/>
          </a:p>
          <a:p>
            <a:pPr marL="228600" lvl="0" indent="-228600" algn="l" rtl="0">
              <a:lnSpc>
                <a:spcPct val="90000"/>
              </a:lnSpc>
              <a:spcBef>
                <a:spcPts val="1000"/>
              </a:spcBef>
              <a:spcAft>
                <a:spcPts val="0"/>
              </a:spcAft>
              <a:buClr>
                <a:schemeClr val="dk1"/>
              </a:buClr>
              <a:buSzPct val="100000"/>
              <a:buChar char="•"/>
            </a:pPr>
            <a:r>
              <a:rPr lang="en-US" b="1"/>
              <a:t>Load time: </a:t>
            </a:r>
            <a:r>
              <a:rPr lang="en-US"/>
              <a:t>This stage actively takes the executable image from its stored repositories and places them into active memory to initiate the execution. Load time activities are influenced by the underlying operating system.</a:t>
            </a:r>
            <a:endParaRPr/>
          </a:p>
          <a:p>
            <a:pPr marL="228600" lvl="0" indent="-228600" algn="l" rtl="0">
              <a:lnSpc>
                <a:spcPct val="90000"/>
              </a:lnSpc>
              <a:spcBef>
                <a:spcPts val="1000"/>
              </a:spcBef>
              <a:spcAft>
                <a:spcPts val="0"/>
              </a:spcAft>
              <a:buClr>
                <a:schemeClr val="dk1"/>
              </a:buClr>
              <a:buSzPct val="100000"/>
              <a:buChar char="•"/>
            </a:pPr>
            <a:r>
              <a:rPr lang="en-US" b="1"/>
              <a:t>Run time:</a:t>
            </a:r>
            <a:r>
              <a:rPr lang="en-US"/>
              <a:t> This is the final stage of the life cycle in which the programmed behavior of the source program is demonstrated.</a:t>
            </a:r>
            <a:endParaRPr/>
          </a:p>
          <a:p>
            <a:pPr marL="228600" lvl="0" indent="-228600" algn="l" rtl="0">
              <a:lnSpc>
                <a:spcPct val="90000"/>
              </a:lnSpc>
              <a:spcBef>
                <a:spcPts val="1000"/>
              </a:spcBef>
              <a:spcAft>
                <a:spcPts val="0"/>
              </a:spcAft>
              <a:buClr>
                <a:schemeClr val="dk1"/>
              </a:buClr>
              <a:buSzPct val="100000"/>
              <a:buChar char="•"/>
            </a:pPr>
            <a:r>
              <a:rPr lang="en-US"/>
              <a:t/>
            </a:r>
            <a:br>
              <a:rPr lang="en-US"/>
            </a:br>
            <a:endParaRPr/>
          </a:p>
          <a:p>
            <a:pPr marL="228600" lvl="0" indent="-64135" algn="just" rtl="0">
              <a:lnSpc>
                <a:spcPct val="90000"/>
              </a:lnSpc>
              <a:spcBef>
                <a:spcPts val="1000"/>
              </a:spcBef>
              <a:spcAft>
                <a:spcPts val="0"/>
              </a:spcAft>
              <a:buClr>
                <a:schemeClr val="dk1"/>
              </a:buClr>
              <a:buSzPct val="100000"/>
              <a:buNone/>
            </a:pPr>
            <a:endParaRPr/>
          </a:p>
        </p:txBody>
      </p:sp>
      <p:sp>
        <p:nvSpPr>
          <p:cNvPr id="228" name="Google Shape;22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u="sng"/>
              <a:t>Tools </a:t>
            </a:r>
            <a:endParaRPr b="1" u="sng"/>
          </a:p>
        </p:txBody>
      </p:sp>
      <p:sp>
        <p:nvSpPr>
          <p:cNvPr id="234" name="Google Shape;234;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chemeClr val="dk1"/>
              </a:buClr>
              <a:buSzPts val="2800"/>
              <a:buNone/>
            </a:pPr>
            <a:r>
              <a:rPr lang="en-US"/>
              <a:t>   There are different source code management tools available for use and a lot of them are also open-source and free to use. Depending on the team’s requirements, an appropriate tool can be used.</a:t>
            </a:r>
            <a:endParaRPr/>
          </a:p>
          <a:p>
            <a:pPr marL="228600" lvl="0" indent="-241934" algn="l" rtl="0">
              <a:lnSpc>
                <a:spcPct val="90000"/>
              </a:lnSpc>
              <a:spcBef>
                <a:spcPts val="1000"/>
              </a:spcBef>
              <a:spcAft>
                <a:spcPts val="0"/>
              </a:spcAft>
              <a:buClr>
                <a:schemeClr val="dk1"/>
              </a:buClr>
              <a:buSzPts val="2800"/>
              <a:buChar char="•"/>
            </a:pPr>
            <a:r>
              <a:rPr lang="en-US"/>
              <a:t>Tools integrating project management and build pipeline features are GitLab and Team Foundation Server.</a:t>
            </a:r>
            <a:endParaRPr/>
          </a:p>
          <a:p>
            <a:pPr marL="228600" lvl="0" indent="-241934" algn="l" rtl="0">
              <a:lnSpc>
                <a:spcPct val="90000"/>
              </a:lnSpc>
              <a:spcBef>
                <a:spcPts val="1000"/>
              </a:spcBef>
              <a:spcAft>
                <a:spcPts val="0"/>
              </a:spcAft>
              <a:buClr>
                <a:schemeClr val="dk1"/>
              </a:buClr>
              <a:buSzPts val="2800"/>
              <a:buChar char="•"/>
            </a:pPr>
            <a:r>
              <a:rPr lang="en-US"/>
              <a:t>For on-premise setup, teams can use Git, Subversion, CVS, etc.</a:t>
            </a:r>
            <a:endParaRPr b="1"/>
          </a:p>
          <a:p>
            <a:pPr marL="228600" lvl="0" indent="-241934" algn="l" rtl="0">
              <a:lnSpc>
                <a:spcPct val="90000"/>
              </a:lnSpc>
              <a:spcBef>
                <a:spcPts val="1000"/>
              </a:spcBef>
              <a:spcAft>
                <a:spcPts val="0"/>
              </a:spcAft>
              <a:buClr>
                <a:schemeClr val="dk1"/>
              </a:buClr>
              <a:buSzPts val="2800"/>
              <a:buChar char="•"/>
            </a:pPr>
            <a:r>
              <a:rPr lang="en-US" b="1"/>
              <a:t>For example,</a:t>
            </a:r>
            <a:r>
              <a:rPr lang="en-US"/>
              <a:t> if Git is the chosen tool, you can create all your source code and just type </a:t>
            </a:r>
            <a:r>
              <a:rPr lang="en-US" b="1"/>
              <a:t>git init</a:t>
            </a:r>
            <a:endParaRPr/>
          </a:p>
          <a:p>
            <a:pPr marL="228600" lvl="0" indent="-241934" algn="l" rtl="0">
              <a:lnSpc>
                <a:spcPct val="90000"/>
              </a:lnSpc>
              <a:spcBef>
                <a:spcPts val="1000"/>
              </a:spcBef>
              <a:spcAft>
                <a:spcPts val="0"/>
              </a:spcAft>
              <a:buClr>
                <a:schemeClr val="dk1"/>
              </a:buClr>
              <a:buSzPts val="2800"/>
              <a:buChar char="•"/>
            </a:pPr>
            <a:r>
              <a:rPr lang="en-US"/>
              <a:t>This command will initialize all the settings and files required for Git to function properly. Once you commit/staging your code, it will be available as a Git repository for others to download/contribute.</a:t>
            </a:r>
            <a:endParaRPr/>
          </a:p>
          <a:p>
            <a:pPr marL="228600" lvl="0" indent="-64135" algn="l" rtl="0">
              <a:lnSpc>
                <a:spcPct val="90000"/>
              </a:lnSpc>
              <a:spcBef>
                <a:spcPts val="1000"/>
              </a:spcBef>
              <a:spcAft>
                <a:spcPts val="0"/>
              </a:spcAft>
              <a:buClr>
                <a:schemeClr val="dk1"/>
              </a:buClr>
              <a:buSzPts val="2800"/>
              <a:buNone/>
            </a:pPr>
            <a:endParaRPr/>
          </a:p>
        </p:txBody>
      </p:sp>
      <p:sp>
        <p:nvSpPr>
          <p:cNvPr id="235" name="Google Shape;235;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b="1" u="sng"/>
              <a:t>Comparing Top Source Code Management Software</a:t>
            </a:r>
            <a:r>
              <a:rPr lang="en-US" b="1" u="sng"/>
              <a:t/>
            </a:r>
            <a:br>
              <a:rPr lang="en-US" b="1" u="sng"/>
            </a:br>
            <a:endParaRPr u="sng"/>
          </a:p>
        </p:txBody>
      </p:sp>
      <p:sp>
        <p:nvSpPr>
          <p:cNvPr id="241" name="Google Shape;241;p7"/>
          <p:cNvSpPr txBox="1">
            <a:spLocks noGrp="1"/>
          </p:cNvSpPr>
          <p:nvPr>
            <p:ph type="body" idx="1"/>
          </p:nvPr>
        </p:nvSpPr>
        <p:spPr>
          <a:xfrm>
            <a:off x="838200" y="1752600"/>
            <a:ext cx="10515600" cy="4424363"/>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sz="2400" b="1" u="sng">
                <a:solidFill>
                  <a:schemeClr val="hlink"/>
                </a:solidFill>
                <a:hlinkClick r:id="rId3"/>
              </a:rPr>
              <a:t>Github</a:t>
            </a:r>
            <a:r>
              <a:rPr lang="en-US" sz="2400" b="1"/>
              <a:t>  </a:t>
            </a:r>
            <a:r>
              <a:rPr lang="en-US" sz="2400"/>
              <a:t>Enables large development teams to collaborate, review, and manage software or application code</a:t>
            </a:r>
            <a:endParaRPr/>
          </a:p>
          <a:p>
            <a:pPr marL="228600" lvl="0" indent="-228600" algn="l" rtl="0">
              <a:lnSpc>
                <a:spcPct val="90000"/>
              </a:lnSpc>
              <a:spcBef>
                <a:spcPts val="1000"/>
              </a:spcBef>
              <a:spcAft>
                <a:spcPts val="0"/>
              </a:spcAft>
              <a:buClr>
                <a:schemeClr val="dk1"/>
              </a:buClr>
              <a:buSzPts val="2400"/>
              <a:buNone/>
            </a:pPr>
            <a:r>
              <a:rPr lang="en-US" sz="2400"/>
              <a:t>      • Offers free trial</a:t>
            </a:r>
            <a:br>
              <a:rPr lang="en-US" sz="2400"/>
            </a:br>
            <a:r>
              <a:rPr lang="en-US" sz="2400"/>
              <a:t>  • Team: $4 per user/month</a:t>
            </a:r>
            <a:br>
              <a:rPr lang="en-US" sz="2400"/>
            </a:br>
            <a:r>
              <a:rPr lang="en-US" sz="2400"/>
              <a:t>  • Enterprise: $21 per user/month</a:t>
            </a:r>
            <a:endParaRPr/>
          </a:p>
          <a:p>
            <a:pPr marL="228600" lvl="0" indent="-228600" algn="l" rtl="0">
              <a:lnSpc>
                <a:spcPct val="90000"/>
              </a:lnSpc>
              <a:spcBef>
                <a:spcPts val="1000"/>
              </a:spcBef>
              <a:spcAft>
                <a:spcPts val="0"/>
              </a:spcAft>
              <a:buClr>
                <a:schemeClr val="dk1"/>
              </a:buClr>
              <a:buSzPts val="2400"/>
              <a:buNone/>
            </a:pPr>
            <a:endParaRPr sz="2400"/>
          </a:p>
          <a:p>
            <a:pPr marL="228600" lvl="0" indent="-228600" algn="l" rtl="0">
              <a:lnSpc>
                <a:spcPct val="90000"/>
              </a:lnSpc>
              <a:spcBef>
                <a:spcPts val="1000"/>
              </a:spcBef>
              <a:spcAft>
                <a:spcPts val="0"/>
              </a:spcAft>
              <a:buClr>
                <a:schemeClr val="dk1"/>
              </a:buClr>
              <a:buSzPts val="2400"/>
              <a:buChar char="•"/>
            </a:pPr>
            <a:r>
              <a:rPr lang="en-US" sz="2400" b="1" u="sng">
                <a:solidFill>
                  <a:schemeClr val="hlink"/>
                </a:solidFill>
                <a:hlinkClick r:id="rId4"/>
              </a:rPr>
              <a:t>Bitbucket</a:t>
            </a:r>
            <a:r>
              <a:rPr lang="en-US" sz="2400" b="1"/>
              <a:t>  </a:t>
            </a:r>
            <a:r>
              <a:rPr lang="en-US" sz="2400"/>
              <a:t>One-stop solution for versioning, project management, and collaboration across teams of any size</a:t>
            </a:r>
            <a:endParaRPr/>
          </a:p>
          <a:p>
            <a:pPr marL="228600" lvl="0" indent="-228600" algn="l" rtl="0">
              <a:lnSpc>
                <a:spcPct val="90000"/>
              </a:lnSpc>
              <a:spcBef>
                <a:spcPts val="1000"/>
              </a:spcBef>
              <a:spcAft>
                <a:spcPts val="0"/>
              </a:spcAft>
              <a:buClr>
                <a:schemeClr val="dk1"/>
              </a:buClr>
              <a:buSzPts val="2400"/>
              <a:buNone/>
            </a:pPr>
            <a:r>
              <a:rPr lang="en-US" sz="2400"/>
              <a:t>    • Free for small teams with up to 5 members</a:t>
            </a:r>
            <a:br>
              <a:rPr lang="en-US" sz="2400"/>
            </a:br>
            <a:r>
              <a:rPr lang="en-US" sz="2400"/>
              <a:t> • Standard and Premium come at $3 and $6 per user/month, respectively</a:t>
            </a:r>
            <a:endParaRPr/>
          </a:p>
        </p:txBody>
      </p:sp>
      <p:sp>
        <p:nvSpPr>
          <p:cNvPr id="242" name="Google Shape;24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sz="4000" b="1" u="sng"/>
              <a:t>Comparing Top Source Code Management Software</a:t>
            </a:r>
            <a:r>
              <a:rPr lang="en-US" sz="3600" b="1" u="sng"/>
              <a:t/>
            </a:r>
            <a:br>
              <a:rPr lang="en-US" sz="3600" b="1" u="sng"/>
            </a:br>
            <a:endParaRPr/>
          </a:p>
        </p:txBody>
      </p:sp>
      <p:sp>
        <p:nvSpPr>
          <p:cNvPr id="248" name="Google Shape;24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b="1" u="sng">
                <a:solidFill>
                  <a:schemeClr val="hlink"/>
                </a:solidFill>
                <a:hlinkClick r:id="rId3"/>
              </a:rPr>
              <a:t>Gitlab</a:t>
            </a:r>
            <a:r>
              <a:rPr lang="en-US" b="1"/>
              <a:t>  </a:t>
            </a:r>
            <a:r>
              <a:rPr lang="en-US"/>
              <a:t>Used for end-to-end project lifecycle with git-based tools: version control, project management, CI/CD</a:t>
            </a:r>
            <a:endParaRPr/>
          </a:p>
          <a:p>
            <a:pPr marL="228600" lvl="0" indent="-228600" algn="l" rtl="0">
              <a:lnSpc>
                <a:spcPct val="90000"/>
              </a:lnSpc>
              <a:spcBef>
                <a:spcPts val="1000"/>
              </a:spcBef>
              <a:spcAft>
                <a:spcPts val="0"/>
              </a:spcAft>
              <a:buClr>
                <a:schemeClr val="dk1"/>
              </a:buClr>
              <a:buSzPct val="100000"/>
              <a:buNone/>
            </a:pPr>
            <a:r>
              <a:rPr lang="en-US"/>
              <a:t>    • Free for individuals</a:t>
            </a:r>
            <a:br>
              <a:rPr lang="en-US"/>
            </a:br>
            <a:r>
              <a:rPr lang="en-US"/>
              <a:t>• Premium and Ultimate editions come at a cost of $19 and $99 per user/month, respectively</a:t>
            </a:r>
            <a:endParaRPr/>
          </a:p>
          <a:p>
            <a:pPr marL="228600" lvl="0" indent="-228600" algn="l" rtl="0">
              <a:lnSpc>
                <a:spcPct val="90000"/>
              </a:lnSpc>
              <a:spcBef>
                <a:spcPts val="1000"/>
              </a:spcBef>
              <a:spcAft>
                <a:spcPts val="0"/>
              </a:spcAft>
              <a:buClr>
                <a:schemeClr val="dk1"/>
              </a:buClr>
              <a:buSzPct val="100000"/>
              <a:buChar char="•"/>
            </a:pPr>
            <a:r>
              <a:rPr lang="en-US" b="1" u="sng">
                <a:solidFill>
                  <a:schemeClr val="hlink"/>
                </a:solidFill>
                <a:hlinkClick r:id="rId4"/>
              </a:rPr>
              <a:t>Team Foundation Server</a:t>
            </a:r>
            <a:r>
              <a:rPr lang="en-US" b="1"/>
              <a:t>  </a:t>
            </a:r>
            <a:r>
              <a:rPr lang="en-US"/>
              <a:t>Enterprise-grade source control management tool that supports integration with most of the existing IDEs</a:t>
            </a:r>
            <a:endParaRPr/>
          </a:p>
          <a:p>
            <a:pPr marL="228600" lvl="0" indent="-228600" algn="l" rtl="0">
              <a:lnSpc>
                <a:spcPct val="90000"/>
              </a:lnSpc>
              <a:spcBef>
                <a:spcPts val="1000"/>
              </a:spcBef>
              <a:spcAft>
                <a:spcPts val="0"/>
              </a:spcAft>
              <a:buClr>
                <a:schemeClr val="dk1"/>
              </a:buClr>
              <a:buSzPct val="100000"/>
              <a:buChar char="•"/>
            </a:pPr>
            <a:r>
              <a:rPr lang="en-US"/>
              <a:t>• Offers free trial</a:t>
            </a:r>
            <a:br>
              <a:rPr lang="en-US"/>
            </a:br>
            <a:r>
              <a:rPr lang="en-US"/>
              <a:t>• Basic Plan: $2 per user/month</a:t>
            </a:r>
            <a:br>
              <a:rPr lang="en-US"/>
            </a:br>
            <a:r>
              <a:rPr lang="en-US"/>
              <a:t>• Azure Pipelines: $15 per parallel job</a:t>
            </a:r>
            <a:endParaRPr/>
          </a:p>
          <a:p>
            <a:pPr marL="228600" lvl="0" indent="-228600" algn="l" rtl="0">
              <a:lnSpc>
                <a:spcPct val="90000"/>
              </a:lnSpc>
              <a:spcBef>
                <a:spcPts val="1000"/>
              </a:spcBef>
              <a:spcAft>
                <a:spcPts val="0"/>
              </a:spcAft>
              <a:buClr>
                <a:schemeClr val="dk1"/>
              </a:buClr>
              <a:buSzPct val="100000"/>
              <a:buChar char="•"/>
            </a:pPr>
            <a:r>
              <a:rPr lang="en-US" b="1" u="sng">
                <a:solidFill>
                  <a:schemeClr val="hlink"/>
                </a:solidFill>
                <a:hlinkClick r:id="rId5"/>
              </a:rPr>
              <a:t>Apache Subversion</a:t>
            </a:r>
            <a:r>
              <a:rPr lang="en-US" b="1"/>
              <a:t>  </a:t>
            </a:r>
            <a:r>
              <a:rPr lang="en-US"/>
              <a:t>Open-source version control system supporting file locking and merge tracking</a:t>
            </a:r>
            <a:endParaRPr/>
          </a:p>
          <a:p>
            <a:pPr marL="228600" lvl="0" indent="-228600" algn="l" rtl="0">
              <a:lnSpc>
                <a:spcPct val="90000"/>
              </a:lnSpc>
              <a:spcBef>
                <a:spcPts val="1000"/>
              </a:spcBef>
              <a:spcAft>
                <a:spcPts val="0"/>
              </a:spcAft>
              <a:buClr>
                <a:schemeClr val="dk1"/>
              </a:buClr>
              <a:buSzPct val="100000"/>
              <a:buChar char="•"/>
            </a:pPr>
            <a:r>
              <a:rPr lang="en-US"/>
              <a:t>• Open source: deployed on premise and is free to use</a:t>
            </a:r>
            <a:endParaRPr/>
          </a:p>
          <a:p>
            <a:pPr marL="228600" lvl="0" indent="-64135" algn="l" rtl="0">
              <a:lnSpc>
                <a:spcPct val="90000"/>
              </a:lnSpc>
              <a:spcBef>
                <a:spcPts val="1000"/>
              </a:spcBef>
              <a:spcAft>
                <a:spcPts val="0"/>
              </a:spcAft>
              <a:buClr>
                <a:schemeClr val="dk1"/>
              </a:buClr>
              <a:buSzPct val="100000"/>
              <a:buNone/>
            </a:pPr>
            <a:endParaRPr/>
          </a:p>
          <a:p>
            <a:pPr marL="228600" lvl="0" indent="-64135" algn="l" rtl="0">
              <a:lnSpc>
                <a:spcPct val="90000"/>
              </a:lnSpc>
              <a:spcBef>
                <a:spcPts val="1000"/>
              </a:spcBef>
              <a:spcAft>
                <a:spcPts val="0"/>
              </a:spcAft>
              <a:buClr>
                <a:schemeClr val="dk1"/>
              </a:buClr>
              <a:buSzPct val="100000"/>
              <a:buNone/>
            </a:pPr>
            <a:endParaRPr/>
          </a:p>
        </p:txBody>
      </p:sp>
      <p:sp>
        <p:nvSpPr>
          <p:cNvPr id="249" name="Google Shape;24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endParaRPr u="sng">
              <a:solidFill>
                <a:schemeClr val="hlink"/>
              </a:solidFill>
              <a:hlinkClick r:id="rId3"/>
            </a:endParaRPr>
          </a:p>
          <a:p>
            <a:pPr marL="228600" lvl="0" indent="-228600" algn="l" rtl="0">
              <a:lnSpc>
                <a:spcPct val="90000"/>
              </a:lnSpc>
              <a:spcBef>
                <a:spcPts val="1000"/>
              </a:spcBef>
              <a:spcAft>
                <a:spcPts val="0"/>
              </a:spcAft>
              <a:buClr>
                <a:schemeClr val="dk1"/>
              </a:buClr>
              <a:buSzPts val="2800"/>
              <a:buChar char="•"/>
            </a:pPr>
            <a:r>
              <a:rPr lang="en-US" u="sng">
                <a:solidFill>
                  <a:schemeClr val="hlink"/>
                </a:solidFill>
                <a:hlinkClick r:id="rId4"/>
              </a:rPr>
              <a:t>[PDF] Systems Programming and Operating Systems by Dhamdhere - Free Download PDF      (dlscrib.com)</a:t>
            </a:r>
            <a:endParaRPr/>
          </a:p>
          <a:p>
            <a:pPr marL="228600" lvl="0" indent="-228600" algn="l" rtl="0">
              <a:lnSpc>
                <a:spcPct val="90000"/>
              </a:lnSpc>
              <a:spcBef>
                <a:spcPts val="1000"/>
              </a:spcBef>
              <a:spcAft>
                <a:spcPts val="0"/>
              </a:spcAft>
              <a:buClr>
                <a:schemeClr val="dk1"/>
              </a:buClr>
              <a:buSzPts val="2800"/>
              <a:buChar char="•"/>
            </a:pPr>
            <a:r>
              <a:rPr lang="en-US" u="sng">
                <a:solidFill>
                  <a:schemeClr val="hlink"/>
                </a:solidFill>
                <a:hlinkClick r:id="rId5"/>
              </a:rPr>
              <a:t>[PDF] Principles of Compiler Design By Alfred V. Aho &amp; J.D.Ullman Free Download – Learnengineering.in</a:t>
            </a:r>
            <a:endParaRPr/>
          </a:p>
          <a:p>
            <a:pPr marL="228600" lvl="0" indent="-228600" algn="l" rtl="0">
              <a:lnSpc>
                <a:spcPct val="90000"/>
              </a:lnSpc>
              <a:spcBef>
                <a:spcPts val="1000"/>
              </a:spcBef>
              <a:spcAft>
                <a:spcPts val="0"/>
              </a:spcAft>
              <a:buClr>
                <a:schemeClr val="dk1"/>
              </a:buClr>
              <a:buSzPts val="2800"/>
              <a:buNone/>
            </a:pPr>
            <a:endParaRPr/>
          </a:p>
        </p:txBody>
      </p:sp>
      <p:sp>
        <p:nvSpPr>
          <p:cNvPr id="255" name="Google Shape;255;p9"/>
          <p:cNvSpPr/>
          <p:nvPr/>
        </p:nvSpPr>
        <p:spPr>
          <a:xfrm>
            <a:off x="838200" y="1803400"/>
            <a:ext cx="10515600" cy="4368800"/>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 name="Google Shape;256;p9"/>
          <p:cNvSpPr txBox="1">
            <a:spLocks noGrp="1"/>
          </p:cNvSpPr>
          <p:nvPr>
            <p:ph type="title"/>
          </p:nvPr>
        </p:nvSpPr>
        <p:spPr>
          <a:xfrm>
            <a:off x="838200" y="365125"/>
            <a:ext cx="10515600" cy="132556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a:solidFill>
                  <a:schemeClr val="dk1"/>
                </a:solidFill>
                <a:latin typeface="Times New Roman"/>
                <a:ea typeface="Times New Roman"/>
                <a:cs typeface="Times New Roman"/>
                <a:sym typeface="Times New Roman"/>
              </a:rPr>
              <a:t>References</a:t>
            </a:r>
            <a:br>
              <a:rPr lang="en-US">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p:txBody>
      </p:sp>
      <p:sp>
        <p:nvSpPr>
          <p:cNvPr id="257" name="Google Shape;257;p9"/>
          <p:cNvSpPr/>
          <p:nvPr/>
        </p:nvSpPr>
        <p:spPr>
          <a:xfrm>
            <a:off x="83919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258" name="Google Shape;25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255</Words>
  <PresentationFormat>Custom</PresentationFormat>
  <Paragraphs>68</Paragraphs>
  <Slides>10</Slides>
  <Notes>10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10</vt:i4>
      </vt:variant>
    </vt:vector>
  </HeadingPairs>
  <TitlesOfParts>
    <vt:vector size="17" baseType="lpstr">
      <vt:lpstr>Arial</vt:lpstr>
      <vt:lpstr>Calibri</vt:lpstr>
      <vt:lpstr>Arial Black</vt:lpstr>
      <vt:lpstr>Times New Roman</vt:lpstr>
      <vt:lpstr>Raleway ExtraBold</vt:lpstr>
      <vt:lpstr>1_Office Theme</vt:lpstr>
      <vt:lpstr>Contents Slide Master</vt:lpstr>
      <vt:lpstr>Slide 1</vt:lpstr>
      <vt:lpstr>Chapter- 1.1 Overview of System Software</vt:lpstr>
      <vt:lpstr> Life Cycle of a Source Program </vt:lpstr>
      <vt:lpstr>Life Cycle of a Source Program </vt:lpstr>
      <vt:lpstr>Life Cycle of a Source Program</vt:lpstr>
      <vt:lpstr>Tools </vt:lpstr>
      <vt:lpstr>Comparing Top Source Code Management Software </vt:lpstr>
      <vt:lpstr>Comparing Top Source Code Management Software </vt:lpstr>
      <vt:lpstr>References </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Branding</dc:creator>
  <cp:lastModifiedBy>Dr Singla</cp:lastModifiedBy>
  <cp:revision>1</cp:revision>
  <dcterms:created xsi:type="dcterms:W3CDTF">2019-01-09T10:33:58Z</dcterms:created>
  <dcterms:modified xsi:type="dcterms:W3CDTF">2022-08-04T05:53:59Z</dcterms:modified>
</cp:coreProperties>
</file>