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8" r:id="rId3"/>
  </p:sldMasterIdLst>
  <p:notesMasterIdLst>
    <p:notesMasterId r:id="rId42"/>
  </p:notesMasterIdLst>
  <p:handoutMasterIdLst>
    <p:handoutMasterId r:id="rId43"/>
  </p:handoutMasterIdLst>
  <p:sldIdLst>
    <p:sldId id="277" r:id="rId4"/>
    <p:sldId id="360" r:id="rId5"/>
    <p:sldId id="363" r:id="rId6"/>
    <p:sldId id="362" r:id="rId7"/>
    <p:sldId id="387" r:id="rId8"/>
    <p:sldId id="361"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42" r:id="rId33"/>
    <p:sldId id="343" r:id="rId34"/>
    <p:sldId id="344" r:id="rId35"/>
    <p:sldId id="355" r:id="rId36"/>
    <p:sldId id="356" r:id="rId37"/>
    <p:sldId id="357" r:id="rId38"/>
    <p:sldId id="358" r:id="rId39"/>
    <p:sldId id="354" r:id="rId40"/>
    <p:sldId id="2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1"/>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30"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30"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4"/>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4" y="4677511"/>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4" y="4677511"/>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11"/>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11"/>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5"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2"/>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3"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7"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1"/>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6"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4"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6"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4"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7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7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056"/>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7"/>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6" y="2276873"/>
            <a:ext cx="7238124" cy="3966041"/>
          </a:xfrm>
          <a:prstGeom prst="rect">
            <a:avLst/>
          </a:prstGeom>
        </p:spPr>
      </p:pic>
      <p:sp>
        <p:nvSpPr>
          <p:cNvPr id="7" name="Picture Placeholder 2"/>
          <p:cNvSpPr>
            <a:spLocks noGrp="1"/>
          </p:cNvSpPr>
          <p:nvPr>
            <p:ph type="pic" idx="1" hasCustomPrompt="1"/>
          </p:nvPr>
        </p:nvSpPr>
        <p:spPr>
          <a:xfrm>
            <a:off x="5705877" y="2485914"/>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2" y="1815749"/>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9" y="1815749"/>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3" y="1815749"/>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3"/>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2" y="1957963"/>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3" y="1957963"/>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2"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95514" y="744121"/>
            <a:ext cx="9200972"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19"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825625"/>
            <a:ext cx="518160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0" y="168116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2"/>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2"/>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0"/>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599" y="6356350"/>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80696" y="661134"/>
            <a:ext cx="9430606" cy="615553"/>
          </a:xfrm>
          <a:prstGeom prst="rect">
            <a:avLst/>
          </a:prstGeom>
        </p:spPr>
        <p:txBody>
          <a:bodyPr wrap="square" lIns="0" tIns="0" rIns="0" bIns="0">
            <a:spAutoFit/>
          </a:bodyPr>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body" idx="1"/>
          </p:nvPr>
        </p:nvSpPr>
        <p:spPr>
          <a:xfrm>
            <a:off x="1482175" y="1926495"/>
            <a:ext cx="9227648" cy="492443"/>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1"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8/25/2022</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0.png"/><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 Id="rId5" Type="http://schemas.openxmlformats.org/officeDocument/2006/relationships/hyperlink" Target="http://www.pdffactory.com/"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 Id="rId4" Type="http://schemas.openxmlformats.org/officeDocument/2006/relationships/hyperlink" Target="http://www.pdffactory.co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engineering.in/pdf-principles-of-compiler-design-by-alfred-v-aho-j-d-ullman-free-download/" TargetMode="External"/><Relationship Id="rId2" Type="http://schemas.openxmlformats.org/officeDocument/2006/relationships/hyperlink" Target="https://dlscrib.com/download/systems-programming-and-operating-systems-by-dhamdhere_59b64cb7dc0d60182f8ceb1f_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hyperlink" Target="http://www.pdffactory.com/"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hyperlink" Target="http://www.pdffactory.com/" TargetMode="External"/><Relationship Id="rId2" Type="http://schemas.openxmlformats.org/officeDocument/2006/relationships/image" Target="../media/image8.png"/><Relationship Id="rId1" Type="http://schemas.openxmlformats.org/officeDocument/2006/relationships/slideLayout" Target="../slideLayouts/slideLayout3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3"/>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1" y="6508752"/>
            <a:ext cx="274320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22"/>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7"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5" y="24501"/>
            <a:ext cx="3859752"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1"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6" y="2051947"/>
            <a:ext cx="9063318" cy="5475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136</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Sample Program </a:t>
            </a:r>
            <a:r>
              <a:rPr spc="5" dirty="0"/>
              <a:t>for </a:t>
            </a:r>
            <a:r>
              <a:rPr dirty="0"/>
              <a:t>a </a:t>
            </a:r>
            <a:r>
              <a:rPr spc="-5" dirty="0"/>
              <a:t>One-Pass  Assembler </a:t>
            </a:r>
            <a:r>
              <a:rPr dirty="0"/>
              <a:t>(Fig. 2.18)</a:t>
            </a:r>
            <a:r>
              <a:rPr spc="-10" dirty="0"/>
              <a:t> </a:t>
            </a:r>
            <a:r>
              <a:rPr spc="-5" dirty="0"/>
              <a:t>(Cont.)</a:t>
            </a:r>
          </a:p>
        </p:txBody>
      </p:sp>
      <p:sp>
        <p:nvSpPr>
          <p:cNvPr id="14" name="object 14"/>
          <p:cNvSpPr/>
          <p:nvPr/>
        </p:nvSpPr>
        <p:spPr>
          <a:xfrm>
            <a:off x="1252543" y="1989396"/>
            <a:ext cx="9721127" cy="4312587"/>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grpSp>
        <p:nvGrpSpPr>
          <p:cNvPr id="30" name="Group 29"/>
          <p:cNvGrpSpPr/>
          <p:nvPr/>
        </p:nvGrpSpPr>
        <p:grpSpPr>
          <a:xfrm>
            <a:off x="2182093" y="6288032"/>
            <a:ext cx="10009907" cy="5073306"/>
            <a:chOff x="1113373" y="1438911"/>
            <a:chExt cx="10009907" cy="5073306"/>
          </a:xfrm>
        </p:grpSpPr>
        <p:sp>
          <p:nvSpPr>
            <p:cNvPr id="31"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141</a:t>
              </a:r>
              <a:endParaRPr sz="1000">
                <a:latin typeface="Arial"/>
                <a:cs typeface="Arial"/>
              </a:endParaRPr>
            </a:p>
          </p:txBody>
        </p:sp>
        <p:sp>
          <p:nvSpPr>
            <p:cNvPr id="32"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33" name="Group 24"/>
            <p:cNvGrpSpPr/>
            <p:nvPr/>
          </p:nvGrpSpPr>
          <p:grpSpPr>
            <a:xfrm>
              <a:off x="1113373" y="1438911"/>
              <a:ext cx="10009907" cy="5073306"/>
              <a:chOff x="1113373" y="1438911"/>
              <a:chExt cx="10009907" cy="5073306"/>
            </a:xfrm>
          </p:grpSpPr>
          <p:sp>
            <p:nvSpPr>
              <p:cNvPr id="34" name="object 13"/>
              <p:cNvSpPr/>
              <p:nvPr/>
            </p:nvSpPr>
            <p:spPr>
              <a:xfrm>
                <a:off x="1113373" y="1438911"/>
                <a:ext cx="10009907" cy="5073306"/>
              </a:xfrm>
              <a:prstGeom prst="rect">
                <a:avLst/>
              </a:prstGeom>
              <a:blipFill>
                <a:blip r:embed="rId4" cstate="print"/>
                <a:stretch>
                  <a:fillRect/>
                </a:stretch>
              </a:blipFill>
            </p:spPr>
            <p:txBody>
              <a:bodyPr wrap="square" lIns="0" tIns="0" rIns="0" bIns="0" rtlCol="0"/>
              <a:lstStyle/>
              <a:p>
                <a:endParaRPr/>
              </a:p>
            </p:txBody>
          </p:sp>
          <p:grpSp>
            <p:nvGrpSpPr>
              <p:cNvPr id="35" name="object 15"/>
              <p:cNvGrpSpPr/>
              <p:nvPr/>
            </p:nvGrpSpPr>
            <p:grpSpPr>
              <a:xfrm>
                <a:off x="2299810" y="1983866"/>
                <a:ext cx="7992357" cy="3607203"/>
                <a:chOff x="2014727" y="2185923"/>
                <a:chExt cx="7001637" cy="3974593"/>
              </a:xfrm>
            </p:grpSpPr>
            <p:sp>
              <p:nvSpPr>
                <p:cNvPr id="36" name="object 16"/>
                <p:cNvSpPr/>
                <p:nvPr/>
              </p:nvSpPr>
              <p:spPr>
                <a:xfrm>
                  <a:off x="2590799" y="3368547"/>
                  <a:ext cx="649605" cy="259079"/>
                </a:xfrm>
                <a:custGeom>
                  <a:avLst/>
                  <a:gdLst/>
                  <a:ahLst/>
                  <a:cxnLst/>
                  <a:rect l="l" t="t" r="r" b="b"/>
                  <a:pathLst>
                    <a:path w="649605" h="259079">
                      <a:moveTo>
                        <a:pt x="326136" y="0"/>
                      </a:moveTo>
                      <a:lnTo>
                        <a:pt x="260490" y="2625"/>
                      </a:lnTo>
                      <a:lnTo>
                        <a:pt x="199310" y="10144"/>
                      </a:lnTo>
                      <a:lnTo>
                        <a:pt x="143916" y="22020"/>
                      </a:lnTo>
                      <a:lnTo>
                        <a:pt x="95631" y="37718"/>
                      </a:lnTo>
                      <a:lnTo>
                        <a:pt x="55774" y="56703"/>
                      </a:lnTo>
                      <a:lnTo>
                        <a:pt x="6637" y="102387"/>
                      </a:lnTo>
                      <a:lnTo>
                        <a:pt x="0" y="128015"/>
                      </a:lnTo>
                      <a:lnTo>
                        <a:pt x="6637" y="154650"/>
                      </a:lnTo>
                      <a:lnTo>
                        <a:pt x="55774" y="201632"/>
                      </a:lnTo>
                      <a:lnTo>
                        <a:pt x="95631" y="220979"/>
                      </a:lnTo>
                      <a:lnTo>
                        <a:pt x="143916" y="236898"/>
                      </a:lnTo>
                      <a:lnTo>
                        <a:pt x="199310" y="248888"/>
                      </a:lnTo>
                      <a:lnTo>
                        <a:pt x="260490" y="256448"/>
                      </a:lnTo>
                      <a:lnTo>
                        <a:pt x="326136" y="259079"/>
                      </a:lnTo>
                      <a:lnTo>
                        <a:pt x="391650" y="256448"/>
                      </a:lnTo>
                      <a:lnTo>
                        <a:pt x="452485" y="248888"/>
                      </a:lnTo>
                      <a:lnTo>
                        <a:pt x="507390" y="236898"/>
                      </a:lnTo>
                      <a:lnTo>
                        <a:pt x="555117" y="220980"/>
                      </a:lnTo>
                      <a:lnTo>
                        <a:pt x="594413" y="201632"/>
                      </a:lnTo>
                      <a:lnTo>
                        <a:pt x="642717" y="154650"/>
                      </a:lnTo>
                      <a:lnTo>
                        <a:pt x="649224" y="128015"/>
                      </a:lnTo>
                      <a:lnTo>
                        <a:pt x="642717" y="102387"/>
                      </a:lnTo>
                      <a:lnTo>
                        <a:pt x="594413" y="56703"/>
                      </a:lnTo>
                      <a:lnTo>
                        <a:pt x="555116" y="37719"/>
                      </a:lnTo>
                      <a:lnTo>
                        <a:pt x="507390" y="22020"/>
                      </a:lnTo>
                      <a:lnTo>
                        <a:pt x="452485" y="10144"/>
                      </a:lnTo>
                      <a:lnTo>
                        <a:pt x="391650" y="2625"/>
                      </a:lnTo>
                      <a:lnTo>
                        <a:pt x="326136" y="0"/>
                      </a:lnTo>
                    </a:path>
                  </a:pathLst>
                </a:custGeom>
                <a:ln w="24384">
                  <a:solidFill>
                    <a:srgbClr val="CC3300"/>
                  </a:solidFill>
                </a:ln>
              </p:spPr>
              <p:txBody>
                <a:bodyPr wrap="square" lIns="0" tIns="0" rIns="0" bIns="0" rtlCol="0"/>
                <a:lstStyle/>
                <a:p>
                  <a:endParaRPr/>
                </a:p>
              </p:txBody>
            </p:sp>
            <p:sp>
              <p:nvSpPr>
                <p:cNvPr id="37" name="object 17"/>
                <p:cNvSpPr/>
                <p:nvPr/>
              </p:nvSpPr>
              <p:spPr>
                <a:xfrm>
                  <a:off x="2855975" y="2185923"/>
                  <a:ext cx="4188460" cy="1167765"/>
                </a:xfrm>
                <a:custGeom>
                  <a:avLst/>
                  <a:gdLst/>
                  <a:ahLst/>
                  <a:cxnLst/>
                  <a:rect l="l" t="t" r="r" b="b"/>
                  <a:pathLst>
                    <a:path w="4188459" h="1167764">
                      <a:moveTo>
                        <a:pt x="15240" y="1036320"/>
                      </a:moveTo>
                      <a:lnTo>
                        <a:pt x="9143" y="1039367"/>
                      </a:lnTo>
                      <a:lnTo>
                        <a:pt x="0" y="1045463"/>
                      </a:lnTo>
                      <a:lnTo>
                        <a:pt x="0" y="1051560"/>
                      </a:lnTo>
                      <a:lnTo>
                        <a:pt x="3048" y="1060703"/>
                      </a:lnTo>
                      <a:lnTo>
                        <a:pt x="60960" y="1167384"/>
                      </a:lnTo>
                      <a:lnTo>
                        <a:pt x="78710" y="1139952"/>
                      </a:lnTo>
                      <a:lnTo>
                        <a:pt x="48768" y="1139952"/>
                      </a:lnTo>
                      <a:lnTo>
                        <a:pt x="48768" y="1112520"/>
                      </a:lnTo>
                      <a:lnTo>
                        <a:pt x="53264" y="1092285"/>
                      </a:lnTo>
                      <a:lnTo>
                        <a:pt x="27431" y="1045463"/>
                      </a:lnTo>
                      <a:lnTo>
                        <a:pt x="24384" y="1039367"/>
                      </a:lnTo>
                      <a:lnTo>
                        <a:pt x="15240" y="1036320"/>
                      </a:lnTo>
                      <a:close/>
                    </a:path>
                    <a:path w="4188459" h="1167764">
                      <a:moveTo>
                        <a:pt x="63530" y="1110892"/>
                      </a:moveTo>
                      <a:lnTo>
                        <a:pt x="48768" y="1133855"/>
                      </a:lnTo>
                      <a:lnTo>
                        <a:pt x="48768" y="1139952"/>
                      </a:lnTo>
                      <a:lnTo>
                        <a:pt x="76200" y="1139952"/>
                      </a:lnTo>
                      <a:lnTo>
                        <a:pt x="76962" y="1133855"/>
                      </a:lnTo>
                      <a:lnTo>
                        <a:pt x="76200" y="1133855"/>
                      </a:lnTo>
                      <a:lnTo>
                        <a:pt x="63530" y="1110892"/>
                      </a:lnTo>
                      <a:close/>
                    </a:path>
                    <a:path w="4188459" h="1167764">
                      <a:moveTo>
                        <a:pt x="115824" y="1039367"/>
                      </a:moveTo>
                      <a:lnTo>
                        <a:pt x="106680" y="1042415"/>
                      </a:lnTo>
                      <a:lnTo>
                        <a:pt x="103631" y="1048512"/>
                      </a:lnTo>
                      <a:lnTo>
                        <a:pt x="85516" y="1076691"/>
                      </a:lnTo>
                      <a:lnTo>
                        <a:pt x="82296" y="1091184"/>
                      </a:lnTo>
                      <a:lnTo>
                        <a:pt x="76200" y="1139952"/>
                      </a:lnTo>
                      <a:lnTo>
                        <a:pt x="78710" y="1139952"/>
                      </a:lnTo>
                      <a:lnTo>
                        <a:pt x="128016" y="1063752"/>
                      </a:lnTo>
                      <a:lnTo>
                        <a:pt x="131063" y="1057655"/>
                      </a:lnTo>
                      <a:lnTo>
                        <a:pt x="128016" y="1048512"/>
                      </a:lnTo>
                      <a:lnTo>
                        <a:pt x="121919" y="1045463"/>
                      </a:lnTo>
                      <a:lnTo>
                        <a:pt x="115824" y="1039367"/>
                      </a:lnTo>
                      <a:close/>
                    </a:path>
                    <a:path w="4188459" h="1167764">
                      <a:moveTo>
                        <a:pt x="53264" y="1092285"/>
                      </a:moveTo>
                      <a:lnTo>
                        <a:pt x="48768" y="1112520"/>
                      </a:lnTo>
                      <a:lnTo>
                        <a:pt x="48768" y="1133855"/>
                      </a:lnTo>
                      <a:lnTo>
                        <a:pt x="63530" y="1110892"/>
                      </a:lnTo>
                      <a:lnTo>
                        <a:pt x="53264" y="1092285"/>
                      </a:lnTo>
                      <a:close/>
                    </a:path>
                    <a:path w="4188459" h="1167764">
                      <a:moveTo>
                        <a:pt x="85516" y="1076691"/>
                      </a:moveTo>
                      <a:lnTo>
                        <a:pt x="63530" y="1110892"/>
                      </a:lnTo>
                      <a:lnTo>
                        <a:pt x="76200" y="1133855"/>
                      </a:lnTo>
                      <a:lnTo>
                        <a:pt x="76962" y="1133855"/>
                      </a:lnTo>
                      <a:lnTo>
                        <a:pt x="82296" y="1091184"/>
                      </a:lnTo>
                      <a:lnTo>
                        <a:pt x="85516" y="1076691"/>
                      </a:lnTo>
                      <a:close/>
                    </a:path>
                    <a:path w="4188459" h="1167764">
                      <a:moveTo>
                        <a:pt x="2310384" y="0"/>
                      </a:moveTo>
                      <a:lnTo>
                        <a:pt x="2118360" y="0"/>
                      </a:lnTo>
                      <a:lnTo>
                        <a:pt x="1923288" y="6096"/>
                      </a:lnTo>
                      <a:lnTo>
                        <a:pt x="1828800" y="15239"/>
                      </a:lnTo>
                      <a:lnTo>
                        <a:pt x="1636776" y="39624"/>
                      </a:lnTo>
                      <a:lnTo>
                        <a:pt x="1450848" y="76200"/>
                      </a:lnTo>
                      <a:lnTo>
                        <a:pt x="1267968" y="124967"/>
                      </a:lnTo>
                      <a:lnTo>
                        <a:pt x="1179576" y="152400"/>
                      </a:lnTo>
                      <a:lnTo>
                        <a:pt x="1008888" y="213360"/>
                      </a:lnTo>
                      <a:lnTo>
                        <a:pt x="926591" y="249936"/>
                      </a:lnTo>
                      <a:lnTo>
                        <a:pt x="847344" y="283463"/>
                      </a:lnTo>
                      <a:lnTo>
                        <a:pt x="771144" y="323088"/>
                      </a:lnTo>
                      <a:lnTo>
                        <a:pt x="697991" y="362712"/>
                      </a:lnTo>
                      <a:lnTo>
                        <a:pt x="624839" y="405384"/>
                      </a:lnTo>
                      <a:lnTo>
                        <a:pt x="557784" y="448055"/>
                      </a:lnTo>
                      <a:lnTo>
                        <a:pt x="493775" y="493775"/>
                      </a:lnTo>
                      <a:lnTo>
                        <a:pt x="432815" y="539496"/>
                      </a:lnTo>
                      <a:lnTo>
                        <a:pt x="374904" y="585215"/>
                      </a:lnTo>
                      <a:lnTo>
                        <a:pt x="320040" y="633984"/>
                      </a:lnTo>
                      <a:lnTo>
                        <a:pt x="271272" y="685800"/>
                      </a:lnTo>
                      <a:lnTo>
                        <a:pt x="228600" y="734567"/>
                      </a:lnTo>
                      <a:lnTo>
                        <a:pt x="207263" y="762000"/>
                      </a:lnTo>
                      <a:lnTo>
                        <a:pt x="185928" y="786384"/>
                      </a:lnTo>
                      <a:lnTo>
                        <a:pt x="167640" y="813815"/>
                      </a:lnTo>
                      <a:lnTo>
                        <a:pt x="152400" y="841248"/>
                      </a:lnTo>
                      <a:lnTo>
                        <a:pt x="134112" y="865631"/>
                      </a:lnTo>
                      <a:lnTo>
                        <a:pt x="118872" y="893063"/>
                      </a:lnTo>
                      <a:lnTo>
                        <a:pt x="82296" y="975360"/>
                      </a:lnTo>
                      <a:lnTo>
                        <a:pt x="73151" y="1002791"/>
                      </a:lnTo>
                      <a:lnTo>
                        <a:pt x="67056" y="1030224"/>
                      </a:lnTo>
                      <a:lnTo>
                        <a:pt x="57912" y="1057655"/>
                      </a:lnTo>
                      <a:lnTo>
                        <a:pt x="54863" y="1085088"/>
                      </a:lnTo>
                      <a:lnTo>
                        <a:pt x="53264" y="1092285"/>
                      </a:lnTo>
                      <a:lnTo>
                        <a:pt x="63530" y="1110892"/>
                      </a:lnTo>
                      <a:lnTo>
                        <a:pt x="85516" y="1076691"/>
                      </a:lnTo>
                      <a:lnTo>
                        <a:pt x="94487" y="1036320"/>
                      </a:lnTo>
                      <a:lnTo>
                        <a:pt x="100584" y="1011936"/>
                      </a:lnTo>
                      <a:lnTo>
                        <a:pt x="109728" y="984503"/>
                      </a:lnTo>
                      <a:lnTo>
                        <a:pt x="118872" y="960120"/>
                      </a:lnTo>
                      <a:lnTo>
                        <a:pt x="131063" y="932688"/>
                      </a:lnTo>
                      <a:lnTo>
                        <a:pt x="146304" y="908303"/>
                      </a:lnTo>
                      <a:lnTo>
                        <a:pt x="158496" y="880872"/>
                      </a:lnTo>
                      <a:lnTo>
                        <a:pt x="173736" y="856488"/>
                      </a:lnTo>
                      <a:lnTo>
                        <a:pt x="192024" y="829055"/>
                      </a:lnTo>
                      <a:lnTo>
                        <a:pt x="228600" y="780288"/>
                      </a:lnTo>
                      <a:lnTo>
                        <a:pt x="249936" y="755903"/>
                      </a:lnTo>
                      <a:lnTo>
                        <a:pt x="292607" y="704088"/>
                      </a:lnTo>
                      <a:lnTo>
                        <a:pt x="341375" y="655320"/>
                      </a:lnTo>
                      <a:lnTo>
                        <a:pt x="448056" y="560831"/>
                      </a:lnTo>
                      <a:lnTo>
                        <a:pt x="509015" y="515112"/>
                      </a:lnTo>
                      <a:lnTo>
                        <a:pt x="573024" y="472439"/>
                      </a:lnTo>
                      <a:lnTo>
                        <a:pt x="640079" y="429767"/>
                      </a:lnTo>
                      <a:lnTo>
                        <a:pt x="710184" y="387096"/>
                      </a:lnTo>
                      <a:lnTo>
                        <a:pt x="783336" y="347472"/>
                      </a:lnTo>
                      <a:lnTo>
                        <a:pt x="859536" y="310896"/>
                      </a:lnTo>
                      <a:lnTo>
                        <a:pt x="938784" y="274320"/>
                      </a:lnTo>
                      <a:lnTo>
                        <a:pt x="1021079" y="240791"/>
                      </a:lnTo>
                      <a:lnTo>
                        <a:pt x="1103376" y="210312"/>
                      </a:lnTo>
                      <a:lnTo>
                        <a:pt x="1188720" y="179831"/>
                      </a:lnTo>
                      <a:lnTo>
                        <a:pt x="1277112" y="152400"/>
                      </a:lnTo>
                      <a:lnTo>
                        <a:pt x="1365503" y="128015"/>
                      </a:lnTo>
                      <a:lnTo>
                        <a:pt x="1548384" y="85343"/>
                      </a:lnTo>
                      <a:lnTo>
                        <a:pt x="1737360" y="54863"/>
                      </a:lnTo>
                      <a:lnTo>
                        <a:pt x="1831848" y="42672"/>
                      </a:lnTo>
                      <a:lnTo>
                        <a:pt x="2020824" y="30479"/>
                      </a:lnTo>
                      <a:lnTo>
                        <a:pt x="2118360" y="27431"/>
                      </a:lnTo>
                      <a:lnTo>
                        <a:pt x="3006851" y="27431"/>
                      </a:lnTo>
                      <a:lnTo>
                        <a:pt x="2962656" y="24384"/>
                      </a:lnTo>
                      <a:lnTo>
                        <a:pt x="2874264" y="21336"/>
                      </a:lnTo>
                      <a:lnTo>
                        <a:pt x="2782824" y="15239"/>
                      </a:lnTo>
                      <a:lnTo>
                        <a:pt x="2310384" y="0"/>
                      </a:lnTo>
                      <a:close/>
                    </a:path>
                    <a:path w="4188459" h="1167764">
                      <a:moveTo>
                        <a:pt x="4157472" y="237743"/>
                      </a:moveTo>
                      <a:lnTo>
                        <a:pt x="4160520" y="243839"/>
                      </a:lnTo>
                      <a:lnTo>
                        <a:pt x="4160520" y="240791"/>
                      </a:lnTo>
                      <a:lnTo>
                        <a:pt x="4157472" y="237743"/>
                      </a:lnTo>
                      <a:close/>
                    </a:path>
                    <a:path w="4188459" h="1167764">
                      <a:moveTo>
                        <a:pt x="4187952" y="234696"/>
                      </a:moveTo>
                      <a:lnTo>
                        <a:pt x="4157472" y="234696"/>
                      </a:lnTo>
                      <a:lnTo>
                        <a:pt x="4160520" y="240791"/>
                      </a:lnTo>
                      <a:lnTo>
                        <a:pt x="4160520" y="243839"/>
                      </a:lnTo>
                      <a:lnTo>
                        <a:pt x="4187952" y="240791"/>
                      </a:lnTo>
                      <a:lnTo>
                        <a:pt x="4187952" y="234696"/>
                      </a:lnTo>
                      <a:close/>
                    </a:path>
                    <a:path w="4188459" h="1167764">
                      <a:moveTo>
                        <a:pt x="3006851" y="27431"/>
                      </a:moveTo>
                      <a:lnTo>
                        <a:pt x="2118360" y="27431"/>
                      </a:lnTo>
                      <a:lnTo>
                        <a:pt x="2502408" y="33527"/>
                      </a:lnTo>
                      <a:lnTo>
                        <a:pt x="2779776" y="42672"/>
                      </a:lnTo>
                      <a:lnTo>
                        <a:pt x="2962656" y="54863"/>
                      </a:lnTo>
                      <a:lnTo>
                        <a:pt x="3051048" y="57912"/>
                      </a:lnTo>
                      <a:lnTo>
                        <a:pt x="3218688" y="70103"/>
                      </a:lnTo>
                      <a:lnTo>
                        <a:pt x="3300984" y="79248"/>
                      </a:lnTo>
                      <a:lnTo>
                        <a:pt x="3456432" y="91439"/>
                      </a:lnTo>
                      <a:lnTo>
                        <a:pt x="3599688" y="109727"/>
                      </a:lnTo>
                      <a:lnTo>
                        <a:pt x="3666744" y="115824"/>
                      </a:lnTo>
                      <a:lnTo>
                        <a:pt x="3730752" y="124967"/>
                      </a:lnTo>
                      <a:lnTo>
                        <a:pt x="3849624" y="143255"/>
                      </a:lnTo>
                      <a:lnTo>
                        <a:pt x="3901440" y="152400"/>
                      </a:lnTo>
                      <a:lnTo>
                        <a:pt x="3950207" y="164591"/>
                      </a:lnTo>
                      <a:lnTo>
                        <a:pt x="3992879" y="173736"/>
                      </a:lnTo>
                      <a:lnTo>
                        <a:pt x="4014216" y="176784"/>
                      </a:lnTo>
                      <a:lnTo>
                        <a:pt x="4050792" y="188975"/>
                      </a:lnTo>
                      <a:lnTo>
                        <a:pt x="4069079" y="192024"/>
                      </a:lnTo>
                      <a:lnTo>
                        <a:pt x="4084320" y="198120"/>
                      </a:lnTo>
                      <a:lnTo>
                        <a:pt x="4096512" y="204215"/>
                      </a:lnTo>
                      <a:lnTo>
                        <a:pt x="4111752" y="207263"/>
                      </a:lnTo>
                      <a:lnTo>
                        <a:pt x="4120896" y="213360"/>
                      </a:lnTo>
                      <a:lnTo>
                        <a:pt x="4139183" y="222503"/>
                      </a:lnTo>
                      <a:lnTo>
                        <a:pt x="4148328" y="228600"/>
                      </a:lnTo>
                      <a:lnTo>
                        <a:pt x="4157472" y="237743"/>
                      </a:lnTo>
                      <a:lnTo>
                        <a:pt x="4157472" y="234696"/>
                      </a:lnTo>
                      <a:lnTo>
                        <a:pt x="4187952" y="234696"/>
                      </a:lnTo>
                      <a:lnTo>
                        <a:pt x="4187952" y="231648"/>
                      </a:lnTo>
                      <a:lnTo>
                        <a:pt x="4184904" y="225551"/>
                      </a:lnTo>
                      <a:lnTo>
                        <a:pt x="4181855" y="225551"/>
                      </a:lnTo>
                      <a:lnTo>
                        <a:pt x="4178807" y="219455"/>
                      </a:lnTo>
                      <a:lnTo>
                        <a:pt x="4178807" y="216408"/>
                      </a:lnTo>
                      <a:lnTo>
                        <a:pt x="4172712" y="213360"/>
                      </a:lnTo>
                      <a:lnTo>
                        <a:pt x="4166616" y="204215"/>
                      </a:lnTo>
                      <a:lnTo>
                        <a:pt x="4157472" y="198120"/>
                      </a:lnTo>
                      <a:lnTo>
                        <a:pt x="4145279" y="192024"/>
                      </a:lnTo>
                      <a:lnTo>
                        <a:pt x="4136135" y="188975"/>
                      </a:lnTo>
                      <a:lnTo>
                        <a:pt x="4120896" y="182879"/>
                      </a:lnTo>
                      <a:lnTo>
                        <a:pt x="4108704" y="176784"/>
                      </a:lnTo>
                      <a:lnTo>
                        <a:pt x="4093464" y="170687"/>
                      </a:lnTo>
                      <a:lnTo>
                        <a:pt x="4078224" y="167639"/>
                      </a:lnTo>
                      <a:lnTo>
                        <a:pt x="4023359" y="149351"/>
                      </a:lnTo>
                      <a:lnTo>
                        <a:pt x="4002024" y="146303"/>
                      </a:lnTo>
                      <a:lnTo>
                        <a:pt x="3956304" y="134112"/>
                      </a:lnTo>
                      <a:lnTo>
                        <a:pt x="3907535" y="124967"/>
                      </a:lnTo>
                      <a:lnTo>
                        <a:pt x="3855720" y="115824"/>
                      </a:lnTo>
                      <a:lnTo>
                        <a:pt x="3736848" y="97536"/>
                      </a:lnTo>
                      <a:lnTo>
                        <a:pt x="3605784" y="79248"/>
                      </a:lnTo>
                      <a:lnTo>
                        <a:pt x="3532632" y="73151"/>
                      </a:lnTo>
                      <a:lnTo>
                        <a:pt x="3459479" y="64008"/>
                      </a:lnTo>
                      <a:lnTo>
                        <a:pt x="3383279" y="57912"/>
                      </a:lnTo>
                      <a:lnTo>
                        <a:pt x="3304032" y="48767"/>
                      </a:lnTo>
                      <a:lnTo>
                        <a:pt x="3006851" y="27431"/>
                      </a:lnTo>
                      <a:close/>
                    </a:path>
                  </a:pathLst>
                </a:custGeom>
                <a:solidFill>
                  <a:srgbClr val="CC3300"/>
                </a:solidFill>
              </p:spPr>
              <p:txBody>
                <a:bodyPr wrap="square" lIns="0" tIns="0" rIns="0" bIns="0" rtlCol="0"/>
                <a:lstStyle/>
                <a:p>
                  <a:endParaRPr/>
                </a:p>
              </p:txBody>
            </p:sp>
            <p:sp>
              <p:nvSpPr>
                <p:cNvPr id="38" name="object 18"/>
                <p:cNvSpPr/>
                <p:nvPr/>
              </p:nvSpPr>
              <p:spPr>
                <a:xfrm>
                  <a:off x="4684775" y="3405123"/>
                  <a:ext cx="502920" cy="231775"/>
                </a:xfrm>
                <a:custGeom>
                  <a:avLst/>
                  <a:gdLst/>
                  <a:ahLst/>
                  <a:cxnLst/>
                  <a:rect l="l" t="t" r="r" b="b"/>
                  <a:pathLst>
                    <a:path w="502920" h="231775">
                      <a:moveTo>
                        <a:pt x="252984" y="0"/>
                      </a:moveTo>
                      <a:lnTo>
                        <a:pt x="185561" y="4134"/>
                      </a:lnTo>
                      <a:lnTo>
                        <a:pt x="125080" y="15804"/>
                      </a:lnTo>
                      <a:lnTo>
                        <a:pt x="73913" y="33909"/>
                      </a:lnTo>
                      <a:lnTo>
                        <a:pt x="34431" y="57347"/>
                      </a:lnTo>
                      <a:lnTo>
                        <a:pt x="0" y="115824"/>
                      </a:lnTo>
                      <a:lnTo>
                        <a:pt x="9002" y="146628"/>
                      </a:lnTo>
                      <a:lnTo>
                        <a:pt x="73913" y="197738"/>
                      </a:lnTo>
                      <a:lnTo>
                        <a:pt x="125080" y="215843"/>
                      </a:lnTo>
                      <a:lnTo>
                        <a:pt x="185561" y="227513"/>
                      </a:lnTo>
                      <a:lnTo>
                        <a:pt x="252984" y="231648"/>
                      </a:lnTo>
                      <a:lnTo>
                        <a:pt x="319122" y="227513"/>
                      </a:lnTo>
                      <a:lnTo>
                        <a:pt x="378742" y="215843"/>
                      </a:lnTo>
                      <a:lnTo>
                        <a:pt x="429387" y="197738"/>
                      </a:lnTo>
                      <a:lnTo>
                        <a:pt x="468601" y="174300"/>
                      </a:lnTo>
                      <a:lnTo>
                        <a:pt x="502920" y="115824"/>
                      </a:lnTo>
                      <a:lnTo>
                        <a:pt x="493931" y="85019"/>
                      </a:lnTo>
                      <a:lnTo>
                        <a:pt x="429387" y="33909"/>
                      </a:lnTo>
                      <a:lnTo>
                        <a:pt x="378742" y="15804"/>
                      </a:lnTo>
                      <a:lnTo>
                        <a:pt x="319122" y="4134"/>
                      </a:lnTo>
                      <a:lnTo>
                        <a:pt x="252984" y="0"/>
                      </a:lnTo>
                    </a:path>
                  </a:pathLst>
                </a:custGeom>
                <a:ln w="24384">
                  <a:solidFill>
                    <a:srgbClr val="0000FF"/>
                  </a:solidFill>
                </a:ln>
              </p:spPr>
              <p:txBody>
                <a:bodyPr wrap="square" lIns="0" tIns="0" rIns="0" bIns="0" rtlCol="0"/>
                <a:lstStyle/>
                <a:p>
                  <a:endParaRPr/>
                </a:p>
              </p:txBody>
            </p:sp>
            <p:sp>
              <p:nvSpPr>
                <p:cNvPr id="39" name="object 19"/>
                <p:cNvSpPr/>
                <p:nvPr/>
              </p:nvSpPr>
              <p:spPr>
                <a:xfrm>
                  <a:off x="4876942" y="3648963"/>
                  <a:ext cx="2152015" cy="756285"/>
                </a:xfrm>
                <a:custGeom>
                  <a:avLst/>
                  <a:gdLst/>
                  <a:ahLst/>
                  <a:cxnLst/>
                  <a:rect l="l" t="t" r="r" b="b"/>
                  <a:pathLst>
                    <a:path w="2152015" h="756285">
                      <a:moveTo>
                        <a:pt x="61468" y="55840"/>
                      </a:moveTo>
                      <a:lnTo>
                        <a:pt x="52262" y="73638"/>
                      </a:lnTo>
                      <a:lnTo>
                        <a:pt x="57769" y="106680"/>
                      </a:lnTo>
                      <a:lnTo>
                        <a:pt x="69961" y="143256"/>
                      </a:lnTo>
                      <a:lnTo>
                        <a:pt x="97393" y="213360"/>
                      </a:lnTo>
                      <a:lnTo>
                        <a:pt x="115681" y="246887"/>
                      </a:lnTo>
                      <a:lnTo>
                        <a:pt x="137017" y="280415"/>
                      </a:lnTo>
                      <a:lnTo>
                        <a:pt x="161401" y="313944"/>
                      </a:lnTo>
                      <a:lnTo>
                        <a:pt x="185785" y="344424"/>
                      </a:lnTo>
                      <a:lnTo>
                        <a:pt x="213217" y="377951"/>
                      </a:lnTo>
                      <a:lnTo>
                        <a:pt x="240649" y="408432"/>
                      </a:lnTo>
                      <a:lnTo>
                        <a:pt x="304657" y="466344"/>
                      </a:lnTo>
                      <a:lnTo>
                        <a:pt x="377809" y="521208"/>
                      </a:lnTo>
                      <a:lnTo>
                        <a:pt x="414385" y="545591"/>
                      </a:lnTo>
                      <a:lnTo>
                        <a:pt x="493633" y="594360"/>
                      </a:lnTo>
                      <a:lnTo>
                        <a:pt x="578977" y="637032"/>
                      </a:lnTo>
                      <a:lnTo>
                        <a:pt x="621649" y="655320"/>
                      </a:lnTo>
                      <a:lnTo>
                        <a:pt x="713089" y="691896"/>
                      </a:lnTo>
                      <a:lnTo>
                        <a:pt x="758809" y="704088"/>
                      </a:lnTo>
                      <a:lnTo>
                        <a:pt x="807577" y="719328"/>
                      </a:lnTo>
                      <a:lnTo>
                        <a:pt x="853297" y="728472"/>
                      </a:lnTo>
                      <a:lnTo>
                        <a:pt x="950833" y="746760"/>
                      </a:lnTo>
                      <a:lnTo>
                        <a:pt x="1100185" y="755904"/>
                      </a:lnTo>
                      <a:lnTo>
                        <a:pt x="1292209" y="749808"/>
                      </a:lnTo>
                      <a:lnTo>
                        <a:pt x="1389745" y="743712"/>
                      </a:lnTo>
                      <a:lnTo>
                        <a:pt x="1572625" y="725424"/>
                      </a:lnTo>
                      <a:lnTo>
                        <a:pt x="1051417" y="725424"/>
                      </a:lnTo>
                      <a:lnTo>
                        <a:pt x="1002649" y="722376"/>
                      </a:lnTo>
                      <a:lnTo>
                        <a:pt x="908161" y="710184"/>
                      </a:lnTo>
                      <a:lnTo>
                        <a:pt x="859393" y="701040"/>
                      </a:lnTo>
                      <a:lnTo>
                        <a:pt x="722233" y="664463"/>
                      </a:lnTo>
                      <a:lnTo>
                        <a:pt x="676513" y="646176"/>
                      </a:lnTo>
                      <a:lnTo>
                        <a:pt x="633841" y="630936"/>
                      </a:lnTo>
                      <a:lnTo>
                        <a:pt x="591169" y="612648"/>
                      </a:lnTo>
                      <a:lnTo>
                        <a:pt x="505825" y="569976"/>
                      </a:lnTo>
                      <a:lnTo>
                        <a:pt x="466201" y="545591"/>
                      </a:lnTo>
                      <a:lnTo>
                        <a:pt x="356473" y="472439"/>
                      </a:lnTo>
                      <a:lnTo>
                        <a:pt x="322945" y="445008"/>
                      </a:lnTo>
                      <a:lnTo>
                        <a:pt x="292465" y="414527"/>
                      </a:lnTo>
                      <a:lnTo>
                        <a:pt x="261985" y="387096"/>
                      </a:lnTo>
                      <a:lnTo>
                        <a:pt x="231505" y="356615"/>
                      </a:lnTo>
                      <a:lnTo>
                        <a:pt x="182737" y="295656"/>
                      </a:lnTo>
                      <a:lnTo>
                        <a:pt x="161401" y="262127"/>
                      </a:lnTo>
                      <a:lnTo>
                        <a:pt x="140065" y="231648"/>
                      </a:lnTo>
                      <a:lnTo>
                        <a:pt x="109585" y="164591"/>
                      </a:lnTo>
                      <a:lnTo>
                        <a:pt x="97393" y="134112"/>
                      </a:lnTo>
                      <a:lnTo>
                        <a:pt x="85201" y="100584"/>
                      </a:lnTo>
                      <a:lnTo>
                        <a:pt x="82915" y="88011"/>
                      </a:lnTo>
                      <a:lnTo>
                        <a:pt x="61468" y="55840"/>
                      </a:lnTo>
                      <a:close/>
                    </a:path>
                    <a:path w="2152015" h="756285">
                      <a:moveTo>
                        <a:pt x="2147173" y="533400"/>
                      </a:moveTo>
                      <a:lnTo>
                        <a:pt x="2115169" y="533400"/>
                      </a:lnTo>
                      <a:lnTo>
                        <a:pt x="2093833" y="554736"/>
                      </a:lnTo>
                      <a:lnTo>
                        <a:pt x="2078593" y="563880"/>
                      </a:lnTo>
                      <a:lnTo>
                        <a:pt x="2042017" y="582168"/>
                      </a:lnTo>
                      <a:lnTo>
                        <a:pt x="2020681" y="594360"/>
                      </a:lnTo>
                      <a:lnTo>
                        <a:pt x="1996297" y="603503"/>
                      </a:lnTo>
                      <a:lnTo>
                        <a:pt x="1941433" y="621791"/>
                      </a:lnTo>
                      <a:lnTo>
                        <a:pt x="1880473" y="640080"/>
                      </a:lnTo>
                      <a:lnTo>
                        <a:pt x="1843897" y="646176"/>
                      </a:lnTo>
                      <a:lnTo>
                        <a:pt x="1810369" y="655320"/>
                      </a:lnTo>
                      <a:lnTo>
                        <a:pt x="1773793" y="664463"/>
                      </a:lnTo>
                      <a:lnTo>
                        <a:pt x="1694545" y="676656"/>
                      </a:lnTo>
                      <a:lnTo>
                        <a:pt x="1654921" y="685800"/>
                      </a:lnTo>
                      <a:lnTo>
                        <a:pt x="1566529" y="697992"/>
                      </a:lnTo>
                      <a:lnTo>
                        <a:pt x="1386697" y="716280"/>
                      </a:lnTo>
                      <a:lnTo>
                        <a:pt x="1292209" y="722376"/>
                      </a:lnTo>
                      <a:lnTo>
                        <a:pt x="1194673" y="725424"/>
                      </a:lnTo>
                      <a:lnTo>
                        <a:pt x="1572625" y="725424"/>
                      </a:lnTo>
                      <a:lnTo>
                        <a:pt x="1700641" y="707136"/>
                      </a:lnTo>
                      <a:lnTo>
                        <a:pt x="1740265" y="697992"/>
                      </a:lnTo>
                      <a:lnTo>
                        <a:pt x="1779889" y="691896"/>
                      </a:lnTo>
                      <a:lnTo>
                        <a:pt x="1853041" y="673608"/>
                      </a:lnTo>
                      <a:lnTo>
                        <a:pt x="1886569" y="667512"/>
                      </a:lnTo>
                      <a:lnTo>
                        <a:pt x="1920097" y="658368"/>
                      </a:lnTo>
                      <a:lnTo>
                        <a:pt x="1950577" y="649224"/>
                      </a:lnTo>
                      <a:lnTo>
                        <a:pt x="1978009" y="640080"/>
                      </a:lnTo>
                      <a:lnTo>
                        <a:pt x="2005441" y="627888"/>
                      </a:lnTo>
                      <a:lnTo>
                        <a:pt x="2032873" y="618744"/>
                      </a:lnTo>
                      <a:lnTo>
                        <a:pt x="2054209" y="609600"/>
                      </a:lnTo>
                      <a:lnTo>
                        <a:pt x="2075545" y="597408"/>
                      </a:lnTo>
                      <a:lnTo>
                        <a:pt x="2093833" y="588263"/>
                      </a:lnTo>
                      <a:lnTo>
                        <a:pt x="2112121" y="576072"/>
                      </a:lnTo>
                      <a:lnTo>
                        <a:pt x="2133457" y="554736"/>
                      </a:lnTo>
                      <a:lnTo>
                        <a:pt x="2136505" y="554736"/>
                      </a:lnTo>
                      <a:lnTo>
                        <a:pt x="2136505" y="551688"/>
                      </a:lnTo>
                      <a:lnTo>
                        <a:pt x="2142601" y="542544"/>
                      </a:lnTo>
                      <a:lnTo>
                        <a:pt x="2145649" y="539496"/>
                      </a:lnTo>
                      <a:lnTo>
                        <a:pt x="2147173" y="533400"/>
                      </a:lnTo>
                      <a:close/>
                    </a:path>
                    <a:path w="2152015" h="756285">
                      <a:moveTo>
                        <a:pt x="2151745" y="524256"/>
                      </a:moveTo>
                      <a:lnTo>
                        <a:pt x="2121265" y="524256"/>
                      </a:lnTo>
                      <a:lnTo>
                        <a:pt x="2112121" y="536448"/>
                      </a:lnTo>
                      <a:lnTo>
                        <a:pt x="2115169" y="533400"/>
                      </a:lnTo>
                      <a:lnTo>
                        <a:pt x="2147173" y="533400"/>
                      </a:lnTo>
                      <a:lnTo>
                        <a:pt x="2148697" y="527303"/>
                      </a:lnTo>
                      <a:lnTo>
                        <a:pt x="2151745" y="524256"/>
                      </a:lnTo>
                      <a:close/>
                    </a:path>
                    <a:path w="2152015" h="756285">
                      <a:moveTo>
                        <a:pt x="2151745" y="518160"/>
                      </a:moveTo>
                      <a:lnTo>
                        <a:pt x="2124313" y="518160"/>
                      </a:lnTo>
                      <a:lnTo>
                        <a:pt x="2118217" y="527303"/>
                      </a:lnTo>
                      <a:lnTo>
                        <a:pt x="2121265" y="524256"/>
                      </a:lnTo>
                      <a:lnTo>
                        <a:pt x="2151745" y="524256"/>
                      </a:lnTo>
                      <a:lnTo>
                        <a:pt x="2151745" y="518160"/>
                      </a:lnTo>
                      <a:close/>
                    </a:path>
                    <a:path w="2152015" h="756285">
                      <a:moveTo>
                        <a:pt x="2124313" y="509015"/>
                      </a:moveTo>
                      <a:lnTo>
                        <a:pt x="2121265" y="521208"/>
                      </a:lnTo>
                      <a:lnTo>
                        <a:pt x="2124313" y="518160"/>
                      </a:lnTo>
                      <a:lnTo>
                        <a:pt x="2151745" y="518160"/>
                      </a:lnTo>
                      <a:lnTo>
                        <a:pt x="2151745" y="515112"/>
                      </a:lnTo>
                      <a:lnTo>
                        <a:pt x="2124313" y="509015"/>
                      </a:lnTo>
                      <a:close/>
                    </a:path>
                    <a:path w="2152015" h="756285">
                      <a:moveTo>
                        <a:pt x="45577" y="28875"/>
                      </a:moveTo>
                      <a:lnTo>
                        <a:pt x="2905" y="109727"/>
                      </a:lnTo>
                      <a:lnTo>
                        <a:pt x="0" y="114728"/>
                      </a:lnTo>
                      <a:lnTo>
                        <a:pt x="238" y="120015"/>
                      </a:lnTo>
                      <a:lnTo>
                        <a:pt x="3333" y="124729"/>
                      </a:lnTo>
                      <a:lnTo>
                        <a:pt x="9001" y="128015"/>
                      </a:lnTo>
                      <a:lnTo>
                        <a:pt x="15097" y="131063"/>
                      </a:lnTo>
                      <a:lnTo>
                        <a:pt x="24241" y="128015"/>
                      </a:lnTo>
                      <a:lnTo>
                        <a:pt x="27289" y="121920"/>
                      </a:lnTo>
                      <a:lnTo>
                        <a:pt x="52262" y="73638"/>
                      </a:lnTo>
                      <a:lnTo>
                        <a:pt x="51673" y="70103"/>
                      </a:lnTo>
                      <a:lnTo>
                        <a:pt x="45577" y="36575"/>
                      </a:lnTo>
                      <a:lnTo>
                        <a:pt x="45577" y="28875"/>
                      </a:lnTo>
                      <a:close/>
                    </a:path>
                    <a:path w="2152015" h="756285">
                      <a:moveTo>
                        <a:pt x="78567" y="27432"/>
                      </a:moveTo>
                      <a:lnTo>
                        <a:pt x="76057" y="27432"/>
                      </a:lnTo>
                      <a:lnTo>
                        <a:pt x="76057" y="33527"/>
                      </a:lnTo>
                      <a:lnTo>
                        <a:pt x="79105" y="67056"/>
                      </a:lnTo>
                      <a:lnTo>
                        <a:pt x="82915" y="88011"/>
                      </a:lnTo>
                      <a:lnTo>
                        <a:pt x="103489" y="118872"/>
                      </a:lnTo>
                      <a:lnTo>
                        <a:pt x="106537" y="124968"/>
                      </a:lnTo>
                      <a:lnTo>
                        <a:pt x="115681" y="128015"/>
                      </a:lnTo>
                      <a:lnTo>
                        <a:pt x="121777" y="121920"/>
                      </a:lnTo>
                      <a:lnTo>
                        <a:pt x="127873" y="118872"/>
                      </a:lnTo>
                      <a:lnTo>
                        <a:pt x="130921" y="109727"/>
                      </a:lnTo>
                      <a:lnTo>
                        <a:pt x="127873" y="103632"/>
                      </a:lnTo>
                      <a:lnTo>
                        <a:pt x="78567" y="27432"/>
                      </a:lnTo>
                      <a:close/>
                    </a:path>
                    <a:path w="2152015" h="756285">
                      <a:moveTo>
                        <a:pt x="76057" y="33527"/>
                      </a:moveTo>
                      <a:lnTo>
                        <a:pt x="73009" y="33527"/>
                      </a:lnTo>
                      <a:lnTo>
                        <a:pt x="61468" y="55840"/>
                      </a:lnTo>
                      <a:lnTo>
                        <a:pt x="82915" y="88011"/>
                      </a:lnTo>
                      <a:lnTo>
                        <a:pt x="79105" y="67056"/>
                      </a:lnTo>
                      <a:lnTo>
                        <a:pt x="76057" y="33527"/>
                      </a:lnTo>
                      <a:close/>
                    </a:path>
                    <a:path w="2152015" h="756285">
                      <a:moveTo>
                        <a:pt x="60817" y="0"/>
                      </a:moveTo>
                      <a:lnTo>
                        <a:pt x="45577" y="28875"/>
                      </a:lnTo>
                      <a:lnTo>
                        <a:pt x="45577" y="36575"/>
                      </a:lnTo>
                      <a:lnTo>
                        <a:pt x="51673" y="70103"/>
                      </a:lnTo>
                      <a:lnTo>
                        <a:pt x="52262" y="73638"/>
                      </a:lnTo>
                      <a:lnTo>
                        <a:pt x="61468" y="55840"/>
                      </a:lnTo>
                      <a:lnTo>
                        <a:pt x="48625" y="36575"/>
                      </a:lnTo>
                      <a:lnTo>
                        <a:pt x="73009" y="33527"/>
                      </a:lnTo>
                      <a:lnTo>
                        <a:pt x="76057" y="33527"/>
                      </a:lnTo>
                      <a:lnTo>
                        <a:pt x="76057" y="27432"/>
                      </a:lnTo>
                      <a:lnTo>
                        <a:pt x="78567" y="27432"/>
                      </a:lnTo>
                      <a:lnTo>
                        <a:pt x="60817" y="0"/>
                      </a:lnTo>
                      <a:close/>
                    </a:path>
                    <a:path w="2152015" h="756285">
                      <a:moveTo>
                        <a:pt x="73009" y="33527"/>
                      </a:moveTo>
                      <a:lnTo>
                        <a:pt x="48625" y="36575"/>
                      </a:lnTo>
                      <a:lnTo>
                        <a:pt x="61468" y="55840"/>
                      </a:lnTo>
                      <a:lnTo>
                        <a:pt x="73009" y="33527"/>
                      </a:lnTo>
                      <a:close/>
                    </a:path>
                    <a:path w="2152015" h="756285">
                      <a:moveTo>
                        <a:pt x="46339" y="27432"/>
                      </a:moveTo>
                      <a:lnTo>
                        <a:pt x="45577" y="27432"/>
                      </a:lnTo>
                      <a:lnTo>
                        <a:pt x="45577" y="28875"/>
                      </a:lnTo>
                      <a:lnTo>
                        <a:pt x="46339" y="27432"/>
                      </a:lnTo>
                      <a:close/>
                    </a:path>
                  </a:pathLst>
                </a:custGeom>
                <a:solidFill>
                  <a:srgbClr val="0000FF"/>
                </a:solidFill>
              </p:spPr>
              <p:txBody>
                <a:bodyPr wrap="square" lIns="0" tIns="0" rIns="0" bIns="0" rtlCol="0"/>
                <a:lstStyle/>
                <a:p>
                  <a:endParaRPr/>
                </a:p>
              </p:txBody>
            </p:sp>
            <p:sp>
              <p:nvSpPr>
                <p:cNvPr id="40" name="object 20"/>
                <p:cNvSpPr/>
                <p:nvPr/>
              </p:nvSpPr>
              <p:spPr>
                <a:xfrm>
                  <a:off x="2407919" y="3615435"/>
                  <a:ext cx="6608445" cy="939165"/>
                </a:xfrm>
                <a:custGeom>
                  <a:avLst/>
                  <a:gdLst/>
                  <a:ahLst/>
                  <a:cxnLst/>
                  <a:rect l="l" t="t" r="r" b="b"/>
                  <a:pathLst>
                    <a:path w="6608445" h="939164">
                      <a:moveTo>
                        <a:pt x="60959" y="451103"/>
                      </a:moveTo>
                      <a:lnTo>
                        <a:pt x="57912" y="451103"/>
                      </a:lnTo>
                      <a:lnTo>
                        <a:pt x="51221" y="474893"/>
                      </a:lnTo>
                      <a:lnTo>
                        <a:pt x="103631" y="527303"/>
                      </a:lnTo>
                      <a:lnTo>
                        <a:pt x="143256" y="551688"/>
                      </a:lnTo>
                      <a:lnTo>
                        <a:pt x="192024" y="573024"/>
                      </a:lnTo>
                      <a:lnTo>
                        <a:pt x="249936" y="597408"/>
                      </a:lnTo>
                      <a:lnTo>
                        <a:pt x="313944" y="618743"/>
                      </a:lnTo>
                      <a:lnTo>
                        <a:pt x="384048" y="640079"/>
                      </a:lnTo>
                      <a:lnTo>
                        <a:pt x="463296" y="661415"/>
                      </a:lnTo>
                      <a:lnTo>
                        <a:pt x="637032" y="704088"/>
                      </a:lnTo>
                      <a:lnTo>
                        <a:pt x="734568" y="725424"/>
                      </a:lnTo>
                      <a:lnTo>
                        <a:pt x="944880" y="762000"/>
                      </a:lnTo>
                      <a:lnTo>
                        <a:pt x="1176528" y="798576"/>
                      </a:lnTo>
                      <a:lnTo>
                        <a:pt x="1688592" y="859536"/>
                      </a:lnTo>
                      <a:lnTo>
                        <a:pt x="1825752" y="871727"/>
                      </a:lnTo>
                      <a:lnTo>
                        <a:pt x="2109216" y="893063"/>
                      </a:lnTo>
                      <a:lnTo>
                        <a:pt x="2401824" y="911351"/>
                      </a:lnTo>
                      <a:lnTo>
                        <a:pt x="2703576" y="926591"/>
                      </a:lnTo>
                      <a:lnTo>
                        <a:pt x="3008376" y="935736"/>
                      </a:lnTo>
                      <a:lnTo>
                        <a:pt x="3313176" y="938783"/>
                      </a:lnTo>
                      <a:lnTo>
                        <a:pt x="3621024" y="932688"/>
                      </a:lnTo>
                      <a:lnTo>
                        <a:pt x="3925824" y="917447"/>
                      </a:lnTo>
                      <a:lnTo>
                        <a:pt x="4038981" y="908303"/>
                      </a:lnTo>
                      <a:lnTo>
                        <a:pt x="3313176" y="908303"/>
                      </a:lnTo>
                      <a:lnTo>
                        <a:pt x="3008376" y="905256"/>
                      </a:lnTo>
                      <a:lnTo>
                        <a:pt x="2703576" y="899159"/>
                      </a:lnTo>
                      <a:lnTo>
                        <a:pt x="2404872" y="883919"/>
                      </a:lnTo>
                      <a:lnTo>
                        <a:pt x="2112264" y="865632"/>
                      </a:lnTo>
                      <a:lnTo>
                        <a:pt x="1828800" y="844295"/>
                      </a:lnTo>
                      <a:lnTo>
                        <a:pt x="1691640" y="829056"/>
                      </a:lnTo>
                      <a:lnTo>
                        <a:pt x="1557528" y="816863"/>
                      </a:lnTo>
                      <a:lnTo>
                        <a:pt x="1301495" y="786383"/>
                      </a:lnTo>
                      <a:lnTo>
                        <a:pt x="1179576" y="768095"/>
                      </a:lnTo>
                      <a:lnTo>
                        <a:pt x="1063752" y="752856"/>
                      </a:lnTo>
                      <a:lnTo>
                        <a:pt x="841248" y="716280"/>
                      </a:lnTo>
                      <a:lnTo>
                        <a:pt x="740663" y="694944"/>
                      </a:lnTo>
                      <a:lnTo>
                        <a:pt x="643128" y="676655"/>
                      </a:lnTo>
                      <a:lnTo>
                        <a:pt x="469392" y="633984"/>
                      </a:lnTo>
                      <a:lnTo>
                        <a:pt x="393192" y="612648"/>
                      </a:lnTo>
                      <a:lnTo>
                        <a:pt x="323088" y="591312"/>
                      </a:lnTo>
                      <a:lnTo>
                        <a:pt x="259080" y="569976"/>
                      </a:lnTo>
                      <a:lnTo>
                        <a:pt x="176348" y="533400"/>
                      </a:lnTo>
                      <a:lnTo>
                        <a:pt x="118872" y="533400"/>
                      </a:lnTo>
                      <a:lnTo>
                        <a:pt x="128016" y="524255"/>
                      </a:lnTo>
                      <a:lnTo>
                        <a:pt x="128016" y="515112"/>
                      </a:lnTo>
                      <a:lnTo>
                        <a:pt x="124968" y="509015"/>
                      </a:lnTo>
                      <a:lnTo>
                        <a:pt x="122427" y="506475"/>
                      </a:lnTo>
                      <a:lnTo>
                        <a:pt x="115824" y="502919"/>
                      </a:lnTo>
                      <a:lnTo>
                        <a:pt x="89154" y="481584"/>
                      </a:lnTo>
                      <a:lnTo>
                        <a:pt x="88392" y="481584"/>
                      </a:lnTo>
                      <a:lnTo>
                        <a:pt x="64007" y="457200"/>
                      </a:lnTo>
                      <a:lnTo>
                        <a:pt x="65024" y="457200"/>
                      </a:lnTo>
                      <a:lnTo>
                        <a:pt x="60959" y="451103"/>
                      </a:lnTo>
                      <a:close/>
                    </a:path>
                    <a:path w="6608445" h="939164">
                      <a:moveTo>
                        <a:pt x="6537959" y="121919"/>
                      </a:moveTo>
                      <a:lnTo>
                        <a:pt x="6507480" y="164591"/>
                      </a:lnTo>
                      <a:lnTo>
                        <a:pt x="6467856" y="207263"/>
                      </a:lnTo>
                      <a:lnTo>
                        <a:pt x="6422135" y="246887"/>
                      </a:lnTo>
                      <a:lnTo>
                        <a:pt x="6367272" y="286512"/>
                      </a:lnTo>
                      <a:lnTo>
                        <a:pt x="6303263" y="329184"/>
                      </a:lnTo>
                      <a:lnTo>
                        <a:pt x="6233159" y="368808"/>
                      </a:lnTo>
                      <a:lnTo>
                        <a:pt x="6156959" y="405384"/>
                      </a:lnTo>
                      <a:lnTo>
                        <a:pt x="6071615" y="445008"/>
                      </a:lnTo>
                      <a:lnTo>
                        <a:pt x="5983224" y="481584"/>
                      </a:lnTo>
                      <a:lnTo>
                        <a:pt x="5885687" y="518160"/>
                      </a:lnTo>
                      <a:lnTo>
                        <a:pt x="5785104" y="554736"/>
                      </a:lnTo>
                      <a:lnTo>
                        <a:pt x="5565648" y="621791"/>
                      </a:lnTo>
                      <a:lnTo>
                        <a:pt x="5199887" y="713232"/>
                      </a:lnTo>
                      <a:lnTo>
                        <a:pt x="5068824" y="740663"/>
                      </a:lnTo>
                      <a:lnTo>
                        <a:pt x="4797552" y="789432"/>
                      </a:lnTo>
                      <a:lnTo>
                        <a:pt x="4517135" y="829056"/>
                      </a:lnTo>
                      <a:lnTo>
                        <a:pt x="4224528" y="862583"/>
                      </a:lnTo>
                      <a:lnTo>
                        <a:pt x="3925824" y="886968"/>
                      </a:lnTo>
                      <a:lnTo>
                        <a:pt x="3621024" y="905256"/>
                      </a:lnTo>
                      <a:lnTo>
                        <a:pt x="3313176" y="908303"/>
                      </a:lnTo>
                      <a:lnTo>
                        <a:pt x="4038981" y="908303"/>
                      </a:lnTo>
                      <a:lnTo>
                        <a:pt x="4227576" y="893063"/>
                      </a:lnTo>
                      <a:lnTo>
                        <a:pt x="4520183" y="859536"/>
                      </a:lnTo>
                      <a:lnTo>
                        <a:pt x="4803648" y="816863"/>
                      </a:lnTo>
                      <a:lnTo>
                        <a:pt x="5074920" y="768095"/>
                      </a:lnTo>
                      <a:lnTo>
                        <a:pt x="5205983" y="740663"/>
                      </a:lnTo>
                      <a:lnTo>
                        <a:pt x="5455920" y="679703"/>
                      </a:lnTo>
                      <a:lnTo>
                        <a:pt x="5571744" y="649224"/>
                      </a:lnTo>
                      <a:lnTo>
                        <a:pt x="5794248" y="582167"/>
                      </a:lnTo>
                      <a:lnTo>
                        <a:pt x="5894832" y="545591"/>
                      </a:lnTo>
                      <a:lnTo>
                        <a:pt x="5992368" y="509015"/>
                      </a:lnTo>
                      <a:lnTo>
                        <a:pt x="6083808" y="472439"/>
                      </a:lnTo>
                      <a:lnTo>
                        <a:pt x="6169152" y="432815"/>
                      </a:lnTo>
                      <a:lnTo>
                        <a:pt x="6248400" y="393191"/>
                      </a:lnTo>
                      <a:lnTo>
                        <a:pt x="6318504" y="350519"/>
                      </a:lnTo>
                      <a:lnTo>
                        <a:pt x="6382511" y="310896"/>
                      </a:lnTo>
                      <a:lnTo>
                        <a:pt x="6440424" y="268224"/>
                      </a:lnTo>
                      <a:lnTo>
                        <a:pt x="6489191" y="225551"/>
                      </a:lnTo>
                      <a:lnTo>
                        <a:pt x="6531863" y="182879"/>
                      </a:lnTo>
                      <a:lnTo>
                        <a:pt x="6562344" y="140208"/>
                      </a:lnTo>
                      <a:lnTo>
                        <a:pt x="6562344" y="137160"/>
                      </a:lnTo>
                      <a:lnTo>
                        <a:pt x="6569310" y="124967"/>
                      </a:lnTo>
                      <a:lnTo>
                        <a:pt x="6537959" y="124967"/>
                      </a:lnTo>
                      <a:lnTo>
                        <a:pt x="6537959" y="121919"/>
                      </a:lnTo>
                      <a:close/>
                    </a:path>
                    <a:path w="6608445" h="939164">
                      <a:moveTo>
                        <a:pt x="36575" y="420624"/>
                      </a:moveTo>
                      <a:lnTo>
                        <a:pt x="3048" y="539496"/>
                      </a:lnTo>
                      <a:lnTo>
                        <a:pt x="0" y="548639"/>
                      </a:lnTo>
                      <a:lnTo>
                        <a:pt x="6096" y="554736"/>
                      </a:lnTo>
                      <a:lnTo>
                        <a:pt x="12192" y="557784"/>
                      </a:lnTo>
                      <a:lnTo>
                        <a:pt x="21336" y="560831"/>
                      </a:lnTo>
                      <a:lnTo>
                        <a:pt x="27431" y="554736"/>
                      </a:lnTo>
                      <a:lnTo>
                        <a:pt x="30480" y="548639"/>
                      </a:lnTo>
                      <a:lnTo>
                        <a:pt x="49214" y="482030"/>
                      </a:lnTo>
                      <a:lnTo>
                        <a:pt x="42672" y="475488"/>
                      </a:lnTo>
                      <a:lnTo>
                        <a:pt x="30480" y="454151"/>
                      </a:lnTo>
                      <a:lnTo>
                        <a:pt x="54863" y="441960"/>
                      </a:lnTo>
                      <a:lnTo>
                        <a:pt x="57912" y="441960"/>
                      </a:lnTo>
                      <a:lnTo>
                        <a:pt x="36575" y="420624"/>
                      </a:lnTo>
                      <a:close/>
                    </a:path>
                    <a:path w="6608445" h="939164">
                      <a:moveTo>
                        <a:pt x="103631" y="527303"/>
                      </a:moveTo>
                      <a:lnTo>
                        <a:pt x="109728" y="533400"/>
                      </a:lnTo>
                      <a:lnTo>
                        <a:pt x="113538" y="533400"/>
                      </a:lnTo>
                      <a:lnTo>
                        <a:pt x="103631" y="527303"/>
                      </a:lnTo>
                      <a:close/>
                    </a:path>
                    <a:path w="6608445" h="939164">
                      <a:moveTo>
                        <a:pt x="122427" y="506475"/>
                      </a:moveTo>
                      <a:lnTo>
                        <a:pt x="124968" y="509015"/>
                      </a:lnTo>
                      <a:lnTo>
                        <a:pt x="128016" y="515112"/>
                      </a:lnTo>
                      <a:lnTo>
                        <a:pt x="128016" y="524255"/>
                      </a:lnTo>
                      <a:lnTo>
                        <a:pt x="118872" y="533400"/>
                      </a:lnTo>
                      <a:lnTo>
                        <a:pt x="176348" y="533400"/>
                      </a:lnTo>
                      <a:lnTo>
                        <a:pt x="155448" y="524255"/>
                      </a:lnTo>
                      <a:lnTo>
                        <a:pt x="122427" y="506475"/>
                      </a:lnTo>
                      <a:close/>
                    </a:path>
                    <a:path w="6608445" h="939164">
                      <a:moveTo>
                        <a:pt x="51221" y="474893"/>
                      </a:moveTo>
                      <a:lnTo>
                        <a:pt x="49214" y="482030"/>
                      </a:lnTo>
                      <a:lnTo>
                        <a:pt x="70104" y="502919"/>
                      </a:lnTo>
                      <a:lnTo>
                        <a:pt x="103631" y="527303"/>
                      </a:lnTo>
                      <a:lnTo>
                        <a:pt x="51221" y="474893"/>
                      </a:lnTo>
                      <a:close/>
                    </a:path>
                    <a:path w="6608445" h="939164">
                      <a:moveTo>
                        <a:pt x="57912" y="441960"/>
                      </a:moveTo>
                      <a:lnTo>
                        <a:pt x="54863" y="441960"/>
                      </a:lnTo>
                      <a:lnTo>
                        <a:pt x="67056" y="460248"/>
                      </a:lnTo>
                      <a:lnTo>
                        <a:pt x="85343" y="478536"/>
                      </a:lnTo>
                      <a:lnTo>
                        <a:pt x="115824" y="502919"/>
                      </a:lnTo>
                      <a:lnTo>
                        <a:pt x="122427" y="506475"/>
                      </a:lnTo>
                      <a:lnTo>
                        <a:pt x="57912" y="441960"/>
                      </a:lnTo>
                      <a:close/>
                    </a:path>
                    <a:path w="6608445" h="939164">
                      <a:moveTo>
                        <a:pt x="54863" y="441960"/>
                      </a:moveTo>
                      <a:lnTo>
                        <a:pt x="30480" y="454151"/>
                      </a:lnTo>
                      <a:lnTo>
                        <a:pt x="42672" y="475488"/>
                      </a:lnTo>
                      <a:lnTo>
                        <a:pt x="49214" y="482030"/>
                      </a:lnTo>
                      <a:lnTo>
                        <a:pt x="51221" y="474893"/>
                      </a:lnTo>
                      <a:lnTo>
                        <a:pt x="33528" y="457200"/>
                      </a:lnTo>
                      <a:lnTo>
                        <a:pt x="57912" y="451103"/>
                      </a:lnTo>
                      <a:lnTo>
                        <a:pt x="60959" y="451103"/>
                      </a:lnTo>
                      <a:lnTo>
                        <a:pt x="54863" y="441960"/>
                      </a:lnTo>
                      <a:close/>
                    </a:path>
                    <a:path w="6608445" h="939164">
                      <a:moveTo>
                        <a:pt x="85343" y="478536"/>
                      </a:moveTo>
                      <a:lnTo>
                        <a:pt x="88392" y="481584"/>
                      </a:lnTo>
                      <a:lnTo>
                        <a:pt x="89154" y="481584"/>
                      </a:lnTo>
                      <a:lnTo>
                        <a:pt x="85343" y="478536"/>
                      </a:lnTo>
                      <a:close/>
                    </a:path>
                    <a:path w="6608445" h="939164">
                      <a:moveTo>
                        <a:pt x="57912" y="451103"/>
                      </a:moveTo>
                      <a:lnTo>
                        <a:pt x="33528" y="457200"/>
                      </a:lnTo>
                      <a:lnTo>
                        <a:pt x="51221" y="474893"/>
                      </a:lnTo>
                      <a:lnTo>
                        <a:pt x="57912" y="451103"/>
                      </a:lnTo>
                      <a:close/>
                    </a:path>
                    <a:path w="6608445" h="939164">
                      <a:moveTo>
                        <a:pt x="65024" y="457200"/>
                      </a:moveTo>
                      <a:lnTo>
                        <a:pt x="64007" y="457200"/>
                      </a:lnTo>
                      <a:lnTo>
                        <a:pt x="67056" y="460248"/>
                      </a:lnTo>
                      <a:lnTo>
                        <a:pt x="65024" y="457200"/>
                      </a:lnTo>
                      <a:close/>
                    </a:path>
                    <a:path w="6608445" h="939164">
                      <a:moveTo>
                        <a:pt x="6574535" y="39624"/>
                      </a:moveTo>
                      <a:lnTo>
                        <a:pt x="6559296" y="82296"/>
                      </a:lnTo>
                      <a:lnTo>
                        <a:pt x="6562344" y="82296"/>
                      </a:lnTo>
                      <a:lnTo>
                        <a:pt x="6537959" y="124967"/>
                      </a:lnTo>
                      <a:lnTo>
                        <a:pt x="6569310" y="124967"/>
                      </a:lnTo>
                      <a:lnTo>
                        <a:pt x="6586728" y="94487"/>
                      </a:lnTo>
                      <a:lnTo>
                        <a:pt x="6586728" y="91439"/>
                      </a:lnTo>
                      <a:lnTo>
                        <a:pt x="6601968" y="48767"/>
                      </a:lnTo>
                      <a:lnTo>
                        <a:pt x="6601968" y="45719"/>
                      </a:lnTo>
                      <a:lnTo>
                        <a:pt x="6602403" y="42672"/>
                      </a:lnTo>
                      <a:lnTo>
                        <a:pt x="6574535" y="42672"/>
                      </a:lnTo>
                      <a:lnTo>
                        <a:pt x="6574535" y="39624"/>
                      </a:lnTo>
                      <a:close/>
                    </a:path>
                    <a:path w="6608445" h="939164">
                      <a:moveTo>
                        <a:pt x="6577583" y="0"/>
                      </a:moveTo>
                      <a:lnTo>
                        <a:pt x="6574535" y="42672"/>
                      </a:lnTo>
                      <a:lnTo>
                        <a:pt x="6602403" y="42672"/>
                      </a:lnTo>
                      <a:lnTo>
                        <a:pt x="6608063" y="3048"/>
                      </a:lnTo>
                      <a:lnTo>
                        <a:pt x="6577583" y="0"/>
                      </a:lnTo>
                      <a:close/>
                    </a:path>
                  </a:pathLst>
                </a:custGeom>
                <a:solidFill>
                  <a:srgbClr val="006600"/>
                </a:solidFill>
              </p:spPr>
              <p:txBody>
                <a:bodyPr wrap="square" lIns="0" tIns="0" rIns="0" bIns="0" rtlCol="0"/>
                <a:lstStyle/>
                <a:p>
                  <a:endParaRPr/>
                </a:p>
              </p:txBody>
            </p:sp>
            <p:sp>
              <p:nvSpPr>
                <p:cNvPr id="41" name="object 21"/>
                <p:cNvSpPr/>
                <p:nvPr/>
              </p:nvSpPr>
              <p:spPr>
                <a:xfrm>
                  <a:off x="2182367" y="3703827"/>
                  <a:ext cx="521334" cy="320040"/>
                </a:xfrm>
                <a:custGeom>
                  <a:avLst/>
                  <a:gdLst/>
                  <a:ahLst/>
                  <a:cxnLst/>
                  <a:rect l="l" t="t" r="r" b="b"/>
                  <a:pathLst>
                    <a:path w="521335" h="320039">
                      <a:moveTo>
                        <a:pt x="262127" y="0"/>
                      </a:moveTo>
                      <a:lnTo>
                        <a:pt x="202500" y="4141"/>
                      </a:lnTo>
                      <a:lnTo>
                        <a:pt x="147512" y="15959"/>
                      </a:lnTo>
                      <a:lnTo>
                        <a:pt x="98815" y="34549"/>
                      </a:lnTo>
                      <a:lnTo>
                        <a:pt x="58063" y="59005"/>
                      </a:lnTo>
                      <a:lnTo>
                        <a:pt x="26907" y="88418"/>
                      </a:lnTo>
                      <a:lnTo>
                        <a:pt x="7002" y="121884"/>
                      </a:lnTo>
                      <a:lnTo>
                        <a:pt x="0" y="158496"/>
                      </a:lnTo>
                      <a:lnTo>
                        <a:pt x="7002" y="195276"/>
                      </a:lnTo>
                      <a:lnTo>
                        <a:pt x="26907" y="229177"/>
                      </a:lnTo>
                      <a:lnTo>
                        <a:pt x="58063" y="259186"/>
                      </a:lnTo>
                      <a:lnTo>
                        <a:pt x="98815" y="284290"/>
                      </a:lnTo>
                      <a:lnTo>
                        <a:pt x="147512" y="303475"/>
                      </a:lnTo>
                      <a:lnTo>
                        <a:pt x="202500" y="315730"/>
                      </a:lnTo>
                      <a:lnTo>
                        <a:pt x="262127" y="320039"/>
                      </a:lnTo>
                      <a:lnTo>
                        <a:pt x="321586" y="315730"/>
                      </a:lnTo>
                      <a:lnTo>
                        <a:pt x="376139" y="303475"/>
                      </a:lnTo>
                      <a:lnTo>
                        <a:pt x="424240" y="284290"/>
                      </a:lnTo>
                      <a:lnTo>
                        <a:pt x="464344" y="259186"/>
                      </a:lnTo>
                      <a:lnTo>
                        <a:pt x="494904" y="229177"/>
                      </a:lnTo>
                      <a:lnTo>
                        <a:pt x="514374" y="195276"/>
                      </a:lnTo>
                      <a:lnTo>
                        <a:pt x="521207" y="158496"/>
                      </a:lnTo>
                      <a:lnTo>
                        <a:pt x="514374" y="121884"/>
                      </a:lnTo>
                      <a:lnTo>
                        <a:pt x="494904" y="88418"/>
                      </a:lnTo>
                      <a:lnTo>
                        <a:pt x="464344" y="59005"/>
                      </a:lnTo>
                      <a:lnTo>
                        <a:pt x="424240" y="34549"/>
                      </a:lnTo>
                      <a:lnTo>
                        <a:pt x="376139" y="15959"/>
                      </a:lnTo>
                      <a:lnTo>
                        <a:pt x="321586" y="4141"/>
                      </a:lnTo>
                      <a:lnTo>
                        <a:pt x="262127" y="0"/>
                      </a:lnTo>
                    </a:path>
                  </a:pathLst>
                </a:custGeom>
                <a:ln w="24384">
                  <a:solidFill>
                    <a:srgbClr val="006600"/>
                  </a:solidFill>
                </a:ln>
              </p:spPr>
              <p:txBody>
                <a:bodyPr wrap="square" lIns="0" tIns="0" rIns="0" bIns="0" rtlCol="0"/>
                <a:lstStyle/>
                <a:p>
                  <a:endParaRPr/>
                </a:p>
              </p:txBody>
            </p:sp>
            <p:sp>
              <p:nvSpPr>
                <p:cNvPr id="42" name="object 22"/>
                <p:cNvSpPr/>
                <p:nvPr/>
              </p:nvSpPr>
              <p:spPr>
                <a:xfrm>
                  <a:off x="2219086" y="4407916"/>
                  <a:ext cx="5684520" cy="1752600"/>
                </a:xfrm>
                <a:custGeom>
                  <a:avLst/>
                  <a:gdLst/>
                  <a:ahLst/>
                  <a:cxnLst/>
                  <a:rect l="l" t="t" r="r" b="b"/>
                  <a:pathLst>
                    <a:path w="5684520" h="1752600">
                      <a:moveTo>
                        <a:pt x="60039" y="57127"/>
                      </a:moveTo>
                      <a:lnTo>
                        <a:pt x="53001" y="71706"/>
                      </a:lnTo>
                      <a:lnTo>
                        <a:pt x="57769" y="88391"/>
                      </a:lnTo>
                      <a:lnTo>
                        <a:pt x="66913" y="109727"/>
                      </a:lnTo>
                      <a:lnTo>
                        <a:pt x="91297" y="152399"/>
                      </a:lnTo>
                      <a:lnTo>
                        <a:pt x="106537" y="170687"/>
                      </a:lnTo>
                      <a:lnTo>
                        <a:pt x="161401" y="234695"/>
                      </a:lnTo>
                      <a:lnTo>
                        <a:pt x="185785" y="252983"/>
                      </a:lnTo>
                      <a:lnTo>
                        <a:pt x="207121" y="274319"/>
                      </a:lnTo>
                      <a:lnTo>
                        <a:pt x="234553" y="292607"/>
                      </a:lnTo>
                      <a:lnTo>
                        <a:pt x="258937" y="313943"/>
                      </a:lnTo>
                      <a:lnTo>
                        <a:pt x="319897" y="350519"/>
                      </a:lnTo>
                      <a:lnTo>
                        <a:pt x="417433" y="408431"/>
                      </a:lnTo>
                      <a:lnTo>
                        <a:pt x="527161" y="463295"/>
                      </a:lnTo>
                      <a:lnTo>
                        <a:pt x="566785" y="481583"/>
                      </a:lnTo>
                      <a:lnTo>
                        <a:pt x="609457" y="496823"/>
                      </a:lnTo>
                      <a:lnTo>
                        <a:pt x="694801" y="533399"/>
                      </a:lnTo>
                      <a:lnTo>
                        <a:pt x="737473" y="548639"/>
                      </a:lnTo>
                      <a:lnTo>
                        <a:pt x="783193" y="563879"/>
                      </a:lnTo>
                      <a:lnTo>
                        <a:pt x="831961" y="582167"/>
                      </a:lnTo>
                      <a:lnTo>
                        <a:pt x="1030081" y="643127"/>
                      </a:lnTo>
                      <a:lnTo>
                        <a:pt x="1133713" y="670559"/>
                      </a:lnTo>
                      <a:lnTo>
                        <a:pt x="1353169" y="725423"/>
                      </a:lnTo>
                      <a:lnTo>
                        <a:pt x="1468993" y="749807"/>
                      </a:lnTo>
                      <a:lnTo>
                        <a:pt x="1706737" y="792479"/>
                      </a:lnTo>
                      <a:lnTo>
                        <a:pt x="1828657" y="810767"/>
                      </a:lnTo>
                      <a:lnTo>
                        <a:pt x="2081641" y="841247"/>
                      </a:lnTo>
                      <a:lnTo>
                        <a:pt x="2337673" y="865631"/>
                      </a:lnTo>
                      <a:lnTo>
                        <a:pt x="2468737" y="874775"/>
                      </a:lnTo>
                      <a:lnTo>
                        <a:pt x="2599801" y="880871"/>
                      </a:lnTo>
                      <a:lnTo>
                        <a:pt x="2730865" y="883919"/>
                      </a:lnTo>
                      <a:lnTo>
                        <a:pt x="2861929" y="883919"/>
                      </a:lnTo>
                      <a:lnTo>
                        <a:pt x="3124057" y="890015"/>
                      </a:lnTo>
                      <a:lnTo>
                        <a:pt x="3255121" y="896111"/>
                      </a:lnTo>
                      <a:lnTo>
                        <a:pt x="3511153" y="914399"/>
                      </a:lnTo>
                      <a:lnTo>
                        <a:pt x="3889105" y="960119"/>
                      </a:lnTo>
                      <a:lnTo>
                        <a:pt x="4011025" y="978407"/>
                      </a:lnTo>
                      <a:lnTo>
                        <a:pt x="4132945" y="999743"/>
                      </a:lnTo>
                      <a:lnTo>
                        <a:pt x="4364593" y="1048511"/>
                      </a:lnTo>
                      <a:lnTo>
                        <a:pt x="4474321" y="1072895"/>
                      </a:lnTo>
                      <a:lnTo>
                        <a:pt x="4581001" y="1100327"/>
                      </a:lnTo>
                      <a:lnTo>
                        <a:pt x="4687681" y="1130807"/>
                      </a:lnTo>
                      <a:lnTo>
                        <a:pt x="4788265" y="1158239"/>
                      </a:lnTo>
                      <a:lnTo>
                        <a:pt x="4882753" y="1191767"/>
                      </a:lnTo>
                      <a:lnTo>
                        <a:pt x="4928473" y="1207007"/>
                      </a:lnTo>
                      <a:lnTo>
                        <a:pt x="4974193" y="1225295"/>
                      </a:lnTo>
                      <a:lnTo>
                        <a:pt x="5019913" y="1240535"/>
                      </a:lnTo>
                      <a:lnTo>
                        <a:pt x="5062585" y="1258823"/>
                      </a:lnTo>
                      <a:lnTo>
                        <a:pt x="5105257" y="1274063"/>
                      </a:lnTo>
                      <a:lnTo>
                        <a:pt x="5184505" y="1310639"/>
                      </a:lnTo>
                      <a:lnTo>
                        <a:pt x="5294233" y="1365503"/>
                      </a:lnTo>
                      <a:lnTo>
                        <a:pt x="5327761" y="1383791"/>
                      </a:lnTo>
                      <a:lnTo>
                        <a:pt x="5388721" y="1420367"/>
                      </a:lnTo>
                      <a:lnTo>
                        <a:pt x="5419201" y="1441703"/>
                      </a:lnTo>
                      <a:lnTo>
                        <a:pt x="5474065" y="1478279"/>
                      </a:lnTo>
                      <a:lnTo>
                        <a:pt x="5498449" y="1496567"/>
                      </a:lnTo>
                      <a:lnTo>
                        <a:pt x="5519785" y="1517903"/>
                      </a:lnTo>
                      <a:lnTo>
                        <a:pt x="5541121" y="1536191"/>
                      </a:lnTo>
                      <a:lnTo>
                        <a:pt x="5559409" y="1557527"/>
                      </a:lnTo>
                      <a:lnTo>
                        <a:pt x="5577697" y="1575815"/>
                      </a:lnTo>
                      <a:lnTo>
                        <a:pt x="5592937" y="1597151"/>
                      </a:lnTo>
                      <a:lnTo>
                        <a:pt x="5608177" y="1615439"/>
                      </a:lnTo>
                      <a:lnTo>
                        <a:pt x="5620369" y="1633727"/>
                      </a:lnTo>
                      <a:lnTo>
                        <a:pt x="5629513" y="1655063"/>
                      </a:lnTo>
                      <a:lnTo>
                        <a:pt x="5638657" y="1673351"/>
                      </a:lnTo>
                      <a:lnTo>
                        <a:pt x="5644753" y="1694687"/>
                      </a:lnTo>
                      <a:lnTo>
                        <a:pt x="5650849" y="1712975"/>
                      </a:lnTo>
                      <a:lnTo>
                        <a:pt x="5653897" y="1731263"/>
                      </a:lnTo>
                      <a:lnTo>
                        <a:pt x="5653897" y="1752599"/>
                      </a:lnTo>
                      <a:lnTo>
                        <a:pt x="5684377" y="1752599"/>
                      </a:lnTo>
                      <a:lnTo>
                        <a:pt x="5678281" y="1709927"/>
                      </a:lnTo>
                      <a:lnTo>
                        <a:pt x="5666089" y="1664207"/>
                      </a:lnTo>
                      <a:lnTo>
                        <a:pt x="5632561" y="1600199"/>
                      </a:lnTo>
                      <a:lnTo>
                        <a:pt x="5580745" y="1536191"/>
                      </a:lnTo>
                      <a:lnTo>
                        <a:pt x="5541121" y="1496567"/>
                      </a:lnTo>
                      <a:lnTo>
                        <a:pt x="5492353" y="1456943"/>
                      </a:lnTo>
                      <a:lnTo>
                        <a:pt x="5464921" y="1435607"/>
                      </a:lnTo>
                      <a:lnTo>
                        <a:pt x="5434441" y="1417319"/>
                      </a:lnTo>
                      <a:lnTo>
                        <a:pt x="5407009" y="1395983"/>
                      </a:lnTo>
                      <a:lnTo>
                        <a:pt x="5373481" y="1377695"/>
                      </a:lnTo>
                      <a:lnTo>
                        <a:pt x="5343001" y="1359407"/>
                      </a:lnTo>
                      <a:lnTo>
                        <a:pt x="5306425" y="1341119"/>
                      </a:lnTo>
                      <a:lnTo>
                        <a:pt x="5272897" y="1319783"/>
                      </a:lnTo>
                      <a:lnTo>
                        <a:pt x="5233273" y="1301495"/>
                      </a:lnTo>
                      <a:lnTo>
                        <a:pt x="5196697" y="1283207"/>
                      </a:lnTo>
                      <a:lnTo>
                        <a:pt x="5157073" y="1267967"/>
                      </a:lnTo>
                      <a:lnTo>
                        <a:pt x="5114401" y="1249679"/>
                      </a:lnTo>
                      <a:lnTo>
                        <a:pt x="5074777" y="1231391"/>
                      </a:lnTo>
                      <a:lnTo>
                        <a:pt x="5029057" y="1213103"/>
                      </a:lnTo>
                      <a:lnTo>
                        <a:pt x="4986385" y="1197863"/>
                      </a:lnTo>
                      <a:lnTo>
                        <a:pt x="4940665" y="1179575"/>
                      </a:lnTo>
                      <a:lnTo>
                        <a:pt x="4693777" y="1103375"/>
                      </a:lnTo>
                      <a:lnTo>
                        <a:pt x="4590145" y="1072895"/>
                      </a:lnTo>
                      <a:lnTo>
                        <a:pt x="4370689" y="1018031"/>
                      </a:lnTo>
                      <a:lnTo>
                        <a:pt x="4254865" y="993647"/>
                      </a:lnTo>
                      <a:lnTo>
                        <a:pt x="4017121" y="950975"/>
                      </a:lnTo>
                      <a:lnTo>
                        <a:pt x="3770233" y="914399"/>
                      </a:lnTo>
                      <a:lnTo>
                        <a:pt x="3642217" y="899159"/>
                      </a:lnTo>
                      <a:lnTo>
                        <a:pt x="3386185" y="874775"/>
                      </a:lnTo>
                      <a:lnTo>
                        <a:pt x="2992993" y="856487"/>
                      </a:lnTo>
                      <a:lnTo>
                        <a:pt x="2730865" y="856487"/>
                      </a:lnTo>
                      <a:lnTo>
                        <a:pt x="2340721" y="838199"/>
                      </a:lnTo>
                      <a:lnTo>
                        <a:pt x="2084689" y="813815"/>
                      </a:lnTo>
                      <a:lnTo>
                        <a:pt x="1834753" y="783335"/>
                      </a:lnTo>
                      <a:lnTo>
                        <a:pt x="1709785" y="761999"/>
                      </a:lnTo>
                      <a:lnTo>
                        <a:pt x="1590913" y="743711"/>
                      </a:lnTo>
                      <a:lnTo>
                        <a:pt x="1359265" y="694943"/>
                      </a:lnTo>
                      <a:lnTo>
                        <a:pt x="1249537" y="670559"/>
                      </a:lnTo>
                      <a:lnTo>
                        <a:pt x="1139809" y="643127"/>
                      </a:lnTo>
                      <a:lnTo>
                        <a:pt x="1036177" y="615695"/>
                      </a:lnTo>
                      <a:lnTo>
                        <a:pt x="935593" y="585215"/>
                      </a:lnTo>
                      <a:lnTo>
                        <a:pt x="841105" y="554735"/>
                      </a:lnTo>
                      <a:lnTo>
                        <a:pt x="792337" y="539495"/>
                      </a:lnTo>
                      <a:lnTo>
                        <a:pt x="749665" y="521207"/>
                      </a:lnTo>
                      <a:lnTo>
                        <a:pt x="703945" y="505967"/>
                      </a:lnTo>
                      <a:lnTo>
                        <a:pt x="661273" y="487679"/>
                      </a:lnTo>
                      <a:lnTo>
                        <a:pt x="618601" y="472439"/>
                      </a:lnTo>
                      <a:lnTo>
                        <a:pt x="539353" y="435863"/>
                      </a:lnTo>
                      <a:lnTo>
                        <a:pt x="502777" y="417575"/>
                      </a:lnTo>
                      <a:lnTo>
                        <a:pt x="466201" y="402335"/>
                      </a:lnTo>
                      <a:lnTo>
                        <a:pt x="429625" y="384047"/>
                      </a:lnTo>
                      <a:lnTo>
                        <a:pt x="396097" y="365759"/>
                      </a:lnTo>
                      <a:lnTo>
                        <a:pt x="362569" y="344423"/>
                      </a:lnTo>
                      <a:lnTo>
                        <a:pt x="332089" y="326135"/>
                      </a:lnTo>
                      <a:lnTo>
                        <a:pt x="249793" y="271271"/>
                      </a:lnTo>
                      <a:lnTo>
                        <a:pt x="225409" y="249935"/>
                      </a:lnTo>
                      <a:lnTo>
                        <a:pt x="182737" y="213359"/>
                      </a:lnTo>
                      <a:lnTo>
                        <a:pt x="161401" y="192023"/>
                      </a:lnTo>
                      <a:lnTo>
                        <a:pt x="146161" y="173735"/>
                      </a:lnTo>
                      <a:lnTo>
                        <a:pt x="127873" y="155447"/>
                      </a:lnTo>
                      <a:lnTo>
                        <a:pt x="115681" y="134111"/>
                      </a:lnTo>
                      <a:lnTo>
                        <a:pt x="110455" y="126274"/>
                      </a:lnTo>
                      <a:lnTo>
                        <a:pt x="106537" y="124967"/>
                      </a:lnTo>
                      <a:lnTo>
                        <a:pt x="103489" y="118871"/>
                      </a:lnTo>
                      <a:lnTo>
                        <a:pt x="60039" y="57127"/>
                      </a:lnTo>
                      <a:close/>
                    </a:path>
                    <a:path w="5684520" h="1752600">
                      <a:moveTo>
                        <a:pt x="54721" y="0"/>
                      </a:moveTo>
                      <a:lnTo>
                        <a:pt x="2905" y="112775"/>
                      </a:lnTo>
                      <a:lnTo>
                        <a:pt x="0" y="117776"/>
                      </a:lnTo>
                      <a:lnTo>
                        <a:pt x="238" y="123062"/>
                      </a:lnTo>
                      <a:lnTo>
                        <a:pt x="3333" y="127777"/>
                      </a:lnTo>
                      <a:lnTo>
                        <a:pt x="9001" y="131063"/>
                      </a:lnTo>
                      <a:lnTo>
                        <a:pt x="15097" y="134111"/>
                      </a:lnTo>
                      <a:lnTo>
                        <a:pt x="24241" y="131063"/>
                      </a:lnTo>
                      <a:lnTo>
                        <a:pt x="27289" y="124967"/>
                      </a:lnTo>
                      <a:lnTo>
                        <a:pt x="53001" y="71706"/>
                      </a:lnTo>
                      <a:lnTo>
                        <a:pt x="45577" y="45719"/>
                      </a:lnTo>
                      <a:lnTo>
                        <a:pt x="42529" y="30479"/>
                      </a:lnTo>
                      <a:lnTo>
                        <a:pt x="73009" y="27431"/>
                      </a:lnTo>
                      <a:lnTo>
                        <a:pt x="73278" y="27431"/>
                      </a:lnTo>
                      <a:lnTo>
                        <a:pt x="54721" y="0"/>
                      </a:lnTo>
                      <a:close/>
                    </a:path>
                    <a:path w="5684520" h="1752600">
                      <a:moveTo>
                        <a:pt x="73278" y="27431"/>
                      </a:moveTo>
                      <a:lnTo>
                        <a:pt x="73009" y="27431"/>
                      </a:lnTo>
                      <a:lnTo>
                        <a:pt x="73009" y="39623"/>
                      </a:lnTo>
                      <a:lnTo>
                        <a:pt x="91297" y="94487"/>
                      </a:lnTo>
                      <a:lnTo>
                        <a:pt x="103489" y="115823"/>
                      </a:lnTo>
                      <a:lnTo>
                        <a:pt x="110455" y="126274"/>
                      </a:lnTo>
                      <a:lnTo>
                        <a:pt x="115681" y="128015"/>
                      </a:lnTo>
                      <a:lnTo>
                        <a:pt x="121777" y="121919"/>
                      </a:lnTo>
                      <a:lnTo>
                        <a:pt x="127873" y="118871"/>
                      </a:lnTo>
                      <a:lnTo>
                        <a:pt x="130921" y="109727"/>
                      </a:lnTo>
                      <a:lnTo>
                        <a:pt x="124825" y="103631"/>
                      </a:lnTo>
                      <a:lnTo>
                        <a:pt x="73278" y="27431"/>
                      </a:lnTo>
                      <a:close/>
                    </a:path>
                    <a:path w="5684520" h="1752600">
                      <a:moveTo>
                        <a:pt x="73009" y="36575"/>
                      </a:moveTo>
                      <a:lnTo>
                        <a:pt x="69961" y="36575"/>
                      </a:lnTo>
                      <a:lnTo>
                        <a:pt x="60039" y="57127"/>
                      </a:lnTo>
                      <a:lnTo>
                        <a:pt x="103489" y="118871"/>
                      </a:lnTo>
                      <a:lnTo>
                        <a:pt x="106537" y="124967"/>
                      </a:lnTo>
                      <a:lnTo>
                        <a:pt x="110455" y="126274"/>
                      </a:lnTo>
                      <a:lnTo>
                        <a:pt x="103489" y="115823"/>
                      </a:lnTo>
                      <a:lnTo>
                        <a:pt x="91297" y="94487"/>
                      </a:lnTo>
                      <a:lnTo>
                        <a:pt x="73009" y="39623"/>
                      </a:lnTo>
                      <a:lnTo>
                        <a:pt x="73009" y="36575"/>
                      </a:lnTo>
                      <a:close/>
                    </a:path>
                    <a:path w="5684520" h="1752600">
                      <a:moveTo>
                        <a:pt x="73009" y="27431"/>
                      </a:moveTo>
                      <a:lnTo>
                        <a:pt x="42529" y="30479"/>
                      </a:lnTo>
                      <a:lnTo>
                        <a:pt x="45577" y="45719"/>
                      </a:lnTo>
                      <a:lnTo>
                        <a:pt x="53001" y="71706"/>
                      </a:lnTo>
                      <a:lnTo>
                        <a:pt x="60039" y="57127"/>
                      </a:lnTo>
                      <a:lnTo>
                        <a:pt x="45577" y="36575"/>
                      </a:lnTo>
                      <a:lnTo>
                        <a:pt x="73009" y="36575"/>
                      </a:lnTo>
                      <a:lnTo>
                        <a:pt x="73009" y="27431"/>
                      </a:lnTo>
                      <a:close/>
                    </a:path>
                    <a:path w="5684520" h="1752600">
                      <a:moveTo>
                        <a:pt x="69961" y="36575"/>
                      </a:moveTo>
                      <a:lnTo>
                        <a:pt x="45577" y="36575"/>
                      </a:lnTo>
                      <a:lnTo>
                        <a:pt x="60039" y="57127"/>
                      </a:lnTo>
                      <a:lnTo>
                        <a:pt x="69961" y="36575"/>
                      </a:lnTo>
                      <a:close/>
                    </a:path>
                  </a:pathLst>
                </a:custGeom>
                <a:solidFill>
                  <a:srgbClr val="990099"/>
                </a:solidFill>
              </p:spPr>
              <p:txBody>
                <a:bodyPr wrap="square" lIns="0" tIns="0" rIns="0" bIns="0" rtlCol="0"/>
                <a:lstStyle/>
                <a:p>
                  <a:endParaRPr/>
                </a:p>
              </p:txBody>
            </p:sp>
            <p:sp>
              <p:nvSpPr>
                <p:cNvPr id="43" name="object 23"/>
                <p:cNvSpPr/>
                <p:nvPr/>
              </p:nvSpPr>
              <p:spPr>
                <a:xfrm>
                  <a:off x="2014727" y="4075683"/>
                  <a:ext cx="518159" cy="320040"/>
                </a:xfrm>
                <a:custGeom>
                  <a:avLst/>
                  <a:gdLst/>
                  <a:ahLst/>
                  <a:cxnLst/>
                  <a:rect l="l" t="t" r="r" b="b"/>
                  <a:pathLst>
                    <a:path w="518160" h="320039">
                      <a:moveTo>
                        <a:pt x="259080" y="0"/>
                      </a:moveTo>
                      <a:lnTo>
                        <a:pt x="199621" y="4309"/>
                      </a:lnTo>
                      <a:lnTo>
                        <a:pt x="145068" y="16564"/>
                      </a:lnTo>
                      <a:lnTo>
                        <a:pt x="96967" y="35749"/>
                      </a:lnTo>
                      <a:lnTo>
                        <a:pt x="56863" y="60853"/>
                      </a:lnTo>
                      <a:lnTo>
                        <a:pt x="26303" y="90862"/>
                      </a:lnTo>
                      <a:lnTo>
                        <a:pt x="6833" y="124763"/>
                      </a:lnTo>
                      <a:lnTo>
                        <a:pt x="0" y="161543"/>
                      </a:lnTo>
                      <a:lnTo>
                        <a:pt x="6833" y="198155"/>
                      </a:lnTo>
                      <a:lnTo>
                        <a:pt x="26303" y="231621"/>
                      </a:lnTo>
                      <a:lnTo>
                        <a:pt x="56863" y="261034"/>
                      </a:lnTo>
                      <a:lnTo>
                        <a:pt x="96967" y="285490"/>
                      </a:lnTo>
                      <a:lnTo>
                        <a:pt x="145068" y="304080"/>
                      </a:lnTo>
                      <a:lnTo>
                        <a:pt x="199621" y="315898"/>
                      </a:lnTo>
                      <a:lnTo>
                        <a:pt x="259080" y="320039"/>
                      </a:lnTo>
                      <a:lnTo>
                        <a:pt x="318538" y="315898"/>
                      </a:lnTo>
                      <a:lnTo>
                        <a:pt x="373091" y="304080"/>
                      </a:lnTo>
                      <a:lnTo>
                        <a:pt x="421192" y="285490"/>
                      </a:lnTo>
                      <a:lnTo>
                        <a:pt x="461296" y="261034"/>
                      </a:lnTo>
                      <a:lnTo>
                        <a:pt x="491856" y="231621"/>
                      </a:lnTo>
                      <a:lnTo>
                        <a:pt x="511326" y="198155"/>
                      </a:lnTo>
                      <a:lnTo>
                        <a:pt x="518160" y="161543"/>
                      </a:lnTo>
                      <a:lnTo>
                        <a:pt x="511326" y="124763"/>
                      </a:lnTo>
                      <a:lnTo>
                        <a:pt x="491856" y="90862"/>
                      </a:lnTo>
                      <a:lnTo>
                        <a:pt x="461296" y="60853"/>
                      </a:lnTo>
                      <a:lnTo>
                        <a:pt x="421192" y="35749"/>
                      </a:lnTo>
                      <a:lnTo>
                        <a:pt x="373091" y="16564"/>
                      </a:lnTo>
                      <a:lnTo>
                        <a:pt x="318538" y="4309"/>
                      </a:lnTo>
                      <a:lnTo>
                        <a:pt x="259080" y="0"/>
                      </a:lnTo>
                    </a:path>
                  </a:pathLst>
                </a:custGeom>
                <a:ln w="24384">
                  <a:solidFill>
                    <a:srgbClr val="990099"/>
                  </a:solidFill>
                </a:ln>
              </p:spPr>
              <p:txBody>
                <a:bodyPr wrap="square" lIns="0" tIns="0" rIns="0" bIns="0" rtlCol="0"/>
                <a:lstStyle/>
                <a:p>
                  <a:endParaRPr/>
                </a:p>
              </p:txBody>
            </p:sp>
          </p:gr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137</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Sample Program </a:t>
            </a:r>
            <a:r>
              <a:rPr spc="5" dirty="0"/>
              <a:t>for </a:t>
            </a:r>
            <a:r>
              <a:rPr dirty="0"/>
              <a:t>a </a:t>
            </a:r>
            <a:r>
              <a:rPr spc="-5" dirty="0"/>
              <a:t>One-Pass  Assembler </a:t>
            </a:r>
            <a:r>
              <a:rPr dirty="0"/>
              <a:t>(Fig. 2.18)</a:t>
            </a:r>
            <a:r>
              <a:rPr spc="-10" dirty="0"/>
              <a:t> </a:t>
            </a:r>
            <a:r>
              <a:rPr spc="-5" dirty="0"/>
              <a:t>(Cont.)</a:t>
            </a:r>
          </a:p>
        </p:txBody>
      </p:sp>
      <p:sp>
        <p:nvSpPr>
          <p:cNvPr id="14" name="object 14"/>
          <p:cNvSpPr/>
          <p:nvPr/>
        </p:nvSpPr>
        <p:spPr>
          <a:xfrm>
            <a:off x="1169039" y="2053019"/>
            <a:ext cx="9804630" cy="4118949"/>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138</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5" y="1159061"/>
            <a:ext cx="2294155" cy="688650"/>
          </a:xfrm>
          <a:prstGeom prst="rect">
            <a:avLst/>
          </a:prstGeom>
        </p:spPr>
        <p:txBody>
          <a:bodyPr vert="horz" wrap="square" lIns="0" tIns="11430" rIns="0" bIns="0" rtlCol="0">
            <a:spAutoFit/>
          </a:bodyPr>
          <a:lstStyle/>
          <a:p>
            <a:pPr marL="12700">
              <a:lnSpc>
                <a:spcPct val="100000"/>
              </a:lnSpc>
              <a:spcBef>
                <a:spcPts val="90"/>
              </a:spcBef>
            </a:pPr>
            <a:r>
              <a:rPr sz="4400" spc="-5" dirty="0"/>
              <a:t>E</a:t>
            </a:r>
            <a:r>
              <a:rPr sz="4400" spc="5" dirty="0"/>
              <a:t>x</a:t>
            </a:r>
            <a:r>
              <a:rPr sz="4400" spc="10" dirty="0"/>
              <a:t>a</a:t>
            </a:r>
            <a:r>
              <a:rPr sz="4400" spc="-45" dirty="0"/>
              <a:t>m</a:t>
            </a:r>
            <a:r>
              <a:rPr sz="4400" spc="5" dirty="0"/>
              <a:t>p</a:t>
            </a:r>
            <a:r>
              <a:rPr sz="4400" spc="-5" dirty="0"/>
              <a:t>le</a:t>
            </a:r>
            <a:endParaRPr sz="4400"/>
          </a:p>
        </p:txBody>
      </p:sp>
      <p:sp>
        <p:nvSpPr>
          <p:cNvPr id="6" name="object 6"/>
          <p:cNvSpPr txBox="1"/>
          <p:nvPr/>
        </p:nvSpPr>
        <p:spPr>
          <a:xfrm>
            <a:off x="1495513" y="1905163"/>
            <a:ext cx="8885228" cy="4304383"/>
          </a:xfrm>
          <a:prstGeom prst="rect">
            <a:avLst/>
          </a:prstGeom>
        </p:spPr>
        <p:txBody>
          <a:bodyPr vert="horz" wrap="square" lIns="0" tIns="109855" rIns="0" bIns="0" rtlCol="0">
            <a:spAutoFit/>
          </a:bodyPr>
          <a:lstStyle/>
          <a:p>
            <a:pPr marL="12700">
              <a:lnSpc>
                <a:spcPct val="100000"/>
              </a:lnSpc>
              <a:spcBef>
                <a:spcPts val="865"/>
              </a:spcBef>
              <a:tabLst>
                <a:tab pos="481965" algn="l"/>
              </a:tabLst>
            </a:pPr>
            <a:r>
              <a:rPr sz="2200" spc="5" dirty="0">
                <a:solidFill>
                  <a:srgbClr val="660000"/>
                </a:solidFill>
                <a:latin typeface="Wingdings"/>
                <a:cs typeface="Wingdings"/>
              </a:rPr>
              <a:t></a:t>
            </a:r>
            <a:r>
              <a:rPr sz="2200" spc="5" dirty="0">
                <a:solidFill>
                  <a:srgbClr val="660000"/>
                </a:solidFill>
                <a:latin typeface="Times New Roman"/>
                <a:cs typeface="Times New Roman"/>
              </a:rPr>
              <a:t>	</a:t>
            </a:r>
            <a:r>
              <a:rPr sz="3200" spc="-5" dirty="0">
                <a:latin typeface="Times New Roman"/>
                <a:cs typeface="Times New Roman"/>
              </a:rPr>
              <a:t>Fig. 2.19</a:t>
            </a:r>
            <a:r>
              <a:rPr sz="3200" spc="-15" dirty="0">
                <a:latin typeface="Times New Roman"/>
                <a:cs typeface="Times New Roman"/>
              </a:rPr>
              <a:t> </a:t>
            </a:r>
            <a:r>
              <a:rPr sz="3200" spc="-10" dirty="0">
                <a:latin typeface="Times New Roman"/>
                <a:cs typeface="Times New Roman"/>
              </a:rPr>
              <a:t>(a)</a:t>
            </a:r>
            <a:endParaRPr sz="3200">
              <a:latin typeface="Times New Roman"/>
              <a:cs typeface="Times New Roman"/>
            </a:endParaRPr>
          </a:p>
          <a:p>
            <a:pPr marL="920750" marR="427355" indent="-436245">
              <a:lnSpc>
                <a:spcPct val="100000"/>
              </a:lnSpc>
              <a:spcBef>
                <a:spcPts val="690"/>
              </a:spcBef>
              <a:buClr>
                <a:srgbClr val="999966"/>
              </a:buClr>
              <a:buSzPct val="75000"/>
              <a:buFont typeface="Wingdings"/>
              <a:buChar char=""/>
              <a:tabLst>
                <a:tab pos="920750" algn="l"/>
                <a:tab pos="921385" algn="l"/>
              </a:tabLst>
            </a:pPr>
            <a:r>
              <a:rPr sz="2800" b="1" spc="5" dirty="0">
                <a:latin typeface="Times New Roman"/>
                <a:cs typeface="Times New Roman"/>
              </a:rPr>
              <a:t>Show </a:t>
            </a:r>
            <a:r>
              <a:rPr sz="2800" b="1" dirty="0">
                <a:latin typeface="Times New Roman"/>
                <a:cs typeface="Times New Roman"/>
              </a:rPr>
              <a:t>the </a:t>
            </a:r>
            <a:r>
              <a:rPr sz="2800" b="1" spc="-5" dirty="0">
                <a:latin typeface="Times New Roman"/>
                <a:cs typeface="Times New Roman"/>
              </a:rPr>
              <a:t>object code </a:t>
            </a:r>
            <a:r>
              <a:rPr sz="2800" b="1" spc="5" dirty="0">
                <a:latin typeface="Times New Roman"/>
                <a:cs typeface="Times New Roman"/>
              </a:rPr>
              <a:t>in </a:t>
            </a:r>
            <a:r>
              <a:rPr sz="2800" b="1" spc="-5" dirty="0">
                <a:latin typeface="Times New Roman"/>
                <a:cs typeface="Times New Roman"/>
              </a:rPr>
              <a:t>memory </a:t>
            </a:r>
            <a:r>
              <a:rPr sz="2800" b="1" spc="5" dirty="0">
                <a:latin typeface="Times New Roman"/>
                <a:cs typeface="Times New Roman"/>
              </a:rPr>
              <a:t>and</a:t>
            </a:r>
            <a:r>
              <a:rPr sz="2800" b="1" spc="-150" dirty="0">
                <a:latin typeface="Times New Roman"/>
                <a:cs typeface="Times New Roman"/>
              </a:rPr>
              <a:t> </a:t>
            </a:r>
            <a:r>
              <a:rPr sz="2800" b="1" dirty="0">
                <a:latin typeface="Times New Roman"/>
                <a:cs typeface="Times New Roman"/>
              </a:rPr>
              <a:t>symbol  </a:t>
            </a:r>
            <a:r>
              <a:rPr sz="2800" b="1" spc="-5" dirty="0">
                <a:latin typeface="Times New Roman"/>
                <a:cs typeface="Times New Roman"/>
              </a:rPr>
              <a:t>table entries after scanning line</a:t>
            </a:r>
            <a:r>
              <a:rPr sz="2800" b="1" spc="-40" dirty="0">
                <a:latin typeface="Times New Roman"/>
                <a:cs typeface="Times New Roman"/>
              </a:rPr>
              <a:t> </a:t>
            </a:r>
            <a:r>
              <a:rPr sz="2800" b="1" spc="-15" dirty="0">
                <a:latin typeface="Times New Roman"/>
                <a:cs typeface="Times New Roman"/>
              </a:rPr>
              <a:t>40</a:t>
            </a:r>
            <a:endParaRPr sz="2800" b="1">
              <a:latin typeface="Times New Roman"/>
              <a:cs typeface="Times New Roman"/>
            </a:endParaRPr>
          </a:p>
          <a:p>
            <a:pPr marL="920750" indent="-436245">
              <a:lnSpc>
                <a:spcPct val="100000"/>
              </a:lnSpc>
              <a:spcBef>
                <a:spcPts val="695"/>
              </a:spcBef>
              <a:buClr>
                <a:srgbClr val="999966"/>
              </a:buClr>
              <a:buSzPct val="75000"/>
              <a:buFont typeface="Wingdings"/>
              <a:buChar char=""/>
              <a:tabLst>
                <a:tab pos="920750" algn="l"/>
                <a:tab pos="921385" algn="l"/>
              </a:tabLst>
            </a:pPr>
            <a:r>
              <a:rPr sz="2800" dirty="0">
                <a:latin typeface="Times New Roman"/>
                <a:cs typeface="Times New Roman"/>
              </a:rPr>
              <a:t>Line 15: </a:t>
            </a:r>
            <a:r>
              <a:rPr sz="2800" spc="-5" dirty="0">
                <a:latin typeface="Times New Roman"/>
                <a:cs typeface="Times New Roman"/>
              </a:rPr>
              <a:t>forward reference</a:t>
            </a:r>
            <a:r>
              <a:rPr sz="2800" spc="-30" dirty="0">
                <a:latin typeface="Times New Roman"/>
                <a:cs typeface="Times New Roman"/>
              </a:rPr>
              <a:t> </a:t>
            </a:r>
            <a:r>
              <a:rPr sz="2800" dirty="0">
                <a:latin typeface="Times New Roman"/>
                <a:cs typeface="Times New Roman"/>
              </a:rPr>
              <a:t>(RDREC)</a:t>
            </a:r>
            <a:endParaRPr sz="2800">
              <a:latin typeface="Times New Roman"/>
              <a:cs typeface="Times New Roman"/>
            </a:endParaRPr>
          </a:p>
          <a:p>
            <a:pPr marL="1390015" lvl="1" indent="-469900">
              <a:lnSpc>
                <a:spcPct val="100000"/>
              </a:lnSpc>
              <a:spcBef>
                <a:spcPts val="565"/>
              </a:spcBef>
              <a:buClr>
                <a:srgbClr val="660000"/>
              </a:buClr>
              <a:buSzPct val="66666"/>
              <a:buFont typeface="Wingdings"/>
              <a:buChar char=""/>
              <a:tabLst>
                <a:tab pos="1390015" algn="l"/>
                <a:tab pos="1390650" algn="l"/>
              </a:tabLst>
            </a:pPr>
            <a:r>
              <a:rPr sz="2400" spc="-5" dirty="0">
                <a:latin typeface="Times New Roman"/>
                <a:cs typeface="Times New Roman"/>
              </a:rPr>
              <a:t>Object code is marked</a:t>
            </a:r>
            <a:r>
              <a:rPr sz="2400" dirty="0">
                <a:latin typeface="Times New Roman"/>
                <a:cs typeface="Times New Roman"/>
              </a:rPr>
              <a:t> </a:t>
            </a:r>
            <a:r>
              <a:rPr sz="2400" spc="5" dirty="0">
                <a:latin typeface="Times New Roman"/>
                <a:cs typeface="Times New Roman"/>
              </a:rPr>
              <a:t>----</a:t>
            </a:r>
            <a:endParaRPr sz="2400">
              <a:latin typeface="Times New Roman"/>
              <a:cs typeface="Times New Roman"/>
            </a:endParaRPr>
          </a:p>
          <a:p>
            <a:pPr marL="1390015" lvl="1" indent="-469900">
              <a:lnSpc>
                <a:spcPct val="100000"/>
              </a:lnSpc>
              <a:spcBef>
                <a:spcPts val="580"/>
              </a:spcBef>
              <a:buClr>
                <a:srgbClr val="660000"/>
              </a:buClr>
              <a:buSzPct val="66666"/>
              <a:buFont typeface="Wingdings"/>
              <a:buChar char=""/>
              <a:tabLst>
                <a:tab pos="1390015" algn="l"/>
                <a:tab pos="1390650" algn="l"/>
              </a:tabLst>
            </a:pPr>
            <a:r>
              <a:rPr sz="2400" spc="-5" dirty="0">
                <a:latin typeface="Times New Roman"/>
                <a:cs typeface="Times New Roman"/>
              </a:rPr>
              <a:t>Value </a:t>
            </a:r>
            <a:r>
              <a:rPr sz="2400" dirty="0">
                <a:latin typeface="Times New Roman"/>
                <a:cs typeface="Times New Roman"/>
              </a:rPr>
              <a:t>in </a:t>
            </a:r>
            <a:r>
              <a:rPr sz="2400" spc="-5" dirty="0">
                <a:latin typeface="Times New Roman"/>
                <a:cs typeface="Times New Roman"/>
              </a:rPr>
              <a:t>symbol table is marked </a:t>
            </a:r>
            <a:r>
              <a:rPr sz="2400" spc="-10" dirty="0">
                <a:latin typeface="Times New Roman"/>
                <a:cs typeface="Times New Roman"/>
              </a:rPr>
              <a:t>as </a:t>
            </a:r>
            <a:r>
              <a:rPr sz="2400" dirty="0">
                <a:latin typeface="Times New Roman"/>
                <a:cs typeface="Times New Roman"/>
              </a:rPr>
              <a:t>*</a:t>
            </a:r>
            <a:r>
              <a:rPr sz="2400" spc="5" dirty="0">
                <a:latin typeface="Times New Roman"/>
                <a:cs typeface="Times New Roman"/>
              </a:rPr>
              <a:t> </a:t>
            </a:r>
            <a:r>
              <a:rPr sz="2400" spc="-5" dirty="0">
                <a:latin typeface="Times New Roman"/>
                <a:cs typeface="Times New Roman"/>
              </a:rPr>
              <a:t>(undefined)</a:t>
            </a:r>
            <a:endParaRPr sz="2400">
              <a:latin typeface="Times New Roman"/>
              <a:cs typeface="Times New Roman"/>
            </a:endParaRPr>
          </a:p>
          <a:p>
            <a:pPr marL="1390015" marR="953769" lvl="1" indent="-469900">
              <a:lnSpc>
                <a:spcPct val="100000"/>
              </a:lnSpc>
              <a:spcBef>
                <a:spcPts val="575"/>
              </a:spcBef>
              <a:buClr>
                <a:srgbClr val="660000"/>
              </a:buClr>
              <a:buSzPct val="66666"/>
              <a:buFont typeface="Wingdings"/>
              <a:buChar char=""/>
              <a:tabLst>
                <a:tab pos="1390015" algn="l"/>
                <a:tab pos="1390650" algn="l"/>
              </a:tabLst>
            </a:pPr>
            <a:r>
              <a:rPr sz="2400" spc="-5" dirty="0">
                <a:latin typeface="Times New Roman"/>
                <a:cs typeface="Times New Roman"/>
              </a:rPr>
              <a:t>Insert</a:t>
            </a:r>
            <a:r>
              <a:rPr sz="2400" u="sng" spc="-5" dirty="0">
                <a:uFill>
                  <a:solidFill>
                    <a:srgbClr val="000000"/>
                  </a:solidFill>
                </a:uFill>
                <a:latin typeface="Times New Roman"/>
                <a:cs typeface="Times New Roman"/>
              </a:rPr>
              <a:t> </a:t>
            </a:r>
            <a:r>
              <a:rPr sz="2400" i="1" u="sng" dirty="0">
                <a:uFill>
                  <a:solidFill>
                    <a:srgbClr val="000000"/>
                  </a:solidFill>
                </a:uFill>
                <a:latin typeface="Times New Roman"/>
                <a:cs typeface="Times New Roman"/>
              </a:rPr>
              <a:t>the </a:t>
            </a:r>
            <a:r>
              <a:rPr sz="2400" i="1" u="sng" spc="-5" dirty="0">
                <a:uFill>
                  <a:solidFill>
                    <a:srgbClr val="000000"/>
                  </a:solidFill>
                </a:uFill>
                <a:latin typeface="Times New Roman"/>
                <a:cs typeface="Times New Roman"/>
              </a:rPr>
              <a:t>address </a:t>
            </a:r>
            <a:r>
              <a:rPr sz="2400" i="1" u="sng" dirty="0">
                <a:uFill>
                  <a:solidFill>
                    <a:srgbClr val="000000"/>
                  </a:solidFill>
                </a:uFill>
                <a:latin typeface="Times New Roman"/>
                <a:cs typeface="Times New Roman"/>
              </a:rPr>
              <a:t>of operand</a:t>
            </a:r>
            <a:r>
              <a:rPr sz="2400" i="1" dirty="0">
                <a:latin typeface="Times New Roman"/>
                <a:cs typeface="Times New Roman"/>
              </a:rPr>
              <a:t> </a:t>
            </a:r>
            <a:r>
              <a:rPr sz="2400" spc="-5" dirty="0">
                <a:latin typeface="Times New Roman"/>
                <a:cs typeface="Times New Roman"/>
              </a:rPr>
              <a:t>(2013) </a:t>
            </a:r>
            <a:r>
              <a:rPr sz="2400" dirty="0">
                <a:latin typeface="Times New Roman"/>
                <a:cs typeface="Times New Roman"/>
              </a:rPr>
              <a:t>in a </a:t>
            </a:r>
            <a:r>
              <a:rPr sz="2400" spc="-5" dirty="0">
                <a:latin typeface="Times New Roman"/>
                <a:cs typeface="Times New Roman"/>
              </a:rPr>
              <a:t>list  associated </a:t>
            </a:r>
            <a:r>
              <a:rPr sz="2400" dirty="0">
                <a:latin typeface="Times New Roman"/>
                <a:cs typeface="Times New Roman"/>
              </a:rPr>
              <a:t>with RDREC</a:t>
            </a:r>
            <a:endParaRPr sz="2400">
              <a:latin typeface="Times New Roman"/>
              <a:cs typeface="Times New Roman"/>
            </a:endParaRPr>
          </a:p>
          <a:p>
            <a:pPr marL="920750" indent="-436245">
              <a:lnSpc>
                <a:spcPct val="100000"/>
              </a:lnSpc>
              <a:spcBef>
                <a:spcPts val="655"/>
              </a:spcBef>
              <a:buClr>
                <a:srgbClr val="999966"/>
              </a:buClr>
              <a:buSzPct val="75000"/>
              <a:buFont typeface="Wingdings"/>
              <a:buChar char=""/>
              <a:tabLst>
                <a:tab pos="920750" algn="l"/>
                <a:tab pos="921385" algn="l"/>
              </a:tabLst>
            </a:pPr>
            <a:r>
              <a:rPr sz="2800" dirty="0">
                <a:latin typeface="Times New Roman"/>
                <a:cs typeface="Times New Roman"/>
              </a:rPr>
              <a:t>Line </a:t>
            </a:r>
            <a:r>
              <a:rPr sz="2800" spc="-5" dirty="0">
                <a:latin typeface="Times New Roman"/>
                <a:cs typeface="Times New Roman"/>
              </a:rPr>
              <a:t>30 and </a:t>
            </a:r>
            <a:r>
              <a:rPr sz="2800" spc="-10" dirty="0">
                <a:latin typeface="Times New Roman"/>
                <a:cs typeface="Times New Roman"/>
              </a:rPr>
              <a:t>Line </a:t>
            </a:r>
            <a:r>
              <a:rPr sz="2800" dirty="0">
                <a:latin typeface="Times New Roman"/>
                <a:cs typeface="Times New Roman"/>
              </a:rPr>
              <a:t>35: follow the </a:t>
            </a:r>
            <a:r>
              <a:rPr sz="2800" spc="-15" dirty="0">
                <a:latin typeface="Times New Roman"/>
                <a:cs typeface="Times New Roman"/>
              </a:rPr>
              <a:t>same</a:t>
            </a:r>
            <a:r>
              <a:rPr sz="2800" spc="-60" dirty="0">
                <a:latin typeface="Times New Roman"/>
                <a:cs typeface="Times New Roman"/>
              </a:rPr>
              <a:t> </a:t>
            </a:r>
            <a:r>
              <a:rPr sz="2800" dirty="0">
                <a:latin typeface="Times New Roman"/>
                <a:cs typeface="Times New Roman"/>
              </a:rPr>
              <a:t>procedure</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139</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grpSp>
        <p:nvGrpSpPr>
          <p:cNvPr id="13" name="object 13"/>
          <p:cNvGrpSpPr/>
          <p:nvPr/>
        </p:nvGrpSpPr>
        <p:grpSpPr>
          <a:xfrm>
            <a:off x="1012473" y="1845550"/>
            <a:ext cx="10197934" cy="4534348"/>
            <a:chOff x="886967" y="2033523"/>
            <a:chExt cx="8933815" cy="4996180"/>
          </a:xfrm>
        </p:grpSpPr>
        <p:sp>
          <p:nvSpPr>
            <p:cNvPr id="14" name="object 14"/>
            <p:cNvSpPr/>
            <p:nvPr/>
          </p:nvSpPr>
          <p:spPr>
            <a:xfrm>
              <a:off x="886967" y="2097531"/>
              <a:ext cx="8933688" cy="493166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807207" y="3996435"/>
              <a:ext cx="649605" cy="259079"/>
            </a:xfrm>
            <a:custGeom>
              <a:avLst/>
              <a:gdLst/>
              <a:ahLst/>
              <a:cxnLst/>
              <a:rect l="l" t="t" r="r" b="b"/>
              <a:pathLst>
                <a:path w="649604" h="259079">
                  <a:moveTo>
                    <a:pt x="323088" y="0"/>
                  </a:moveTo>
                  <a:lnTo>
                    <a:pt x="257573" y="2631"/>
                  </a:lnTo>
                  <a:lnTo>
                    <a:pt x="196738" y="10191"/>
                  </a:lnTo>
                  <a:lnTo>
                    <a:pt x="141833" y="22181"/>
                  </a:lnTo>
                  <a:lnTo>
                    <a:pt x="94106" y="38099"/>
                  </a:lnTo>
                  <a:lnTo>
                    <a:pt x="54810" y="57447"/>
                  </a:lnTo>
                  <a:lnTo>
                    <a:pt x="6506" y="104429"/>
                  </a:lnTo>
                  <a:lnTo>
                    <a:pt x="0" y="131063"/>
                  </a:lnTo>
                  <a:lnTo>
                    <a:pt x="6506" y="156692"/>
                  </a:lnTo>
                  <a:lnTo>
                    <a:pt x="54810" y="202376"/>
                  </a:lnTo>
                  <a:lnTo>
                    <a:pt x="94107" y="221360"/>
                  </a:lnTo>
                  <a:lnTo>
                    <a:pt x="141833" y="237059"/>
                  </a:lnTo>
                  <a:lnTo>
                    <a:pt x="196738" y="248935"/>
                  </a:lnTo>
                  <a:lnTo>
                    <a:pt x="257573" y="256454"/>
                  </a:lnTo>
                  <a:lnTo>
                    <a:pt x="323088" y="259079"/>
                  </a:lnTo>
                  <a:lnTo>
                    <a:pt x="388733" y="256454"/>
                  </a:lnTo>
                  <a:lnTo>
                    <a:pt x="449913" y="248935"/>
                  </a:lnTo>
                  <a:lnTo>
                    <a:pt x="505307" y="237059"/>
                  </a:lnTo>
                  <a:lnTo>
                    <a:pt x="553593" y="221361"/>
                  </a:lnTo>
                  <a:lnTo>
                    <a:pt x="593449" y="202376"/>
                  </a:lnTo>
                  <a:lnTo>
                    <a:pt x="642586" y="156692"/>
                  </a:lnTo>
                  <a:lnTo>
                    <a:pt x="649224" y="131063"/>
                  </a:lnTo>
                  <a:lnTo>
                    <a:pt x="642586" y="104429"/>
                  </a:lnTo>
                  <a:lnTo>
                    <a:pt x="593449" y="57447"/>
                  </a:lnTo>
                  <a:lnTo>
                    <a:pt x="553593" y="38100"/>
                  </a:lnTo>
                  <a:lnTo>
                    <a:pt x="505307" y="22181"/>
                  </a:lnTo>
                  <a:lnTo>
                    <a:pt x="449913" y="10191"/>
                  </a:lnTo>
                  <a:lnTo>
                    <a:pt x="388733" y="2631"/>
                  </a:lnTo>
                  <a:lnTo>
                    <a:pt x="323088" y="0"/>
                  </a:lnTo>
                </a:path>
              </a:pathLst>
            </a:custGeom>
            <a:ln w="24384">
              <a:solidFill>
                <a:srgbClr val="CC3300"/>
              </a:solidFill>
            </a:ln>
          </p:spPr>
          <p:txBody>
            <a:bodyPr wrap="square" lIns="0" tIns="0" rIns="0" bIns="0" rtlCol="0"/>
            <a:lstStyle/>
            <a:p>
              <a:endParaRPr/>
            </a:p>
          </p:txBody>
        </p:sp>
        <p:sp>
          <p:nvSpPr>
            <p:cNvPr id="16" name="object 16"/>
            <p:cNvSpPr/>
            <p:nvPr/>
          </p:nvSpPr>
          <p:spPr>
            <a:xfrm>
              <a:off x="5184647" y="4005579"/>
              <a:ext cx="502920" cy="228600"/>
            </a:xfrm>
            <a:custGeom>
              <a:avLst/>
              <a:gdLst/>
              <a:ahLst/>
              <a:cxnLst/>
              <a:rect l="l" t="t" r="r" b="b"/>
              <a:pathLst>
                <a:path w="502920" h="228600">
                  <a:moveTo>
                    <a:pt x="252984" y="0"/>
                  </a:moveTo>
                  <a:lnTo>
                    <a:pt x="185561" y="4134"/>
                  </a:lnTo>
                  <a:lnTo>
                    <a:pt x="125080" y="15804"/>
                  </a:lnTo>
                  <a:lnTo>
                    <a:pt x="73913" y="33909"/>
                  </a:lnTo>
                  <a:lnTo>
                    <a:pt x="34431" y="57347"/>
                  </a:lnTo>
                  <a:lnTo>
                    <a:pt x="0" y="115824"/>
                  </a:lnTo>
                  <a:lnTo>
                    <a:pt x="9002" y="146402"/>
                  </a:lnTo>
                  <a:lnTo>
                    <a:pt x="73913" y="196214"/>
                  </a:lnTo>
                  <a:lnTo>
                    <a:pt x="125080" y="213585"/>
                  </a:lnTo>
                  <a:lnTo>
                    <a:pt x="185561" y="224691"/>
                  </a:lnTo>
                  <a:lnTo>
                    <a:pt x="252984" y="228600"/>
                  </a:lnTo>
                  <a:lnTo>
                    <a:pt x="319122" y="224691"/>
                  </a:lnTo>
                  <a:lnTo>
                    <a:pt x="378742" y="213585"/>
                  </a:lnTo>
                  <a:lnTo>
                    <a:pt x="429387" y="196214"/>
                  </a:lnTo>
                  <a:lnTo>
                    <a:pt x="468601" y="173510"/>
                  </a:lnTo>
                  <a:lnTo>
                    <a:pt x="502919" y="115824"/>
                  </a:lnTo>
                  <a:lnTo>
                    <a:pt x="493931" y="85019"/>
                  </a:lnTo>
                  <a:lnTo>
                    <a:pt x="429386" y="33909"/>
                  </a:lnTo>
                  <a:lnTo>
                    <a:pt x="378742" y="15804"/>
                  </a:lnTo>
                  <a:lnTo>
                    <a:pt x="319122" y="4134"/>
                  </a:lnTo>
                  <a:lnTo>
                    <a:pt x="252984" y="0"/>
                  </a:lnTo>
                </a:path>
              </a:pathLst>
            </a:custGeom>
            <a:ln w="24384">
              <a:solidFill>
                <a:srgbClr val="0000FF"/>
              </a:solidFill>
            </a:ln>
          </p:spPr>
          <p:txBody>
            <a:bodyPr wrap="square" lIns="0" tIns="0" rIns="0" bIns="0" rtlCol="0"/>
            <a:lstStyle/>
            <a:p>
              <a:endParaRPr/>
            </a:p>
          </p:txBody>
        </p:sp>
        <p:sp>
          <p:nvSpPr>
            <p:cNvPr id="17" name="object 17"/>
            <p:cNvSpPr/>
            <p:nvPr/>
          </p:nvSpPr>
          <p:spPr>
            <a:xfrm>
              <a:off x="1953767" y="4194555"/>
              <a:ext cx="518159" cy="320040"/>
            </a:xfrm>
            <a:custGeom>
              <a:avLst/>
              <a:gdLst/>
              <a:ahLst/>
              <a:cxnLst/>
              <a:rect l="l" t="t" r="r" b="b"/>
              <a:pathLst>
                <a:path w="518160" h="320039">
                  <a:moveTo>
                    <a:pt x="259080" y="0"/>
                  </a:moveTo>
                  <a:lnTo>
                    <a:pt x="199621" y="4309"/>
                  </a:lnTo>
                  <a:lnTo>
                    <a:pt x="145068" y="16564"/>
                  </a:lnTo>
                  <a:lnTo>
                    <a:pt x="96967" y="35749"/>
                  </a:lnTo>
                  <a:lnTo>
                    <a:pt x="56863" y="60853"/>
                  </a:lnTo>
                  <a:lnTo>
                    <a:pt x="26303" y="90862"/>
                  </a:lnTo>
                  <a:lnTo>
                    <a:pt x="6833" y="124763"/>
                  </a:lnTo>
                  <a:lnTo>
                    <a:pt x="0" y="161544"/>
                  </a:lnTo>
                  <a:lnTo>
                    <a:pt x="6833" y="198155"/>
                  </a:lnTo>
                  <a:lnTo>
                    <a:pt x="26303" y="231621"/>
                  </a:lnTo>
                  <a:lnTo>
                    <a:pt x="56863" y="261034"/>
                  </a:lnTo>
                  <a:lnTo>
                    <a:pt x="96967" y="285490"/>
                  </a:lnTo>
                  <a:lnTo>
                    <a:pt x="145068" y="304080"/>
                  </a:lnTo>
                  <a:lnTo>
                    <a:pt x="199621" y="315898"/>
                  </a:lnTo>
                  <a:lnTo>
                    <a:pt x="259080" y="320040"/>
                  </a:lnTo>
                  <a:lnTo>
                    <a:pt x="318538" y="315898"/>
                  </a:lnTo>
                  <a:lnTo>
                    <a:pt x="373091" y="304080"/>
                  </a:lnTo>
                  <a:lnTo>
                    <a:pt x="421192" y="285490"/>
                  </a:lnTo>
                  <a:lnTo>
                    <a:pt x="461296" y="261034"/>
                  </a:lnTo>
                  <a:lnTo>
                    <a:pt x="491856" y="231621"/>
                  </a:lnTo>
                  <a:lnTo>
                    <a:pt x="511326" y="198155"/>
                  </a:lnTo>
                  <a:lnTo>
                    <a:pt x="518159" y="161544"/>
                  </a:lnTo>
                  <a:lnTo>
                    <a:pt x="511326" y="124763"/>
                  </a:lnTo>
                  <a:lnTo>
                    <a:pt x="491856" y="90862"/>
                  </a:lnTo>
                  <a:lnTo>
                    <a:pt x="461296" y="60853"/>
                  </a:lnTo>
                  <a:lnTo>
                    <a:pt x="421192" y="35749"/>
                  </a:lnTo>
                  <a:lnTo>
                    <a:pt x="373091" y="16564"/>
                  </a:lnTo>
                  <a:lnTo>
                    <a:pt x="318538" y="4309"/>
                  </a:lnTo>
                  <a:lnTo>
                    <a:pt x="259080" y="0"/>
                  </a:lnTo>
                </a:path>
              </a:pathLst>
            </a:custGeom>
            <a:ln w="24384">
              <a:solidFill>
                <a:srgbClr val="006600"/>
              </a:solidFill>
            </a:ln>
          </p:spPr>
          <p:txBody>
            <a:bodyPr wrap="square" lIns="0" tIns="0" rIns="0" bIns="0" rtlCol="0"/>
            <a:lstStyle/>
            <a:p>
              <a:endParaRPr/>
            </a:p>
          </p:txBody>
        </p:sp>
        <p:sp>
          <p:nvSpPr>
            <p:cNvPr id="18" name="object 18"/>
            <p:cNvSpPr/>
            <p:nvPr/>
          </p:nvSpPr>
          <p:spPr>
            <a:xfrm>
              <a:off x="3066288" y="2033523"/>
              <a:ext cx="5821680" cy="1950720"/>
            </a:xfrm>
            <a:custGeom>
              <a:avLst/>
              <a:gdLst/>
              <a:ahLst/>
              <a:cxnLst/>
              <a:rect l="l" t="t" r="r" b="b"/>
              <a:pathLst>
                <a:path w="5821680" h="1950720">
                  <a:moveTo>
                    <a:pt x="22098" y="1819656"/>
                  </a:moveTo>
                  <a:lnTo>
                    <a:pt x="15906" y="1819751"/>
                  </a:lnTo>
                  <a:lnTo>
                    <a:pt x="9143" y="1822703"/>
                  </a:lnTo>
                  <a:lnTo>
                    <a:pt x="3048" y="1825752"/>
                  </a:lnTo>
                  <a:lnTo>
                    <a:pt x="0" y="1834896"/>
                  </a:lnTo>
                  <a:lnTo>
                    <a:pt x="6095" y="1840991"/>
                  </a:lnTo>
                  <a:lnTo>
                    <a:pt x="64007" y="1950720"/>
                  </a:lnTo>
                  <a:lnTo>
                    <a:pt x="83166" y="1920239"/>
                  </a:lnTo>
                  <a:lnTo>
                    <a:pt x="51816" y="1920239"/>
                  </a:lnTo>
                  <a:lnTo>
                    <a:pt x="51816" y="1901952"/>
                  </a:lnTo>
                  <a:lnTo>
                    <a:pt x="54048" y="1868469"/>
                  </a:lnTo>
                  <a:lnTo>
                    <a:pt x="30480" y="1825752"/>
                  </a:lnTo>
                  <a:lnTo>
                    <a:pt x="27146" y="1821846"/>
                  </a:lnTo>
                  <a:lnTo>
                    <a:pt x="22098" y="1819656"/>
                  </a:lnTo>
                  <a:close/>
                </a:path>
                <a:path w="5821680" h="1950720">
                  <a:moveTo>
                    <a:pt x="54048" y="1868469"/>
                  </a:moveTo>
                  <a:lnTo>
                    <a:pt x="51816" y="1901952"/>
                  </a:lnTo>
                  <a:lnTo>
                    <a:pt x="51816" y="1920239"/>
                  </a:lnTo>
                  <a:lnTo>
                    <a:pt x="79248" y="1920239"/>
                  </a:lnTo>
                  <a:lnTo>
                    <a:pt x="79248" y="1914143"/>
                  </a:lnTo>
                  <a:lnTo>
                    <a:pt x="54863" y="1914143"/>
                  </a:lnTo>
                  <a:lnTo>
                    <a:pt x="67639" y="1893102"/>
                  </a:lnTo>
                  <a:lnTo>
                    <a:pt x="54048" y="1868469"/>
                  </a:lnTo>
                  <a:close/>
                </a:path>
                <a:path w="5821680" h="1950720">
                  <a:moveTo>
                    <a:pt x="118872" y="1819656"/>
                  </a:moveTo>
                  <a:lnTo>
                    <a:pt x="109728" y="1822703"/>
                  </a:lnTo>
                  <a:lnTo>
                    <a:pt x="106680" y="1828800"/>
                  </a:lnTo>
                  <a:lnTo>
                    <a:pt x="81570" y="1870156"/>
                  </a:lnTo>
                  <a:lnTo>
                    <a:pt x="79248" y="1905000"/>
                  </a:lnTo>
                  <a:lnTo>
                    <a:pt x="79248" y="1920239"/>
                  </a:lnTo>
                  <a:lnTo>
                    <a:pt x="83166" y="1920239"/>
                  </a:lnTo>
                  <a:lnTo>
                    <a:pt x="131063" y="1844039"/>
                  </a:lnTo>
                  <a:lnTo>
                    <a:pt x="134112" y="1837943"/>
                  </a:lnTo>
                  <a:lnTo>
                    <a:pt x="131063" y="1828800"/>
                  </a:lnTo>
                  <a:lnTo>
                    <a:pt x="124968" y="1822703"/>
                  </a:lnTo>
                  <a:lnTo>
                    <a:pt x="118872" y="1819656"/>
                  </a:lnTo>
                  <a:close/>
                </a:path>
                <a:path w="5821680" h="1950720">
                  <a:moveTo>
                    <a:pt x="67639" y="1893102"/>
                  </a:moveTo>
                  <a:lnTo>
                    <a:pt x="54863" y="1914143"/>
                  </a:lnTo>
                  <a:lnTo>
                    <a:pt x="79248" y="1914143"/>
                  </a:lnTo>
                  <a:lnTo>
                    <a:pt x="67639" y="1893102"/>
                  </a:lnTo>
                  <a:close/>
                </a:path>
                <a:path w="5821680" h="1950720">
                  <a:moveTo>
                    <a:pt x="81570" y="1870156"/>
                  </a:moveTo>
                  <a:lnTo>
                    <a:pt x="67639" y="1893102"/>
                  </a:lnTo>
                  <a:lnTo>
                    <a:pt x="79248" y="1914143"/>
                  </a:lnTo>
                  <a:lnTo>
                    <a:pt x="79248" y="1905000"/>
                  </a:lnTo>
                  <a:lnTo>
                    <a:pt x="81570" y="1870156"/>
                  </a:lnTo>
                  <a:close/>
                </a:path>
                <a:path w="5821680" h="1950720">
                  <a:moveTo>
                    <a:pt x="2935224" y="0"/>
                  </a:moveTo>
                  <a:lnTo>
                    <a:pt x="2667000" y="12191"/>
                  </a:lnTo>
                  <a:lnTo>
                    <a:pt x="2599944" y="18287"/>
                  </a:lnTo>
                  <a:lnTo>
                    <a:pt x="2398776" y="45720"/>
                  </a:lnTo>
                  <a:lnTo>
                    <a:pt x="2200656" y="82296"/>
                  </a:lnTo>
                  <a:lnTo>
                    <a:pt x="2133600" y="97536"/>
                  </a:lnTo>
                  <a:lnTo>
                    <a:pt x="2069591" y="112775"/>
                  </a:lnTo>
                  <a:lnTo>
                    <a:pt x="1877567" y="167639"/>
                  </a:lnTo>
                  <a:lnTo>
                    <a:pt x="1752600" y="210312"/>
                  </a:lnTo>
                  <a:lnTo>
                    <a:pt x="1630679" y="256031"/>
                  </a:lnTo>
                  <a:lnTo>
                    <a:pt x="1508760" y="307848"/>
                  </a:lnTo>
                  <a:lnTo>
                    <a:pt x="1389888" y="359663"/>
                  </a:lnTo>
                  <a:lnTo>
                    <a:pt x="1277112" y="417575"/>
                  </a:lnTo>
                  <a:lnTo>
                    <a:pt x="1164336" y="478536"/>
                  </a:lnTo>
                  <a:lnTo>
                    <a:pt x="1057656" y="542543"/>
                  </a:lnTo>
                  <a:lnTo>
                    <a:pt x="954024" y="609600"/>
                  </a:lnTo>
                  <a:lnTo>
                    <a:pt x="856488" y="679703"/>
                  </a:lnTo>
                  <a:lnTo>
                    <a:pt x="807720" y="713231"/>
                  </a:lnTo>
                  <a:lnTo>
                    <a:pt x="716279" y="786384"/>
                  </a:lnTo>
                  <a:lnTo>
                    <a:pt x="627888" y="862584"/>
                  </a:lnTo>
                  <a:lnTo>
                    <a:pt x="585215" y="902208"/>
                  </a:lnTo>
                  <a:lnTo>
                    <a:pt x="466344" y="1021079"/>
                  </a:lnTo>
                  <a:lnTo>
                    <a:pt x="429767" y="1063752"/>
                  </a:lnTo>
                  <a:lnTo>
                    <a:pt x="396239" y="1103376"/>
                  </a:lnTo>
                  <a:lnTo>
                    <a:pt x="329184" y="1188720"/>
                  </a:lnTo>
                  <a:lnTo>
                    <a:pt x="301751" y="1231391"/>
                  </a:lnTo>
                  <a:lnTo>
                    <a:pt x="271272" y="1274064"/>
                  </a:lnTo>
                  <a:lnTo>
                    <a:pt x="243839" y="1316736"/>
                  </a:lnTo>
                  <a:lnTo>
                    <a:pt x="219456" y="1362455"/>
                  </a:lnTo>
                  <a:lnTo>
                    <a:pt x="195072" y="1405127"/>
                  </a:lnTo>
                  <a:lnTo>
                    <a:pt x="173736" y="1450848"/>
                  </a:lnTo>
                  <a:lnTo>
                    <a:pt x="152400" y="1493520"/>
                  </a:lnTo>
                  <a:lnTo>
                    <a:pt x="115824" y="1584960"/>
                  </a:lnTo>
                  <a:lnTo>
                    <a:pt x="100584" y="1627631"/>
                  </a:lnTo>
                  <a:lnTo>
                    <a:pt x="76200" y="1719072"/>
                  </a:lnTo>
                  <a:lnTo>
                    <a:pt x="67056" y="1764791"/>
                  </a:lnTo>
                  <a:lnTo>
                    <a:pt x="54863" y="1856231"/>
                  </a:lnTo>
                  <a:lnTo>
                    <a:pt x="54048" y="1868469"/>
                  </a:lnTo>
                  <a:lnTo>
                    <a:pt x="67639" y="1893102"/>
                  </a:lnTo>
                  <a:lnTo>
                    <a:pt x="81570" y="1870156"/>
                  </a:lnTo>
                  <a:lnTo>
                    <a:pt x="82295" y="1859279"/>
                  </a:lnTo>
                  <a:lnTo>
                    <a:pt x="88392" y="1816608"/>
                  </a:lnTo>
                  <a:lnTo>
                    <a:pt x="94487" y="1770888"/>
                  </a:lnTo>
                  <a:lnTo>
                    <a:pt x="103631" y="1728215"/>
                  </a:lnTo>
                  <a:lnTo>
                    <a:pt x="128016" y="1636776"/>
                  </a:lnTo>
                  <a:lnTo>
                    <a:pt x="158495" y="1551431"/>
                  </a:lnTo>
                  <a:lnTo>
                    <a:pt x="176784" y="1505712"/>
                  </a:lnTo>
                  <a:lnTo>
                    <a:pt x="219456" y="1420367"/>
                  </a:lnTo>
                  <a:lnTo>
                    <a:pt x="243839" y="1374648"/>
                  </a:lnTo>
                  <a:lnTo>
                    <a:pt x="268224" y="1331976"/>
                  </a:lnTo>
                  <a:lnTo>
                    <a:pt x="323088" y="1246631"/>
                  </a:lnTo>
                  <a:lnTo>
                    <a:pt x="353567" y="1207008"/>
                  </a:lnTo>
                  <a:lnTo>
                    <a:pt x="384048" y="1164336"/>
                  </a:lnTo>
                  <a:lnTo>
                    <a:pt x="417575" y="1121664"/>
                  </a:lnTo>
                  <a:lnTo>
                    <a:pt x="451103" y="1082039"/>
                  </a:lnTo>
                  <a:lnTo>
                    <a:pt x="487679" y="1042415"/>
                  </a:lnTo>
                  <a:lnTo>
                    <a:pt x="527303" y="1002791"/>
                  </a:lnTo>
                  <a:lnTo>
                    <a:pt x="563879" y="963167"/>
                  </a:lnTo>
                  <a:lnTo>
                    <a:pt x="603503" y="923543"/>
                  </a:lnTo>
                  <a:lnTo>
                    <a:pt x="646176" y="883920"/>
                  </a:lnTo>
                  <a:lnTo>
                    <a:pt x="731520" y="810767"/>
                  </a:lnTo>
                  <a:lnTo>
                    <a:pt x="777239" y="774191"/>
                  </a:lnTo>
                  <a:lnTo>
                    <a:pt x="826008" y="737615"/>
                  </a:lnTo>
                  <a:lnTo>
                    <a:pt x="871727" y="701039"/>
                  </a:lnTo>
                  <a:lnTo>
                    <a:pt x="969263" y="633984"/>
                  </a:lnTo>
                  <a:lnTo>
                    <a:pt x="1072896" y="566927"/>
                  </a:lnTo>
                  <a:lnTo>
                    <a:pt x="1179576" y="502920"/>
                  </a:lnTo>
                  <a:lnTo>
                    <a:pt x="1289303" y="441960"/>
                  </a:lnTo>
                  <a:lnTo>
                    <a:pt x="1402079" y="387096"/>
                  </a:lnTo>
                  <a:lnTo>
                    <a:pt x="1520952" y="332231"/>
                  </a:lnTo>
                  <a:lnTo>
                    <a:pt x="1639824" y="283463"/>
                  </a:lnTo>
                  <a:lnTo>
                    <a:pt x="1761744" y="237743"/>
                  </a:lnTo>
                  <a:lnTo>
                    <a:pt x="1886712" y="195072"/>
                  </a:lnTo>
                  <a:lnTo>
                    <a:pt x="2011679" y="158496"/>
                  </a:lnTo>
                  <a:lnTo>
                    <a:pt x="2075688" y="143255"/>
                  </a:lnTo>
                  <a:lnTo>
                    <a:pt x="2142744" y="124967"/>
                  </a:lnTo>
                  <a:lnTo>
                    <a:pt x="2206752" y="109727"/>
                  </a:lnTo>
                  <a:lnTo>
                    <a:pt x="2401824" y="73151"/>
                  </a:lnTo>
                  <a:lnTo>
                    <a:pt x="2535936" y="54863"/>
                  </a:lnTo>
                  <a:lnTo>
                    <a:pt x="2734056" y="36575"/>
                  </a:lnTo>
                  <a:lnTo>
                    <a:pt x="2868167" y="30479"/>
                  </a:lnTo>
                  <a:lnTo>
                    <a:pt x="3572255" y="30479"/>
                  </a:lnTo>
                  <a:lnTo>
                    <a:pt x="3471671" y="21336"/>
                  </a:lnTo>
                  <a:lnTo>
                    <a:pt x="3340608" y="12191"/>
                  </a:lnTo>
                  <a:lnTo>
                    <a:pt x="3206496" y="6096"/>
                  </a:lnTo>
                  <a:lnTo>
                    <a:pt x="2935224" y="0"/>
                  </a:lnTo>
                  <a:close/>
                </a:path>
                <a:path w="5821680" h="1950720">
                  <a:moveTo>
                    <a:pt x="3572255" y="30479"/>
                  </a:moveTo>
                  <a:lnTo>
                    <a:pt x="3069336" y="30479"/>
                  </a:lnTo>
                  <a:lnTo>
                    <a:pt x="3203448" y="33527"/>
                  </a:lnTo>
                  <a:lnTo>
                    <a:pt x="3337560" y="42672"/>
                  </a:lnTo>
                  <a:lnTo>
                    <a:pt x="3471671" y="48767"/>
                  </a:lnTo>
                  <a:lnTo>
                    <a:pt x="3730752" y="73151"/>
                  </a:lnTo>
                  <a:lnTo>
                    <a:pt x="3861816" y="88391"/>
                  </a:lnTo>
                  <a:lnTo>
                    <a:pt x="4111752" y="124967"/>
                  </a:lnTo>
                  <a:lnTo>
                    <a:pt x="4355592" y="167639"/>
                  </a:lnTo>
                  <a:lnTo>
                    <a:pt x="4471416" y="192024"/>
                  </a:lnTo>
                  <a:lnTo>
                    <a:pt x="4587240" y="219455"/>
                  </a:lnTo>
                  <a:lnTo>
                    <a:pt x="4803647" y="274320"/>
                  </a:lnTo>
                  <a:lnTo>
                    <a:pt x="5004816" y="335279"/>
                  </a:lnTo>
                  <a:lnTo>
                    <a:pt x="5050536" y="353567"/>
                  </a:lnTo>
                  <a:lnTo>
                    <a:pt x="5099304" y="368808"/>
                  </a:lnTo>
                  <a:lnTo>
                    <a:pt x="5141976" y="384048"/>
                  </a:lnTo>
                  <a:lnTo>
                    <a:pt x="5187695" y="402336"/>
                  </a:lnTo>
                  <a:lnTo>
                    <a:pt x="5230368" y="420624"/>
                  </a:lnTo>
                  <a:lnTo>
                    <a:pt x="5273040" y="435863"/>
                  </a:lnTo>
                  <a:lnTo>
                    <a:pt x="5312664" y="454151"/>
                  </a:lnTo>
                  <a:lnTo>
                    <a:pt x="5349240" y="472439"/>
                  </a:lnTo>
                  <a:lnTo>
                    <a:pt x="5388864" y="490727"/>
                  </a:lnTo>
                  <a:lnTo>
                    <a:pt x="5422392" y="509015"/>
                  </a:lnTo>
                  <a:lnTo>
                    <a:pt x="5458968" y="527303"/>
                  </a:lnTo>
                  <a:lnTo>
                    <a:pt x="5492495" y="545591"/>
                  </a:lnTo>
                  <a:lnTo>
                    <a:pt x="5522976" y="566927"/>
                  </a:lnTo>
                  <a:lnTo>
                    <a:pt x="5553456" y="585215"/>
                  </a:lnTo>
                  <a:lnTo>
                    <a:pt x="5608320" y="621791"/>
                  </a:lnTo>
                  <a:lnTo>
                    <a:pt x="5632704" y="643127"/>
                  </a:lnTo>
                  <a:lnTo>
                    <a:pt x="5657088" y="661415"/>
                  </a:lnTo>
                  <a:lnTo>
                    <a:pt x="5715000" y="719327"/>
                  </a:lnTo>
                  <a:lnTo>
                    <a:pt x="5730240" y="740663"/>
                  </a:lnTo>
                  <a:lnTo>
                    <a:pt x="5745480" y="758951"/>
                  </a:lnTo>
                  <a:lnTo>
                    <a:pt x="5757671" y="780288"/>
                  </a:lnTo>
                  <a:lnTo>
                    <a:pt x="5769864" y="798576"/>
                  </a:lnTo>
                  <a:lnTo>
                    <a:pt x="5775960" y="816863"/>
                  </a:lnTo>
                  <a:lnTo>
                    <a:pt x="5785104" y="838200"/>
                  </a:lnTo>
                  <a:lnTo>
                    <a:pt x="5791200" y="874776"/>
                  </a:lnTo>
                  <a:lnTo>
                    <a:pt x="5794247" y="896112"/>
                  </a:lnTo>
                  <a:lnTo>
                    <a:pt x="5821680" y="896112"/>
                  </a:lnTo>
                  <a:lnTo>
                    <a:pt x="5821680" y="874776"/>
                  </a:lnTo>
                  <a:lnTo>
                    <a:pt x="5818632" y="853439"/>
                  </a:lnTo>
                  <a:lnTo>
                    <a:pt x="5794247" y="786384"/>
                  </a:lnTo>
                  <a:lnTo>
                    <a:pt x="5769864" y="743712"/>
                  </a:lnTo>
                  <a:lnTo>
                    <a:pt x="5736336" y="701039"/>
                  </a:lnTo>
                  <a:lnTo>
                    <a:pt x="5675376" y="640079"/>
                  </a:lnTo>
                  <a:lnTo>
                    <a:pt x="5650992" y="621791"/>
                  </a:lnTo>
                  <a:lnTo>
                    <a:pt x="5596128" y="579120"/>
                  </a:lnTo>
                  <a:lnTo>
                    <a:pt x="5568695" y="560831"/>
                  </a:lnTo>
                  <a:lnTo>
                    <a:pt x="5538216" y="542543"/>
                  </a:lnTo>
                  <a:lnTo>
                    <a:pt x="5504688" y="521208"/>
                  </a:lnTo>
                  <a:lnTo>
                    <a:pt x="5437632" y="484631"/>
                  </a:lnTo>
                  <a:lnTo>
                    <a:pt x="5364480" y="448055"/>
                  </a:lnTo>
                  <a:lnTo>
                    <a:pt x="5324856" y="429767"/>
                  </a:lnTo>
                  <a:lnTo>
                    <a:pt x="5282184" y="411479"/>
                  </a:lnTo>
                  <a:lnTo>
                    <a:pt x="5242560" y="393191"/>
                  </a:lnTo>
                  <a:lnTo>
                    <a:pt x="5196840" y="374903"/>
                  </a:lnTo>
                  <a:lnTo>
                    <a:pt x="5154168" y="359663"/>
                  </a:lnTo>
                  <a:lnTo>
                    <a:pt x="5108447" y="341375"/>
                  </a:lnTo>
                  <a:lnTo>
                    <a:pt x="5062728" y="326136"/>
                  </a:lnTo>
                  <a:lnTo>
                    <a:pt x="5013960" y="307848"/>
                  </a:lnTo>
                  <a:lnTo>
                    <a:pt x="4809744" y="246887"/>
                  </a:lnTo>
                  <a:lnTo>
                    <a:pt x="4703064" y="219455"/>
                  </a:lnTo>
                  <a:lnTo>
                    <a:pt x="4593336" y="188975"/>
                  </a:lnTo>
                  <a:lnTo>
                    <a:pt x="4361688" y="140208"/>
                  </a:lnTo>
                  <a:lnTo>
                    <a:pt x="4239768" y="115824"/>
                  </a:lnTo>
                  <a:lnTo>
                    <a:pt x="4117847" y="97536"/>
                  </a:lnTo>
                  <a:lnTo>
                    <a:pt x="3992880" y="76200"/>
                  </a:lnTo>
                  <a:lnTo>
                    <a:pt x="3736847" y="45720"/>
                  </a:lnTo>
                  <a:lnTo>
                    <a:pt x="3572255" y="30479"/>
                  </a:lnTo>
                  <a:close/>
                </a:path>
              </a:pathLst>
            </a:custGeom>
            <a:solidFill>
              <a:srgbClr val="CC3300"/>
            </a:solidFill>
          </p:spPr>
          <p:txBody>
            <a:bodyPr wrap="square" lIns="0" tIns="0" rIns="0" bIns="0" rtlCol="0"/>
            <a:lstStyle/>
            <a:p>
              <a:endParaRPr/>
            </a:p>
          </p:txBody>
        </p:sp>
        <p:sp>
          <p:nvSpPr>
            <p:cNvPr id="19" name="object 19"/>
            <p:cNvSpPr/>
            <p:nvPr/>
          </p:nvSpPr>
          <p:spPr>
            <a:xfrm>
              <a:off x="5373623" y="4249419"/>
              <a:ext cx="3569335" cy="1082040"/>
            </a:xfrm>
            <a:custGeom>
              <a:avLst/>
              <a:gdLst/>
              <a:ahLst/>
              <a:cxnLst/>
              <a:rect l="l" t="t" r="r" b="b"/>
              <a:pathLst>
                <a:path w="3569334" h="1082039">
                  <a:moveTo>
                    <a:pt x="63915" y="55793"/>
                  </a:moveTo>
                  <a:lnTo>
                    <a:pt x="54456" y="72938"/>
                  </a:lnTo>
                  <a:lnTo>
                    <a:pt x="54863" y="76199"/>
                  </a:lnTo>
                  <a:lnTo>
                    <a:pt x="57912" y="103631"/>
                  </a:lnTo>
                  <a:lnTo>
                    <a:pt x="70103" y="152399"/>
                  </a:lnTo>
                  <a:lnTo>
                    <a:pt x="88391" y="204215"/>
                  </a:lnTo>
                  <a:lnTo>
                    <a:pt x="109727" y="252983"/>
                  </a:lnTo>
                  <a:lnTo>
                    <a:pt x="137160" y="304799"/>
                  </a:lnTo>
                  <a:lnTo>
                    <a:pt x="167639" y="353567"/>
                  </a:lnTo>
                  <a:lnTo>
                    <a:pt x="201167" y="402335"/>
                  </a:lnTo>
                  <a:lnTo>
                    <a:pt x="240791" y="448055"/>
                  </a:lnTo>
                  <a:lnTo>
                    <a:pt x="326136" y="539495"/>
                  </a:lnTo>
                  <a:lnTo>
                    <a:pt x="374903" y="585215"/>
                  </a:lnTo>
                  <a:lnTo>
                    <a:pt x="426720" y="627887"/>
                  </a:lnTo>
                  <a:lnTo>
                    <a:pt x="481584" y="667511"/>
                  </a:lnTo>
                  <a:lnTo>
                    <a:pt x="539496" y="707135"/>
                  </a:lnTo>
                  <a:lnTo>
                    <a:pt x="600455" y="746759"/>
                  </a:lnTo>
                  <a:lnTo>
                    <a:pt x="664463" y="783335"/>
                  </a:lnTo>
                  <a:lnTo>
                    <a:pt x="731520" y="819911"/>
                  </a:lnTo>
                  <a:lnTo>
                    <a:pt x="798576" y="853439"/>
                  </a:lnTo>
                  <a:lnTo>
                    <a:pt x="938784" y="914399"/>
                  </a:lnTo>
                  <a:lnTo>
                    <a:pt x="1011936" y="941831"/>
                  </a:lnTo>
                  <a:lnTo>
                    <a:pt x="1164335" y="990599"/>
                  </a:lnTo>
                  <a:lnTo>
                    <a:pt x="1243583" y="1011935"/>
                  </a:lnTo>
                  <a:lnTo>
                    <a:pt x="1319783" y="1030223"/>
                  </a:lnTo>
                  <a:lnTo>
                    <a:pt x="1402079" y="1045463"/>
                  </a:lnTo>
                  <a:lnTo>
                    <a:pt x="1563624" y="1069847"/>
                  </a:lnTo>
                  <a:lnTo>
                    <a:pt x="1728216" y="1082039"/>
                  </a:lnTo>
                  <a:lnTo>
                    <a:pt x="1972055" y="1082039"/>
                  </a:lnTo>
                  <a:lnTo>
                    <a:pt x="2133600" y="1078991"/>
                  </a:lnTo>
                  <a:lnTo>
                    <a:pt x="2295144" y="1072895"/>
                  </a:lnTo>
                  <a:lnTo>
                    <a:pt x="2374392" y="1066799"/>
                  </a:lnTo>
                  <a:lnTo>
                    <a:pt x="2450592" y="1063752"/>
                  </a:lnTo>
                  <a:lnTo>
                    <a:pt x="2526792" y="1057655"/>
                  </a:lnTo>
                  <a:lnTo>
                    <a:pt x="2602992" y="1054607"/>
                  </a:lnTo>
                  <a:lnTo>
                    <a:pt x="1728216" y="1054607"/>
                  </a:lnTo>
                  <a:lnTo>
                    <a:pt x="1566672" y="1042415"/>
                  </a:lnTo>
                  <a:lnTo>
                    <a:pt x="1405127" y="1018031"/>
                  </a:lnTo>
                  <a:lnTo>
                    <a:pt x="1325879" y="1002791"/>
                  </a:lnTo>
                  <a:lnTo>
                    <a:pt x="1249679" y="984503"/>
                  </a:lnTo>
                  <a:lnTo>
                    <a:pt x="1170431" y="963167"/>
                  </a:lnTo>
                  <a:lnTo>
                    <a:pt x="1097279" y="938783"/>
                  </a:lnTo>
                  <a:lnTo>
                    <a:pt x="1021079" y="914399"/>
                  </a:lnTo>
                  <a:lnTo>
                    <a:pt x="947927" y="886967"/>
                  </a:lnTo>
                  <a:lnTo>
                    <a:pt x="877824" y="859535"/>
                  </a:lnTo>
                  <a:lnTo>
                    <a:pt x="743712" y="792479"/>
                  </a:lnTo>
                  <a:lnTo>
                    <a:pt x="679703" y="758951"/>
                  </a:lnTo>
                  <a:lnTo>
                    <a:pt x="615696" y="722375"/>
                  </a:lnTo>
                  <a:lnTo>
                    <a:pt x="554736" y="682751"/>
                  </a:lnTo>
                  <a:lnTo>
                    <a:pt x="445008" y="603503"/>
                  </a:lnTo>
                  <a:lnTo>
                    <a:pt x="393191" y="560831"/>
                  </a:lnTo>
                  <a:lnTo>
                    <a:pt x="301751" y="475487"/>
                  </a:lnTo>
                  <a:lnTo>
                    <a:pt x="262127" y="429767"/>
                  </a:lnTo>
                  <a:lnTo>
                    <a:pt x="225551" y="384047"/>
                  </a:lnTo>
                  <a:lnTo>
                    <a:pt x="192024" y="335279"/>
                  </a:lnTo>
                  <a:lnTo>
                    <a:pt x="161543" y="289559"/>
                  </a:lnTo>
                  <a:lnTo>
                    <a:pt x="137160" y="240791"/>
                  </a:lnTo>
                  <a:lnTo>
                    <a:pt x="115824" y="192023"/>
                  </a:lnTo>
                  <a:lnTo>
                    <a:pt x="97536" y="143255"/>
                  </a:lnTo>
                  <a:lnTo>
                    <a:pt x="91439" y="118871"/>
                  </a:lnTo>
                  <a:lnTo>
                    <a:pt x="85343" y="97535"/>
                  </a:lnTo>
                  <a:lnTo>
                    <a:pt x="84303" y="88174"/>
                  </a:lnTo>
                  <a:lnTo>
                    <a:pt x="63915" y="55793"/>
                  </a:lnTo>
                  <a:close/>
                </a:path>
                <a:path w="3569334" h="1082039">
                  <a:moveTo>
                    <a:pt x="3538728" y="847343"/>
                  </a:moveTo>
                  <a:lnTo>
                    <a:pt x="3535679" y="853439"/>
                  </a:lnTo>
                  <a:lnTo>
                    <a:pt x="3529583" y="856487"/>
                  </a:lnTo>
                  <a:lnTo>
                    <a:pt x="3523487" y="862583"/>
                  </a:lnTo>
                  <a:lnTo>
                    <a:pt x="3517392" y="865631"/>
                  </a:lnTo>
                  <a:lnTo>
                    <a:pt x="3508248" y="871727"/>
                  </a:lnTo>
                  <a:lnTo>
                    <a:pt x="3489959" y="880871"/>
                  </a:lnTo>
                  <a:lnTo>
                    <a:pt x="3435096" y="899159"/>
                  </a:lnTo>
                  <a:lnTo>
                    <a:pt x="3401568" y="911351"/>
                  </a:lnTo>
                  <a:lnTo>
                    <a:pt x="3364992" y="920495"/>
                  </a:lnTo>
                  <a:lnTo>
                    <a:pt x="3279648" y="938783"/>
                  </a:lnTo>
                  <a:lnTo>
                    <a:pt x="3230879" y="947927"/>
                  </a:lnTo>
                  <a:lnTo>
                    <a:pt x="3179064" y="957071"/>
                  </a:lnTo>
                  <a:lnTo>
                    <a:pt x="3008376" y="984503"/>
                  </a:lnTo>
                  <a:lnTo>
                    <a:pt x="2944368" y="990599"/>
                  </a:lnTo>
                  <a:lnTo>
                    <a:pt x="2880359" y="999743"/>
                  </a:lnTo>
                  <a:lnTo>
                    <a:pt x="2450592" y="1036319"/>
                  </a:lnTo>
                  <a:lnTo>
                    <a:pt x="2133600" y="1048511"/>
                  </a:lnTo>
                  <a:lnTo>
                    <a:pt x="1807464" y="1054607"/>
                  </a:lnTo>
                  <a:lnTo>
                    <a:pt x="2602992" y="1054607"/>
                  </a:lnTo>
                  <a:lnTo>
                    <a:pt x="2746248" y="1042415"/>
                  </a:lnTo>
                  <a:lnTo>
                    <a:pt x="2816352" y="1033271"/>
                  </a:lnTo>
                  <a:lnTo>
                    <a:pt x="2883407" y="1027175"/>
                  </a:lnTo>
                  <a:lnTo>
                    <a:pt x="2947416" y="1018031"/>
                  </a:lnTo>
                  <a:lnTo>
                    <a:pt x="3011424" y="1011935"/>
                  </a:lnTo>
                  <a:lnTo>
                    <a:pt x="3130296" y="993647"/>
                  </a:lnTo>
                  <a:lnTo>
                    <a:pt x="3185159" y="987551"/>
                  </a:lnTo>
                  <a:lnTo>
                    <a:pt x="3236976" y="978407"/>
                  </a:lnTo>
                  <a:lnTo>
                    <a:pt x="3285744" y="966215"/>
                  </a:lnTo>
                  <a:lnTo>
                    <a:pt x="3371087" y="947927"/>
                  </a:lnTo>
                  <a:lnTo>
                    <a:pt x="3410711" y="938783"/>
                  </a:lnTo>
                  <a:lnTo>
                    <a:pt x="3444240" y="926591"/>
                  </a:lnTo>
                  <a:lnTo>
                    <a:pt x="3474720" y="917447"/>
                  </a:lnTo>
                  <a:lnTo>
                    <a:pt x="3502152" y="905255"/>
                  </a:lnTo>
                  <a:lnTo>
                    <a:pt x="3523487" y="896111"/>
                  </a:lnTo>
                  <a:lnTo>
                    <a:pt x="3550920" y="877823"/>
                  </a:lnTo>
                  <a:lnTo>
                    <a:pt x="3557016" y="871727"/>
                  </a:lnTo>
                  <a:lnTo>
                    <a:pt x="3560064" y="865631"/>
                  </a:lnTo>
                  <a:lnTo>
                    <a:pt x="3563111" y="865631"/>
                  </a:lnTo>
                  <a:lnTo>
                    <a:pt x="3563111" y="862583"/>
                  </a:lnTo>
                  <a:lnTo>
                    <a:pt x="3566159" y="859535"/>
                  </a:lnTo>
                  <a:lnTo>
                    <a:pt x="3566159" y="856487"/>
                  </a:lnTo>
                  <a:lnTo>
                    <a:pt x="3569207" y="850391"/>
                  </a:lnTo>
                  <a:lnTo>
                    <a:pt x="3538728" y="850391"/>
                  </a:lnTo>
                  <a:lnTo>
                    <a:pt x="3538728" y="847343"/>
                  </a:lnTo>
                  <a:close/>
                </a:path>
                <a:path w="3569334" h="1082039">
                  <a:moveTo>
                    <a:pt x="3541776" y="838199"/>
                  </a:moveTo>
                  <a:lnTo>
                    <a:pt x="3541776" y="844295"/>
                  </a:lnTo>
                  <a:lnTo>
                    <a:pt x="3538728" y="850391"/>
                  </a:lnTo>
                  <a:lnTo>
                    <a:pt x="3569207" y="850391"/>
                  </a:lnTo>
                  <a:lnTo>
                    <a:pt x="3569207" y="841247"/>
                  </a:lnTo>
                  <a:lnTo>
                    <a:pt x="3541776" y="838199"/>
                  </a:lnTo>
                  <a:close/>
                </a:path>
                <a:path w="3569334" h="1082039">
                  <a:moveTo>
                    <a:pt x="3541776" y="841247"/>
                  </a:moveTo>
                  <a:lnTo>
                    <a:pt x="3538728" y="847343"/>
                  </a:lnTo>
                  <a:lnTo>
                    <a:pt x="3541776" y="844295"/>
                  </a:lnTo>
                  <a:lnTo>
                    <a:pt x="3541776" y="841247"/>
                  </a:lnTo>
                  <a:close/>
                </a:path>
                <a:path w="3569334" h="1082039">
                  <a:moveTo>
                    <a:pt x="64008" y="0"/>
                  </a:moveTo>
                  <a:lnTo>
                    <a:pt x="3048" y="106679"/>
                  </a:lnTo>
                  <a:lnTo>
                    <a:pt x="0" y="115823"/>
                  </a:lnTo>
                  <a:lnTo>
                    <a:pt x="3048" y="124967"/>
                  </a:lnTo>
                  <a:lnTo>
                    <a:pt x="15239" y="131063"/>
                  </a:lnTo>
                  <a:lnTo>
                    <a:pt x="24384" y="128015"/>
                  </a:lnTo>
                  <a:lnTo>
                    <a:pt x="27431" y="121919"/>
                  </a:lnTo>
                  <a:lnTo>
                    <a:pt x="54456" y="72938"/>
                  </a:lnTo>
                  <a:lnTo>
                    <a:pt x="48767" y="27431"/>
                  </a:lnTo>
                  <a:lnTo>
                    <a:pt x="80951" y="27431"/>
                  </a:lnTo>
                  <a:lnTo>
                    <a:pt x="64008" y="0"/>
                  </a:lnTo>
                  <a:close/>
                </a:path>
                <a:path w="3569334" h="1082039">
                  <a:moveTo>
                    <a:pt x="80951" y="27431"/>
                  </a:moveTo>
                  <a:lnTo>
                    <a:pt x="79248" y="27431"/>
                  </a:lnTo>
                  <a:lnTo>
                    <a:pt x="79248" y="48767"/>
                  </a:lnTo>
                  <a:lnTo>
                    <a:pt x="82296" y="70103"/>
                  </a:lnTo>
                  <a:lnTo>
                    <a:pt x="84303" y="88174"/>
                  </a:lnTo>
                  <a:lnTo>
                    <a:pt x="103631" y="118871"/>
                  </a:lnTo>
                  <a:lnTo>
                    <a:pt x="109727" y="124967"/>
                  </a:lnTo>
                  <a:lnTo>
                    <a:pt x="115824" y="128015"/>
                  </a:lnTo>
                  <a:lnTo>
                    <a:pt x="124967" y="124967"/>
                  </a:lnTo>
                  <a:lnTo>
                    <a:pt x="128873" y="119919"/>
                  </a:lnTo>
                  <a:lnTo>
                    <a:pt x="131063" y="114299"/>
                  </a:lnTo>
                  <a:lnTo>
                    <a:pt x="130968" y="108680"/>
                  </a:lnTo>
                  <a:lnTo>
                    <a:pt x="128015" y="103631"/>
                  </a:lnTo>
                  <a:lnTo>
                    <a:pt x="80951" y="27431"/>
                  </a:lnTo>
                  <a:close/>
                </a:path>
                <a:path w="3569334" h="1082039">
                  <a:moveTo>
                    <a:pt x="79248" y="33527"/>
                  </a:moveTo>
                  <a:lnTo>
                    <a:pt x="76200" y="33527"/>
                  </a:lnTo>
                  <a:lnTo>
                    <a:pt x="63915" y="55793"/>
                  </a:lnTo>
                  <a:lnTo>
                    <a:pt x="84303" y="88174"/>
                  </a:lnTo>
                  <a:lnTo>
                    <a:pt x="82296" y="70103"/>
                  </a:lnTo>
                  <a:lnTo>
                    <a:pt x="79248" y="48767"/>
                  </a:lnTo>
                  <a:lnTo>
                    <a:pt x="79248" y="33527"/>
                  </a:lnTo>
                  <a:close/>
                </a:path>
                <a:path w="3569334" h="1082039">
                  <a:moveTo>
                    <a:pt x="79248" y="27431"/>
                  </a:moveTo>
                  <a:lnTo>
                    <a:pt x="48767" y="27431"/>
                  </a:lnTo>
                  <a:lnTo>
                    <a:pt x="54456" y="72938"/>
                  </a:lnTo>
                  <a:lnTo>
                    <a:pt x="63915" y="55793"/>
                  </a:lnTo>
                  <a:lnTo>
                    <a:pt x="51815" y="36575"/>
                  </a:lnTo>
                  <a:lnTo>
                    <a:pt x="76200" y="33527"/>
                  </a:lnTo>
                  <a:lnTo>
                    <a:pt x="79248" y="33527"/>
                  </a:lnTo>
                  <a:lnTo>
                    <a:pt x="79248" y="27431"/>
                  </a:lnTo>
                  <a:close/>
                </a:path>
                <a:path w="3569334" h="1082039">
                  <a:moveTo>
                    <a:pt x="76200" y="33527"/>
                  </a:moveTo>
                  <a:lnTo>
                    <a:pt x="51815" y="36575"/>
                  </a:lnTo>
                  <a:lnTo>
                    <a:pt x="63915" y="55793"/>
                  </a:lnTo>
                  <a:lnTo>
                    <a:pt x="76200" y="33527"/>
                  </a:lnTo>
                  <a:close/>
                </a:path>
              </a:pathLst>
            </a:custGeom>
            <a:solidFill>
              <a:srgbClr val="0000FF"/>
            </a:solidFill>
          </p:spPr>
          <p:txBody>
            <a:bodyPr wrap="square" lIns="0" tIns="0" rIns="0" bIns="0" rtlCol="0"/>
            <a:lstStyle/>
            <a:p>
              <a:endParaRPr/>
            </a:p>
          </p:txBody>
        </p:sp>
        <p:sp>
          <p:nvSpPr>
            <p:cNvPr id="20" name="object 20"/>
            <p:cNvSpPr/>
            <p:nvPr/>
          </p:nvSpPr>
          <p:spPr>
            <a:xfrm>
              <a:off x="6080759" y="3731259"/>
              <a:ext cx="2804160" cy="259079"/>
            </a:xfrm>
            <a:custGeom>
              <a:avLst/>
              <a:gdLst/>
              <a:ahLst/>
              <a:cxnLst/>
              <a:rect l="l" t="t" r="r" b="b"/>
              <a:pathLst>
                <a:path w="2804159" h="259079">
                  <a:moveTo>
                    <a:pt x="2773680" y="246887"/>
                  </a:moveTo>
                  <a:lnTo>
                    <a:pt x="2776728" y="259079"/>
                  </a:lnTo>
                  <a:lnTo>
                    <a:pt x="2804160" y="252984"/>
                  </a:lnTo>
                  <a:lnTo>
                    <a:pt x="2804160" y="249936"/>
                  </a:lnTo>
                  <a:lnTo>
                    <a:pt x="2776728" y="249936"/>
                  </a:lnTo>
                  <a:lnTo>
                    <a:pt x="2773680" y="246887"/>
                  </a:lnTo>
                  <a:close/>
                </a:path>
                <a:path w="2804159" h="259079">
                  <a:moveTo>
                    <a:pt x="2002535" y="30479"/>
                  </a:moveTo>
                  <a:lnTo>
                    <a:pt x="1530095" y="30479"/>
                  </a:lnTo>
                  <a:lnTo>
                    <a:pt x="1786128" y="42672"/>
                  </a:lnTo>
                  <a:lnTo>
                    <a:pt x="1908047" y="51815"/>
                  </a:lnTo>
                  <a:lnTo>
                    <a:pt x="1969008" y="54863"/>
                  </a:lnTo>
                  <a:lnTo>
                    <a:pt x="2142743" y="73151"/>
                  </a:lnTo>
                  <a:lnTo>
                    <a:pt x="2197608" y="82295"/>
                  </a:lnTo>
                  <a:lnTo>
                    <a:pt x="2252471" y="88391"/>
                  </a:lnTo>
                  <a:lnTo>
                    <a:pt x="2304288" y="97536"/>
                  </a:lnTo>
                  <a:lnTo>
                    <a:pt x="2353056" y="103631"/>
                  </a:lnTo>
                  <a:lnTo>
                    <a:pt x="2401823" y="112775"/>
                  </a:lnTo>
                  <a:lnTo>
                    <a:pt x="2447543" y="121919"/>
                  </a:lnTo>
                  <a:lnTo>
                    <a:pt x="2490216" y="131063"/>
                  </a:lnTo>
                  <a:lnTo>
                    <a:pt x="2569464" y="149351"/>
                  </a:lnTo>
                  <a:lnTo>
                    <a:pt x="2602991" y="161543"/>
                  </a:lnTo>
                  <a:lnTo>
                    <a:pt x="2636519" y="170687"/>
                  </a:lnTo>
                  <a:lnTo>
                    <a:pt x="2666999" y="179831"/>
                  </a:lnTo>
                  <a:lnTo>
                    <a:pt x="2691384" y="192024"/>
                  </a:lnTo>
                  <a:lnTo>
                    <a:pt x="2715767" y="201167"/>
                  </a:lnTo>
                  <a:lnTo>
                    <a:pt x="2734056" y="210312"/>
                  </a:lnTo>
                  <a:lnTo>
                    <a:pt x="2752343" y="222503"/>
                  </a:lnTo>
                  <a:lnTo>
                    <a:pt x="2764536" y="231648"/>
                  </a:lnTo>
                  <a:lnTo>
                    <a:pt x="2761488" y="231648"/>
                  </a:lnTo>
                  <a:lnTo>
                    <a:pt x="2773680" y="240791"/>
                  </a:lnTo>
                  <a:lnTo>
                    <a:pt x="2770632" y="240791"/>
                  </a:lnTo>
                  <a:lnTo>
                    <a:pt x="2776728" y="249936"/>
                  </a:lnTo>
                  <a:lnTo>
                    <a:pt x="2804160" y="249936"/>
                  </a:lnTo>
                  <a:lnTo>
                    <a:pt x="2804160" y="240791"/>
                  </a:lnTo>
                  <a:lnTo>
                    <a:pt x="2801112" y="237743"/>
                  </a:lnTo>
                  <a:lnTo>
                    <a:pt x="2795016" y="225551"/>
                  </a:lnTo>
                  <a:lnTo>
                    <a:pt x="2795016" y="222503"/>
                  </a:lnTo>
                  <a:lnTo>
                    <a:pt x="2782823" y="213360"/>
                  </a:lnTo>
                  <a:lnTo>
                    <a:pt x="2782823" y="210312"/>
                  </a:lnTo>
                  <a:lnTo>
                    <a:pt x="2770632" y="198119"/>
                  </a:lnTo>
                  <a:lnTo>
                    <a:pt x="2749295" y="188975"/>
                  </a:lnTo>
                  <a:lnTo>
                    <a:pt x="2727960" y="176784"/>
                  </a:lnTo>
                  <a:lnTo>
                    <a:pt x="2703575" y="164591"/>
                  </a:lnTo>
                  <a:lnTo>
                    <a:pt x="2676143" y="152400"/>
                  </a:lnTo>
                  <a:lnTo>
                    <a:pt x="2645664" y="143255"/>
                  </a:lnTo>
                  <a:lnTo>
                    <a:pt x="2612136" y="134112"/>
                  </a:lnTo>
                  <a:lnTo>
                    <a:pt x="2575560" y="121919"/>
                  </a:lnTo>
                  <a:lnTo>
                    <a:pt x="2453640" y="94487"/>
                  </a:lnTo>
                  <a:lnTo>
                    <a:pt x="2407919" y="85343"/>
                  </a:lnTo>
                  <a:lnTo>
                    <a:pt x="2359151" y="76200"/>
                  </a:lnTo>
                  <a:lnTo>
                    <a:pt x="2307336" y="67055"/>
                  </a:lnTo>
                  <a:lnTo>
                    <a:pt x="2255519" y="60960"/>
                  </a:lnTo>
                  <a:lnTo>
                    <a:pt x="2203704" y="51815"/>
                  </a:lnTo>
                  <a:lnTo>
                    <a:pt x="2002535" y="30479"/>
                  </a:lnTo>
                  <a:close/>
                </a:path>
                <a:path w="2804159" h="259079">
                  <a:moveTo>
                    <a:pt x="21336" y="91439"/>
                  </a:moveTo>
                  <a:lnTo>
                    <a:pt x="12191" y="91439"/>
                  </a:lnTo>
                  <a:lnTo>
                    <a:pt x="6095" y="94487"/>
                  </a:lnTo>
                  <a:lnTo>
                    <a:pt x="0" y="100584"/>
                  </a:lnTo>
                  <a:lnTo>
                    <a:pt x="0" y="106679"/>
                  </a:lnTo>
                  <a:lnTo>
                    <a:pt x="6095" y="231648"/>
                  </a:lnTo>
                  <a:lnTo>
                    <a:pt x="30153" y="216081"/>
                  </a:lnTo>
                  <a:lnTo>
                    <a:pt x="9143" y="195072"/>
                  </a:lnTo>
                  <a:lnTo>
                    <a:pt x="15239" y="192024"/>
                  </a:lnTo>
                  <a:lnTo>
                    <a:pt x="15239" y="188975"/>
                  </a:lnTo>
                  <a:lnTo>
                    <a:pt x="30479" y="179831"/>
                  </a:lnTo>
                  <a:lnTo>
                    <a:pt x="31943" y="178856"/>
                  </a:lnTo>
                  <a:lnTo>
                    <a:pt x="27431" y="106679"/>
                  </a:lnTo>
                  <a:lnTo>
                    <a:pt x="27431" y="97536"/>
                  </a:lnTo>
                  <a:lnTo>
                    <a:pt x="21336" y="91439"/>
                  </a:lnTo>
                  <a:close/>
                </a:path>
                <a:path w="2804159" h="259079">
                  <a:moveTo>
                    <a:pt x="30877" y="215612"/>
                  </a:moveTo>
                  <a:lnTo>
                    <a:pt x="30153" y="216081"/>
                  </a:lnTo>
                  <a:lnTo>
                    <a:pt x="30479" y="216407"/>
                  </a:lnTo>
                  <a:lnTo>
                    <a:pt x="30877" y="215612"/>
                  </a:lnTo>
                  <a:close/>
                </a:path>
                <a:path w="2804159" h="259079">
                  <a:moveTo>
                    <a:pt x="31943" y="178856"/>
                  </a:moveTo>
                  <a:lnTo>
                    <a:pt x="30479" y="179831"/>
                  </a:lnTo>
                  <a:lnTo>
                    <a:pt x="15239" y="188975"/>
                  </a:lnTo>
                  <a:lnTo>
                    <a:pt x="15239" y="192024"/>
                  </a:lnTo>
                  <a:lnTo>
                    <a:pt x="9143" y="195072"/>
                  </a:lnTo>
                  <a:lnTo>
                    <a:pt x="30153" y="216081"/>
                  </a:lnTo>
                  <a:lnTo>
                    <a:pt x="30877" y="215612"/>
                  </a:lnTo>
                  <a:lnTo>
                    <a:pt x="33527" y="210312"/>
                  </a:lnTo>
                  <a:lnTo>
                    <a:pt x="37591" y="210312"/>
                  </a:lnTo>
                  <a:lnTo>
                    <a:pt x="45719" y="204215"/>
                  </a:lnTo>
                  <a:lnTo>
                    <a:pt x="33527" y="204215"/>
                  </a:lnTo>
                  <a:lnTo>
                    <a:pt x="12191" y="195072"/>
                  </a:lnTo>
                  <a:lnTo>
                    <a:pt x="32125" y="181782"/>
                  </a:lnTo>
                  <a:lnTo>
                    <a:pt x="31943" y="178856"/>
                  </a:lnTo>
                  <a:close/>
                </a:path>
                <a:path w="2804159" h="259079">
                  <a:moveTo>
                    <a:pt x="33527" y="210312"/>
                  </a:moveTo>
                  <a:lnTo>
                    <a:pt x="30877" y="215612"/>
                  </a:lnTo>
                  <a:lnTo>
                    <a:pt x="34359" y="213360"/>
                  </a:lnTo>
                  <a:lnTo>
                    <a:pt x="33527" y="213360"/>
                  </a:lnTo>
                  <a:lnTo>
                    <a:pt x="33527" y="210312"/>
                  </a:lnTo>
                  <a:close/>
                </a:path>
                <a:path w="2804159" h="259079">
                  <a:moveTo>
                    <a:pt x="37591" y="210312"/>
                  </a:moveTo>
                  <a:lnTo>
                    <a:pt x="33527" y="210312"/>
                  </a:lnTo>
                  <a:lnTo>
                    <a:pt x="33527" y="213360"/>
                  </a:lnTo>
                  <a:lnTo>
                    <a:pt x="37591" y="210312"/>
                  </a:lnTo>
                  <a:close/>
                </a:path>
                <a:path w="2804159" h="259079">
                  <a:moveTo>
                    <a:pt x="65883" y="192961"/>
                  </a:moveTo>
                  <a:lnTo>
                    <a:pt x="60960" y="195072"/>
                  </a:lnTo>
                  <a:lnTo>
                    <a:pt x="45719" y="204215"/>
                  </a:lnTo>
                  <a:lnTo>
                    <a:pt x="33527" y="213360"/>
                  </a:lnTo>
                  <a:lnTo>
                    <a:pt x="34359" y="213360"/>
                  </a:lnTo>
                  <a:lnTo>
                    <a:pt x="65883" y="192961"/>
                  </a:lnTo>
                  <a:close/>
                </a:path>
                <a:path w="2804159" h="259079">
                  <a:moveTo>
                    <a:pt x="32125" y="181782"/>
                  </a:moveTo>
                  <a:lnTo>
                    <a:pt x="12191" y="195072"/>
                  </a:lnTo>
                  <a:lnTo>
                    <a:pt x="33527" y="204215"/>
                  </a:lnTo>
                  <a:lnTo>
                    <a:pt x="32125" y="181782"/>
                  </a:lnTo>
                  <a:close/>
                </a:path>
                <a:path w="2804159" h="259079">
                  <a:moveTo>
                    <a:pt x="113479" y="140911"/>
                  </a:moveTo>
                  <a:lnTo>
                    <a:pt x="94487" y="149351"/>
                  </a:lnTo>
                  <a:lnTo>
                    <a:pt x="70103" y="158495"/>
                  </a:lnTo>
                  <a:lnTo>
                    <a:pt x="61569" y="162153"/>
                  </a:lnTo>
                  <a:lnTo>
                    <a:pt x="32125" y="181782"/>
                  </a:lnTo>
                  <a:lnTo>
                    <a:pt x="33527" y="204215"/>
                  </a:lnTo>
                  <a:lnTo>
                    <a:pt x="45719" y="204215"/>
                  </a:lnTo>
                  <a:lnTo>
                    <a:pt x="60960" y="195072"/>
                  </a:lnTo>
                  <a:lnTo>
                    <a:pt x="65883" y="192961"/>
                  </a:lnTo>
                  <a:lnTo>
                    <a:pt x="109727" y="164591"/>
                  </a:lnTo>
                  <a:lnTo>
                    <a:pt x="118872" y="161543"/>
                  </a:lnTo>
                  <a:lnTo>
                    <a:pt x="118872" y="152400"/>
                  </a:lnTo>
                  <a:lnTo>
                    <a:pt x="115824" y="143255"/>
                  </a:lnTo>
                  <a:lnTo>
                    <a:pt x="113479" y="140911"/>
                  </a:lnTo>
                  <a:close/>
                </a:path>
                <a:path w="2804159" h="259079">
                  <a:moveTo>
                    <a:pt x="1399032" y="0"/>
                  </a:moveTo>
                  <a:lnTo>
                    <a:pt x="1139951" y="6095"/>
                  </a:lnTo>
                  <a:lnTo>
                    <a:pt x="886967" y="18287"/>
                  </a:lnTo>
                  <a:lnTo>
                    <a:pt x="707136" y="36575"/>
                  </a:lnTo>
                  <a:lnTo>
                    <a:pt x="652271" y="39624"/>
                  </a:lnTo>
                  <a:lnTo>
                    <a:pt x="594360" y="48767"/>
                  </a:lnTo>
                  <a:lnTo>
                    <a:pt x="490728" y="60960"/>
                  </a:lnTo>
                  <a:lnTo>
                    <a:pt x="438912" y="70103"/>
                  </a:lnTo>
                  <a:lnTo>
                    <a:pt x="390143" y="76200"/>
                  </a:lnTo>
                  <a:lnTo>
                    <a:pt x="344424" y="85343"/>
                  </a:lnTo>
                  <a:lnTo>
                    <a:pt x="301751" y="94487"/>
                  </a:lnTo>
                  <a:lnTo>
                    <a:pt x="262127" y="100584"/>
                  </a:lnTo>
                  <a:lnTo>
                    <a:pt x="222503" y="109727"/>
                  </a:lnTo>
                  <a:lnTo>
                    <a:pt x="152400" y="128015"/>
                  </a:lnTo>
                  <a:lnTo>
                    <a:pt x="113479" y="140911"/>
                  </a:lnTo>
                  <a:lnTo>
                    <a:pt x="115824" y="143255"/>
                  </a:lnTo>
                  <a:lnTo>
                    <a:pt x="118872" y="152400"/>
                  </a:lnTo>
                  <a:lnTo>
                    <a:pt x="118872" y="161543"/>
                  </a:lnTo>
                  <a:lnTo>
                    <a:pt x="109727" y="164591"/>
                  </a:lnTo>
                  <a:lnTo>
                    <a:pt x="65883" y="192961"/>
                  </a:lnTo>
                  <a:lnTo>
                    <a:pt x="82295" y="185927"/>
                  </a:lnTo>
                  <a:lnTo>
                    <a:pt x="103631" y="173736"/>
                  </a:lnTo>
                  <a:lnTo>
                    <a:pt x="131063" y="164591"/>
                  </a:lnTo>
                  <a:lnTo>
                    <a:pt x="192024" y="146303"/>
                  </a:lnTo>
                  <a:lnTo>
                    <a:pt x="228600" y="137160"/>
                  </a:lnTo>
                  <a:lnTo>
                    <a:pt x="265175" y="131063"/>
                  </a:lnTo>
                  <a:lnTo>
                    <a:pt x="350519" y="112775"/>
                  </a:lnTo>
                  <a:lnTo>
                    <a:pt x="396239" y="103631"/>
                  </a:lnTo>
                  <a:lnTo>
                    <a:pt x="445008" y="97536"/>
                  </a:lnTo>
                  <a:lnTo>
                    <a:pt x="493775" y="88391"/>
                  </a:lnTo>
                  <a:lnTo>
                    <a:pt x="768095" y="57912"/>
                  </a:lnTo>
                  <a:lnTo>
                    <a:pt x="829056" y="51815"/>
                  </a:lnTo>
                  <a:lnTo>
                    <a:pt x="890015" y="48767"/>
                  </a:lnTo>
                  <a:lnTo>
                    <a:pt x="1011936" y="39624"/>
                  </a:lnTo>
                  <a:lnTo>
                    <a:pt x="1139951" y="33527"/>
                  </a:lnTo>
                  <a:lnTo>
                    <a:pt x="1267967" y="30479"/>
                  </a:lnTo>
                  <a:lnTo>
                    <a:pt x="2002535" y="30479"/>
                  </a:lnTo>
                  <a:lnTo>
                    <a:pt x="1911095" y="21336"/>
                  </a:lnTo>
                  <a:lnTo>
                    <a:pt x="1786128" y="12191"/>
                  </a:lnTo>
                  <a:lnTo>
                    <a:pt x="1658112" y="6095"/>
                  </a:lnTo>
                  <a:lnTo>
                    <a:pt x="1399032" y="0"/>
                  </a:lnTo>
                  <a:close/>
                </a:path>
                <a:path w="2804159" h="259079">
                  <a:moveTo>
                    <a:pt x="61569" y="162153"/>
                  </a:moveTo>
                  <a:lnTo>
                    <a:pt x="48767" y="167639"/>
                  </a:lnTo>
                  <a:lnTo>
                    <a:pt x="31943" y="178856"/>
                  </a:lnTo>
                  <a:lnTo>
                    <a:pt x="32125" y="181782"/>
                  </a:lnTo>
                  <a:lnTo>
                    <a:pt x="61569" y="162153"/>
                  </a:lnTo>
                  <a:close/>
                </a:path>
                <a:path w="2804159" h="259079">
                  <a:moveTo>
                    <a:pt x="109727" y="137160"/>
                  </a:moveTo>
                  <a:lnTo>
                    <a:pt x="103631" y="137160"/>
                  </a:lnTo>
                  <a:lnTo>
                    <a:pt x="94487" y="140207"/>
                  </a:lnTo>
                  <a:lnTo>
                    <a:pt x="61569" y="162153"/>
                  </a:lnTo>
                  <a:lnTo>
                    <a:pt x="70103" y="158495"/>
                  </a:lnTo>
                  <a:lnTo>
                    <a:pt x="94487" y="149351"/>
                  </a:lnTo>
                  <a:lnTo>
                    <a:pt x="113479" y="140911"/>
                  </a:lnTo>
                  <a:lnTo>
                    <a:pt x="109727" y="137160"/>
                  </a:lnTo>
                  <a:close/>
                </a:path>
              </a:pathLst>
            </a:custGeom>
            <a:solidFill>
              <a:srgbClr val="006600"/>
            </a:solidFill>
          </p:spPr>
          <p:txBody>
            <a:bodyPr wrap="square" lIns="0" tIns="0" rIns="0" bIns="0" rtlCol="0"/>
            <a:lstStyle/>
            <a:p>
              <a:endParaRPr/>
            </a:p>
          </p:txBody>
        </p:sp>
        <p:sp>
          <p:nvSpPr>
            <p:cNvPr id="21" name="object 21"/>
            <p:cNvSpPr/>
            <p:nvPr/>
          </p:nvSpPr>
          <p:spPr>
            <a:xfrm>
              <a:off x="1789175" y="4033011"/>
              <a:ext cx="378460" cy="624840"/>
            </a:xfrm>
            <a:custGeom>
              <a:avLst/>
              <a:gdLst/>
              <a:ahLst/>
              <a:cxnLst/>
              <a:rect l="l" t="t" r="r" b="b"/>
              <a:pathLst>
                <a:path w="378460" h="624839">
                  <a:moveTo>
                    <a:pt x="377951" y="0"/>
                  </a:moveTo>
                  <a:lnTo>
                    <a:pt x="0" y="0"/>
                  </a:lnTo>
                  <a:lnTo>
                    <a:pt x="0" y="624839"/>
                  </a:lnTo>
                  <a:lnTo>
                    <a:pt x="377951" y="624839"/>
                  </a:lnTo>
                  <a:lnTo>
                    <a:pt x="377951" y="0"/>
                  </a:lnTo>
                  <a:close/>
                </a:path>
              </a:pathLst>
            </a:custGeom>
            <a:solidFill>
              <a:srgbClr val="FFFFFF"/>
            </a:solidFill>
          </p:spPr>
          <p:txBody>
            <a:bodyPr wrap="square" lIns="0" tIns="0" rIns="0" bIns="0" rtlCol="0"/>
            <a:lstStyle/>
            <a:p>
              <a:endParaRPr/>
            </a:p>
          </p:txBody>
        </p:sp>
        <p:sp>
          <p:nvSpPr>
            <p:cNvPr id="22" name="object 22"/>
            <p:cNvSpPr/>
            <p:nvPr/>
          </p:nvSpPr>
          <p:spPr>
            <a:xfrm>
              <a:off x="5827776" y="3975100"/>
              <a:ext cx="518159" cy="320040"/>
            </a:xfrm>
            <a:custGeom>
              <a:avLst/>
              <a:gdLst/>
              <a:ahLst/>
              <a:cxnLst/>
              <a:rect l="l" t="t" r="r" b="b"/>
              <a:pathLst>
                <a:path w="518160" h="320039">
                  <a:moveTo>
                    <a:pt x="259079" y="0"/>
                  </a:moveTo>
                  <a:lnTo>
                    <a:pt x="199621" y="4300"/>
                  </a:lnTo>
                  <a:lnTo>
                    <a:pt x="145068" y="16492"/>
                  </a:lnTo>
                  <a:lnTo>
                    <a:pt x="96967" y="35509"/>
                  </a:lnTo>
                  <a:lnTo>
                    <a:pt x="56863" y="60284"/>
                  </a:lnTo>
                  <a:lnTo>
                    <a:pt x="26303" y="89751"/>
                  </a:lnTo>
                  <a:lnTo>
                    <a:pt x="6833" y="122844"/>
                  </a:lnTo>
                  <a:lnTo>
                    <a:pt x="0" y="158496"/>
                  </a:lnTo>
                  <a:lnTo>
                    <a:pt x="6833" y="195276"/>
                  </a:lnTo>
                  <a:lnTo>
                    <a:pt x="26303" y="229177"/>
                  </a:lnTo>
                  <a:lnTo>
                    <a:pt x="56863" y="259186"/>
                  </a:lnTo>
                  <a:lnTo>
                    <a:pt x="96967" y="284290"/>
                  </a:lnTo>
                  <a:lnTo>
                    <a:pt x="145068" y="303475"/>
                  </a:lnTo>
                  <a:lnTo>
                    <a:pt x="199621" y="315730"/>
                  </a:lnTo>
                  <a:lnTo>
                    <a:pt x="259079" y="320039"/>
                  </a:lnTo>
                  <a:lnTo>
                    <a:pt x="318538" y="315730"/>
                  </a:lnTo>
                  <a:lnTo>
                    <a:pt x="373091" y="303475"/>
                  </a:lnTo>
                  <a:lnTo>
                    <a:pt x="421192" y="284290"/>
                  </a:lnTo>
                  <a:lnTo>
                    <a:pt x="461296" y="259186"/>
                  </a:lnTo>
                  <a:lnTo>
                    <a:pt x="491856" y="229177"/>
                  </a:lnTo>
                  <a:lnTo>
                    <a:pt x="511326" y="195276"/>
                  </a:lnTo>
                  <a:lnTo>
                    <a:pt x="518160" y="158496"/>
                  </a:lnTo>
                  <a:lnTo>
                    <a:pt x="511326" y="122844"/>
                  </a:lnTo>
                  <a:lnTo>
                    <a:pt x="491856" y="89751"/>
                  </a:lnTo>
                  <a:lnTo>
                    <a:pt x="461296" y="60284"/>
                  </a:lnTo>
                  <a:lnTo>
                    <a:pt x="421192" y="35509"/>
                  </a:lnTo>
                  <a:lnTo>
                    <a:pt x="373091" y="16492"/>
                  </a:lnTo>
                  <a:lnTo>
                    <a:pt x="318538" y="4300"/>
                  </a:lnTo>
                  <a:lnTo>
                    <a:pt x="259079" y="0"/>
                  </a:lnTo>
                </a:path>
              </a:pathLst>
            </a:custGeom>
            <a:ln w="24384">
              <a:solidFill>
                <a:srgbClr val="006600"/>
              </a:solidFill>
            </a:ln>
          </p:spPr>
          <p:txBody>
            <a:bodyPr wrap="square" lIns="0" tIns="0" rIns="0" bIns="0" rtlCol="0"/>
            <a:lstStyle/>
            <a:p>
              <a:endParaRPr/>
            </a:p>
          </p:txBody>
        </p:sp>
        <p:sp>
          <p:nvSpPr>
            <p:cNvPr id="23" name="object 23"/>
            <p:cNvSpPr/>
            <p:nvPr/>
          </p:nvSpPr>
          <p:spPr>
            <a:xfrm>
              <a:off x="6178296" y="3956811"/>
              <a:ext cx="378460" cy="624840"/>
            </a:xfrm>
            <a:custGeom>
              <a:avLst/>
              <a:gdLst/>
              <a:ahLst/>
              <a:cxnLst/>
              <a:rect l="l" t="t" r="r" b="b"/>
              <a:pathLst>
                <a:path w="378459" h="624839">
                  <a:moveTo>
                    <a:pt x="377951" y="0"/>
                  </a:moveTo>
                  <a:lnTo>
                    <a:pt x="0" y="0"/>
                  </a:lnTo>
                  <a:lnTo>
                    <a:pt x="0" y="624839"/>
                  </a:lnTo>
                  <a:lnTo>
                    <a:pt x="377951" y="624839"/>
                  </a:lnTo>
                  <a:lnTo>
                    <a:pt x="377951" y="0"/>
                  </a:lnTo>
                  <a:close/>
                </a:path>
              </a:pathLst>
            </a:custGeom>
            <a:solidFill>
              <a:srgbClr val="FFFFFF"/>
            </a:solidFill>
          </p:spPr>
          <p:txBody>
            <a:bodyPr wrap="square" lIns="0" tIns="0" rIns="0" bIns="0" rtlCol="0"/>
            <a:lstStyle/>
            <a:p>
              <a:endParaRPr/>
            </a:p>
          </p:txBody>
        </p:sp>
        <p:sp>
          <p:nvSpPr>
            <p:cNvPr id="24" name="object 24"/>
            <p:cNvSpPr/>
            <p:nvPr/>
          </p:nvSpPr>
          <p:spPr>
            <a:xfrm>
              <a:off x="7552944" y="2932683"/>
              <a:ext cx="451484" cy="2222500"/>
            </a:xfrm>
            <a:custGeom>
              <a:avLst/>
              <a:gdLst/>
              <a:ahLst/>
              <a:cxnLst/>
              <a:rect l="l" t="t" r="r" b="b"/>
              <a:pathLst>
                <a:path w="451484" h="2222500">
                  <a:moveTo>
                    <a:pt x="225551" y="0"/>
                  </a:moveTo>
                  <a:lnTo>
                    <a:pt x="179980" y="4566"/>
                  </a:lnTo>
                  <a:lnTo>
                    <a:pt x="137588" y="17668"/>
                  </a:lnTo>
                  <a:lnTo>
                    <a:pt x="99268" y="38415"/>
                  </a:lnTo>
                  <a:lnTo>
                    <a:pt x="65913" y="65912"/>
                  </a:lnTo>
                  <a:lnTo>
                    <a:pt x="38415" y="99268"/>
                  </a:lnTo>
                  <a:lnTo>
                    <a:pt x="17668" y="137588"/>
                  </a:lnTo>
                  <a:lnTo>
                    <a:pt x="4566" y="179980"/>
                  </a:lnTo>
                  <a:lnTo>
                    <a:pt x="0" y="225551"/>
                  </a:lnTo>
                  <a:lnTo>
                    <a:pt x="4566" y="270117"/>
                  </a:lnTo>
                  <a:lnTo>
                    <a:pt x="17668" y="311753"/>
                  </a:lnTo>
                  <a:lnTo>
                    <a:pt x="38415" y="349531"/>
                  </a:lnTo>
                  <a:lnTo>
                    <a:pt x="65913" y="382523"/>
                  </a:lnTo>
                  <a:lnTo>
                    <a:pt x="99268" y="409801"/>
                  </a:lnTo>
                  <a:lnTo>
                    <a:pt x="137588" y="430434"/>
                  </a:lnTo>
                  <a:lnTo>
                    <a:pt x="179980" y="443495"/>
                  </a:lnTo>
                  <a:lnTo>
                    <a:pt x="225551" y="448055"/>
                  </a:lnTo>
                  <a:lnTo>
                    <a:pt x="270117" y="443495"/>
                  </a:lnTo>
                  <a:lnTo>
                    <a:pt x="311753" y="430434"/>
                  </a:lnTo>
                  <a:lnTo>
                    <a:pt x="349531" y="409801"/>
                  </a:lnTo>
                  <a:lnTo>
                    <a:pt x="382524" y="382524"/>
                  </a:lnTo>
                  <a:lnTo>
                    <a:pt x="409801" y="349531"/>
                  </a:lnTo>
                  <a:lnTo>
                    <a:pt x="430434" y="311753"/>
                  </a:lnTo>
                  <a:lnTo>
                    <a:pt x="443495" y="270117"/>
                  </a:lnTo>
                  <a:lnTo>
                    <a:pt x="448055" y="225551"/>
                  </a:lnTo>
                  <a:lnTo>
                    <a:pt x="443495" y="179980"/>
                  </a:lnTo>
                  <a:lnTo>
                    <a:pt x="430434" y="137588"/>
                  </a:lnTo>
                  <a:lnTo>
                    <a:pt x="409801" y="99268"/>
                  </a:lnTo>
                  <a:lnTo>
                    <a:pt x="382523" y="65912"/>
                  </a:lnTo>
                  <a:lnTo>
                    <a:pt x="349531" y="38415"/>
                  </a:lnTo>
                  <a:lnTo>
                    <a:pt x="311753" y="17668"/>
                  </a:lnTo>
                  <a:lnTo>
                    <a:pt x="270117" y="4566"/>
                  </a:lnTo>
                  <a:lnTo>
                    <a:pt x="225551" y="0"/>
                  </a:lnTo>
                </a:path>
                <a:path w="451484" h="2222500">
                  <a:moveTo>
                    <a:pt x="225551" y="1072895"/>
                  </a:moveTo>
                  <a:lnTo>
                    <a:pt x="179980" y="1077462"/>
                  </a:lnTo>
                  <a:lnTo>
                    <a:pt x="137588" y="1090564"/>
                  </a:lnTo>
                  <a:lnTo>
                    <a:pt x="99268" y="1111311"/>
                  </a:lnTo>
                  <a:lnTo>
                    <a:pt x="65913" y="1138808"/>
                  </a:lnTo>
                  <a:lnTo>
                    <a:pt x="38415" y="1172164"/>
                  </a:lnTo>
                  <a:lnTo>
                    <a:pt x="17668" y="1210484"/>
                  </a:lnTo>
                  <a:lnTo>
                    <a:pt x="4566" y="1252876"/>
                  </a:lnTo>
                  <a:lnTo>
                    <a:pt x="0" y="1298448"/>
                  </a:lnTo>
                  <a:lnTo>
                    <a:pt x="4566" y="1343013"/>
                  </a:lnTo>
                  <a:lnTo>
                    <a:pt x="17668" y="1384649"/>
                  </a:lnTo>
                  <a:lnTo>
                    <a:pt x="38415" y="1422427"/>
                  </a:lnTo>
                  <a:lnTo>
                    <a:pt x="65913" y="1455419"/>
                  </a:lnTo>
                  <a:lnTo>
                    <a:pt x="99268" y="1482697"/>
                  </a:lnTo>
                  <a:lnTo>
                    <a:pt x="137588" y="1503330"/>
                  </a:lnTo>
                  <a:lnTo>
                    <a:pt x="179980" y="1516391"/>
                  </a:lnTo>
                  <a:lnTo>
                    <a:pt x="225551" y="1520952"/>
                  </a:lnTo>
                  <a:lnTo>
                    <a:pt x="271123" y="1516391"/>
                  </a:lnTo>
                  <a:lnTo>
                    <a:pt x="313515" y="1503330"/>
                  </a:lnTo>
                  <a:lnTo>
                    <a:pt x="351835" y="1482697"/>
                  </a:lnTo>
                  <a:lnTo>
                    <a:pt x="385190" y="1455420"/>
                  </a:lnTo>
                  <a:lnTo>
                    <a:pt x="412688" y="1422427"/>
                  </a:lnTo>
                  <a:lnTo>
                    <a:pt x="433435" y="1384649"/>
                  </a:lnTo>
                  <a:lnTo>
                    <a:pt x="446537" y="1343013"/>
                  </a:lnTo>
                  <a:lnTo>
                    <a:pt x="451103" y="1298448"/>
                  </a:lnTo>
                  <a:lnTo>
                    <a:pt x="446537" y="1252876"/>
                  </a:lnTo>
                  <a:lnTo>
                    <a:pt x="433435" y="1210484"/>
                  </a:lnTo>
                  <a:lnTo>
                    <a:pt x="412688" y="1172164"/>
                  </a:lnTo>
                  <a:lnTo>
                    <a:pt x="385190" y="1138808"/>
                  </a:lnTo>
                  <a:lnTo>
                    <a:pt x="351835" y="1111311"/>
                  </a:lnTo>
                  <a:lnTo>
                    <a:pt x="313515" y="1090564"/>
                  </a:lnTo>
                  <a:lnTo>
                    <a:pt x="271123" y="1077462"/>
                  </a:lnTo>
                  <a:lnTo>
                    <a:pt x="225551" y="1072895"/>
                  </a:lnTo>
                </a:path>
                <a:path w="451484" h="2222500">
                  <a:moveTo>
                    <a:pt x="225551" y="1773935"/>
                  </a:moveTo>
                  <a:lnTo>
                    <a:pt x="179980" y="1778496"/>
                  </a:lnTo>
                  <a:lnTo>
                    <a:pt x="137588" y="1791557"/>
                  </a:lnTo>
                  <a:lnTo>
                    <a:pt x="99268" y="1812190"/>
                  </a:lnTo>
                  <a:lnTo>
                    <a:pt x="65913" y="1839467"/>
                  </a:lnTo>
                  <a:lnTo>
                    <a:pt x="38415" y="1872460"/>
                  </a:lnTo>
                  <a:lnTo>
                    <a:pt x="17668" y="1910238"/>
                  </a:lnTo>
                  <a:lnTo>
                    <a:pt x="4566" y="1951874"/>
                  </a:lnTo>
                  <a:lnTo>
                    <a:pt x="0" y="1996439"/>
                  </a:lnTo>
                  <a:lnTo>
                    <a:pt x="4566" y="2042011"/>
                  </a:lnTo>
                  <a:lnTo>
                    <a:pt x="17668" y="2084403"/>
                  </a:lnTo>
                  <a:lnTo>
                    <a:pt x="38415" y="2122723"/>
                  </a:lnTo>
                  <a:lnTo>
                    <a:pt x="65913" y="2156079"/>
                  </a:lnTo>
                  <a:lnTo>
                    <a:pt x="99268" y="2183576"/>
                  </a:lnTo>
                  <a:lnTo>
                    <a:pt x="137588" y="2204323"/>
                  </a:lnTo>
                  <a:lnTo>
                    <a:pt x="179980" y="2217425"/>
                  </a:lnTo>
                  <a:lnTo>
                    <a:pt x="225551" y="2221991"/>
                  </a:lnTo>
                  <a:lnTo>
                    <a:pt x="271123" y="2217425"/>
                  </a:lnTo>
                  <a:lnTo>
                    <a:pt x="313515" y="2204323"/>
                  </a:lnTo>
                  <a:lnTo>
                    <a:pt x="351835" y="2183576"/>
                  </a:lnTo>
                  <a:lnTo>
                    <a:pt x="385190" y="2156079"/>
                  </a:lnTo>
                  <a:lnTo>
                    <a:pt x="412688" y="2122723"/>
                  </a:lnTo>
                  <a:lnTo>
                    <a:pt x="433435" y="2084403"/>
                  </a:lnTo>
                  <a:lnTo>
                    <a:pt x="446537" y="2042011"/>
                  </a:lnTo>
                  <a:lnTo>
                    <a:pt x="451103" y="1996439"/>
                  </a:lnTo>
                  <a:lnTo>
                    <a:pt x="446537" y="1951874"/>
                  </a:lnTo>
                  <a:lnTo>
                    <a:pt x="433435" y="1910238"/>
                  </a:lnTo>
                  <a:lnTo>
                    <a:pt x="412688" y="1872460"/>
                  </a:lnTo>
                  <a:lnTo>
                    <a:pt x="385190" y="1839468"/>
                  </a:lnTo>
                  <a:lnTo>
                    <a:pt x="351835" y="1812190"/>
                  </a:lnTo>
                  <a:lnTo>
                    <a:pt x="313515" y="1791557"/>
                  </a:lnTo>
                  <a:lnTo>
                    <a:pt x="271123" y="1778496"/>
                  </a:lnTo>
                  <a:lnTo>
                    <a:pt x="225551" y="1773935"/>
                  </a:lnTo>
                </a:path>
              </a:pathLst>
            </a:custGeom>
            <a:ln w="27432">
              <a:solidFill>
                <a:srgbClr val="990099"/>
              </a:solidFill>
            </a:ln>
          </p:spPr>
          <p:txBody>
            <a:bodyPr wrap="square" lIns="0" tIns="0" rIns="0" bIns="0" rtlCol="0"/>
            <a:lstStyle/>
            <a:p>
              <a:endParaRPr/>
            </a:p>
          </p:txBody>
        </p:sp>
      </p:grpSp>
      <p:sp>
        <p:nvSpPr>
          <p:cNvPr id="25" name="object 25"/>
          <p:cNvSpPr txBox="1"/>
          <p:nvPr/>
        </p:nvSpPr>
        <p:spPr>
          <a:xfrm>
            <a:off x="1401572" y="1457815"/>
            <a:ext cx="3122660"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After </a:t>
            </a:r>
            <a:r>
              <a:rPr sz="2400" dirty="0">
                <a:latin typeface="Times New Roman"/>
                <a:cs typeface="Times New Roman"/>
              </a:rPr>
              <a:t>scanning line</a:t>
            </a:r>
            <a:r>
              <a:rPr sz="2400" spc="-135" dirty="0">
                <a:latin typeface="Times New Roman"/>
                <a:cs typeface="Times New Roman"/>
              </a:rPr>
              <a:t> </a:t>
            </a:r>
            <a:r>
              <a:rPr sz="2400" dirty="0">
                <a:latin typeface="Times New Roman"/>
                <a:cs typeface="Times New Roman"/>
              </a:rPr>
              <a:t>40</a:t>
            </a:r>
            <a:endParaRPr sz="2400">
              <a:latin typeface="Times New Roman"/>
              <a:cs typeface="Times New Roman"/>
            </a:endParaRPr>
          </a:p>
        </p:txBody>
      </p:sp>
      <p:sp>
        <p:nvSpPr>
          <p:cNvPr id="27" name="object 2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
        <p:nvSpPr>
          <p:cNvPr id="26" name="object 26"/>
          <p:cNvSpPr txBox="1"/>
          <p:nvPr/>
        </p:nvSpPr>
        <p:spPr>
          <a:xfrm>
            <a:off x="1495514" y="744121"/>
            <a:ext cx="8303172"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20000"/>
                </a:solidFill>
                <a:latin typeface="Times New Roman"/>
                <a:cs typeface="Times New Roman"/>
              </a:rPr>
              <a:t>Object </a:t>
            </a:r>
            <a:r>
              <a:rPr sz="3600" spc="-10" dirty="0">
                <a:solidFill>
                  <a:srgbClr val="420000"/>
                </a:solidFill>
                <a:latin typeface="Times New Roman"/>
                <a:cs typeface="Times New Roman"/>
              </a:rPr>
              <a:t>Code </a:t>
            </a:r>
            <a:r>
              <a:rPr sz="3600" dirty="0">
                <a:solidFill>
                  <a:srgbClr val="420000"/>
                </a:solidFill>
                <a:latin typeface="Times New Roman"/>
                <a:cs typeface="Times New Roman"/>
              </a:rPr>
              <a:t>in </a:t>
            </a:r>
            <a:r>
              <a:rPr sz="3600" spc="-10" dirty="0">
                <a:solidFill>
                  <a:srgbClr val="420000"/>
                </a:solidFill>
                <a:latin typeface="Times New Roman"/>
                <a:cs typeface="Times New Roman"/>
              </a:rPr>
              <a:t>Memory </a:t>
            </a:r>
            <a:r>
              <a:rPr sz="3600" dirty="0">
                <a:solidFill>
                  <a:srgbClr val="420000"/>
                </a:solidFill>
                <a:latin typeface="Times New Roman"/>
                <a:cs typeface="Times New Roman"/>
              </a:rPr>
              <a:t>and</a:t>
            </a:r>
            <a:r>
              <a:rPr sz="3600" spc="10" dirty="0">
                <a:solidFill>
                  <a:srgbClr val="420000"/>
                </a:solidFill>
                <a:latin typeface="Times New Roman"/>
                <a:cs typeface="Times New Roman"/>
              </a:rPr>
              <a:t> </a:t>
            </a:r>
            <a:r>
              <a:rPr sz="3600" spc="-10" dirty="0">
                <a:solidFill>
                  <a:srgbClr val="420000"/>
                </a:solidFill>
                <a:latin typeface="Times New Roman"/>
                <a:cs typeface="Times New Roman"/>
              </a:rPr>
              <a:t>SYMTAB</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140</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4" y="1159061"/>
            <a:ext cx="4279522" cy="688650"/>
          </a:xfrm>
          <a:prstGeom prst="rect">
            <a:avLst/>
          </a:prstGeom>
        </p:spPr>
        <p:txBody>
          <a:bodyPr vert="horz" wrap="square" lIns="0" tIns="11430" rIns="0" bIns="0" rtlCol="0">
            <a:spAutoFit/>
          </a:bodyPr>
          <a:lstStyle/>
          <a:p>
            <a:pPr marL="12700">
              <a:lnSpc>
                <a:spcPct val="100000"/>
              </a:lnSpc>
              <a:spcBef>
                <a:spcPts val="90"/>
              </a:spcBef>
            </a:pPr>
            <a:r>
              <a:rPr sz="4400" spc="-5" dirty="0"/>
              <a:t>Example</a:t>
            </a:r>
            <a:r>
              <a:rPr sz="4400" spc="-85" dirty="0"/>
              <a:t> </a:t>
            </a:r>
            <a:r>
              <a:rPr sz="4400" dirty="0"/>
              <a:t>(Cont.)</a:t>
            </a:r>
            <a:endParaRPr sz="4400"/>
          </a:p>
        </p:txBody>
      </p:sp>
      <p:sp>
        <p:nvSpPr>
          <p:cNvPr id="6" name="object 6"/>
          <p:cNvSpPr txBox="1"/>
          <p:nvPr/>
        </p:nvSpPr>
        <p:spPr>
          <a:xfrm>
            <a:off x="1495515" y="1926496"/>
            <a:ext cx="9116456" cy="4081887"/>
          </a:xfrm>
          <a:prstGeom prst="rect">
            <a:avLst/>
          </a:prstGeom>
        </p:spPr>
        <p:txBody>
          <a:bodyPr vert="horz" wrap="square" lIns="0" tIns="54610" rIns="0" bIns="0" rtlCol="0">
            <a:spAutoFit/>
          </a:bodyPr>
          <a:lstStyle/>
          <a:p>
            <a:pPr marL="12700">
              <a:lnSpc>
                <a:spcPct val="100000"/>
              </a:lnSpc>
              <a:spcBef>
                <a:spcPts val="430"/>
              </a:spcBef>
              <a:tabLst>
                <a:tab pos="481965" algn="l"/>
              </a:tabLst>
            </a:pPr>
            <a:r>
              <a:rPr sz="2000" spc="-10" dirty="0">
                <a:solidFill>
                  <a:srgbClr val="660000"/>
                </a:solidFill>
                <a:latin typeface="Wingdings"/>
                <a:cs typeface="Wingdings"/>
              </a:rPr>
              <a:t></a:t>
            </a:r>
            <a:r>
              <a:rPr sz="2000" spc="-10" dirty="0">
                <a:solidFill>
                  <a:srgbClr val="660000"/>
                </a:solidFill>
                <a:latin typeface="Times New Roman"/>
                <a:cs typeface="Times New Roman"/>
              </a:rPr>
              <a:t>	</a:t>
            </a:r>
            <a:r>
              <a:rPr sz="2800" spc="5" dirty="0">
                <a:latin typeface="Times New Roman"/>
                <a:cs typeface="Times New Roman"/>
              </a:rPr>
              <a:t>Fig. </a:t>
            </a:r>
            <a:r>
              <a:rPr sz="2800" spc="-5" dirty="0">
                <a:latin typeface="Times New Roman"/>
                <a:cs typeface="Times New Roman"/>
              </a:rPr>
              <a:t>2.19</a:t>
            </a:r>
            <a:r>
              <a:rPr sz="2800" spc="-40" dirty="0">
                <a:latin typeface="Times New Roman"/>
                <a:cs typeface="Times New Roman"/>
              </a:rPr>
              <a:t> </a:t>
            </a:r>
            <a:r>
              <a:rPr sz="2800" spc="5" dirty="0">
                <a:latin typeface="Times New Roman"/>
                <a:cs typeface="Times New Roman"/>
              </a:rPr>
              <a:t>(b)</a:t>
            </a:r>
            <a:endParaRPr sz="2800">
              <a:latin typeface="Times New Roman"/>
              <a:cs typeface="Times New Roman"/>
            </a:endParaRPr>
          </a:p>
          <a:p>
            <a:pPr marL="920750" marR="5080" indent="-436245">
              <a:lnSpc>
                <a:spcPts val="2590"/>
              </a:lnSpc>
              <a:spcBef>
                <a:spcPts val="610"/>
              </a:spcBef>
              <a:buClr>
                <a:srgbClr val="999966"/>
              </a:buClr>
              <a:buSzPct val="75000"/>
              <a:buFont typeface="Wingdings"/>
              <a:buChar char=""/>
              <a:tabLst>
                <a:tab pos="920750" algn="l"/>
                <a:tab pos="921385" algn="l"/>
              </a:tabLst>
            </a:pPr>
            <a:r>
              <a:rPr sz="2400" dirty="0">
                <a:latin typeface="Times New Roman"/>
                <a:cs typeface="Times New Roman"/>
              </a:rPr>
              <a:t>Show the </a:t>
            </a:r>
            <a:r>
              <a:rPr sz="2400" spc="-5" dirty="0">
                <a:latin typeface="Times New Roman"/>
                <a:cs typeface="Times New Roman"/>
              </a:rPr>
              <a:t>object code </a:t>
            </a:r>
            <a:r>
              <a:rPr sz="2400" dirty="0">
                <a:latin typeface="Times New Roman"/>
                <a:cs typeface="Times New Roman"/>
              </a:rPr>
              <a:t>in memory </a:t>
            </a:r>
            <a:r>
              <a:rPr sz="2400" spc="-5" dirty="0">
                <a:latin typeface="Times New Roman"/>
                <a:cs typeface="Times New Roman"/>
              </a:rPr>
              <a:t>and symbol table</a:t>
            </a:r>
            <a:r>
              <a:rPr sz="2400" spc="-75" dirty="0">
                <a:latin typeface="Times New Roman"/>
                <a:cs typeface="Times New Roman"/>
              </a:rPr>
              <a:t> </a:t>
            </a:r>
            <a:r>
              <a:rPr sz="2400" spc="-5" dirty="0">
                <a:latin typeface="Times New Roman"/>
                <a:cs typeface="Times New Roman"/>
              </a:rPr>
              <a:t>entries  </a:t>
            </a:r>
            <a:r>
              <a:rPr sz="2400" spc="-10" dirty="0">
                <a:latin typeface="Times New Roman"/>
                <a:cs typeface="Times New Roman"/>
              </a:rPr>
              <a:t>after </a:t>
            </a:r>
            <a:r>
              <a:rPr sz="2400" dirty="0">
                <a:latin typeface="Times New Roman"/>
                <a:cs typeface="Times New Roman"/>
              </a:rPr>
              <a:t>scanning line</a:t>
            </a:r>
            <a:r>
              <a:rPr sz="2400" spc="-40" dirty="0">
                <a:latin typeface="Times New Roman"/>
                <a:cs typeface="Times New Roman"/>
              </a:rPr>
              <a:t> </a:t>
            </a:r>
            <a:r>
              <a:rPr sz="2400" dirty="0">
                <a:latin typeface="Times New Roman"/>
                <a:cs typeface="Times New Roman"/>
              </a:rPr>
              <a:t>160</a:t>
            </a:r>
            <a:endParaRPr sz="2400">
              <a:latin typeface="Times New Roman"/>
              <a:cs typeface="Times New Roman"/>
            </a:endParaRPr>
          </a:p>
          <a:p>
            <a:pPr marL="920750" indent="-436245">
              <a:lnSpc>
                <a:spcPct val="100000"/>
              </a:lnSpc>
              <a:spcBef>
                <a:spcPts val="250"/>
              </a:spcBef>
              <a:buClr>
                <a:srgbClr val="999966"/>
              </a:buClr>
              <a:buSzPct val="75000"/>
              <a:buFont typeface="Wingdings"/>
              <a:buChar char=""/>
              <a:tabLst>
                <a:tab pos="920750" algn="l"/>
                <a:tab pos="921385" algn="l"/>
              </a:tabLst>
            </a:pPr>
            <a:r>
              <a:rPr sz="2400" spc="-10" dirty="0">
                <a:latin typeface="Times New Roman"/>
                <a:cs typeface="Times New Roman"/>
              </a:rPr>
              <a:t>Line </a:t>
            </a:r>
            <a:r>
              <a:rPr sz="2400" dirty="0">
                <a:latin typeface="Times New Roman"/>
                <a:cs typeface="Times New Roman"/>
              </a:rPr>
              <a:t>45: ENDFIL </a:t>
            </a:r>
            <a:r>
              <a:rPr sz="2400" spc="-5" dirty="0">
                <a:latin typeface="Times New Roman"/>
                <a:cs typeface="Times New Roman"/>
              </a:rPr>
              <a:t>was</a:t>
            </a:r>
            <a:r>
              <a:rPr sz="2400" spc="-15" dirty="0">
                <a:latin typeface="Times New Roman"/>
                <a:cs typeface="Times New Roman"/>
              </a:rPr>
              <a:t> </a:t>
            </a:r>
            <a:r>
              <a:rPr sz="2400" spc="-5" dirty="0">
                <a:latin typeface="Times New Roman"/>
                <a:cs typeface="Times New Roman"/>
              </a:rPr>
              <a:t>defined</a:t>
            </a:r>
            <a:endParaRPr sz="2400">
              <a:latin typeface="Times New Roman"/>
              <a:cs typeface="Times New Roman"/>
            </a:endParaRPr>
          </a:p>
          <a:p>
            <a:pPr marL="1390015" lvl="1" indent="-469900">
              <a:lnSpc>
                <a:spcPct val="100000"/>
              </a:lnSpc>
              <a:spcBef>
                <a:spcPts val="210"/>
              </a:spcBef>
              <a:buClr>
                <a:srgbClr val="660000"/>
              </a:buClr>
              <a:buSzPct val="65000"/>
              <a:buFont typeface="Wingdings"/>
              <a:buChar char=""/>
              <a:tabLst>
                <a:tab pos="1390015" algn="l"/>
                <a:tab pos="1390650" algn="l"/>
              </a:tabLst>
            </a:pPr>
            <a:r>
              <a:rPr sz="2000" spc="-10" dirty="0">
                <a:latin typeface="Times New Roman"/>
                <a:cs typeface="Times New Roman"/>
              </a:rPr>
              <a:t>Assembler </a:t>
            </a:r>
            <a:r>
              <a:rPr sz="2000" spc="-5" dirty="0">
                <a:latin typeface="Times New Roman"/>
                <a:cs typeface="Times New Roman"/>
              </a:rPr>
              <a:t>place its </a:t>
            </a:r>
            <a:r>
              <a:rPr sz="2000" spc="-10" dirty="0">
                <a:latin typeface="Times New Roman"/>
                <a:cs typeface="Times New Roman"/>
              </a:rPr>
              <a:t>value </a:t>
            </a:r>
            <a:r>
              <a:rPr sz="2000" spc="5" dirty="0">
                <a:latin typeface="Times New Roman"/>
                <a:cs typeface="Times New Roman"/>
              </a:rPr>
              <a:t>in </a:t>
            </a:r>
            <a:r>
              <a:rPr sz="2000" dirty="0">
                <a:latin typeface="Times New Roman"/>
                <a:cs typeface="Times New Roman"/>
              </a:rPr>
              <a:t>the </a:t>
            </a:r>
            <a:r>
              <a:rPr sz="2000" spc="-5" dirty="0">
                <a:latin typeface="Times New Roman"/>
                <a:cs typeface="Times New Roman"/>
              </a:rPr>
              <a:t>SYMTAB</a:t>
            </a:r>
            <a:r>
              <a:rPr sz="2000" spc="30" dirty="0">
                <a:latin typeface="Times New Roman"/>
                <a:cs typeface="Times New Roman"/>
              </a:rPr>
              <a:t> </a:t>
            </a:r>
            <a:r>
              <a:rPr sz="2000" spc="5" dirty="0">
                <a:latin typeface="Times New Roman"/>
                <a:cs typeface="Times New Roman"/>
              </a:rPr>
              <a:t>entry</a:t>
            </a:r>
            <a:endParaRPr sz="2000">
              <a:latin typeface="Times New Roman"/>
              <a:cs typeface="Times New Roman"/>
            </a:endParaRPr>
          </a:p>
          <a:p>
            <a:pPr marL="1390015" marR="448945" lvl="1" indent="-469900">
              <a:lnSpc>
                <a:spcPts val="2160"/>
              </a:lnSpc>
              <a:spcBef>
                <a:spcPts val="509"/>
              </a:spcBef>
              <a:buClr>
                <a:srgbClr val="660000"/>
              </a:buClr>
              <a:buSzPct val="65000"/>
              <a:buFont typeface="Wingdings"/>
              <a:buChar char=""/>
              <a:tabLst>
                <a:tab pos="1390015" algn="l"/>
                <a:tab pos="1390650" algn="l"/>
              </a:tabLst>
            </a:pPr>
            <a:r>
              <a:rPr sz="2000" spc="-10" dirty="0">
                <a:latin typeface="Times New Roman"/>
                <a:cs typeface="Times New Roman"/>
              </a:rPr>
              <a:t>Insert this value into the </a:t>
            </a:r>
            <a:r>
              <a:rPr sz="2000" spc="-5" dirty="0">
                <a:latin typeface="Times New Roman"/>
                <a:cs typeface="Times New Roman"/>
              </a:rPr>
              <a:t>address (at </a:t>
            </a:r>
            <a:r>
              <a:rPr sz="2000" dirty="0">
                <a:latin typeface="Times New Roman"/>
                <a:cs typeface="Times New Roman"/>
              </a:rPr>
              <a:t>201C) </a:t>
            </a:r>
            <a:r>
              <a:rPr sz="2000" spc="-5" dirty="0">
                <a:latin typeface="Times New Roman"/>
                <a:cs typeface="Times New Roman"/>
              </a:rPr>
              <a:t>as </a:t>
            </a:r>
            <a:r>
              <a:rPr sz="2000" spc="-10" dirty="0">
                <a:latin typeface="Times New Roman"/>
                <a:cs typeface="Times New Roman"/>
              </a:rPr>
              <a:t>directed </a:t>
            </a:r>
            <a:r>
              <a:rPr sz="2000" dirty="0">
                <a:latin typeface="Times New Roman"/>
                <a:cs typeface="Times New Roman"/>
              </a:rPr>
              <a:t>by </a:t>
            </a:r>
            <a:r>
              <a:rPr sz="2000" spc="-10" dirty="0">
                <a:latin typeface="Times New Roman"/>
                <a:cs typeface="Times New Roman"/>
              </a:rPr>
              <a:t>the  forward reference</a:t>
            </a:r>
            <a:r>
              <a:rPr sz="2000" spc="20" dirty="0">
                <a:latin typeface="Times New Roman"/>
                <a:cs typeface="Times New Roman"/>
              </a:rPr>
              <a:t> </a:t>
            </a:r>
            <a:r>
              <a:rPr sz="2000" spc="-10" dirty="0">
                <a:latin typeface="Times New Roman"/>
                <a:cs typeface="Times New Roman"/>
              </a:rPr>
              <a:t>list</a:t>
            </a:r>
            <a:endParaRPr sz="2000">
              <a:latin typeface="Times New Roman"/>
              <a:cs typeface="Times New Roman"/>
            </a:endParaRPr>
          </a:p>
          <a:p>
            <a:pPr marL="920750" indent="-436245">
              <a:lnSpc>
                <a:spcPct val="100000"/>
              </a:lnSpc>
              <a:spcBef>
                <a:spcPts val="265"/>
              </a:spcBef>
              <a:buClr>
                <a:srgbClr val="999966"/>
              </a:buClr>
              <a:buSzPct val="75000"/>
              <a:buFont typeface="Wingdings"/>
              <a:buChar char=""/>
              <a:tabLst>
                <a:tab pos="920750" algn="l"/>
                <a:tab pos="921385" algn="l"/>
              </a:tabLst>
            </a:pPr>
            <a:r>
              <a:rPr sz="2400" spc="-10" dirty="0">
                <a:latin typeface="Times New Roman"/>
                <a:cs typeface="Times New Roman"/>
              </a:rPr>
              <a:t>Line </a:t>
            </a:r>
            <a:r>
              <a:rPr sz="2400" dirty="0">
                <a:latin typeface="Times New Roman"/>
                <a:cs typeface="Times New Roman"/>
              </a:rPr>
              <a:t>125: RDREC </a:t>
            </a:r>
            <a:r>
              <a:rPr sz="2400" spc="-5" dirty="0">
                <a:latin typeface="Times New Roman"/>
                <a:cs typeface="Times New Roman"/>
              </a:rPr>
              <a:t>was</a:t>
            </a:r>
            <a:r>
              <a:rPr sz="2400" dirty="0">
                <a:latin typeface="Times New Roman"/>
                <a:cs typeface="Times New Roman"/>
              </a:rPr>
              <a:t> </a:t>
            </a:r>
            <a:r>
              <a:rPr sz="2400" spc="-10" dirty="0">
                <a:latin typeface="Times New Roman"/>
                <a:cs typeface="Times New Roman"/>
              </a:rPr>
              <a:t>defined</a:t>
            </a:r>
            <a:endParaRPr sz="2400">
              <a:latin typeface="Times New Roman"/>
              <a:cs typeface="Times New Roman"/>
            </a:endParaRPr>
          </a:p>
          <a:p>
            <a:pPr marL="1390015" lvl="1" indent="-469900">
              <a:lnSpc>
                <a:spcPct val="100000"/>
              </a:lnSpc>
              <a:spcBef>
                <a:spcPts val="234"/>
              </a:spcBef>
              <a:buClr>
                <a:srgbClr val="660000"/>
              </a:buClr>
              <a:buSzPct val="65000"/>
              <a:buFont typeface="Wingdings"/>
              <a:buChar char=""/>
              <a:tabLst>
                <a:tab pos="1390015" algn="l"/>
                <a:tab pos="1390650" algn="l"/>
              </a:tabLst>
            </a:pPr>
            <a:r>
              <a:rPr sz="2000" dirty="0">
                <a:latin typeface="Times New Roman"/>
                <a:cs typeface="Times New Roman"/>
              </a:rPr>
              <a:t>Follow </a:t>
            </a:r>
            <a:r>
              <a:rPr sz="2000" spc="-10" dirty="0">
                <a:latin typeface="Times New Roman"/>
                <a:cs typeface="Times New Roman"/>
              </a:rPr>
              <a:t>the </a:t>
            </a:r>
            <a:r>
              <a:rPr sz="2000" spc="-5" dirty="0">
                <a:latin typeface="Times New Roman"/>
                <a:cs typeface="Times New Roman"/>
              </a:rPr>
              <a:t>same</a:t>
            </a:r>
            <a:r>
              <a:rPr sz="2000" spc="-40" dirty="0">
                <a:latin typeface="Times New Roman"/>
                <a:cs typeface="Times New Roman"/>
              </a:rPr>
              <a:t> </a:t>
            </a:r>
            <a:r>
              <a:rPr sz="2000" dirty="0">
                <a:latin typeface="Times New Roman"/>
                <a:cs typeface="Times New Roman"/>
              </a:rPr>
              <a:t>procedure</a:t>
            </a:r>
            <a:endParaRPr sz="2000">
              <a:latin typeface="Times New Roman"/>
              <a:cs typeface="Times New Roman"/>
            </a:endParaRPr>
          </a:p>
          <a:p>
            <a:pPr marL="920750" indent="-436245">
              <a:lnSpc>
                <a:spcPct val="100000"/>
              </a:lnSpc>
              <a:spcBef>
                <a:spcPts val="295"/>
              </a:spcBef>
              <a:buClr>
                <a:srgbClr val="999966"/>
              </a:buClr>
              <a:buSzPct val="75000"/>
              <a:buFont typeface="Wingdings"/>
              <a:buChar char=""/>
              <a:tabLst>
                <a:tab pos="920750" algn="l"/>
                <a:tab pos="921385" algn="l"/>
              </a:tabLst>
            </a:pPr>
            <a:r>
              <a:rPr sz="2400" spc="-10">
                <a:latin typeface="Times New Roman"/>
                <a:cs typeface="Times New Roman"/>
              </a:rPr>
              <a:t>Line </a:t>
            </a:r>
            <a:r>
              <a:rPr sz="2400" smtClean="0">
                <a:latin typeface="Times New Roman"/>
                <a:cs typeface="Times New Roman"/>
              </a:rPr>
              <a:t>65</a:t>
            </a:r>
            <a:endParaRPr sz="2400">
              <a:latin typeface="Times New Roman"/>
              <a:cs typeface="Times New Roman"/>
            </a:endParaRPr>
          </a:p>
          <a:p>
            <a:pPr marL="1390015" lvl="1" indent="-469900">
              <a:lnSpc>
                <a:spcPct val="100000"/>
              </a:lnSpc>
              <a:spcBef>
                <a:spcPts val="229"/>
              </a:spcBef>
              <a:buClr>
                <a:srgbClr val="660000"/>
              </a:buClr>
              <a:buSzPct val="65000"/>
              <a:buFont typeface="Wingdings"/>
              <a:buChar char=""/>
              <a:tabLst>
                <a:tab pos="1390015" algn="l"/>
                <a:tab pos="1390650" algn="l"/>
              </a:tabLst>
            </a:pPr>
            <a:r>
              <a:rPr sz="2000" spc="-5" smtClean="0">
                <a:latin typeface="Times New Roman"/>
                <a:cs typeface="Times New Roman"/>
              </a:rPr>
              <a:t>new </a:t>
            </a:r>
            <a:r>
              <a:rPr sz="2000" spc="-5" dirty="0">
                <a:latin typeface="Times New Roman"/>
                <a:cs typeface="Times New Roman"/>
              </a:rPr>
              <a:t>forward </a:t>
            </a:r>
            <a:r>
              <a:rPr sz="2000" spc="-10" dirty="0">
                <a:latin typeface="Times New Roman"/>
                <a:cs typeface="Times New Roman"/>
              </a:rPr>
              <a:t>reference </a:t>
            </a:r>
            <a:r>
              <a:rPr sz="2000" spc="-5">
                <a:latin typeface="Times New Roman"/>
                <a:cs typeface="Times New Roman"/>
              </a:rPr>
              <a:t>(</a:t>
            </a:r>
            <a:r>
              <a:rPr sz="2000" spc="-5" smtClean="0">
                <a:latin typeface="Times New Roman"/>
                <a:cs typeface="Times New Roman"/>
              </a:rPr>
              <a:t>WRREC</a:t>
            </a:r>
            <a:r>
              <a:rPr lang="en-US" sz="2000" spc="-5" dirty="0" smtClean="0">
                <a:latin typeface="Times New Roman"/>
                <a:cs typeface="Times New Roman"/>
              </a:rPr>
              <a:t>)</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4" name="object 14"/>
          <p:cNvSpPr txBox="1">
            <a:spLocks noGrp="1"/>
          </p:cNvSpPr>
          <p:nvPr>
            <p:ph type="title"/>
          </p:nvPr>
        </p:nvSpPr>
        <p:spPr>
          <a:xfrm>
            <a:off x="1401574" y="780083"/>
            <a:ext cx="8397403" cy="820738"/>
          </a:xfrm>
          <a:prstGeom prst="rect">
            <a:avLst/>
          </a:prstGeom>
        </p:spPr>
        <p:txBody>
          <a:bodyPr vert="horz" wrap="square" lIns="0" tIns="12700" rIns="0" bIns="0" rtlCol="0">
            <a:spAutoFit/>
          </a:bodyPr>
          <a:lstStyle/>
          <a:p>
            <a:pPr marL="94615">
              <a:lnSpc>
                <a:spcPts val="3850"/>
              </a:lnSpc>
              <a:spcBef>
                <a:spcPts val="100"/>
              </a:spcBef>
            </a:pPr>
            <a:r>
              <a:rPr sz="3600" dirty="0"/>
              <a:t>Object </a:t>
            </a:r>
            <a:r>
              <a:rPr sz="3600" spc="-10" dirty="0"/>
              <a:t>Code </a:t>
            </a:r>
            <a:r>
              <a:rPr sz="3600" dirty="0"/>
              <a:t>in </a:t>
            </a:r>
            <a:r>
              <a:rPr sz="3600" spc="-10" dirty="0"/>
              <a:t>Memory </a:t>
            </a:r>
            <a:r>
              <a:rPr sz="3600" dirty="0"/>
              <a:t>and</a:t>
            </a:r>
            <a:r>
              <a:rPr sz="3600" spc="10" dirty="0"/>
              <a:t> </a:t>
            </a:r>
            <a:r>
              <a:rPr sz="3600" spc="-10" dirty="0"/>
              <a:t>SYMTAB</a:t>
            </a:r>
            <a:endParaRPr sz="3600"/>
          </a:p>
          <a:p>
            <a:pPr marL="12700">
              <a:lnSpc>
                <a:spcPts val="2410"/>
              </a:lnSpc>
            </a:pPr>
            <a:r>
              <a:rPr sz="2400" spc="-5" dirty="0">
                <a:solidFill>
                  <a:srgbClr val="000000"/>
                </a:solidFill>
              </a:rPr>
              <a:t>After </a:t>
            </a:r>
            <a:r>
              <a:rPr sz="2400" dirty="0">
                <a:solidFill>
                  <a:srgbClr val="000000"/>
                </a:solidFill>
              </a:rPr>
              <a:t>scanning line</a:t>
            </a:r>
            <a:r>
              <a:rPr sz="2400" spc="-45" dirty="0">
                <a:solidFill>
                  <a:srgbClr val="000000"/>
                </a:solidFill>
              </a:rPr>
              <a:t> </a:t>
            </a:r>
            <a:r>
              <a:rPr sz="2400" dirty="0">
                <a:solidFill>
                  <a:srgbClr val="000000"/>
                </a:solidFill>
              </a:rPr>
              <a:t>160</a:t>
            </a:r>
            <a:endParaRPr sz="2400"/>
          </a:p>
        </p:txBody>
      </p:sp>
      <p:grpSp>
        <p:nvGrpSpPr>
          <p:cNvPr id="26" name="Group 25"/>
          <p:cNvGrpSpPr/>
          <p:nvPr/>
        </p:nvGrpSpPr>
        <p:grpSpPr>
          <a:xfrm>
            <a:off x="1227673" y="1784694"/>
            <a:ext cx="10009907" cy="5073306"/>
            <a:chOff x="1113373" y="1438911"/>
            <a:chExt cx="10009907" cy="5073306"/>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141</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25" name="Group 24"/>
            <p:cNvGrpSpPr/>
            <p:nvPr/>
          </p:nvGrpSpPr>
          <p:grpSpPr>
            <a:xfrm>
              <a:off x="1113373" y="1438911"/>
              <a:ext cx="10009907" cy="5073306"/>
              <a:chOff x="1113373" y="1438911"/>
              <a:chExt cx="10009907" cy="5073306"/>
            </a:xfrm>
          </p:grpSpPr>
          <p:sp>
            <p:nvSpPr>
              <p:cNvPr id="13" name="object 13"/>
              <p:cNvSpPr/>
              <p:nvPr/>
            </p:nvSpPr>
            <p:spPr>
              <a:xfrm>
                <a:off x="1113373" y="1438911"/>
                <a:ext cx="10009907" cy="5073306"/>
              </a:xfrm>
              <a:prstGeom prst="rect">
                <a:avLst/>
              </a:prstGeom>
              <a:blipFill>
                <a:blip r:embed="rId2" cstate="print"/>
                <a:stretch>
                  <a:fillRect/>
                </a:stretch>
              </a:blipFill>
            </p:spPr>
            <p:txBody>
              <a:bodyPr wrap="square" lIns="0" tIns="0" rIns="0" bIns="0" rtlCol="0"/>
              <a:lstStyle/>
              <a:p>
                <a:endParaRPr/>
              </a:p>
            </p:txBody>
          </p:sp>
          <p:grpSp>
            <p:nvGrpSpPr>
              <p:cNvPr id="15" name="object 15"/>
              <p:cNvGrpSpPr/>
              <p:nvPr/>
            </p:nvGrpSpPr>
            <p:grpSpPr>
              <a:xfrm>
                <a:off x="2285892" y="1983863"/>
                <a:ext cx="8005983" cy="3607654"/>
                <a:chOff x="2002535" y="2185923"/>
                <a:chExt cx="7013575" cy="3975100"/>
              </a:xfrm>
            </p:grpSpPr>
            <p:sp>
              <p:nvSpPr>
                <p:cNvPr id="16" name="object 16"/>
                <p:cNvSpPr/>
                <p:nvPr/>
              </p:nvSpPr>
              <p:spPr>
                <a:xfrm>
                  <a:off x="2590799" y="3368547"/>
                  <a:ext cx="649605" cy="259079"/>
                </a:xfrm>
                <a:custGeom>
                  <a:avLst/>
                  <a:gdLst/>
                  <a:ahLst/>
                  <a:cxnLst/>
                  <a:rect l="l" t="t" r="r" b="b"/>
                  <a:pathLst>
                    <a:path w="649605" h="259079">
                      <a:moveTo>
                        <a:pt x="326136" y="0"/>
                      </a:moveTo>
                      <a:lnTo>
                        <a:pt x="260490" y="2625"/>
                      </a:lnTo>
                      <a:lnTo>
                        <a:pt x="199310" y="10144"/>
                      </a:lnTo>
                      <a:lnTo>
                        <a:pt x="143916" y="22020"/>
                      </a:lnTo>
                      <a:lnTo>
                        <a:pt x="95631" y="37718"/>
                      </a:lnTo>
                      <a:lnTo>
                        <a:pt x="55774" y="56703"/>
                      </a:lnTo>
                      <a:lnTo>
                        <a:pt x="6637" y="102387"/>
                      </a:lnTo>
                      <a:lnTo>
                        <a:pt x="0" y="128015"/>
                      </a:lnTo>
                      <a:lnTo>
                        <a:pt x="6637" y="154650"/>
                      </a:lnTo>
                      <a:lnTo>
                        <a:pt x="55774" y="201632"/>
                      </a:lnTo>
                      <a:lnTo>
                        <a:pt x="95631" y="220979"/>
                      </a:lnTo>
                      <a:lnTo>
                        <a:pt x="143916" y="236898"/>
                      </a:lnTo>
                      <a:lnTo>
                        <a:pt x="199310" y="248888"/>
                      </a:lnTo>
                      <a:lnTo>
                        <a:pt x="260490" y="256448"/>
                      </a:lnTo>
                      <a:lnTo>
                        <a:pt x="326136" y="259079"/>
                      </a:lnTo>
                      <a:lnTo>
                        <a:pt x="391650" y="256448"/>
                      </a:lnTo>
                      <a:lnTo>
                        <a:pt x="452485" y="248888"/>
                      </a:lnTo>
                      <a:lnTo>
                        <a:pt x="507390" y="236898"/>
                      </a:lnTo>
                      <a:lnTo>
                        <a:pt x="555117" y="220980"/>
                      </a:lnTo>
                      <a:lnTo>
                        <a:pt x="594413" y="201632"/>
                      </a:lnTo>
                      <a:lnTo>
                        <a:pt x="642717" y="154650"/>
                      </a:lnTo>
                      <a:lnTo>
                        <a:pt x="649224" y="128015"/>
                      </a:lnTo>
                      <a:lnTo>
                        <a:pt x="642717" y="102387"/>
                      </a:lnTo>
                      <a:lnTo>
                        <a:pt x="594413" y="56703"/>
                      </a:lnTo>
                      <a:lnTo>
                        <a:pt x="555116" y="37719"/>
                      </a:lnTo>
                      <a:lnTo>
                        <a:pt x="507390" y="22020"/>
                      </a:lnTo>
                      <a:lnTo>
                        <a:pt x="452485" y="10144"/>
                      </a:lnTo>
                      <a:lnTo>
                        <a:pt x="391650" y="2625"/>
                      </a:lnTo>
                      <a:lnTo>
                        <a:pt x="326136" y="0"/>
                      </a:lnTo>
                    </a:path>
                  </a:pathLst>
                </a:custGeom>
                <a:ln w="24384">
                  <a:solidFill>
                    <a:srgbClr val="CC3300"/>
                  </a:solidFill>
                </a:ln>
              </p:spPr>
              <p:txBody>
                <a:bodyPr wrap="square" lIns="0" tIns="0" rIns="0" bIns="0" rtlCol="0"/>
                <a:lstStyle/>
                <a:p>
                  <a:endParaRPr/>
                </a:p>
              </p:txBody>
            </p:sp>
            <p:sp>
              <p:nvSpPr>
                <p:cNvPr id="17" name="object 17"/>
                <p:cNvSpPr/>
                <p:nvPr/>
              </p:nvSpPr>
              <p:spPr>
                <a:xfrm>
                  <a:off x="2855975" y="2185923"/>
                  <a:ext cx="4188460" cy="1167765"/>
                </a:xfrm>
                <a:custGeom>
                  <a:avLst/>
                  <a:gdLst/>
                  <a:ahLst/>
                  <a:cxnLst/>
                  <a:rect l="l" t="t" r="r" b="b"/>
                  <a:pathLst>
                    <a:path w="4188459" h="1167764">
                      <a:moveTo>
                        <a:pt x="15240" y="1036320"/>
                      </a:moveTo>
                      <a:lnTo>
                        <a:pt x="9143" y="1039367"/>
                      </a:lnTo>
                      <a:lnTo>
                        <a:pt x="0" y="1045463"/>
                      </a:lnTo>
                      <a:lnTo>
                        <a:pt x="0" y="1051560"/>
                      </a:lnTo>
                      <a:lnTo>
                        <a:pt x="3048" y="1060703"/>
                      </a:lnTo>
                      <a:lnTo>
                        <a:pt x="60960" y="1167384"/>
                      </a:lnTo>
                      <a:lnTo>
                        <a:pt x="78710" y="1139952"/>
                      </a:lnTo>
                      <a:lnTo>
                        <a:pt x="48768" y="1139952"/>
                      </a:lnTo>
                      <a:lnTo>
                        <a:pt x="48768" y="1112520"/>
                      </a:lnTo>
                      <a:lnTo>
                        <a:pt x="53264" y="1092285"/>
                      </a:lnTo>
                      <a:lnTo>
                        <a:pt x="27431" y="1045463"/>
                      </a:lnTo>
                      <a:lnTo>
                        <a:pt x="24384" y="1039367"/>
                      </a:lnTo>
                      <a:lnTo>
                        <a:pt x="15240" y="1036320"/>
                      </a:lnTo>
                      <a:close/>
                    </a:path>
                    <a:path w="4188459" h="1167764">
                      <a:moveTo>
                        <a:pt x="63530" y="1110892"/>
                      </a:moveTo>
                      <a:lnTo>
                        <a:pt x="48768" y="1133855"/>
                      </a:lnTo>
                      <a:lnTo>
                        <a:pt x="48768" y="1139952"/>
                      </a:lnTo>
                      <a:lnTo>
                        <a:pt x="76200" y="1139952"/>
                      </a:lnTo>
                      <a:lnTo>
                        <a:pt x="76962" y="1133855"/>
                      </a:lnTo>
                      <a:lnTo>
                        <a:pt x="76200" y="1133855"/>
                      </a:lnTo>
                      <a:lnTo>
                        <a:pt x="63530" y="1110892"/>
                      </a:lnTo>
                      <a:close/>
                    </a:path>
                    <a:path w="4188459" h="1167764">
                      <a:moveTo>
                        <a:pt x="115824" y="1039367"/>
                      </a:moveTo>
                      <a:lnTo>
                        <a:pt x="106680" y="1042415"/>
                      </a:lnTo>
                      <a:lnTo>
                        <a:pt x="103631" y="1048512"/>
                      </a:lnTo>
                      <a:lnTo>
                        <a:pt x="85516" y="1076691"/>
                      </a:lnTo>
                      <a:lnTo>
                        <a:pt x="82296" y="1091184"/>
                      </a:lnTo>
                      <a:lnTo>
                        <a:pt x="76200" y="1139952"/>
                      </a:lnTo>
                      <a:lnTo>
                        <a:pt x="78710" y="1139952"/>
                      </a:lnTo>
                      <a:lnTo>
                        <a:pt x="128016" y="1063752"/>
                      </a:lnTo>
                      <a:lnTo>
                        <a:pt x="131063" y="1057655"/>
                      </a:lnTo>
                      <a:lnTo>
                        <a:pt x="128016" y="1048512"/>
                      </a:lnTo>
                      <a:lnTo>
                        <a:pt x="121919" y="1045463"/>
                      </a:lnTo>
                      <a:lnTo>
                        <a:pt x="115824" y="1039367"/>
                      </a:lnTo>
                      <a:close/>
                    </a:path>
                    <a:path w="4188459" h="1167764">
                      <a:moveTo>
                        <a:pt x="53264" y="1092285"/>
                      </a:moveTo>
                      <a:lnTo>
                        <a:pt x="48768" y="1112520"/>
                      </a:lnTo>
                      <a:lnTo>
                        <a:pt x="48768" y="1133855"/>
                      </a:lnTo>
                      <a:lnTo>
                        <a:pt x="63530" y="1110892"/>
                      </a:lnTo>
                      <a:lnTo>
                        <a:pt x="53264" y="1092285"/>
                      </a:lnTo>
                      <a:close/>
                    </a:path>
                    <a:path w="4188459" h="1167764">
                      <a:moveTo>
                        <a:pt x="85516" y="1076691"/>
                      </a:moveTo>
                      <a:lnTo>
                        <a:pt x="63530" y="1110892"/>
                      </a:lnTo>
                      <a:lnTo>
                        <a:pt x="76200" y="1133855"/>
                      </a:lnTo>
                      <a:lnTo>
                        <a:pt x="76962" y="1133855"/>
                      </a:lnTo>
                      <a:lnTo>
                        <a:pt x="82296" y="1091184"/>
                      </a:lnTo>
                      <a:lnTo>
                        <a:pt x="85516" y="1076691"/>
                      </a:lnTo>
                      <a:close/>
                    </a:path>
                    <a:path w="4188459" h="1167764">
                      <a:moveTo>
                        <a:pt x="2310384" y="0"/>
                      </a:moveTo>
                      <a:lnTo>
                        <a:pt x="2118360" y="0"/>
                      </a:lnTo>
                      <a:lnTo>
                        <a:pt x="1923288" y="6096"/>
                      </a:lnTo>
                      <a:lnTo>
                        <a:pt x="1828800" y="15239"/>
                      </a:lnTo>
                      <a:lnTo>
                        <a:pt x="1636776" y="39624"/>
                      </a:lnTo>
                      <a:lnTo>
                        <a:pt x="1450848" y="76200"/>
                      </a:lnTo>
                      <a:lnTo>
                        <a:pt x="1267968" y="124967"/>
                      </a:lnTo>
                      <a:lnTo>
                        <a:pt x="1179576" y="152400"/>
                      </a:lnTo>
                      <a:lnTo>
                        <a:pt x="1008888" y="213360"/>
                      </a:lnTo>
                      <a:lnTo>
                        <a:pt x="926591" y="249936"/>
                      </a:lnTo>
                      <a:lnTo>
                        <a:pt x="847344" y="283463"/>
                      </a:lnTo>
                      <a:lnTo>
                        <a:pt x="771144" y="323088"/>
                      </a:lnTo>
                      <a:lnTo>
                        <a:pt x="697991" y="362712"/>
                      </a:lnTo>
                      <a:lnTo>
                        <a:pt x="624839" y="405384"/>
                      </a:lnTo>
                      <a:lnTo>
                        <a:pt x="557784" y="448055"/>
                      </a:lnTo>
                      <a:lnTo>
                        <a:pt x="493775" y="493775"/>
                      </a:lnTo>
                      <a:lnTo>
                        <a:pt x="432815" y="539496"/>
                      </a:lnTo>
                      <a:lnTo>
                        <a:pt x="374904" y="585215"/>
                      </a:lnTo>
                      <a:lnTo>
                        <a:pt x="320040" y="633984"/>
                      </a:lnTo>
                      <a:lnTo>
                        <a:pt x="271272" y="685800"/>
                      </a:lnTo>
                      <a:lnTo>
                        <a:pt x="228600" y="734567"/>
                      </a:lnTo>
                      <a:lnTo>
                        <a:pt x="207263" y="762000"/>
                      </a:lnTo>
                      <a:lnTo>
                        <a:pt x="185928" y="786384"/>
                      </a:lnTo>
                      <a:lnTo>
                        <a:pt x="167640" y="813815"/>
                      </a:lnTo>
                      <a:lnTo>
                        <a:pt x="152400" y="841248"/>
                      </a:lnTo>
                      <a:lnTo>
                        <a:pt x="134112" y="865631"/>
                      </a:lnTo>
                      <a:lnTo>
                        <a:pt x="118872" y="893063"/>
                      </a:lnTo>
                      <a:lnTo>
                        <a:pt x="82296" y="975360"/>
                      </a:lnTo>
                      <a:lnTo>
                        <a:pt x="73151" y="1002791"/>
                      </a:lnTo>
                      <a:lnTo>
                        <a:pt x="67056" y="1030224"/>
                      </a:lnTo>
                      <a:lnTo>
                        <a:pt x="57912" y="1057655"/>
                      </a:lnTo>
                      <a:lnTo>
                        <a:pt x="54863" y="1085088"/>
                      </a:lnTo>
                      <a:lnTo>
                        <a:pt x="53264" y="1092285"/>
                      </a:lnTo>
                      <a:lnTo>
                        <a:pt x="63530" y="1110892"/>
                      </a:lnTo>
                      <a:lnTo>
                        <a:pt x="85516" y="1076691"/>
                      </a:lnTo>
                      <a:lnTo>
                        <a:pt x="94487" y="1036320"/>
                      </a:lnTo>
                      <a:lnTo>
                        <a:pt x="100584" y="1011936"/>
                      </a:lnTo>
                      <a:lnTo>
                        <a:pt x="109728" y="984503"/>
                      </a:lnTo>
                      <a:lnTo>
                        <a:pt x="118872" y="960120"/>
                      </a:lnTo>
                      <a:lnTo>
                        <a:pt x="131063" y="932688"/>
                      </a:lnTo>
                      <a:lnTo>
                        <a:pt x="146304" y="908303"/>
                      </a:lnTo>
                      <a:lnTo>
                        <a:pt x="158496" y="880872"/>
                      </a:lnTo>
                      <a:lnTo>
                        <a:pt x="173736" y="856488"/>
                      </a:lnTo>
                      <a:lnTo>
                        <a:pt x="192024" y="829055"/>
                      </a:lnTo>
                      <a:lnTo>
                        <a:pt x="228600" y="780288"/>
                      </a:lnTo>
                      <a:lnTo>
                        <a:pt x="249936" y="755903"/>
                      </a:lnTo>
                      <a:lnTo>
                        <a:pt x="292607" y="704088"/>
                      </a:lnTo>
                      <a:lnTo>
                        <a:pt x="341375" y="655320"/>
                      </a:lnTo>
                      <a:lnTo>
                        <a:pt x="448056" y="560831"/>
                      </a:lnTo>
                      <a:lnTo>
                        <a:pt x="509015" y="515112"/>
                      </a:lnTo>
                      <a:lnTo>
                        <a:pt x="573024" y="472439"/>
                      </a:lnTo>
                      <a:lnTo>
                        <a:pt x="640079" y="429767"/>
                      </a:lnTo>
                      <a:lnTo>
                        <a:pt x="710184" y="387096"/>
                      </a:lnTo>
                      <a:lnTo>
                        <a:pt x="783336" y="347472"/>
                      </a:lnTo>
                      <a:lnTo>
                        <a:pt x="859536" y="310896"/>
                      </a:lnTo>
                      <a:lnTo>
                        <a:pt x="938784" y="274320"/>
                      </a:lnTo>
                      <a:lnTo>
                        <a:pt x="1021079" y="240791"/>
                      </a:lnTo>
                      <a:lnTo>
                        <a:pt x="1103376" y="210312"/>
                      </a:lnTo>
                      <a:lnTo>
                        <a:pt x="1188720" y="179831"/>
                      </a:lnTo>
                      <a:lnTo>
                        <a:pt x="1277112" y="152400"/>
                      </a:lnTo>
                      <a:lnTo>
                        <a:pt x="1365503" y="128015"/>
                      </a:lnTo>
                      <a:lnTo>
                        <a:pt x="1548384" y="85343"/>
                      </a:lnTo>
                      <a:lnTo>
                        <a:pt x="1737360" y="54863"/>
                      </a:lnTo>
                      <a:lnTo>
                        <a:pt x="1831848" y="42672"/>
                      </a:lnTo>
                      <a:lnTo>
                        <a:pt x="2020824" y="30479"/>
                      </a:lnTo>
                      <a:lnTo>
                        <a:pt x="2118360" y="27431"/>
                      </a:lnTo>
                      <a:lnTo>
                        <a:pt x="3006851" y="27431"/>
                      </a:lnTo>
                      <a:lnTo>
                        <a:pt x="2962656" y="24384"/>
                      </a:lnTo>
                      <a:lnTo>
                        <a:pt x="2874264" y="21336"/>
                      </a:lnTo>
                      <a:lnTo>
                        <a:pt x="2782824" y="15239"/>
                      </a:lnTo>
                      <a:lnTo>
                        <a:pt x="2310384" y="0"/>
                      </a:lnTo>
                      <a:close/>
                    </a:path>
                    <a:path w="4188459" h="1167764">
                      <a:moveTo>
                        <a:pt x="4157472" y="237743"/>
                      </a:moveTo>
                      <a:lnTo>
                        <a:pt x="4160520" y="243839"/>
                      </a:lnTo>
                      <a:lnTo>
                        <a:pt x="4160520" y="240791"/>
                      </a:lnTo>
                      <a:lnTo>
                        <a:pt x="4157472" y="237743"/>
                      </a:lnTo>
                      <a:close/>
                    </a:path>
                    <a:path w="4188459" h="1167764">
                      <a:moveTo>
                        <a:pt x="4187952" y="234696"/>
                      </a:moveTo>
                      <a:lnTo>
                        <a:pt x="4157472" y="234696"/>
                      </a:lnTo>
                      <a:lnTo>
                        <a:pt x="4160520" y="240791"/>
                      </a:lnTo>
                      <a:lnTo>
                        <a:pt x="4160520" y="243839"/>
                      </a:lnTo>
                      <a:lnTo>
                        <a:pt x="4187952" y="240791"/>
                      </a:lnTo>
                      <a:lnTo>
                        <a:pt x="4187952" y="234696"/>
                      </a:lnTo>
                      <a:close/>
                    </a:path>
                    <a:path w="4188459" h="1167764">
                      <a:moveTo>
                        <a:pt x="3006851" y="27431"/>
                      </a:moveTo>
                      <a:lnTo>
                        <a:pt x="2118360" y="27431"/>
                      </a:lnTo>
                      <a:lnTo>
                        <a:pt x="2502408" y="33527"/>
                      </a:lnTo>
                      <a:lnTo>
                        <a:pt x="2779776" y="42672"/>
                      </a:lnTo>
                      <a:lnTo>
                        <a:pt x="2962656" y="54863"/>
                      </a:lnTo>
                      <a:lnTo>
                        <a:pt x="3051048" y="57912"/>
                      </a:lnTo>
                      <a:lnTo>
                        <a:pt x="3218688" y="70103"/>
                      </a:lnTo>
                      <a:lnTo>
                        <a:pt x="3300984" y="79248"/>
                      </a:lnTo>
                      <a:lnTo>
                        <a:pt x="3456432" y="91439"/>
                      </a:lnTo>
                      <a:lnTo>
                        <a:pt x="3599688" y="109727"/>
                      </a:lnTo>
                      <a:lnTo>
                        <a:pt x="3666744" y="115824"/>
                      </a:lnTo>
                      <a:lnTo>
                        <a:pt x="3730752" y="124967"/>
                      </a:lnTo>
                      <a:lnTo>
                        <a:pt x="3849624" y="143255"/>
                      </a:lnTo>
                      <a:lnTo>
                        <a:pt x="3901440" y="152400"/>
                      </a:lnTo>
                      <a:lnTo>
                        <a:pt x="3950207" y="164591"/>
                      </a:lnTo>
                      <a:lnTo>
                        <a:pt x="3992879" y="173736"/>
                      </a:lnTo>
                      <a:lnTo>
                        <a:pt x="4014216" y="176784"/>
                      </a:lnTo>
                      <a:lnTo>
                        <a:pt x="4050792" y="188975"/>
                      </a:lnTo>
                      <a:lnTo>
                        <a:pt x="4069079" y="192024"/>
                      </a:lnTo>
                      <a:lnTo>
                        <a:pt x="4084320" y="198120"/>
                      </a:lnTo>
                      <a:lnTo>
                        <a:pt x="4096512" y="204215"/>
                      </a:lnTo>
                      <a:lnTo>
                        <a:pt x="4111752" y="207263"/>
                      </a:lnTo>
                      <a:lnTo>
                        <a:pt x="4120896" y="213360"/>
                      </a:lnTo>
                      <a:lnTo>
                        <a:pt x="4139183" y="222503"/>
                      </a:lnTo>
                      <a:lnTo>
                        <a:pt x="4148328" y="228600"/>
                      </a:lnTo>
                      <a:lnTo>
                        <a:pt x="4157472" y="237743"/>
                      </a:lnTo>
                      <a:lnTo>
                        <a:pt x="4157472" y="234696"/>
                      </a:lnTo>
                      <a:lnTo>
                        <a:pt x="4187952" y="234696"/>
                      </a:lnTo>
                      <a:lnTo>
                        <a:pt x="4187952" y="231648"/>
                      </a:lnTo>
                      <a:lnTo>
                        <a:pt x="4184904" y="225551"/>
                      </a:lnTo>
                      <a:lnTo>
                        <a:pt x="4181855" y="225551"/>
                      </a:lnTo>
                      <a:lnTo>
                        <a:pt x="4178807" y="219455"/>
                      </a:lnTo>
                      <a:lnTo>
                        <a:pt x="4178807" y="216408"/>
                      </a:lnTo>
                      <a:lnTo>
                        <a:pt x="4172712" y="213360"/>
                      </a:lnTo>
                      <a:lnTo>
                        <a:pt x="4166616" y="204215"/>
                      </a:lnTo>
                      <a:lnTo>
                        <a:pt x="4157472" y="198120"/>
                      </a:lnTo>
                      <a:lnTo>
                        <a:pt x="4145279" y="192024"/>
                      </a:lnTo>
                      <a:lnTo>
                        <a:pt x="4136135" y="188975"/>
                      </a:lnTo>
                      <a:lnTo>
                        <a:pt x="4120896" y="182879"/>
                      </a:lnTo>
                      <a:lnTo>
                        <a:pt x="4108704" y="176784"/>
                      </a:lnTo>
                      <a:lnTo>
                        <a:pt x="4093464" y="170687"/>
                      </a:lnTo>
                      <a:lnTo>
                        <a:pt x="4078224" y="167639"/>
                      </a:lnTo>
                      <a:lnTo>
                        <a:pt x="4023359" y="149351"/>
                      </a:lnTo>
                      <a:lnTo>
                        <a:pt x="4002024" y="146303"/>
                      </a:lnTo>
                      <a:lnTo>
                        <a:pt x="3956304" y="134112"/>
                      </a:lnTo>
                      <a:lnTo>
                        <a:pt x="3907535" y="124967"/>
                      </a:lnTo>
                      <a:lnTo>
                        <a:pt x="3855720" y="115824"/>
                      </a:lnTo>
                      <a:lnTo>
                        <a:pt x="3736848" y="97536"/>
                      </a:lnTo>
                      <a:lnTo>
                        <a:pt x="3605784" y="79248"/>
                      </a:lnTo>
                      <a:lnTo>
                        <a:pt x="3532632" y="73151"/>
                      </a:lnTo>
                      <a:lnTo>
                        <a:pt x="3459479" y="64008"/>
                      </a:lnTo>
                      <a:lnTo>
                        <a:pt x="3383279" y="57912"/>
                      </a:lnTo>
                      <a:lnTo>
                        <a:pt x="3304032" y="48767"/>
                      </a:lnTo>
                      <a:lnTo>
                        <a:pt x="3006851" y="27431"/>
                      </a:lnTo>
                      <a:close/>
                    </a:path>
                  </a:pathLst>
                </a:custGeom>
                <a:solidFill>
                  <a:srgbClr val="CC3300"/>
                </a:solidFill>
              </p:spPr>
              <p:txBody>
                <a:bodyPr wrap="square" lIns="0" tIns="0" rIns="0" bIns="0" rtlCol="0"/>
                <a:lstStyle/>
                <a:p>
                  <a:endParaRPr/>
                </a:p>
              </p:txBody>
            </p:sp>
            <p:sp>
              <p:nvSpPr>
                <p:cNvPr id="18" name="object 18"/>
                <p:cNvSpPr/>
                <p:nvPr/>
              </p:nvSpPr>
              <p:spPr>
                <a:xfrm>
                  <a:off x="4684775" y="3405123"/>
                  <a:ext cx="502920" cy="231775"/>
                </a:xfrm>
                <a:custGeom>
                  <a:avLst/>
                  <a:gdLst/>
                  <a:ahLst/>
                  <a:cxnLst/>
                  <a:rect l="l" t="t" r="r" b="b"/>
                  <a:pathLst>
                    <a:path w="502920" h="231775">
                      <a:moveTo>
                        <a:pt x="252984" y="0"/>
                      </a:moveTo>
                      <a:lnTo>
                        <a:pt x="185561" y="4134"/>
                      </a:lnTo>
                      <a:lnTo>
                        <a:pt x="125080" y="15804"/>
                      </a:lnTo>
                      <a:lnTo>
                        <a:pt x="73913" y="33909"/>
                      </a:lnTo>
                      <a:lnTo>
                        <a:pt x="34431" y="57347"/>
                      </a:lnTo>
                      <a:lnTo>
                        <a:pt x="0" y="115824"/>
                      </a:lnTo>
                      <a:lnTo>
                        <a:pt x="9002" y="146628"/>
                      </a:lnTo>
                      <a:lnTo>
                        <a:pt x="73913" y="197738"/>
                      </a:lnTo>
                      <a:lnTo>
                        <a:pt x="125080" y="215843"/>
                      </a:lnTo>
                      <a:lnTo>
                        <a:pt x="185561" y="227513"/>
                      </a:lnTo>
                      <a:lnTo>
                        <a:pt x="252984" y="231648"/>
                      </a:lnTo>
                      <a:lnTo>
                        <a:pt x="319122" y="227513"/>
                      </a:lnTo>
                      <a:lnTo>
                        <a:pt x="378742" y="215843"/>
                      </a:lnTo>
                      <a:lnTo>
                        <a:pt x="429387" y="197738"/>
                      </a:lnTo>
                      <a:lnTo>
                        <a:pt x="468601" y="174300"/>
                      </a:lnTo>
                      <a:lnTo>
                        <a:pt x="502920" y="115824"/>
                      </a:lnTo>
                      <a:lnTo>
                        <a:pt x="493931" y="85019"/>
                      </a:lnTo>
                      <a:lnTo>
                        <a:pt x="429387" y="33909"/>
                      </a:lnTo>
                      <a:lnTo>
                        <a:pt x="378742" y="15804"/>
                      </a:lnTo>
                      <a:lnTo>
                        <a:pt x="319122" y="4134"/>
                      </a:lnTo>
                      <a:lnTo>
                        <a:pt x="252984" y="0"/>
                      </a:lnTo>
                    </a:path>
                  </a:pathLst>
                </a:custGeom>
                <a:ln w="24384">
                  <a:solidFill>
                    <a:srgbClr val="0000FF"/>
                  </a:solidFill>
                </a:ln>
              </p:spPr>
              <p:txBody>
                <a:bodyPr wrap="square" lIns="0" tIns="0" rIns="0" bIns="0" rtlCol="0"/>
                <a:lstStyle/>
                <a:p>
                  <a:endParaRPr/>
                </a:p>
              </p:txBody>
            </p:sp>
            <p:sp>
              <p:nvSpPr>
                <p:cNvPr id="19" name="object 19"/>
                <p:cNvSpPr/>
                <p:nvPr/>
              </p:nvSpPr>
              <p:spPr>
                <a:xfrm>
                  <a:off x="4876942" y="3648963"/>
                  <a:ext cx="2152015" cy="756285"/>
                </a:xfrm>
                <a:custGeom>
                  <a:avLst/>
                  <a:gdLst/>
                  <a:ahLst/>
                  <a:cxnLst/>
                  <a:rect l="l" t="t" r="r" b="b"/>
                  <a:pathLst>
                    <a:path w="2152015" h="756285">
                      <a:moveTo>
                        <a:pt x="61468" y="55840"/>
                      </a:moveTo>
                      <a:lnTo>
                        <a:pt x="52262" y="73638"/>
                      </a:lnTo>
                      <a:lnTo>
                        <a:pt x="57769" y="106680"/>
                      </a:lnTo>
                      <a:lnTo>
                        <a:pt x="69961" y="143256"/>
                      </a:lnTo>
                      <a:lnTo>
                        <a:pt x="97393" y="213360"/>
                      </a:lnTo>
                      <a:lnTo>
                        <a:pt x="115681" y="246887"/>
                      </a:lnTo>
                      <a:lnTo>
                        <a:pt x="137017" y="280415"/>
                      </a:lnTo>
                      <a:lnTo>
                        <a:pt x="161401" y="313944"/>
                      </a:lnTo>
                      <a:lnTo>
                        <a:pt x="185785" y="344424"/>
                      </a:lnTo>
                      <a:lnTo>
                        <a:pt x="213217" y="377951"/>
                      </a:lnTo>
                      <a:lnTo>
                        <a:pt x="240649" y="408432"/>
                      </a:lnTo>
                      <a:lnTo>
                        <a:pt x="304657" y="466344"/>
                      </a:lnTo>
                      <a:lnTo>
                        <a:pt x="377809" y="521208"/>
                      </a:lnTo>
                      <a:lnTo>
                        <a:pt x="414385" y="545591"/>
                      </a:lnTo>
                      <a:lnTo>
                        <a:pt x="493633" y="594360"/>
                      </a:lnTo>
                      <a:lnTo>
                        <a:pt x="578977" y="637032"/>
                      </a:lnTo>
                      <a:lnTo>
                        <a:pt x="621649" y="655320"/>
                      </a:lnTo>
                      <a:lnTo>
                        <a:pt x="713089" y="691896"/>
                      </a:lnTo>
                      <a:lnTo>
                        <a:pt x="758809" y="704088"/>
                      </a:lnTo>
                      <a:lnTo>
                        <a:pt x="807577" y="719328"/>
                      </a:lnTo>
                      <a:lnTo>
                        <a:pt x="853297" y="728472"/>
                      </a:lnTo>
                      <a:lnTo>
                        <a:pt x="950833" y="746760"/>
                      </a:lnTo>
                      <a:lnTo>
                        <a:pt x="1100185" y="755904"/>
                      </a:lnTo>
                      <a:lnTo>
                        <a:pt x="1292209" y="749808"/>
                      </a:lnTo>
                      <a:lnTo>
                        <a:pt x="1389745" y="743712"/>
                      </a:lnTo>
                      <a:lnTo>
                        <a:pt x="1572625" y="725424"/>
                      </a:lnTo>
                      <a:lnTo>
                        <a:pt x="1051417" y="725424"/>
                      </a:lnTo>
                      <a:lnTo>
                        <a:pt x="1002649" y="722376"/>
                      </a:lnTo>
                      <a:lnTo>
                        <a:pt x="908161" y="710184"/>
                      </a:lnTo>
                      <a:lnTo>
                        <a:pt x="859393" y="701040"/>
                      </a:lnTo>
                      <a:lnTo>
                        <a:pt x="722233" y="664463"/>
                      </a:lnTo>
                      <a:lnTo>
                        <a:pt x="676513" y="646176"/>
                      </a:lnTo>
                      <a:lnTo>
                        <a:pt x="633841" y="630936"/>
                      </a:lnTo>
                      <a:lnTo>
                        <a:pt x="591169" y="612648"/>
                      </a:lnTo>
                      <a:lnTo>
                        <a:pt x="505825" y="569976"/>
                      </a:lnTo>
                      <a:lnTo>
                        <a:pt x="466201" y="545591"/>
                      </a:lnTo>
                      <a:lnTo>
                        <a:pt x="356473" y="472439"/>
                      </a:lnTo>
                      <a:lnTo>
                        <a:pt x="322945" y="445008"/>
                      </a:lnTo>
                      <a:lnTo>
                        <a:pt x="292465" y="414527"/>
                      </a:lnTo>
                      <a:lnTo>
                        <a:pt x="261985" y="387096"/>
                      </a:lnTo>
                      <a:lnTo>
                        <a:pt x="231505" y="356615"/>
                      </a:lnTo>
                      <a:lnTo>
                        <a:pt x="182737" y="295656"/>
                      </a:lnTo>
                      <a:lnTo>
                        <a:pt x="161401" y="262127"/>
                      </a:lnTo>
                      <a:lnTo>
                        <a:pt x="140065" y="231648"/>
                      </a:lnTo>
                      <a:lnTo>
                        <a:pt x="109585" y="164591"/>
                      </a:lnTo>
                      <a:lnTo>
                        <a:pt x="97393" y="134112"/>
                      </a:lnTo>
                      <a:lnTo>
                        <a:pt x="85201" y="100584"/>
                      </a:lnTo>
                      <a:lnTo>
                        <a:pt x="82915" y="88011"/>
                      </a:lnTo>
                      <a:lnTo>
                        <a:pt x="61468" y="55840"/>
                      </a:lnTo>
                      <a:close/>
                    </a:path>
                    <a:path w="2152015" h="756285">
                      <a:moveTo>
                        <a:pt x="2147173" y="533400"/>
                      </a:moveTo>
                      <a:lnTo>
                        <a:pt x="2115169" y="533400"/>
                      </a:lnTo>
                      <a:lnTo>
                        <a:pt x="2093833" y="554736"/>
                      </a:lnTo>
                      <a:lnTo>
                        <a:pt x="2078593" y="563880"/>
                      </a:lnTo>
                      <a:lnTo>
                        <a:pt x="2042017" y="582168"/>
                      </a:lnTo>
                      <a:lnTo>
                        <a:pt x="2020681" y="594360"/>
                      </a:lnTo>
                      <a:lnTo>
                        <a:pt x="1996297" y="603503"/>
                      </a:lnTo>
                      <a:lnTo>
                        <a:pt x="1941433" y="621791"/>
                      </a:lnTo>
                      <a:lnTo>
                        <a:pt x="1880473" y="640080"/>
                      </a:lnTo>
                      <a:lnTo>
                        <a:pt x="1843897" y="646176"/>
                      </a:lnTo>
                      <a:lnTo>
                        <a:pt x="1810369" y="655320"/>
                      </a:lnTo>
                      <a:lnTo>
                        <a:pt x="1773793" y="664463"/>
                      </a:lnTo>
                      <a:lnTo>
                        <a:pt x="1694545" y="676656"/>
                      </a:lnTo>
                      <a:lnTo>
                        <a:pt x="1654921" y="685800"/>
                      </a:lnTo>
                      <a:lnTo>
                        <a:pt x="1566529" y="697992"/>
                      </a:lnTo>
                      <a:lnTo>
                        <a:pt x="1386697" y="716280"/>
                      </a:lnTo>
                      <a:lnTo>
                        <a:pt x="1292209" y="722376"/>
                      </a:lnTo>
                      <a:lnTo>
                        <a:pt x="1194673" y="725424"/>
                      </a:lnTo>
                      <a:lnTo>
                        <a:pt x="1572625" y="725424"/>
                      </a:lnTo>
                      <a:lnTo>
                        <a:pt x="1700641" y="707136"/>
                      </a:lnTo>
                      <a:lnTo>
                        <a:pt x="1740265" y="697992"/>
                      </a:lnTo>
                      <a:lnTo>
                        <a:pt x="1779889" y="691896"/>
                      </a:lnTo>
                      <a:lnTo>
                        <a:pt x="1853041" y="673608"/>
                      </a:lnTo>
                      <a:lnTo>
                        <a:pt x="1886569" y="667512"/>
                      </a:lnTo>
                      <a:lnTo>
                        <a:pt x="1920097" y="658368"/>
                      </a:lnTo>
                      <a:lnTo>
                        <a:pt x="1950577" y="649224"/>
                      </a:lnTo>
                      <a:lnTo>
                        <a:pt x="1978009" y="640080"/>
                      </a:lnTo>
                      <a:lnTo>
                        <a:pt x="2005441" y="627888"/>
                      </a:lnTo>
                      <a:lnTo>
                        <a:pt x="2032873" y="618744"/>
                      </a:lnTo>
                      <a:lnTo>
                        <a:pt x="2054209" y="609600"/>
                      </a:lnTo>
                      <a:lnTo>
                        <a:pt x="2075545" y="597408"/>
                      </a:lnTo>
                      <a:lnTo>
                        <a:pt x="2093833" y="588263"/>
                      </a:lnTo>
                      <a:lnTo>
                        <a:pt x="2112121" y="576072"/>
                      </a:lnTo>
                      <a:lnTo>
                        <a:pt x="2133457" y="554736"/>
                      </a:lnTo>
                      <a:lnTo>
                        <a:pt x="2136505" y="554736"/>
                      </a:lnTo>
                      <a:lnTo>
                        <a:pt x="2136505" y="551688"/>
                      </a:lnTo>
                      <a:lnTo>
                        <a:pt x="2142601" y="542544"/>
                      </a:lnTo>
                      <a:lnTo>
                        <a:pt x="2145649" y="539496"/>
                      </a:lnTo>
                      <a:lnTo>
                        <a:pt x="2147173" y="533400"/>
                      </a:lnTo>
                      <a:close/>
                    </a:path>
                    <a:path w="2152015" h="756285">
                      <a:moveTo>
                        <a:pt x="2151745" y="524256"/>
                      </a:moveTo>
                      <a:lnTo>
                        <a:pt x="2121265" y="524256"/>
                      </a:lnTo>
                      <a:lnTo>
                        <a:pt x="2112121" y="536448"/>
                      </a:lnTo>
                      <a:lnTo>
                        <a:pt x="2115169" y="533400"/>
                      </a:lnTo>
                      <a:lnTo>
                        <a:pt x="2147173" y="533400"/>
                      </a:lnTo>
                      <a:lnTo>
                        <a:pt x="2148697" y="527303"/>
                      </a:lnTo>
                      <a:lnTo>
                        <a:pt x="2151745" y="524256"/>
                      </a:lnTo>
                      <a:close/>
                    </a:path>
                    <a:path w="2152015" h="756285">
                      <a:moveTo>
                        <a:pt x="2151745" y="518160"/>
                      </a:moveTo>
                      <a:lnTo>
                        <a:pt x="2124313" y="518160"/>
                      </a:lnTo>
                      <a:lnTo>
                        <a:pt x="2118217" y="527303"/>
                      </a:lnTo>
                      <a:lnTo>
                        <a:pt x="2121265" y="524256"/>
                      </a:lnTo>
                      <a:lnTo>
                        <a:pt x="2151745" y="524256"/>
                      </a:lnTo>
                      <a:lnTo>
                        <a:pt x="2151745" y="518160"/>
                      </a:lnTo>
                      <a:close/>
                    </a:path>
                    <a:path w="2152015" h="756285">
                      <a:moveTo>
                        <a:pt x="2124313" y="509015"/>
                      </a:moveTo>
                      <a:lnTo>
                        <a:pt x="2121265" y="521208"/>
                      </a:lnTo>
                      <a:lnTo>
                        <a:pt x="2124313" y="518160"/>
                      </a:lnTo>
                      <a:lnTo>
                        <a:pt x="2151745" y="518160"/>
                      </a:lnTo>
                      <a:lnTo>
                        <a:pt x="2151745" y="515112"/>
                      </a:lnTo>
                      <a:lnTo>
                        <a:pt x="2124313" y="509015"/>
                      </a:lnTo>
                      <a:close/>
                    </a:path>
                    <a:path w="2152015" h="756285">
                      <a:moveTo>
                        <a:pt x="45577" y="28875"/>
                      </a:moveTo>
                      <a:lnTo>
                        <a:pt x="2905" y="109727"/>
                      </a:lnTo>
                      <a:lnTo>
                        <a:pt x="0" y="114728"/>
                      </a:lnTo>
                      <a:lnTo>
                        <a:pt x="238" y="120015"/>
                      </a:lnTo>
                      <a:lnTo>
                        <a:pt x="3333" y="124729"/>
                      </a:lnTo>
                      <a:lnTo>
                        <a:pt x="9001" y="128015"/>
                      </a:lnTo>
                      <a:lnTo>
                        <a:pt x="15097" y="131063"/>
                      </a:lnTo>
                      <a:lnTo>
                        <a:pt x="24241" y="128015"/>
                      </a:lnTo>
                      <a:lnTo>
                        <a:pt x="27289" y="121920"/>
                      </a:lnTo>
                      <a:lnTo>
                        <a:pt x="52262" y="73638"/>
                      </a:lnTo>
                      <a:lnTo>
                        <a:pt x="51673" y="70103"/>
                      </a:lnTo>
                      <a:lnTo>
                        <a:pt x="45577" y="36575"/>
                      </a:lnTo>
                      <a:lnTo>
                        <a:pt x="45577" y="28875"/>
                      </a:lnTo>
                      <a:close/>
                    </a:path>
                    <a:path w="2152015" h="756285">
                      <a:moveTo>
                        <a:pt x="78567" y="27432"/>
                      </a:moveTo>
                      <a:lnTo>
                        <a:pt x="76057" y="27432"/>
                      </a:lnTo>
                      <a:lnTo>
                        <a:pt x="76057" y="33527"/>
                      </a:lnTo>
                      <a:lnTo>
                        <a:pt x="79105" y="67056"/>
                      </a:lnTo>
                      <a:lnTo>
                        <a:pt x="82915" y="88011"/>
                      </a:lnTo>
                      <a:lnTo>
                        <a:pt x="103489" y="118872"/>
                      </a:lnTo>
                      <a:lnTo>
                        <a:pt x="106537" y="124968"/>
                      </a:lnTo>
                      <a:lnTo>
                        <a:pt x="115681" y="128015"/>
                      </a:lnTo>
                      <a:lnTo>
                        <a:pt x="121777" y="121920"/>
                      </a:lnTo>
                      <a:lnTo>
                        <a:pt x="127873" y="118872"/>
                      </a:lnTo>
                      <a:lnTo>
                        <a:pt x="130921" y="109727"/>
                      </a:lnTo>
                      <a:lnTo>
                        <a:pt x="127873" y="103632"/>
                      </a:lnTo>
                      <a:lnTo>
                        <a:pt x="78567" y="27432"/>
                      </a:lnTo>
                      <a:close/>
                    </a:path>
                    <a:path w="2152015" h="756285">
                      <a:moveTo>
                        <a:pt x="76057" y="33527"/>
                      </a:moveTo>
                      <a:lnTo>
                        <a:pt x="73009" y="33527"/>
                      </a:lnTo>
                      <a:lnTo>
                        <a:pt x="61468" y="55840"/>
                      </a:lnTo>
                      <a:lnTo>
                        <a:pt x="82915" y="88011"/>
                      </a:lnTo>
                      <a:lnTo>
                        <a:pt x="79105" y="67056"/>
                      </a:lnTo>
                      <a:lnTo>
                        <a:pt x="76057" y="33527"/>
                      </a:lnTo>
                      <a:close/>
                    </a:path>
                    <a:path w="2152015" h="756285">
                      <a:moveTo>
                        <a:pt x="60817" y="0"/>
                      </a:moveTo>
                      <a:lnTo>
                        <a:pt x="45577" y="28875"/>
                      </a:lnTo>
                      <a:lnTo>
                        <a:pt x="45577" y="36575"/>
                      </a:lnTo>
                      <a:lnTo>
                        <a:pt x="51673" y="70103"/>
                      </a:lnTo>
                      <a:lnTo>
                        <a:pt x="52262" y="73638"/>
                      </a:lnTo>
                      <a:lnTo>
                        <a:pt x="61468" y="55840"/>
                      </a:lnTo>
                      <a:lnTo>
                        <a:pt x="48625" y="36575"/>
                      </a:lnTo>
                      <a:lnTo>
                        <a:pt x="73009" y="33527"/>
                      </a:lnTo>
                      <a:lnTo>
                        <a:pt x="76057" y="33527"/>
                      </a:lnTo>
                      <a:lnTo>
                        <a:pt x="76057" y="27432"/>
                      </a:lnTo>
                      <a:lnTo>
                        <a:pt x="78567" y="27432"/>
                      </a:lnTo>
                      <a:lnTo>
                        <a:pt x="60817" y="0"/>
                      </a:lnTo>
                      <a:close/>
                    </a:path>
                    <a:path w="2152015" h="756285">
                      <a:moveTo>
                        <a:pt x="73009" y="33527"/>
                      </a:moveTo>
                      <a:lnTo>
                        <a:pt x="48625" y="36575"/>
                      </a:lnTo>
                      <a:lnTo>
                        <a:pt x="61468" y="55840"/>
                      </a:lnTo>
                      <a:lnTo>
                        <a:pt x="73009" y="33527"/>
                      </a:lnTo>
                      <a:close/>
                    </a:path>
                    <a:path w="2152015" h="756285">
                      <a:moveTo>
                        <a:pt x="46339" y="27432"/>
                      </a:moveTo>
                      <a:lnTo>
                        <a:pt x="45577" y="27432"/>
                      </a:lnTo>
                      <a:lnTo>
                        <a:pt x="45577" y="28875"/>
                      </a:lnTo>
                      <a:lnTo>
                        <a:pt x="46339" y="27432"/>
                      </a:lnTo>
                      <a:close/>
                    </a:path>
                  </a:pathLst>
                </a:custGeom>
                <a:solidFill>
                  <a:srgbClr val="0000FF"/>
                </a:solidFill>
              </p:spPr>
              <p:txBody>
                <a:bodyPr wrap="square" lIns="0" tIns="0" rIns="0" bIns="0" rtlCol="0"/>
                <a:lstStyle/>
                <a:p>
                  <a:endParaRPr/>
                </a:p>
              </p:txBody>
            </p:sp>
            <p:sp>
              <p:nvSpPr>
                <p:cNvPr id="20" name="object 20"/>
                <p:cNvSpPr/>
                <p:nvPr/>
              </p:nvSpPr>
              <p:spPr>
                <a:xfrm>
                  <a:off x="2407919" y="3615435"/>
                  <a:ext cx="6608445" cy="939165"/>
                </a:xfrm>
                <a:custGeom>
                  <a:avLst/>
                  <a:gdLst/>
                  <a:ahLst/>
                  <a:cxnLst/>
                  <a:rect l="l" t="t" r="r" b="b"/>
                  <a:pathLst>
                    <a:path w="6608445" h="939164">
                      <a:moveTo>
                        <a:pt x="60959" y="451103"/>
                      </a:moveTo>
                      <a:lnTo>
                        <a:pt x="57912" y="451103"/>
                      </a:lnTo>
                      <a:lnTo>
                        <a:pt x="51221" y="474893"/>
                      </a:lnTo>
                      <a:lnTo>
                        <a:pt x="103631" y="527303"/>
                      </a:lnTo>
                      <a:lnTo>
                        <a:pt x="143256" y="551688"/>
                      </a:lnTo>
                      <a:lnTo>
                        <a:pt x="192024" y="573024"/>
                      </a:lnTo>
                      <a:lnTo>
                        <a:pt x="249936" y="597408"/>
                      </a:lnTo>
                      <a:lnTo>
                        <a:pt x="313944" y="618743"/>
                      </a:lnTo>
                      <a:lnTo>
                        <a:pt x="384048" y="640079"/>
                      </a:lnTo>
                      <a:lnTo>
                        <a:pt x="463296" y="661415"/>
                      </a:lnTo>
                      <a:lnTo>
                        <a:pt x="637032" y="704088"/>
                      </a:lnTo>
                      <a:lnTo>
                        <a:pt x="734568" y="725424"/>
                      </a:lnTo>
                      <a:lnTo>
                        <a:pt x="944880" y="762000"/>
                      </a:lnTo>
                      <a:lnTo>
                        <a:pt x="1176528" y="798576"/>
                      </a:lnTo>
                      <a:lnTo>
                        <a:pt x="1688592" y="859536"/>
                      </a:lnTo>
                      <a:lnTo>
                        <a:pt x="1825752" y="871727"/>
                      </a:lnTo>
                      <a:lnTo>
                        <a:pt x="2109216" y="893063"/>
                      </a:lnTo>
                      <a:lnTo>
                        <a:pt x="2401824" y="911351"/>
                      </a:lnTo>
                      <a:lnTo>
                        <a:pt x="2703576" y="926591"/>
                      </a:lnTo>
                      <a:lnTo>
                        <a:pt x="3008376" y="935736"/>
                      </a:lnTo>
                      <a:lnTo>
                        <a:pt x="3313176" y="938783"/>
                      </a:lnTo>
                      <a:lnTo>
                        <a:pt x="3621024" y="932688"/>
                      </a:lnTo>
                      <a:lnTo>
                        <a:pt x="3925824" y="917447"/>
                      </a:lnTo>
                      <a:lnTo>
                        <a:pt x="4038981" y="908303"/>
                      </a:lnTo>
                      <a:lnTo>
                        <a:pt x="3313176" y="908303"/>
                      </a:lnTo>
                      <a:lnTo>
                        <a:pt x="3008376" y="905256"/>
                      </a:lnTo>
                      <a:lnTo>
                        <a:pt x="2703576" y="899159"/>
                      </a:lnTo>
                      <a:lnTo>
                        <a:pt x="2404872" y="883919"/>
                      </a:lnTo>
                      <a:lnTo>
                        <a:pt x="2112264" y="865632"/>
                      </a:lnTo>
                      <a:lnTo>
                        <a:pt x="1828800" y="844295"/>
                      </a:lnTo>
                      <a:lnTo>
                        <a:pt x="1691640" y="829056"/>
                      </a:lnTo>
                      <a:lnTo>
                        <a:pt x="1557528" y="816863"/>
                      </a:lnTo>
                      <a:lnTo>
                        <a:pt x="1301495" y="786383"/>
                      </a:lnTo>
                      <a:lnTo>
                        <a:pt x="1179576" y="768095"/>
                      </a:lnTo>
                      <a:lnTo>
                        <a:pt x="1063752" y="752856"/>
                      </a:lnTo>
                      <a:lnTo>
                        <a:pt x="841248" y="716280"/>
                      </a:lnTo>
                      <a:lnTo>
                        <a:pt x="740663" y="694944"/>
                      </a:lnTo>
                      <a:lnTo>
                        <a:pt x="643128" y="676655"/>
                      </a:lnTo>
                      <a:lnTo>
                        <a:pt x="469392" y="633984"/>
                      </a:lnTo>
                      <a:lnTo>
                        <a:pt x="393192" y="612648"/>
                      </a:lnTo>
                      <a:lnTo>
                        <a:pt x="323088" y="591312"/>
                      </a:lnTo>
                      <a:lnTo>
                        <a:pt x="259080" y="569976"/>
                      </a:lnTo>
                      <a:lnTo>
                        <a:pt x="176348" y="533400"/>
                      </a:lnTo>
                      <a:lnTo>
                        <a:pt x="118872" y="533400"/>
                      </a:lnTo>
                      <a:lnTo>
                        <a:pt x="128016" y="524255"/>
                      </a:lnTo>
                      <a:lnTo>
                        <a:pt x="128016" y="515112"/>
                      </a:lnTo>
                      <a:lnTo>
                        <a:pt x="124968" y="509015"/>
                      </a:lnTo>
                      <a:lnTo>
                        <a:pt x="122427" y="506475"/>
                      </a:lnTo>
                      <a:lnTo>
                        <a:pt x="115824" y="502919"/>
                      </a:lnTo>
                      <a:lnTo>
                        <a:pt x="89154" y="481584"/>
                      </a:lnTo>
                      <a:lnTo>
                        <a:pt x="88392" y="481584"/>
                      </a:lnTo>
                      <a:lnTo>
                        <a:pt x="64007" y="457200"/>
                      </a:lnTo>
                      <a:lnTo>
                        <a:pt x="65024" y="457200"/>
                      </a:lnTo>
                      <a:lnTo>
                        <a:pt x="60959" y="451103"/>
                      </a:lnTo>
                      <a:close/>
                    </a:path>
                    <a:path w="6608445" h="939164">
                      <a:moveTo>
                        <a:pt x="6537959" y="121919"/>
                      </a:moveTo>
                      <a:lnTo>
                        <a:pt x="6507480" y="164591"/>
                      </a:lnTo>
                      <a:lnTo>
                        <a:pt x="6467856" y="207263"/>
                      </a:lnTo>
                      <a:lnTo>
                        <a:pt x="6422135" y="246887"/>
                      </a:lnTo>
                      <a:lnTo>
                        <a:pt x="6367272" y="286512"/>
                      </a:lnTo>
                      <a:lnTo>
                        <a:pt x="6303263" y="329184"/>
                      </a:lnTo>
                      <a:lnTo>
                        <a:pt x="6233159" y="368808"/>
                      </a:lnTo>
                      <a:lnTo>
                        <a:pt x="6156959" y="405384"/>
                      </a:lnTo>
                      <a:lnTo>
                        <a:pt x="6071615" y="445008"/>
                      </a:lnTo>
                      <a:lnTo>
                        <a:pt x="5983224" y="481584"/>
                      </a:lnTo>
                      <a:lnTo>
                        <a:pt x="5885687" y="518160"/>
                      </a:lnTo>
                      <a:lnTo>
                        <a:pt x="5785104" y="554736"/>
                      </a:lnTo>
                      <a:lnTo>
                        <a:pt x="5565648" y="621791"/>
                      </a:lnTo>
                      <a:lnTo>
                        <a:pt x="5199887" y="713232"/>
                      </a:lnTo>
                      <a:lnTo>
                        <a:pt x="5068824" y="740663"/>
                      </a:lnTo>
                      <a:lnTo>
                        <a:pt x="4797552" y="789432"/>
                      </a:lnTo>
                      <a:lnTo>
                        <a:pt x="4517135" y="829056"/>
                      </a:lnTo>
                      <a:lnTo>
                        <a:pt x="4224528" y="862583"/>
                      </a:lnTo>
                      <a:lnTo>
                        <a:pt x="3925824" y="886968"/>
                      </a:lnTo>
                      <a:lnTo>
                        <a:pt x="3621024" y="905256"/>
                      </a:lnTo>
                      <a:lnTo>
                        <a:pt x="3313176" y="908303"/>
                      </a:lnTo>
                      <a:lnTo>
                        <a:pt x="4038981" y="908303"/>
                      </a:lnTo>
                      <a:lnTo>
                        <a:pt x="4227576" y="893063"/>
                      </a:lnTo>
                      <a:lnTo>
                        <a:pt x="4520183" y="859536"/>
                      </a:lnTo>
                      <a:lnTo>
                        <a:pt x="4803648" y="816863"/>
                      </a:lnTo>
                      <a:lnTo>
                        <a:pt x="5074920" y="768095"/>
                      </a:lnTo>
                      <a:lnTo>
                        <a:pt x="5205983" y="740663"/>
                      </a:lnTo>
                      <a:lnTo>
                        <a:pt x="5455920" y="679703"/>
                      </a:lnTo>
                      <a:lnTo>
                        <a:pt x="5571744" y="649224"/>
                      </a:lnTo>
                      <a:lnTo>
                        <a:pt x="5794248" y="582167"/>
                      </a:lnTo>
                      <a:lnTo>
                        <a:pt x="5894832" y="545591"/>
                      </a:lnTo>
                      <a:lnTo>
                        <a:pt x="5992368" y="509015"/>
                      </a:lnTo>
                      <a:lnTo>
                        <a:pt x="6083808" y="472439"/>
                      </a:lnTo>
                      <a:lnTo>
                        <a:pt x="6169152" y="432815"/>
                      </a:lnTo>
                      <a:lnTo>
                        <a:pt x="6248400" y="393191"/>
                      </a:lnTo>
                      <a:lnTo>
                        <a:pt x="6318504" y="350519"/>
                      </a:lnTo>
                      <a:lnTo>
                        <a:pt x="6382511" y="310896"/>
                      </a:lnTo>
                      <a:lnTo>
                        <a:pt x="6440424" y="268224"/>
                      </a:lnTo>
                      <a:lnTo>
                        <a:pt x="6489191" y="225551"/>
                      </a:lnTo>
                      <a:lnTo>
                        <a:pt x="6531863" y="182879"/>
                      </a:lnTo>
                      <a:lnTo>
                        <a:pt x="6562344" y="140208"/>
                      </a:lnTo>
                      <a:lnTo>
                        <a:pt x="6562344" y="137160"/>
                      </a:lnTo>
                      <a:lnTo>
                        <a:pt x="6569310" y="124967"/>
                      </a:lnTo>
                      <a:lnTo>
                        <a:pt x="6537959" y="124967"/>
                      </a:lnTo>
                      <a:lnTo>
                        <a:pt x="6537959" y="121919"/>
                      </a:lnTo>
                      <a:close/>
                    </a:path>
                    <a:path w="6608445" h="939164">
                      <a:moveTo>
                        <a:pt x="36575" y="420624"/>
                      </a:moveTo>
                      <a:lnTo>
                        <a:pt x="3048" y="539496"/>
                      </a:lnTo>
                      <a:lnTo>
                        <a:pt x="0" y="548639"/>
                      </a:lnTo>
                      <a:lnTo>
                        <a:pt x="6096" y="554736"/>
                      </a:lnTo>
                      <a:lnTo>
                        <a:pt x="12192" y="557784"/>
                      </a:lnTo>
                      <a:lnTo>
                        <a:pt x="21336" y="560831"/>
                      </a:lnTo>
                      <a:lnTo>
                        <a:pt x="27431" y="554736"/>
                      </a:lnTo>
                      <a:lnTo>
                        <a:pt x="30480" y="548639"/>
                      </a:lnTo>
                      <a:lnTo>
                        <a:pt x="49214" y="482030"/>
                      </a:lnTo>
                      <a:lnTo>
                        <a:pt x="42672" y="475488"/>
                      </a:lnTo>
                      <a:lnTo>
                        <a:pt x="30480" y="454151"/>
                      </a:lnTo>
                      <a:lnTo>
                        <a:pt x="54863" y="441960"/>
                      </a:lnTo>
                      <a:lnTo>
                        <a:pt x="57912" y="441960"/>
                      </a:lnTo>
                      <a:lnTo>
                        <a:pt x="36575" y="420624"/>
                      </a:lnTo>
                      <a:close/>
                    </a:path>
                    <a:path w="6608445" h="939164">
                      <a:moveTo>
                        <a:pt x="103631" y="527303"/>
                      </a:moveTo>
                      <a:lnTo>
                        <a:pt x="109728" y="533400"/>
                      </a:lnTo>
                      <a:lnTo>
                        <a:pt x="113538" y="533400"/>
                      </a:lnTo>
                      <a:lnTo>
                        <a:pt x="103631" y="527303"/>
                      </a:lnTo>
                      <a:close/>
                    </a:path>
                    <a:path w="6608445" h="939164">
                      <a:moveTo>
                        <a:pt x="122427" y="506475"/>
                      </a:moveTo>
                      <a:lnTo>
                        <a:pt x="124968" y="509015"/>
                      </a:lnTo>
                      <a:lnTo>
                        <a:pt x="128016" y="515112"/>
                      </a:lnTo>
                      <a:lnTo>
                        <a:pt x="128016" y="524255"/>
                      </a:lnTo>
                      <a:lnTo>
                        <a:pt x="118872" y="533400"/>
                      </a:lnTo>
                      <a:lnTo>
                        <a:pt x="176348" y="533400"/>
                      </a:lnTo>
                      <a:lnTo>
                        <a:pt x="155448" y="524255"/>
                      </a:lnTo>
                      <a:lnTo>
                        <a:pt x="122427" y="506475"/>
                      </a:lnTo>
                      <a:close/>
                    </a:path>
                    <a:path w="6608445" h="939164">
                      <a:moveTo>
                        <a:pt x="51221" y="474893"/>
                      </a:moveTo>
                      <a:lnTo>
                        <a:pt x="49214" y="482030"/>
                      </a:lnTo>
                      <a:lnTo>
                        <a:pt x="70104" y="502919"/>
                      </a:lnTo>
                      <a:lnTo>
                        <a:pt x="103631" y="527303"/>
                      </a:lnTo>
                      <a:lnTo>
                        <a:pt x="51221" y="474893"/>
                      </a:lnTo>
                      <a:close/>
                    </a:path>
                    <a:path w="6608445" h="939164">
                      <a:moveTo>
                        <a:pt x="57912" y="441960"/>
                      </a:moveTo>
                      <a:lnTo>
                        <a:pt x="54863" y="441960"/>
                      </a:lnTo>
                      <a:lnTo>
                        <a:pt x="67056" y="460248"/>
                      </a:lnTo>
                      <a:lnTo>
                        <a:pt x="85343" y="478536"/>
                      </a:lnTo>
                      <a:lnTo>
                        <a:pt x="115824" y="502919"/>
                      </a:lnTo>
                      <a:lnTo>
                        <a:pt x="122427" y="506475"/>
                      </a:lnTo>
                      <a:lnTo>
                        <a:pt x="57912" y="441960"/>
                      </a:lnTo>
                      <a:close/>
                    </a:path>
                    <a:path w="6608445" h="939164">
                      <a:moveTo>
                        <a:pt x="54863" y="441960"/>
                      </a:moveTo>
                      <a:lnTo>
                        <a:pt x="30480" y="454151"/>
                      </a:lnTo>
                      <a:lnTo>
                        <a:pt x="42672" y="475488"/>
                      </a:lnTo>
                      <a:lnTo>
                        <a:pt x="49214" y="482030"/>
                      </a:lnTo>
                      <a:lnTo>
                        <a:pt x="51221" y="474893"/>
                      </a:lnTo>
                      <a:lnTo>
                        <a:pt x="33528" y="457200"/>
                      </a:lnTo>
                      <a:lnTo>
                        <a:pt x="57912" y="451103"/>
                      </a:lnTo>
                      <a:lnTo>
                        <a:pt x="60959" y="451103"/>
                      </a:lnTo>
                      <a:lnTo>
                        <a:pt x="54863" y="441960"/>
                      </a:lnTo>
                      <a:close/>
                    </a:path>
                    <a:path w="6608445" h="939164">
                      <a:moveTo>
                        <a:pt x="85343" y="478536"/>
                      </a:moveTo>
                      <a:lnTo>
                        <a:pt x="88392" y="481584"/>
                      </a:lnTo>
                      <a:lnTo>
                        <a:pt x="89154" y="481584"/>
                      </a:lnTo>
                      <a:lnTo>
                        <a:pt x="85343" y="478536"/>
                      </a:lnTo>
                      <a:close/>
                    </a:path>
                    <a:path w="6608445" h="939164">
                      <a:moveTo>
                        <a:pt x="57912" y="451103"/>
                      </a:moveTo>
                      <a:lnTo>
                        <a:pt x="33528" y="457200"/>
                      </a:lnTo>
                      <a:lnTo>
                        <a:pt x="51221" y="474893"/>
                      </a:lnTo>
                      <a:lnTo>
                        <a:pt x="57912" y="451103"/>
                      </a:lnTo>
                      <a:close/>
                    </a:path>
                    <a:path w="6608445" h="939164">
                      <a:moveTo>
                        <a:pt x="65024" y="457200"/>
                      </a:moveTo>
                      <a:lnTo>
                        <a:pt x="64007" y="457200"/>
                      </a:lnTo>
                      <a:lnTo>
                        <a:pt x="67056" y="460248"/>
                      </a:lnTo>
                      <a:lnTo>
                        <a:pt x="65024" y="457200"/>
                      </a:lnTo>
                      <a:close/>
                    </a:path>
                    <a:path w="6608445" h="939164">
                      <a:moveTo>
                        <a:pt x="6574535" y="39624"/>
                      </a:moveTo>
                      <a:lnTo>
                        <a:pt x="6559296" y="82296"/>
                      </a:lnTo>
                      <a:lnTo>
                        <a:pt x="6562344" y="82296"/>
                      </a:lnTo>
                      <a:lnTo>
                        <a:pt x="6537959" y="124967"/>
                      </a:lnTo>
                      <a:lnTo>
                        <a:pt x="6569310" y="124967"/>
                      </a:lnTo>
                      <a:lnTo>
                        <a:pt x="6586728" y="94487"/>
                      </a:lnTo>
                      <a:lnTo>
                        <a:pt x="6586728" y="91439"/>
                      </a:lnTo>
                      <a:lnTo>
                        <a:pt x="6601968" y="48767"/>
                      </a:lnTo>
                      <a:lnTo>
                        <a:pt x="6601968" y="45719"/>
                      </a:lnTo>
                      <a:lnTo>
                        <a:pt x="6602403" y="42672"/>
                      </a:lnTo>
                      <a:lnTo>
                        <a:pt x="6574535" y="42672"/>
                      </a:lnTo>
                      <a:lnTo>
                        <a:pt x="6574535" y="39624"/>
                      </a:lnTo>
                      <a:close/>
                    </a:path>
                    <a:path w="6608445" h="939164">
                      <a:moveTo>
                        <a:pt x="6577583" y="0"/>
                      </a:moveTo>
                      <a:lnTo>
                        <a:pt x="6574535" y="42672"/>
                      </a:lnTo>
                      <a:lnTo>
                        <a:pt x="6602403" y="42672"/>
                      </a:lnTo>
                      <a:lnTo>
                        <a:pt x="6608063" y="3048"/>
                      </a:lnTo>
                      <a:lnTo>
                        <a:pt x="6577583" y="0"/>
                      </a:lnTo>
                      <a:close/>
                    </a:path>
                  </a:pathLst>
                </a:custGeom>
                <a:solidFill>
                  <a:srgbClr val="006600"/>
                </a:solidFill>
              </p:spPr>
              <p:txBody>
                <a:bodyPr wrap="square" lIns="0" tIns="0" rIns="0" bIns="0" rtlCol="0"/>
                <a:lstStyle/>
                <a:p>
                  <a:endParaRPr/>
                </a:p>
              </p:txBody>
            </p:sp>
            <p:sp>
              <p:nvSpPr>
                <p:cNvPr id="21" name="object 21"/>
                <p:cNvSpPr/>
                <p:nvPr/>
              </p:nvSpPr>
              <p:spPr>
                <a:xfrm>
                  <a:off x="2182367" y="3703827"/>
                  <a:ext cx="521334" cy="320040"/>
                </a:xfrm>
                <a:custGeom>
                  <a:avLst/>
                  <a:gdLst/>
                  <a:ahLst/>
                  <a:cxnLst/>
                  <a:rect l="l" t="t" r="r" b="b"/>
                  <a:pathLst>
                    <a:path w="521335" h="320039">
                      <a:moveTo>
                        <a:pt x="262127" y="0"/>
                      </a:moveTo>
                      <a:lnTo>
                        <a:pt x="202500" y="4141"/>
                      </a:lnTo>
                      <a:lnTo>
                        <a:pt x="147512" y="15959"/>
                      </a:lnTo>
                      <a:lnTo>
                        <a:pt x="98815" y="34549"/>
                      </a:lnTo>
                      <a:lnTo>
                        <a:pt x="58063" y="59005"/>
                      </a:lnTo>
                      <a:lnTo>
                        <a:pt x="26907" y="88418"/>
                      </a:lnTo>
                      <a:lnTo>
                        <a:pt x="7002" y="121884"/>
                      </a:lnTo>
                      <a:lnTo>
                        <a:pt x="0" y="158496"/>
                      </a:lnTo>
                      <a:lnTo>
                        <a:pt x="7002" y="195276"/>
                      </a:lnTo>
                      <a:lnTo>
                        <a:pt x="26907" y="229177"/>
                      </a:lnTo>
                      <a:lnTo>
                        <a:pt x="58063" y="259186"/>
                      </a:lnTo>
                      <a:lnTo>
                        <a:pt x="98815" y="284290"/>
                      </a:lnTo>
                      <a:lnTo>
                        <a:pt x="147512" y="303475"/>
                      </a:lnTo>
                      <a:lnTo>
                        <a:pt x="202500" y="315730"/>
                      </a:lnTo>
                      <a:lnTo>
                        <a:pt x="262127" y="320039"/>
                      </a:lnTo>
                      <a:lnTo>
                        <a:pt x="321586" y="315730"/>
                      </a:lnTo>
                      <a:lnTo>
                        <a:pt x="376139" y="303475"/>
                      </a:lnTo>
                      <a:lnTo>
                        <a:pt x="424240" y="284290"/>
                      </a:lnTo>
                      <a:lnTo>
                        <a:pt x="464344" y="259186"/>
                      </a:lnTo>
                      <a:lnTo>
                        <a:pt x="494904" y="229177"/>
                      </a:lnTo>
                      <a:lnTo>
                        <a:pt x="514374" y="195276"/>
                      </a:lnTo>
                      <a:lnTo>
                        <a:pt x="521207" y="158496"/>
                      </a:lnTo>
                      <a:lnTo>
                        <a:pt x="514374" y="121884"/>
                      </a:lnTo>
                      <a:lnTo>
                        <a:pt x="494904" y="88418"/>
                      </a:lnTo>
                      <a:lnTo>
                        <a:pt x="464344" y="59005"/>
                      </a:lnTo>
                      <a:lnTo>
                        <a:pt x="424240" y="34549"/>
                      </a:lnTo>
                      <a:lnTo>
                        <a:pt x="376139" y="15959"/>
                      </a:lnTo>
                      <a:lnTo>
                        <a:pt x="321586" y="4141"/>
                      </a:lnTo>
                      <a:lnTo>
                        <a:pt x="262127" y="0"/>
                      </a:lnTo>
                    </a:path>
                  </a:pathLst>
                </a:custGeom>
                <a:ln w="24384">
                  <a:solidFill>
                    <a:srgbClr val="006600"/>
                  </a:solidFill>
                </a:ln>
              </p:spPr>
              <p:txBody>
                <a:bodyPr wrap="square" lIns="0" tIns="0" rIns="0" bIns="0" rtlCol="0"/>
                <a:lstStyle/>
                <a:p>
                  <a:endParaRPr/>
                </a:p>
              </p:txBody>
            </p:sp>
            <p:sp>
              <p:nvSpPr>
                <p:cNvPr id="22" name="object 22"/>
                <p:cNvSpPr/>
                <p:nvPr/>
              </p:nvSpPr>
              <p:spPr>
                <a:xfrm>
                  <a:off x="2219086" y="4407916"/>
                  <a:ext cx="5684520" cy="1752600"/>
                </a:xfrm>
                <a:custGeom>
                  <a:avLst/>
                  <a:gdLst/>
                  <a:ahLst/>
                  <a:cxnLst/>
                  <a:rect l="l" t="t" r="r" b="b"/>
                  <a:pathLst>
                    <a:path w="5684520" h="1752600">
                      <a:moveTo>
                        <a:pt x="60039" y="57127"/>
                      </a:moveTo>
                      <a:lnTo>
                        <a:pt x="53001" y="71706"/>
                      </a:lnTo>
                      <a:lnTo>
                        <a:pt x="57769" y="88391"/>
                      </a:lnTo>
                      <a:lnTo>
                        <a:pt x="66913" y="109727"/>
                      </a:lnTo>
                      <a:lnTo>
                        <a:pt x="91297" y="152399"/>
                      </a:lnTo>
                      <a:lnTo>
                        <a:pt x="106537" y="170687"/>
                      </a:lnTo>
                      <a:lnTo>
                        <a:pt x="161401" y="234695"/>
                      </a:lnTo>
                      <a:lnTo>
                        <a:pt x="185785" y="252983"/>
                      </a:lnTo>
                      <a:lnTo>
                        <a:pt x="207121" y="274319"/>
                      </a:lnTo>
                      <a:lnTo>
                        <a:pt x="234553" y="292607"/>
                      </a:lnTo>
                      <a:lnTo>
                        <a:pt x="258937" y="313943"/>
                      </a:lnTo>
                      <a:lnTo>
                        <a:pt x="319897" y="350519"/>
                      </a:lnTo>
                      <a:lnTo>
                        <a:pt x="417433" y="408431"/>
                      </a:lnTo>
                      <a:lnTo>
                        <a:pt x="527161" y="463295"/>
                      </a:lnTo>
                      <a:lnTo>
                        <a:pt x="566785" y="481583"/>
                      </a:lnTo>
                      <a:lnTo>
                        <a:pt x="609457" y="496823"/>
                      </a:lnTo>
                      <a:lnTo>
                        <a:pt x="694801" y="533399"/>
                      </a:lnTo>
                      <a:lnTo>
                        <a:pt x="737473" y="548639"/>
                      </a:lnTo>
                      <a:lnTo>
                        <a:pt x="783193" y="563879"/>
                      </a:lnTo>
                      <a:lnTo>
                        <a:pt x="831961" y="582167"/>
                      </a:lnTo>
                      <a:lnTo>
                        <a:pt x="1030081" y="643127"/>
                      </a:lnTo>
                      <a:lnTo>
                        <a:pt x="1133713" y="670559"/>
                      </a:lnTo>
                      <a:lnTo>
                        <a:pt x="1353169" y="725423"/>
                      </a:lnTo>
                      <a:lnTo>
                        <a:pt x="1468993" y="749807"/>
                      </a:lnTo>
                      <a:lnTo>
                        <a:pt x="1706737" y="792479"/>
                      </a:lnTo>
                      <a:lnTo>
                        <a:pt x="1828657" y="810767"/>
                      </a:lnTo>
                      <a:lnTo>
                        <a:pt x="2081641" y="841247"/>
                      </a:lnTo>
                      <a:lnTo>
                        <a:pt x="2337673" y="865631"/>
                      </a:lnTo>
                      <a:lnTo>
                        <a:pt x="2468737" y="874775"/>
                      </a:lnTo>
                      <a:lnTo>
                        <a:pt x="2599801" y="880871"/>
                      </a:lnTo>
                      <a:lnTo>
                        <a:pt x="2730865" y="883919"/>
                      </a:lnTo>
                      <a:lnTo>
                        <a:pt x="2861929" y="883919"/>
                      </a:lnTo>
                      <a:lnTo>
                        <a:pt x="3124057" y="890015"/>
                      </a:lnTo>
                      <a:lnTo>
                        <a:pt x="3255121" y="896111"/>
                      </a:lnTo>
                      <a:lnTo>
                        <a:pt x="3511153" y="914399"/>
                      </a:lnTo>
                      <a:lnTo>
                        <a:pt x="3889105" y="960119"/>
                      </a:lnTo>
                      <a:lnTo>
                        <a:pt x="4011025" y="978407"/>
                      </a:lnTo>
                      <a:lnTo>
                        <a:pt x="4132945" y="999743"/>
                      </a:lnTo>
                      <a:lnTo>
                        <a:pt x="4364593" y="1048511"/>
                      </a:lnTo>
                      <a:lnTo>
                        <a:pt x="4474321" y="1072895"/>
                      </a:lnTo>
                      <a:lnTo>
                        <a:pt x="4581001" y="1100327"/>
                      </a:lnTo>
                      <a:lnTo>
                        <a:pt x="4687681" y="1130807"/>
                      </a:lnTo>
                      <a:lnTo>
                        <a:pt x="4788265" y="1158239"/>
                      </a:lnTo>
                      <a:lnTo>
                        <a:pt x="4882753" y="1191767"/>
                      </a:lnTo>
                      <a:lnTo>
                        <a:pt x="4928473" y="1207007"/>
                      </a:lnTo>
                      <a:lnTo>
                        <a:pt x="4974193" y="1225295"/>
                      </a:lnTo>
                      <a:lnTo>
                        <a:pt x="5019913" y="1240535"/>
                      </a:lnTo>
                      <a:lnTo>
                        <a:pt x="5062585" y="1258823"/>
                      </a:lnTo>
                      <a:lnTo>
                        <a:pt x="5105257" y="1274063"/>
                      </a:lnTo>
                      <a:lnTo>
                        <a:pt x="5184505" y="1310639"/>
                      </a:lnTo>
                      <a:lnTo>
                        <a:pt x="5294233" y="1365503"/>
                      </a:lnTo>
                      <a:lnTo>
                        <a:pt x="5327761" y="1383791"/>
                      </a:lnTo>
                      <a:lnTo>
                        <a:pt x="5388721" y="1420367"/>
                      </a:lnTo>
                      <a:lnTo>
                        <a:pt x="5419201" y="1441703"/>
                      </a:lnTo>
                      <a:lnTo>
                        <a:pt x="5474065" y="1478279"/>
                      </a:lnTo>
                      <a:lnTo>
                        <a:pt x="5498449" y="1496567"/>
                      </a:lnTo>
                      <a:lnTo>
                        <a:pt x="5519785" y="1517903"/>
                      </a:lnTo>
                      <a:lnTo>
                        <a:pt x="5541121" y="1536191"/>
                      </a:lnTo>
                      <a:lnTo>
                        <a:pt x="5559409" y="1557527"/>
                      </a:lnTo>
                      <a:lnTo>
                        <a:pt x="5577697" y="1575815"/>
                      </a:lnTo>
                      <a:lnTo>
                        <a:pt x="5592937" y="1597151"/>
                      </a:lnTo>
                      <a:lnTo>
                        <a:pt x="5608177" y="1615439"/>
                      </a:lnTo>
                      <a:lnTo>
                        <a:pt x="5620369" y="1633727"/>
                      </a:lnTo>
                      <a:lnTo>
                        <a:pt x="5629513" y="1655063"/>
                      </a:lnTo>
                      <a:lnTo>
                        <a:pt x="5638657" y="1673351"/>
                      </a:lnTo>
                      <a:lnTo>
                        <a:pt x="5644753" y="1694687"/>
                      </a:lnTo>
                      <a:lnTo>
                        <a:pt x="5650849" y="1712975"/>
                      </a:lnTo>
                      <a:lnTo>
                        <a:pt x="5653897" y="1731263"/>
                      </a:lnTo>
                      <a:lnTo>
                        <a:pt x="5653897" y="1752599"/>
                      </a:lnTo>
                      <a:lnTo>
                        <a:pt x="5684377" y="1752599"/>
                      </a:lnTo>
                      <a:lnTo>
                        <a:pt x="5678281" y="1709927"/>
                      </a:lnTo>
                      <a:lnTo>
                        <a:pt x="5666089" y="1664207"/>
                      </a:lnTo>
                      <a:lnTo>
                        <a:pt x="5632561" y="1600199"/>
                      </a:lnTo>
                      <a:lnTo>
                        <a:pt x="5580745" y="1536191"/>
                      </a:lnTo>
                      <a:lnTo>
                        <a:pt x="5541121" y="1496567"/>
                      </a:lnTo>
                      <a:lnTo>
                        <a:pt x="5492353" y="1456943"/>
                      </a:lnTo>
                      <a:lnTo>
                        <a:pt x="5464921" y="1435607"/>
                      </a:lnTo>
                      <a:lnTo>
                        <a:pt x="5434441" y="1417319"/>
                      </a:lnTo>
                      <a:lnTo>
                        <a:pt x="5407009" y="1395983"/>
                      </a:lnTo>
                      <a:lnTo>
                        <a:pt x="5373481" y="1377695"/>
                      </a:lnTo>
                      <a:lnTo>
                        <a:pt x="5343001" y="1359407"/>
                      </a:lnTo>
                      <a:lnTo>
                        <a:pt x="5306425" y="1341119"/>
                      </a:lnTo>
                      <a:lnTo>
                        <a:pt x="5272897" y="1319783"/>
                      </a:lnTo>
                      <a:lnTo>
                        <a:pt x="5233273" y="1301495"/>
                      </a:lnTo>
                      <a:lnTo>
                        <a:pt x="5196697" y="1283207"/>
                      </a:lnTo>
                      <a:lnTo>
                        <a:pt x="5157073" y="1267967"/>
                      </a:lnTo>
                      <a:lnTo>
                        <a:pt x="5114401" y="1249679"/>
                      </a:lnTo>
                      <a:lnTo>
                        <a:pt x="5074777" y="1231391"/>
                      </a:lnTo>
                      <a:lnTo>
                        <a:pt x="5029057" y="1213103"/>
                      </a:lnTo>
                      <a:lnTo>
                        <a:pt x="4986385" y="1197863"/>
                      </a:lnTo>
                      <a:lnTo>
                        <a:pt x="4940665" y="1179575"/>
                      </a:lnTo>
                      <a:lnTo>
                        <a:pt x="4693777" y="1103375"/>
                      </a:lnTo>
                      <a:lnTo>
                        <a:pt x="4590145" y="1072895"/>
                      </a:lnTo>
                      <a:lnTo>
                        <a:pt x="4370689" y="1018031"/>
                      </a:lnTo>
                      <a:lnTo>
                        <a:pt x="4254865" y="993647"/>
                      </a:lnTo>
                      <a:lnTo>
                        <a:pt x="4017121" y="950975"/>
                      </a:lnTo>
                      <a:lnTo>
                        <a:pt x="3770233" y="914399"/>
                      </a:lnTo>
                      <a:lnTo>
                        <a:pt x="3642217" y="899159"/>
                      </a:lnTo>
                      <a:lnTo>
                        <a:pt x="3386185" y="874775"/>
                      </a:lnTo>
                      <a:lnTo>
                        <a:pt x="2992993" y="856487"/>
                      </a:lnTo>
                      <a:lnTo>
                        <a:pt x="2730865" y="856487"/>
                      </a:lnTo>
                      <a:lnTo>
                        <a:pt x="2340721" y="838199"/>
                      </a:lnTo>
                      <a:lnTo>
                        <a:pt x="2084689" y="813815"/>
                      </a:lnTo>
                      <a:lnTo>
                        <a:pt x="1834753" y="783335"/>
                      </a:lnTo>
                      <a:lnTo>
                        <a:pt x="1709785" y="761999"/>
                      </a:lnTo>
                      <a:lnTo>
                        <a:pt x="1590913" y="743711"/>
                      </a:lnTo>
                      <a:lnTo>
                        <a:pt x="1359265" y="694943"/>
                      </a:lnTo>
                      <a:lnTo>
                        <a:pt x="1249537" y="670559"/>
                      </a:lnTo>
                      <a:lnTo>
                        <a:pt x="1139809" y="643127"/>
                      </a:lnTo>
                      <a:lnTo>
                        <a:pt x="1036177" y="615695"/>
                      </a:lnTo>
                      <a:lnTo>
                        <a:pt x="935593" y="585215"/>
                      </a:lnTo>
                      <a:lnTo>
                        <a:pt x="841105" y="554735"/>
                      </a:lnTo>
                      <a:lnTo>
                        <a:pt x="792337" y="539495"/>
                      </a:lnTo>
                      <a:lnTo>
                        <a:pt x="749665" y="521207"/>
                      </a:lnTo>
                      <a:lnTo>
                        <a:pt x="703945" y="505967"/>
                      </a:lnTo>
                      <a:lnTo>
                        <a:pt x="661273" y="487679"/>
                      </a:lnTo>
                      <a:lnTo>
                        <a:pt x="618601" y="472439"/>
                      </a:lnTo>
                      <a:lnTo>
                        <a:pt x="539353" y="435863"/>
                      </a:lnTo>
                      <a:lnTo>
                        <a:pt x="502777" y="417575"/>
                      </a:lnTo>
                      <a:lnTo>
                        <a:pt x="466201" y="402335"/>
                      </a:lnTo>
                      <a:lnTo>
                        <a:pt x="429625" y="384047"/>
                      </a:lnTo>
                      <a:lnTo>
                        <a:pt x="396097" y="365759"/>
                      </a:lnTo>
                      <a:lnTo>
                        <a:pt x="362569" y="344423"/>
                      </a:lnTo>
                      <a:lnTo>
                        <a:pt x="332089" y="326135"/>
                      </a:lnTo>
                      <a:lnTo>
                        <a:pt x="249793" y="271271"/>
                      </a:lnTo>
                      <a:lnTo>
                        <a:pt x="225409" y="249935"/>
                      </a:lnTo>
                      <a:lnTo>
                        <a:pt x="182737" y="213359"/>
                      </a:lnTo>
                      <a:lnTo>
                        <a:pt x="161401" y="192023"/>
                      </a:lnTo>
                      <a:lnTo>
                        <a:pt x="146161" y="173735"/>
                      </a:lnTo>
                      <a:lnTo>
                        <a:pt x="127873" y="155447"/>
                      </a:lnTo>
                      <a:lnTo>
                        <a:pt x="115681" y="134111"/>
                      </a:lnTo>
                      <a:lnTo>
                        <a:pt x="110455" y="126274"/>
                      </a:lnTo>
                      <a:lnTo>
                        <a:pt x="106537" y="124967"/>
                      </a:lnTo>
                      <a:lnTo>
                        <a:pt x="103489" y="118871"/>
                      </a:lnTo>
                      <a:lnTo>
                        <a:pt x="60039" y="57127"/>
                      </a:lnTo>
                      <a:close/>
                    </a:path>
                    <a:path w="5684520" h="1752600">
                      <a:moveTo>
                        <a:pt x="54721" y="0"/>
                      </a:moveTo>
                      <a:lnTo>
                        <a:pt x="2905" y="112775"/>
                      </a:lnTo>
                      <a:lnTo>
                        <a:pt x="0" y="117776"/>
                      </a:lnTo>
                      <a:lnTo>
                        <a:pt x="238" y="123062"/>
                      </a:lnTo>
                      <a:lnTo>
                        <a:pt x="3333" y="127777"/>
                      </a:lnTo>
                      <a:lnTo>
                        <a:pt x="9001" y="131063"/>
                      </a:lnTo>
                      <a:lnTo>
                        <a:pt x="15097" y="134111"/>
                      </a:lnTo>
                      <a:lnTo>
                        <a:pt x="24241" y="131063"/>
                      </a:lnTo>
                      <a:lnTo>
                        <a:pt x="27289" y="124967"/>
                      </a:lnTo>
                      <a:lnTo>
                        <a:pt x="53001" y="71706"/>
                      </a:lnTo>
                      <a:lnTo>
                        <a:pt x="45577" y="45719"/>
                      </a:lnTo>
                      <a:lnTo>
                        <a:pt x="42529" y="30479"/>
                      </a:lnTo>
                      <a:lnTo>
                        <a:pt x="73009" y="27431"/>
                      </a:lnTo>
                      <a:lnTo>
                        <a:pt x="73278" y="27431"/>
                      </a:lnTo>
                      <a:lnTo>
                        <a:pt x="54721" y="0"/>
                      </a:lnTo>
                      <a:close/>
                    </a:path>
                    <a:path w="5684520" h="1752600">
                      <a:moveTo>
                        <a:pt x="73278" y="27431"/>
                      </a:moveTo>
                      <a:lnTo>
                        <a:pt x="73009" y="27431"/>
                      </a:lnTo>
                      <a:lnTo>
                        <a:pt x="73009" y="39623"/>
                      </a:lnTo>
                      <a:lnTo>
                        <a:pt x="91297" y="94487"/>
                      </a:lnTo>
                      <a:lnTo>
                        <a:pt x="103489" y="115823"/>
                      </a:lnTo>
                      <a:lnTo>
                        <a:pt x="110455" y="126274"/>
                      </a:lnTo>
                      <a:lnTo>
                        <a:pt x="115681" y="128015"/>
                      </a:lnTo>
                      <a:lnTo>
                        <a:pt x="121777" y="121919"/>
                      </a:lnTo>
                      <a:lnTo>
                        <a:pt x="127873" y="118871"/>
                      </a:lnTo>
                      <a:lnTo>
                        <a:pt x="130921" y="109727"/>
                      </a:lnTo>
                      <a:lnTo>
                        <a:pt x="124825" y="103631"/>
                      </a:lnTo>
                      <a:lnTo>
                        <a:pt x="73278" y="27431"/>
                      </a:lnTo>
                      <a:close/>
                    </a:path>
                    <a:path w="5684520" h="1752600">
                      <a:moveTo>
                        <a:pt x="73009" y="36575"/>
                      </a:moveTo>
                      <a:lnTo>
                        <a:pt x="69961" y="36575"/>
                      </a:lnTo>
                      <a:lnTo>
                        <a:pt x="60039" y="57127"/>
                      </a:lnTo>
                      <a:lnTo>
                        <a:pt x="103489" y="118871"/>
                      </a:lnTo>
                      <a:lnTo>
                        <a:pt x="106537" y="124967"/>
                      </a:lnTo>
                      <a:lnTo>
                        <a:pt x="110455" y="126274"/>
                      </a:lnTo>
                      <a:lnTo>
                        <a:pt x="103489" y="115823"/>
                      </a:lnTo>
                      <a:lnTo>
                        <a:pt x="91297" y="94487"/>
                      </a:lnTo>
                      <a:lnTo>
                        <a:pt x="73009" y="39623"/>
                      </a:lnTo>
                      <a:lnTo>
                        <a:pt x="73009" y="36575"/>
                      </a:lnTo>
                      <a:close/>
                    </a:path>
                    <a:path w="5684520" h="1752600">
                      <a:moveTo>
                        <a:pt x="73009" y="27431"/>
                      </a:moveTo>
                      <a:lnTo>
                        <a:pt x="42529" y="30479"/>
                      </a:lnTo>
                      <a:lnTo>
                        <a:pt x="45577" y="45719"/>
                      </a:lnTo>
                      <a:lnTo>
                        <a:pt x="53001" y="71706"/>
                      </a:lnTo>
                      <a:lnTo>
                        <a:pt x="60039" y="57127"/>
                      </a:lnTo>
                      <a:lnTo>
                        <a:pt x="45577" y="36575"/>
                      </a:lnTo>
                      <a:lnTo>
                        <a:pt x="73009" y="36575"/>
                      </a:lnTo>
                      <a:lnTo>
                        <a:pt x="73009" y="27431"/>
                      </a:lnTo>
                      <a:close/>
                    </a:path>
                    <a:path w="5684520" h="1752600">
                      <a:moveTo>
                        <a:pt x="69961" y="36575"/>
                      </a:moveTo>
                      <a:lnTo>
                        <a:pt x="45577" y="36575"/>
                      </a:lnTo>
                      <a:lnTo>
                        <a:pt x="60039" y="57127"/>
                      </a:lnTo>
                      <a:lnTo>
                        <a:pt x="69961" y="36575"/>
                      </a:lnTo>
                      <a:close/>
                    </a:path>
                  </a:pathLst>
                </a:custGeom>
                <a:solidFill>
                  <a:srgbClr val="990099"/>
                </a:solidFill>
              </p:spPr>
              <p:txBody>
                <a:bodyPr wrap="square" lIns="0" tIns="0" rIns="0" bIns="0" rtlCol="0"/>
                <a:lstStyle/>
                <a:p>
                  <a:endParaRPr/>
                </a:p>
              </p:txBody>
            </p:sp>
            <p:sp>
              <p:nvSpPr>
                <p:cNvPr id="23" name="object 23"/>
                <p:cNvSpPr/>
                <p:nvPr/>
              </p:nvSpPr>
              <p:spPr>
                <a:xfrm>
                  <a:off x="2014727" y="4075683"/>
                  <a:ext cx="518159" cy="320040"/>
                </a:xfrm>
                <a:custGeom>
                  <a:avLst/>
                  <a:gdLst/>
                  <a:ahLst/>
                  <a:cxnLst/>
                  <a:rect l="l" t="t" r="r" b="b"/>
                  <a:pathLst>
                    <a:path w="518160" h="320039">
                      <a:moveTo>
                        <a:pt x="259080" y="0"/>
                      </a:moveTo>
                      <a:lnTo>
                        <a:pt x="199621" y="4309"/>
                      </a:lnTo>
                      <a:lnTo>
                        <a:pt x="145068" y="16564"/>
                      </a:lnTo>
                      <a:lnTo>
                        <a:pt x="96967" y="35749"/>
                      </a:lnTo>
                      <a:lnTo>
                        <a:pt x="56863" y="60853"/>
                      </a:lnTo>
                      <a:lnTo>
                        <a:pt x="26303" y="90862"/>
                      </a:lnTo>
                      <a:lnTo>
                        <a:pt x="6833" y="124763"/>
                      </a:lnTo>
                      <a:lnTo>
                        <a:pt x="0" y="161543"/>
                      </a:lnTo>
                      <a:lnTo>
                        <a:pt x="6833" y="198155"/>
                      </a:lnTo>
                      <a:lnTo>
                        <a:pt x="26303" y="231621"/>
                      </a:lnTo>
                      <a:lnTo>
                        <a:pt x="56863" y="261034"/>
                      </a:lnTo>
                      <a:lnTo>
                        <a:pt x="96967" y="285490"/>
                      </a:lnTo>
                      <a:lnTo>
                        <a:pt x="145068" y="304080"/>
                      </a:lnTo>
                      <a:lnTo>
                        <a:pt x="199621" y="315898"/>
                      </a:lnTo>
                      <a:lnTo>
                        <a:pt x="259080" y="320039"/>
                      </a:lnTo>
                      <a:lnTo>
                        <a:pt x="318538" y="315898"/>
                      </a:lnTo>
                      <a:lnTo>
                        <a:pt x="373091" y="304080"/>
                      </a:lnTo>
                      <a:lnTo>
                        <a:pt x="421192" y="285490"/>
                      </a:lnTo>
                      <a:lnTo>
                        <a:pt x="461296" y="261034"/>
                      </a:lnTo>
                      <a:lnTo>
                        <a:pt x="491856" y="231621"/>
                      </a:lnTo>
                      <a:lnTo>
                        <a:pt x="511326" y="198155"/>
                      </a:lnTo>
                      <a:lnTo>
                        <a:pt x="518160" y="161543"/>
                      </a:lnTo>
                      <a:lnTo>
                        <a:pt x="511326" y="124763"/>
                      </a:lnTo>
                      <a:lnTo>
                        <a:pt x="491856" y="90862"/>
                      </a:lnTo>
                      <a:lnTo>
                        <a:pt x="461296" y="60853"/>
                      </a:lnTo>
                      <a:lnTo>
                        <a:pt x="421192" y="35749"/>
                      </a:lnTo>
                      <a:lnTo>
                        <a:pt x="373091" y="16564"/>
                      </a:lnTo>
                      <a:lnTo>
                        <a:pt x="318538" y="4309"/>
                      </a:lnTo>
                      <a:lnTo>
                        <a:pt x="259080" y="0"/>
                      </a:lnTo>
                    </a:path>
                  </a:pathLst>
                </a:custGeom>
                <a:ln w="24384">
                  <a:solidFill>
                    <a:srgbClr val="990099"/>
                  </a:solidFill>
                </a:ln>
              </p:spPr>
              <p:txBody>
                <a:bodyPr wrap="square" lIns="0" tIns="0" rIns="0" bIns="0" rtlCol="0"/>
                <a:lstStyle/>
                <a:p>
                  <a:endParaRPr/>
                </a:p>
              </p:txBody>
            </p:sp>
          </p:grpSp>
        </p:grpSp>
      </p:grpSp>
      <p:sp>
        <p:nvSpPr>
          <p:cNvPr id="24" name="object 24"/>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142</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4"/>
            <a:ext cx="9430606" cy="1247008"/>
          </a:xfrm>
          <a:prstGeom prst="rect">
            <a:avLst/>
          </a:prstGeom>
        </p:spPr>
        <p:txBody>
          <a:bodyPr vert="horz" wrap="square" lIns="0" tIns="137668" rIns="0" bIns="0" rtlCol="0">
            <a:spAutoFit/>
          </a:bodyPr>
          <a:lstStyle/>
          <a:p>
            <a:pPr marL="113030" marR="5080">
              <a:lnSpc>
                <a:spcPct val="100000"/>
              </a:lnSpc>
              <a:spcBef>
                <a:spcPts val="100"/>
              </a:spcBef>
            </a:pPr>
            <a:r>
              <a:rPr sz="3600" dirty="0"/>
              <a:t>Object </a:t>
            </a:r>
            <a:r>
              <a:rPr sz="3600" spc="-10" dirty="0"/>
              <a:t>Code </a:t>
            </a:r>
            <a:r>
              <a:rPr sz="3600" dirty="0"/>
              <a:t>in </a:t>
            </a:r>
            <a:r>
              <a:rPr sz="3600" spc="-10" dirty="0"/>
              <a:t>Memory </a:t>
            </a:r>
            <a:r>
              <a:rPr sz="3600" dirty="0"/>
              <a:t>and </a:t>
            </a:r>
            <a:r>
              <a:rPr sz="3600" spc="-10" dirty="0"/>
              <a:t>SYMTAB  </a:t>
            </a:r>
            <a:r>
              <a:rPr sz="3600" dirty="0"/>
              <a:t>Entries for </a:t>
            </a:r>
            <a:r>
              <a:rPr sz="3600" spc="-5" dirty="0"/>
              <a:t>Fig 2.18 (Fig.</a:t>
            </a:r>
            <a:r>
              <a:rPr sz="3600" dirty="0"/>
              <a:t> 2.19b)</a:t>
            </a:r>
            <a:endParaRPr sz="3600"/>
          </a:p>
        </p:txBody>
      </p:sp>
      <p:grpSp>
        <p:nvGrpSpPr>
          <p:cNvPr id="14" name="object 14"/>
          <p:cNvGrpSpPr/>
          <p:nvPr/>
        </p:nvGrpSpPr>
        <p:grpSpPr>
          <a:xfrm>
            <a:off x="1419548" y="1989397"/>
            <a:ext cx="9286796" cy="4119410"/>
            <a:chOff x="1243583" y="2192020"/>
            <a:chExt cx="8135620" cy="4538980"/>
          </a:xfrm>
        </p:grpSpPr>
        <p:sp>
          <p:nvSpPr>
            <p:cNvPr id="15" name="object 15"/>
            <p:cNvSpPr/>
            <p:nvPr/>
          </p:nvSpPr>
          <p:spPr>
            <a:xfrm>
              <a:off x="1243583" y="2192020"/>
              <a:ext cx="8135111" cy="453847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791455" y="3517900"/>
              <a:ext cx="411480" cy="116205"/>
            </a:xfrm>
            <a:custGeom>
              <a:avLst/>
              <a:gdLst/>
              <a:ahLst/>
              <a:cxnLst/>
              <a:rect l="l" t="t" r="r" b="b"/>
              <a:pathLst>
                <a:path w="411479" h="116204">
                  <a:moveTo>
                    <a:pt x="0" y="115824"/>
                  </a:moveTo>
                  <a:lnTo>
                    <a:pt x="411479" y="115824"/>
                  </a:lnTo>
                  <a:lnTo>
                    <a:pt x="411479" y="0"/>
                  </a:lnTo>
                  <a:lnTo>
                    <a:pt x="0" y="0"/>
                  </a:lnTo>
                  <a:lnTo>
                    <a:pt x="0" y="115824"/>
                  </a:lnTo>
                  <a:close/>
                </a:path>
              </a:pathLst>
            </a:custGeom>
            <a:ln w="18288">
              <a:solidFill>
                <a:srgbClr val="CC0000"/>
              </a:solidFill>
            </a:ln>
          </p:spPr>
          <p:txBody>
            <a:bodyPr wrap="square" lIns="0" tIns="0" rIns="0" bIns="0" rtlCol="0"/>
            <a:lstStyle/>
            <a:p>
              <a:endParaRPr/>
            </a:p>
          </p:txBody>
        </p:sp>
      </p:grpSp>
      <p:sp>
        <p:nvSpPr>
          <p:cNvPr id="17" name="object 1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143</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629018"/>
          </a:xfrm>
          <a:prstGeom prst="rect">
            <a:avLst/>
          </a:prstGeom>
        </p:spPr>
        <p:txBody>
          <a:bodyPr vert="horz" wrap="square" lIns="0" tIns="13335" rIns="0" bIns="0" rtlCol="0">
            <a:spAutoFit/>
          </a:bodyPr>
          <a:lstStyle/>
          <a:p>
            <a:pPr marL="113030" marR="5080">
              <a:lnSpc>
                <a:spcPct val="100000"/>
              </a:lnSpc>
              <a:spcBef>
                <a:spcPts val="105"/>
              </a:spcBef>
            </a:pPr>
            <a:r>
              <a:rPr dirty="0"/>
              <a:t>One-Pass </a:t>
            </a:r>
            <a:r>
              <a:rPr spc="-5" dirty="0"/>
              <a:t>Assembler </a:t>
            </a:r>
            <a:r>
              <a:rPr dirty="0"/>
              <a:t>Producing</a:t>
            </a:r>
            <a:r>
              <a:rPr spc="-60" dirty="0"/>
              <a:t> </a:t>
            </a:r>
            <a:r>
              <a:rPr dirty="0"/>
              <a:t>Object  </a:t>
            </a:r>
            <a:r>
              <a:rPr spc="5" dirty="0"/>
              <a:t>Code</a:t>
            </a:r>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14" name="object 14"/>
          <p:cNvSpPr txBox="1"/>
          <p:nvPr/>
        </p:nvSpPr>
        <p:spPr>
          <a:xfrm>
            <a:off x="1495515" y="1933611"/>
            <a:ext cx="9202712" cy="4138441"/>
          </a:xfrm>
          <a:prstGeom prst="rect">
            <a:avLst/>
          </a:prstGeom>
        </p:spPr>
        <p:txBody>
          <a:bodyPr vert="horz" wrap="square" lIns="0" tIns="95885" rIns="0" bIns="0" rtlCol="0">
            <a:spAutoFit/>
          </a:bodyPr>
          <a:lstStyle/>
          <a:p>
            <a:pPr marL="481965" marR="5080" indent="-469900">
              <a:lnSpc>
                <a:spcPts val="2690"/>
              </a:lnSpc>
              <a:spcBef>
                <a:spcPts val="755"/>
              </a:spcBef>
              <a:buClr>
                <a:srgbClr val="660000"/>
              </a:buClr>
              <a:buSzPct val="71428"/>
              <a:buFont typeface="Wingdings"/>
              <a:buChar char=""/>
              <a:tabLst>
                <a:tab pos="481965" algn="l"/>
                <a:tab pos="482600" algn="l"/>
              </a:tabLst>
            </a:pPr>
            <a:r>
              <a:rPr sz="2800" dirty="0">
                <a:latin typeface="Times New Roman"/>
                <a:cs typeface="Times New Roman"/>
              </a:rPr>
              <a:t>Forward </a:t>
            </a:r>
            <a:r>
              <a:rPr sz="2800" spc="-5" dirty="0">
                <a:latin typeface="Times New Roman"/>
                <a:cs typeface="Times New Roman"/>
              </a:rPr>
              <a:t>reference </a:t>
            </a:r>
            <a:r>
              <a:rPr sz="2800" spc="-10" dirty="0">
                <a:latin typeface="Times New Roman"/>
                <a:cs typeface="Times New Roman"/>
              </a:rPr>
              <a:t>are </a:t>
            </a:r>
            <a:r>
              <a:rPr sz="2800" spc="-5" dirty="0">
                <a:latin typeface="Times New Roman"/>
                <a:cs typeface="Times New Roman"/>
              </a:rPr>
              <a:t>entered into </a:t>
            </a:r>
            <a:r>
              <a:rPr sz="2800" dirty="0">
                <a:latin typeface="Times New Roman"/>
                <a:cs typeface="Times New Roman"/>
              </a:rPr>
              <a:t>the </a:t>
            </a:r>
            <a:r>
              <a:rPr sz="2800" spc="-10" dirty="0">
                <a:latin typeface="Times New Roman"/>
                <a:cs typeface="Times New Roman"/>
              </a:rPr>
              <a:t>symbol </a:t>
            </a:r>
            <a:r>
              <a:rPr sz="2800" spc="-5" dirty="0">
                <a:latin typeface="Times New Roman"/>
                <a:cs typeface="Times New Roman"/>
              </a:rPr>
              <a:t>table</a:t>
            </a:r>
            <a:r>
              <a:rPr sz="2800" spc="-5" dirty="0">
                <a:latin typeface="Arial"/>
                <a:cs typeface="Arial"/>
              </a:rPr>
              <a:t>’</a:t>
            </a:r>
            <a:r>
              <a:rPr sz="2800" spc="-5" dirty="0">
                <a:latin typeface="Times New Roman"/>
                <a:cs typeface="Times New Roman"/>
              </a:rPr>
              <a:t>s  list </a:t>
            </a:r>
            <a:r>
              <a:rPr sz="2800" spc="-10" dirty="0">
                <a:latin typeface="Times New Roman"/>
                <a:cs typeface="Times New Roman"/>
              </a:rPr>
              <a:t>as</a:t>
            </a:r>
            <a:r>
              <a:rPr sz="2800" spc="10" dirty="0">
                <a:latin typeface="Times New Roman"/>
                <a:cs typeface="Times New Roman"/>
              </a:rPr>
              <a:t> </a:t>
            </a:r>
            <a:r>
              <a:rPr sz="2800" spc="-10" dirty="0">
                <a:latin typeface="Times New Roman"/>
                <a:cs typeface="Times New Roman"/>
              </a:rPr>
              <a:t>before</a:t>
            </a:r>
            <a:endParaRPr sz="2800">
              <a:latin typeface="Times New Roman"/>
              <a:cs typeface="Times New Roman"/>
            </a:endParaRPr>
          </a:p>
          <a:p>
            <a:pPr marL="920750" marR="142240" lvl="1" indent="-436245">
              <a:lnSpc>
                <a:spcPts val="2300"/>
              </a:lnSpc>
              <a:spcBef>
                <a:spcPts val="550"/>
              </a:spcBef>
              <a:buClr>
                <a:srgbClr val="999966"/>
              </a:buClr>
              <a:buSzPct val="75000"/>
              <a:buFont typeface="Wingdings"/>
              <a:buChar char=""/>
              <a:tabLst>
                <a:tab pos="920750" algn="l"/>
                <a:tab pos="921385" algn="l"/>
              </a:tabLst>
            </a:pPr>
            <a:r>
              <a:rPr sz="2400" spc="-20" dirty="0">
                <a:latin typeface="Times New Roman"/>
                <a:cs typeface="Times New Roman"/>
              </a:rPr>
              <a:t>If </a:t>
            </a:r>
            <a:r>
              <a:rPr sz="2400" dirty="0">
                <a:latin typeface="Times New Roman"/>
                <a:cs typeface="Times New Roman"/>
              </a:rPr>
              <a:t>the </a:t>
            </a:r>
            <a:r>
              <a:rPr sz="2400" spc="-5" dirty="0">
                <a:latin typeface="Times New Roman"/>
                <a:cs typeface="Times New Roman"/>
              </a:rPr>
              <a:t>operand contains </a:t>
            </a:r>
            <a:r>
              <a:rPr sz="2400" spc="5" dirty="0">
                <a:latin typeface="Times New Roman"/>
                <a:cs typeface="Times New Roman"/>
              </a:rPr>
              <a:t>an </a:t>
            </a:r>
            <a:r>
              <a:rPr sz="2400" spc="-5" dirty="0">
                <a:latin typeface="Times New Roman"/>
                <a:cs typeface="Times New Roman"/>
              </a:rPr>
              <a:t>undefined symbol, use </a:t>
            </a:r>
            <a:r>
              <a:rPr sz="2400" dirty="0">
                <a:latin typeface="Times New Roman"/>
                <a:cs typeface="Times New Roman"/>
              </a:rPr>
              <a:t>0 </a:t>
            </a:r>
            <a:r>
              <a:rPr sz="2400" spc="-10" dirty="0">
                <a:latin typeface="Times New Roman"/>
                <a:cs typeface="Times New Roman"/>
              </a:rPr>
              <a:t>as </a:t>
            </a:r>
            <a:r>
              <a:rPr sz="2400" dirty="0">
                <a:latin typeface="Times New Roman"/>
                <a:cs typeface="Times New Roman"/>
              </a:rPr>
              <a:t>the  </a:t>
            </a:r>
            <a:r>
              <a:rPr sz="2400" spc="-5" dirty="0">
                <a:latin typeface="Times New Roman"/>
                <a:cs typeface="Times New Roman"/>
              </a:rPr>
              <a:t>address and write </a:t>
            </a:r>
            <a:r>
              <a:rPr sz="2400" dirty="0">
                <a:latin typeface="Times New Roman"/>
                <a:cs typeface="Times New Roman"/>
              </a:rPr>
              <a:t>the </a:t>
            </a:r>
            <a:r>
              <a:rPr sz="2400" spc="5" dirty="0">
                <a:latin typeface="Times New Roman"/>
                <a:cs typeface="Times New Roman"/>
              </a:rPr>
              <a:t>Text </a:t>
            </a:r>
            <a:r>
              <a:rPr sz="2400" spc="-10" dirty="0">
                <a:latin typeface="Times New Roman"/>
                <a:cs typeface="Times New Roman"/>
              </a:rPr>
              <a:t>record </a:t>
            </a:r>
            <a:r>
              <a:rPr sz="2400" dirty="0">
                <a:latin typeface="Times New Roman"/>
                <a:cs typeface="Times New Roman"/>
              </a:rPr>
              <a:t>to the </a:t>
            </a:r>
            <a:r>
              <a:rPr sz="2400" spc="-5" dirty="0">
                <a:latin typeface="Times New Roman"/>
                <a:cs typeface="Times New Roman"/>
              </a:rPr>
              <a:t>object</a:t>
            </a:r>
            <a:r>
              <a:rPr sz="2400" dirty="0">
                <a:latin typeface="Times New Roman"/>
                <a:cs typeface="Times New Roman"/>
              </a:rPr>
              <a:t> </a:t>
            </a:r>
            <a:r>
              <a:rPr sz="2400" spc="-10" dirty="0">
                <a:latin typeface="Times New Roman"/>
                <a:cs typeface="Times New Roman"/>
              </a:rPr>
              <a:t>program.</a:t>
            </a:r>
            <a:endParaRPr sz="2400">
              <a:latin typeface="Times New Roman"/>
              <a:cs typeface="Times New Roman"/>
            </a:endParaRPr>
          </a:p>
          <a:p>
            <a:pPr marL="481965" marR="450215" indent="-469900">
              <a:lnSpc>
                <a:spcPct val="80000"/>
              </a:lnSpc>
              <a:spcBef>
                <a:spcPts val="725"/>
              </a:spcBef>
              <a:buClr>
                <a:srgbClr val="660000"/>
              </a:buClr>
              <a:buSzPct val="71428"/>
              <a:buFont typeface="Wingdings"/>
              <a:buChar char=""/>
              <a:tabLst>
                <a:tab pos="481965" algn="l"/>
                <a:tab pos="482600" algn="l"/>
              </a:tabLst>
            </a:pPr>
            <a:r>
              <a:rPr sz="2800" dirty="0">
                <a:latin typeface="Times New Roman"/>
                <a:cs typeface="Times New Roman"/>
              </a:rPr>
              <a:t>However, </a:t>
            </a:r>
            <a:r>
              <a:rPr sz="2800" spc="-5" dirty="0">
                <a:latin typeface="Times New Roman"/>
                <a:cs typeface="Times New Roman"/>
              </a:rPr>
              <a:t>when definition </a:t>
            </a:r>
            <a:r>
              <a:rPr sz="2800" spc="5" dirty="0">
                <a:latin typeface="Times New Roman"/>
                <a:cs typeface="Times New Roman"/>
              </a:rPr>
              <a:t>of </a:t>
            </a:r>
            <a:r>
              <a:rPr sz="2800" dirty="0">
                <a:latin typeface="Times New Roman"/>
                <a:cs typeface="Times New Roman"/>
              </a:rPr>
              <a:t>a </a:t>
            </a:r>
            <a:r>
              <a:rPr sz="2800" spc="-5" dirty="0">
                <a:latin typeface="Times New Roman"/>
                <a:cs typeface="Times New Roman"/>
              </a:rPr>
              <a:t>symbol </a:t>
            </a:r>
            <a:r>
              <a:rPr sz="2800" spc="-10" dirty="0">
                <a:latin typeface="Times New Roman"/>
                <a:cs typeface="Times New Roman"/>
              </a:rPr>
              <a:t>is  </a:t>
            </a:r>
            <a:r>
              <a:rPr sz="2800" spc="-5" dirty="0">
                <a:latin typeface="Times New Roman"/>
                <a:cs typeface="Times New Roman"/>
              </a:rPr>
              <a:t>encountered, </a:t>
            </a:r>
            <a:r>
              <a:rPr sz="2800" dirty="0">
                <a:latin typeface="Times New Roman"/>
                <a:cs typeface="Times New Roman"/>
              </a:rPr>
              <a:t>the </a:t>
            </a:r>
            <a:r>
              <a:rPr sz="2800" spc="-10" dirty="0">
                <a:latin typeface="Times New Roman"/>
                <a:cs typeface="Times New Roman"/>
              </a:rPr>
              <a:t>assembler </a:t>
            </a:r>
            <a:r>
              <a:rPr sz="2800" spc="-5" dirty="0">
                <a:latin typeface="Times New Roman"/>
                <a:cs typeface="Times New Roman"/>
              </a:rPr>
              <a:t>must generate</a:t>
            </a:r>
            <a:r>
              <a:rPr sz="2800" spc="-5" dirty="0">
                <a:solidFill>
                  <a:srgbClr val="CC0000"/>
                </a:solidFill>
                <a:latin typeface="Times New Roman"/>
                <a:cs typeface="Times New Roman"/>
              </a:rPr>
              <a:t> </a:t>
            </a:r>
            <a:r>
              <a:rPr sz="2800" i="1" u="heavy" spc="-5" dirty="0">
                <a:solidFill>
                  <a:srgbClr val="CC0000"/>
                </a:solidFill>
                <a:uFill>
                  <a:solidFill>
                    <a:srgbClr val="CC0000"/>
                  </a:solidFill>
                </a:uFill>
                <a:latin typeface="Times New Roman"/>
                <a:cs typeface="Times New Roman"/>
              </a:rPr>
              <a:t>another  </a:t>
            </a:r>
            <a:r>
              <a:rPr sz="2800" i="1" u="heavy" dirty="0">
                <a:solidFill>
                  <a:srgbClr val="CC0000"/>
                </a:solidFill>
                <a:uFill>
                  <a:solidFill>
                    <a:srgbClr val="CC0000"/>
                  </a:solidFill>
                </a:uFill>
                <a:latin typeface="Times New Roman"/>
                <a:cs typeface="Times New Roman"/>
              </a:rPr>
              <a:t>Text </a:t>
            </a:r>
            <a:r>
              <a:rPr sz="2800" i="1" u="heavy" spc="-5" dirty="0">
                <a:solidFill>
                  <a:srgbClr val="CC0000"/>
                </a:solidFill>
                <a:uFill>
                  <a:solidFill>
                    <a:srgbClr val="CC0000"/>
                  </a:solidFill>
                </a:uFill>
                <a:latin typeface="Times New Roman"/>
                <a:cs typeface="Times New Roman"/>
              </a:rPr>
              <a:t>record</a:t>
            </a:r>
            <a:r>
              <a:rPr sz="2800" i="1" spc="-5" dirty="0">
                <a:solidFill>
                  <a:srgbClr val="CC0000"/>
                </a:solidFill>
                <a:latin typeface="Times New Roman"/>
                <a:cs typeface="Times New Roman"/>
              </a:rPr>
              <a:t> </a:t>
            </a:r>
            <a:r>
              <a:rPr sz="2800" spc="-5" dirty="0">
                <a:latin typeface="Times New Roman"/>
                <a:cs typeface="Times New Roman"/>
              </a:rPr>
              <a:t>with </a:t>
            </a:r>
            <a:r>
              <a:rPr sz="2800" dirty="0">
                <a:latin typeface="Times New Roman"/>
                <a:cs typeface="Times New Roman"/>
              </a:rPr>
              <a:t>the</a:t>
            </a:r>
            <a:r>
              <a:rPr sz="2800" dirty="0">
                <a:solidFill>
                  <a:srgbClr val="CC0000"/>
                </a:solidFill>
                <a:latin typeface="Times New Roman"/>
                <a:cs typeface="Times New Roman"/>
              </a:rPr>
              <a:t> </a:t>
            </a:r>
            <a:r>
              <a:rPr sz="2800" i="1" u="heavy" spc="-5" dirty="0">
                <a:solidFill>
                  <a:srgbClr val="CC0000"/>
                </a:solidFill>
                <a:uFill>
                  <a:solidFill>
                    <a:srgbClr val="CC0000"/>
                  </a:solidFill>
                </a:uFill>
                <a:latin typeface="Times New Roman"/>
                <a:cs typeface="Times New Roman"/>
              </a:rPr>
              <a:t>correct </a:t>
            </a:r>
            <a:r>
              <a:rPr sz="2800" i="1" u="heavy" dirty="0">
                <a:solidFill>
                  <a:srgbClr val="CC0000"/>
                </a:solidFill>
                <a:uFill>
                  <a:solidFill>
                    <a:srgbClr val="CC0000"/>
                  </a:solidFill>
                </a:uFill>
                <a:latin typeface="Times New Roman"/>
                <a:cs typeface="Times New Roman"/>
              </a:rPr>
              <a:t>operand</a:t>
            </a:r>
            <a:r>
              <a:rPr sz="2800" i="1" u="heavy" spc="-80" dirty="0">
                <a:solidFill>
                  <a:srgbClr val="CC0000"/>
                </a:solidFill>
                <a:uFill>
                  <a:solidFill>
                    <a:srgbClr val="CC0000"/>
                  </a:solidFill>
                </a:uFill>
                <a:latin typeface="Times New Roman"/>
                <a:cs typeface="Times New Roman"/>
              </a:rPr>
              <a:t> </a:t>
            </a:r>
            <a:r>
              <a:rPr sz="2800" i="1" u="heavy" spc="-5" dirty="0">
                <a:solidFill>
                  <a:srgbClr val="CC0000"/>
                </a:solidFill>
                <a:uFill>
                  <a:solidFill>
                    <a:srgbClr val="CC0000"/>
                  </a:solidFill>
                </a:uFill>
                <a:latin typeface="Times New Roman"/>
                <a:cs typeface="Times New Roman"/>
              </a:rPr>
              <a:t>address</a:t>
            </a:r>
            <a:r>
              <a:rPr sz="2800" spc="-5" dirty="0">
                <a:latin typeface="Times New Roman"/>
                <a:cs typeface="Times New Roman"/>
              </a:rPr>
              <a:t>.</a:t>
            </a:r>
            <a:endParaRPr sz="2800">
              <a:latin typeface="Times New Roman"/>
              <a:cs typeface="Times New Roman"/>
            </a:endParaRPr>
          </a:p>
          <a:p>
            <a:pPr marL="481965" marR="635635" indent="-469900">
              <a:lnSpc>
                <a:spcPct val="80000"/>
              </a:lnSpc>
              <a:spcBef>
                <a:spcPts val="675"/>
              </a:spcBef>
              <a:buClr>
                <a:srgbClr val="660000"/>
              </a:buClr>
              <a:buSzPct val="71428"/>
              <a:buFont typeface="Wingdings"/>
              <a:buChar char=""/>
              <a:tabLst>
                <a:tab pos="481965" algn="l"/>
                <a:tab pos="482600" algn="l"/>
              </a:tabLst>
            </a:pPr>
            <a:r>
              <a:rPr sz="2800" spc="-5" dirty="0">
                <a:latin typeface="Times New Roman"/>
                <a:cs typeface="Times New Roman"/>
              </a:rPr>
              <a:t>When </a:t>
            </a:r>
            <a:r>
              <a:rPr sz="2800" spc="-10" dirty="0">
                <a:latin typeface="Times New Roman"/>
                <a:cs typeface="Times New Roman"/>
              </a:rPr>
              <a:t>the </a:t>
            </a:r>
            <a:r>
              <a:rPr sz="2800" dirty="0">
                <a:latin typeface="Times New Roman"/>
                <a:cs typeface="Times New Roman"/>
              </a:rPr>
              <a:t>program </a:t>
            </a:r>
            <a:r>
              <a:rPr sz="2800" spc="5" dirty="0">
                <a:latin typeface="Times New Roman"/>
                <a:cs typeface="Times New Roman"/>
              </a:rPr>
              <a:t>is </a:t>
            </a:r>
            <a:r>
              <a:rPr sz="2800" spc="-5" dirty="0">
                <a:latin typeface="Times New Roman"/>
                <a:cs typeface="Times New Roman"/>
              </a:rPr>
              <a:t>loaded, this address will be  inserted into </a:t>
            </a:r>
            <a:r>
              <a:rPr sz="2800" dirty="0">
                <a:latin typeface="Times New Roman"/>
                <a:cs typeface="Times New Roman"/>
              </a:rPr>
              <a:t>the </a:t>
            </a:r>
            <a:r>
              <a:rPr sz="2800" spc="-5" dirty="0">
                <a:latin typeface="Times New Roman"/>
                <a:cs typeface="Times New Roman"/>
              </a:rPr>
              <a:t>instruction </a:t>
            </a:r>
            <a:r>
              <a:rPr sz="2800" spc="5" dirty="0">
                <a:latin typeface="Times New Roman"/>
                <a:cs typeface="Times New Roman"/>
              </a:rPr>
              <a:t>by</a:t>
            </a:r>
            <a:r>
              <a:rPr sz="2800" spc="-60" dirty="0">
                <a:latin typeface="Times New Roman"/>
                <a:cs typeface="Times New Roman"/>
              </a:rPr>
              <a:t> </a:t>
            </a:r>
            <a:r>
              <a:rPr sz="2800" i="1" spc="-5" dirty="0">
                <a:solidFill>
                  <a:srgbClr val="CC0000"/>
                </a:solidFill>
                <a:latin typeface="Times New Roman"/>
                <a:cs typeface="Times New Roman"/>
              </a:rPr>
              <a:t>loader</a:t>
            </a:r>
            <a:r>
              <a:rPr sz="2800" spc="-5" dirty="0">
                <a:latin typeface="Times New Roman"/>
                <a:cs typeface="Times New Roman"/>
              </a:rPr>
              <a:t>.</a:t>
            </a:r>
            <a:endParaRPr sz="2800">
              <a:latin typeface="Times New Roman"/>
              <a:cs typeface="Times New Roman"/>
            </a:endParaRPr>
          </a:p>
          <a:p>
            <a:pPr marL="481965" marR="234315" indent="-469900">
              <a:lnSpc>
                <a:spcPct val="80000"/>
              </a:lnSpc>
              <a:spcBef>
                <a:spcPts val="670"/>
              </a:spcBef>
              <a:buClr>
                <a:srgbClr val="660000"/>
              </a:buClr>
              <a:buSzPct val="71428"/>
              <a:buFont typeface="Wingdings"/>
              <a:buChar char=""/>
              <a:tabLst>
                <a:tab pos="481965" algn="l"/>
                <a:tab pos="482600" algn="l"/>
              </a:tabLst>
            </a:pPr>
            <a:r>
              <a:rPr sz="2800" dirty="0">
                <a:latin typeface="Times New Roman"/>
                <a:cs typeface="Times New Roman"/>
              </a:rPr>
              <a:t>The </a:t>
            </a:r>
            <a:r>
              <a:rPr sz="2800" spc="-5" dirty="0">
                <a:latin typeface="Times New Roman"/>
                <a:cs typeface="Times New Roman"/>
              </a:rPr>
              <a:t>object </a:t>
            </a:r>
            <a:r>
              <a:rPr sz="2800" dirty="0">
                <a:latin typeface="Times New Roman"/>
                <a:cs typeface="Times New Roman"/>
              </a:rPr>
              <a:t>program records </a:t>
            </a:r>
            <a:r>
              <a:rPr sz="2800" spc="-5" dirty="0">
                <a:latin typeface="Times New Roman"/>
                <a:cs typeface="Times New Roman"/>
              </a:rPr>
              <a:t>must </a:t>
            </a:r>
            <a:r>
              <a:rPr sz="2800" spc="5" dirty="0">
                <a:latin typeface="Times New Roman"/>
                <a:cs typeface="Times New Roman"/>
              </a:rPr>
              <a:t>be </a:t>
            </a:r>
            <a:r>
              <a:rPr sz="2800" dirty="0">
                <a:latin typeface="Times New Roman"/>
                <a:cs typeface="Times New Roman"/>
              </a:rPr>
              <a:t>kept </a:t>
            </a:r>
            <a:r>
              <a:rPr sz="2800" spc="-5" dirty="0">
                <a:latin typeface="Times New Roman"/>
                <a:cs typeface="Times New Roman"/>
              </a:rPr>
              <a:t>in their  </a:t>
            </a:r>
            <a:r>
              <a:rPr sz="2800" dirty="0">
                <a:latin typeface="Times New Roman"/>
                <a:cs typeface="Times New Roman"/>
              </a:rPr>
              <a:t>original order </a:t>
            </a:r>
            <a:r>
              <a:rPr sz="2800" spc="-5" dirty="0">
                <a:latin typeface="Times New Roman"/>
                <a:cs typeface="Times New Roman"/>
              </a:rPr>
              <a:t>when </a:t>
            </a:r>
            <a:r>
              <a:rPr sz="2800" dirty="0">
                <a:latin typeface="Times New Roman"/>
                <a:cs typeface="Times New Roman"/>
              </a:rPr>
              <a:t>they are </a:t>
            </a:r>
            <a:r>
              <a:rPr sz="2800" spc="-5" dirty="0">
                <a:latin typeface="Times New Roman"/>
                <a:cs typeface="Times New Roman"/>
              </a:rPr>
              <a:t>presented to </a:t>
            </a:r>
            <a:r>
              <a:rPr sz="2800" dirty="0">
                <a:latin typeface="Times New Roman"/>
                <a:cs typeface="Times New Roman"/>
              </a:rPr>
              <a:t>the</a:t>
            </a:r>
            <a:r>
              <a:rPr sz="2800" spc="-165" dirty="0">
                <a:latin typeface="Times New Roman"/>
                <a:cs typeface="Times New Roman"/>
              </a:rPr>
              <a:t> </a:t>
            </a:r>
            <a:r>
              <a:rPr sz="2800" dirty="0">
                <a:latin typeface="Times New Roman"/>
                <a:cs typeface="Times New Roman"/>
              </a:rPr>
              <a:t>loader</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144</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5" y="1159061"/>
            <a:ext cx="2294155" cy="688650"/>
          </a:xfrm>
          <a:prstGeom prst="rect">
            <a:avLst/>
          </a:prstGeom>
        </p:spPr>
        <p:txBody>
          <a:bodyPr vert="horz" wrap="square" lIns="0" tIns="11430" rIns="0" bIns="0" rtlCol="0">
            <a:spAutoFit/>
          </a:bodyPr>
          <a:lstStyle/>
          <a:p>
            <a:pPr marL="12700">
              <a:lnSpc>
                <a:spcPct val="100000"/>
              </a:lnSpc>
              <a:spcBef>
                <a:spcPts val="90"/>
              </a:spcBef>
            </a:pPr>
            <a:r>
              <a:rPr sz="4400" spc="-5" dirty="0"/>
              <a:t>E</a:t>
            </a:r>
            <a:r>
              <a:rPr sz="4400" spc="5" dirty="0"/>
              <a:t>x</a:t>
            </a:r>
            <a:r>
              <a:rPr sz="4400" spc="10" dirty="0"/>
              <a:t>a</a:t>
            </a:r>
            <a:r>
              <a:rPr sz="4400" spc="-45" dirty="0"/>
              <a:t>m</a:t>
            </a:r>
            <a:r>
              <a:rPr sz="4400" spc="5" dirty="0"/>
              <a:t>p</a:t>
            </a:r>
            <a:r>
              <a:rPr sz="4400" spc="-5" dirty="0"/>
              <a:t>le</a:t>
            </a:r>
            <a:endParaRPr sz="4400"/>
          </a:p>
        </p:txBody>
      </p:sp>
      <p:sp>
        <p:nvSpPr>
          <p:cNvPr id="6" name="object 6"/>
          <p:cNvSpPr txBox="1"/>
          <p:nvPr/>
        </p:nvSpPr>
        <p:spPr>
          <a:xfrm>
            <a:off x="1495513" y="1913224"/>
            <a:ext cx="9218660" cy="3996606"/>
          </a:xfrm>
          <a:prstGeom prst="rect">
            <a:avLst/>
          </a:prstGeom>
        </p:spPr>
        <p:txBody>
          <a:bodyPr vert="horz" wrap="square" lIns="0" tIns="61594" rIns="0" bIns="0" rtlCol="0">
            <a:spAutoFit/>
          </a:bodyPr>
          <a:lstStyle/>
          <a:p>
            <a:pPr marL="481965" indent="-469900">
              <a:lnSpc>
                <a:spcPct val="100000"/>
              </a:lnSpc>
              <a:spcBef>
                <a:spcPts val="484"/>
              </a:spcBef>
              <a:buClr>
                <a:srgbClr val="660000"/>
              </a:buClr>
              <a:buSzPct val="68750"/>
              <a:buFont typeface="Wingdings"/>
              <a:buChar char=""/>
              <a:tabLst>
                <a:tab pos="481965" algn="l"/>
                <a:tab pos="482600" algn="l"/>
              </a:tabLst>
            </a:pPr>
            <a:r>
              <a:rPr sz="3200" spc="-10" dirty="0">
                <a:latin typeface="Times New Roman"/>
                <a:cs typeface="Times New Roman"/>
              </a:rPr>
              <a:t>In </a:t>
            </a:r>
            <a:r>
              <a:rPr sz="3200" spc="-5" dirty="0">
                <a:latin typeface="Times New Roman"/>
                <a:cs typeface="Times New Roman"/>
              </a:rPr>
              <a:t>Fig.</a:t>
            </a:r>
            <a:r>
              <a:rPr sz="3200" spc="-10" dirty="0">
                <a:latin typeface="Times New Roman"/>
                <a:cs typeface="Times New Roman"/>
              </a:rPr>
              <a:t> </a:t>
            </a:r>
            <a:r>
              <a:rPr sz="3200" dirty="0">
                <a:latin typeface="Times New Roman"/>
                <a:cs typeface="Times New Roman"/>
              </a:rPr>
              <a:t>2.20</a:t>
            </a:r>
            <a:endParaRPr sz="3200">
              <a:latin typeface="Times New Roman"/>
              <a:cs typeface="Times New Roman"/>
            </a:endParaRPr>
          </a:p>
          <a:p>
            <a:pPr marL="920750" marR="854075" lvl="1" indent="-436245">
              <a:lnSpc>
                <a:spcPts val="3020"/>
              </a:lnSpc>
              <a:spcBef>
                <a:spcPts val="735"/>
              </a:spcBef>
              <a:buClr>
                <a:srgbClr val="999966"/>
              </a:buClr>
              <a:buSzPct val="75000"/>
              <a:buFont typeface="Wingdings"/>
              <a:buChar char=""/>
              <a:tabLst>
                <a:tab pos="920750" algn="l"/>
                <a:tab pos="921385" algn="l"/>
              </a:tabLst>
            </a:pPr>
            <a:r>
              <a:rPr sz="2800" spc="-5" dirty="0">
                <a:latin typeface="Times New Roman"/>
                <a:cs typeface="Times New Roman"/>
              </a:rPr>
              <a:t>Second Text record </a:t>
            </a:r>
            <a:r>
              <a:rPr sz="2800" spc="-10" dirty="0">
                <a:latin typeface="Times New Roman"/>
                <a:cs typeface="Times New Roman"/>
              </a:rPr>
              <a:t>contains </a:t>
            </a:r>
            <a:r>
              <a:rPr sz="2800" dirty="0">
                <a:latin typeface="Times New Roman"/>
                <a:cs typeface="Times New Roman"/>
              </a:rPr>
              <a:t>the </a:t>
            </a:r>
            <a:r>
              <a:rPr sz="2800" spc="-5" dirty="0">
                <a:latin typeface="Times New Roman"/>
                <a:cs typeface="Times New Roman"/>
              </a:rPr>
              <a:t>object code  generated </a:t>
            </a:r>
            <a:r>
              <a:rPr sz="2800" dirty="0">
                <a:latin typeface="Times New Roman"/>
                <a:cs typeface="Times New Roman"/>
              </a:rPr>
              <a:t>from lines </a:t>
            </a:r>
            <a:r>
              <a:rPr sz="2800" spc="5" dirty="0">
                <a:latin typeface="Times New Roman"/>
                <a:cs typeface="Times New Roman"/>
              </a:rPr>
              <a:t>10 </a:t>
            </a:r>
            <a:r>
              <a:rPr sz="2800" dirty="0">
                <a:latin typeface="Times New Roman"/>
                <a:cs typeface="Times New Roman"/>
              </a:rPr>
              <a:t>through</a:t>
            </a:r>
            <a:r>
              <a:rPr sz="2800" spc="-120" dirty="0">
                <a:latin typeface="Times New Roman"/>
                <a:cs typeface="Times New Roman"/>
              </a:rPr>
              <a:t> </a:t>
            </a:r>
            <a:r>
              <a:rPr sz="2800" spc="10" dirty="0">
                <a:latin typeface="Times New Roman"/>
                <a:cs typeface="Times New Roman"/>
              </a:rPr>
              <a:t>40</a:t>
            </a:r>
            <a:endParaRPr sz="2800">
              <a:latin typeface="Times New Roman"/>
              <a:cs typeface="Times New Roman"/>
            </a:endParaRPr>
          </a:p>
          <a:p>
            <a:pPr marL="1390015" marR="244475" lvl="2" indent="-469900">
              <a:lnSpc>
                <a:spcPts val="2590"/>
              </a:lnSpc>
              <a:spcBef>
                <a:spcPts val="565"/>
              </a:spcBef>
              <a:buClr>
                <a:srgbClr val="660000"/>
              </a:buClr>
              <a:buSzPct val="66666"/>
              <a:buFont typeface="Wingdings"/>
              <a:buChar char=""/>
              <a:tabLst>
                <a:tab pos="1390015" algn="l"/>
                <a:tab pos="1390650" algn="l"/>
              </a:tabLst>
            </a:pPr>
            <a:r>
              <a:rPr sz="2400" dirty="0">
                <a:latin typeface="Times New Roman"/>
                <a:cs typeface="Times New Roman"/>
              </a:rPr>
              <a:t>The </a:t>
            </a:r>
            <a:r>
              <a:rPr sz="2400" spc="-5" dirty="0">
                <a:latin typeface="Times New Roman"/>
                <a:cs typeface="Times New Roman"/>
              </a:rPr>
              <a:t>operand addressed </a:t>
            </a:r>
            <a:r>
              <a:rPr sz="2400" spc="5" dirty="0">
                <a:latin typeface="Times New Roman"/>
                <a:cs typeface="Times New Roman"/>
              </a:rPr>
              <a:t>for </a:t>
            </a:r>
            <a:r>
              <a:rPr sz="2400" dirty="0">
                <a:latin typeface="Times New Roman"/>
                <a:cs typeface="Times New Roman"/>
              </a:rPr>
              <a:t>the </a:t>
            </a:r>
            <a:r>
              <a:rPr sz="2400" spc="-5" dirty="0">
                <a:latin typeface="Times New Roman"/>
                <a:cs typeface="Times New Roman"/>
              </a:rPr>
              <a:t>instruction </a:t>
            </a:r>
            <a:r>
              <a:rPr sz="2400" dirty="0">
                <a:latin typeface="Times New Roman"/>
                <a:cs typeface="Times New Roman"/>
              </a:rPr>
              <a:t>on line</a:t>
            </a:r>
            <a:r>
              <a:rPr sz="2400" spc="-75" dirty="0">
                <a:latin typeface="Times New Roman"/>
                <a:cs typeface="Times New Roman"/>
              </a:rPr>
              <a:t> </a:t>
            </a:r>
            <a:r>
              <a:rPr sz="2400" dirty="0">
                <a:latin typeface="Times New Roman"/>
                <a:cs typeface="Times New Roman"/>
              </a:rPr>
              <a:t>15,  30, 35 </a:t>
            </a:r>
            <a:r>
              <a:rPr sz="2400" spc="-5" dirty="0">
                <a:latin typeface="Times New Roman"/>
                <a:cs typeface="Times New Roman"/>
              </a:rPr>
              <a:t>have been generated </a:t>
            </a:r>
            <a:r>
              <a:rPr sz="2400" spc="-10" dirty="0">
                <a:latin typeface="Times New Roman"/>
                <a:cs typeface="Times New Roman"/>
              </a:rPr>
              <a:t>as</a:t>
            </a:r>
            <a:r>
              <a:rPr sz="2400" spc="10" dirty="0">
                <a:latin typeface="Times New Roman"/>
                <a:cs typeface="Times New Roman"/>
              </a:rPr>
              <a:t> </a:t>
            </a:r>
            <a:r>
              <a:rPr sz="2400" dirty="0">
                <a:latin typeface="Times New Roman"/>
                <a:cs typeface="Times New Roman"/>
              </a:rPr>
              <a:t>0000</a:t>
            </a:r>
            <a:endParaRPr sz="2400">
              <a:latin typeface="Times New Roman"/>
              <a:cs typeface="Times New Roman"/>
            </a:endParaRPr>
          </a:p>
          <a:p>
            <a:pPr marL="920750" lvl="1" indent="-436245">
              <a:lnSpc>
                <a:spcPct val="100000"/>
              </a:lnSpc>
              <a:spcBef>
                <a:spcPts val="310"/>
              </a:spcBef>
              <a:buClr>
                <a:srgbClr val="999966"/>
              </a:buClr>
              <a:buSzPct val="75000"/>
              <a:buFont typeface="Wingdings"/>
              <a:buChar char=""/>
              <a:tabLst>
                <a:tab pos="920750" algn="l"/>
                <a:tab pos="921385" algn="l"/>
              </a:tabLst>
            </a:pPr>
            <a:r>
              <a:rPr sz="2800" spc="-5" dirty="0">
                <a:latin typeface="Times New Roman"/>
                <a:cs typeface="Times New Roman"/>
              </a:rPr>
              <a:t>When </a:t>
            </a:r>
            <a:r>
              <a:rPr sz="2800" spc="-10" dirty="0">
                <a:latin typeface="Times New Roman"/>
                <a:cs typeface="Times New Roman"/>
              </a:rPr>
              <a:t>the </a:t>
            </a:r>
            <a:r>
              <a:rPr sz="2800" spc="-5" dirty="0">
                <a:latin typeface="Times New Roman"/>
                <a:cs typeface="Times New Roman"/>
              </a:rPr>
              <a:t>definition of </a:t>
            </a:r>
            <a:r>
              <a:rPr sz="2800" dirty="0">
                <a:latin typeface="Times New Roman"/>
                <a:cs typeface="Times New Roman"/>
              </a:rPr>
              <a:t>ENDFIL </a:t>
            </a:r>
            <a:r>
              <a:rPr sz="2800" spc="5" dirty="0">
                <a:latin typeface="Times New Roman"/>
                <a:cs typeface="Times New Roman"/>
              </a:rPr>
              <a:t>is</a:t>
            </a:r>
            <a:r>
              <a:rPr sz="2800" spc="-15" dirty="0">
                <a:latin typeface="Times New Roman"/>
                <a:cs typeface="Times New Roman"/>
              </a:rPr>
              <a:t> </a:t>
            </a:r>
            <a:r>
              <a:rPr sz="2800" spc="-5" dirty="0">
                <a:latin typeface="Times New Roman"/>
                <a:cs typeface="Times New Roman"/>
              </a:rPr>
              <a:t>encountered</a:t>
            </a:r>
            <a:endParaRPr sz="2800">
              <a:latin typeface="Times New Roman"/>
              <a:cs typeface="Times New Roman"/>
            </a:endParaRPr>
          </a:p>
          <a:p>
            <a:pPr marL="1390015" lvl="2" indent="-469900">
              <a:lnSpc>
                <a:spcPct val="100000"/>
              </a:lnSpc>
              <a:spcBef>
                <a:spcPts val="280"/>
              </a:spcBef>
              <a:buClr>
                <a:srgbClr val="660000"/>
              </a:buClr>
              <a:buSzPct val="66666"/>
              <a:buFont typeface="Wingdings"/>
              <a:buChar char=""/>
              <a:tabLst>
                <a:tab pos="1390015" algn="l"/>
                <a:tab pos="1390650" algn="l"/>
              </a:tabLst>
            </a:pPr>
            <a:r>
              <a:rPr sz="2400" spc="-5" dirty="0">
                <a:latin typeface="Times New Roman"/>
                <a:cs typeface="Times New Roman"/>
              </a:rPr>
              <a:t>Generate </a:t>
            </a:r>
            <a:r>
              <a:rPr sz="2400" dirty="0">
                <a:latin typeface="Times New Roman"/>
                <a:cs typeface="Times New Roman"/>
              </a:rPr>
              <a:t>the </a:t>
            </a:r>
            <a:r>
              <a:rPr sz="2400" spc="-5" dirty="0">
                <a:latin typeface="Times New Roman"/>
                <a:cs typeface="Times New Roman"/>
              </a:rPr>
              <a:t>third </a:t>
            </a:r>
            <a:r>
              <a:rPr sz="2400" dirty="0">
                <a:latin typeface="Times New Roman"/>
                <a:cs typeface="Times New Roman"/>
              </a:rPr>
              <a:t>Text</a:t>
            </a:r>
            <a:r>
              <a:rPr sz="2400" spc="-15" dirty="0">
                <a:latin typeface="Times New Roman"/>
                <a:cs typeface="Times New Roman"/>
              </a:rPr>
              <a:t> record</a:t>
            </a:r>
            <a:endParaRPr sz="2400">
              <a:latin typeface="Times New Roman"/>
              <a:cs typeface="Times New Roman"/>
            </a:endParaRPr>
          </a:p>
          <a:p>
            <a:pPr marL="1838325" marR="5080" lvl="3" indent="-436245">
              <a:lnSpc>
                <a:spcPts val="2180"/>
              </a:lnSpc>
              <a:spcBef>
                <a:spcPts val="465"/>
              </a:spcBef>
              <a:buClr>
                <a:srgbClr val="999966"/>
              </a:buClr>
              <a:buSzPct val="75000"/>
              <a:buFont typeface="Wingdings"/>
              <a:buChar char=""/>
              <a:tabLst>
                <a:tab pos="1838325" algn="l"/>
                <a:tab pos="1838960" algn="l"/>
              </a:tabLst>
            </a:pPr>
            <a:r>
              <a:rPr sz="2000" spc="-5" dirty="0">
                <a:latin typeface="Times New Roman"/>
                <a:cs typeface="Times New Roman"/>
              </a:rPr>
              <a:t>Specify the </a:t>
            </a:r>
            <a:r>
              <a:rPr sz="2000" spc="-10" dirty="0">
                <a:latin typeface="Times New Roman"/>
                <a:cs typeface="Times New Roman"/>
              </a:rPr>
              <a:t>value </a:t>
            </a:r>
            <a:r>
              <a:rPr sz="2000" dirty="0">
                <a:latin typeface="Times New Roman"/>
                <a:cs typeface="Times New Roman"/>
              </a:rPr>
              <a:t>2024 </a:t>
            </a:r>
            <a:r>
              <a:rPr sz="2000" spc="-5" dirty="0">
                <a:latin typeface="Times New Roman"/>
                <a:cs typeface="Times New Roman"/>
              </a:rPr>
              <a:t>( </a:t>
            </a:r>
            <a:r>
              <a:rPr sz="2000" spc="-10" dirty="0">
                <a:latin typeface="Times New Roman"/>
                <a:cs typeface="Times New Roman"/>
              </a:rPr>
              <a:t>the </a:t>
            </a:r>
            <a:r>
              <a:rPr sz="2000" spc="-5" dirty="0">
                <a:latin typeface="Times New Roman"/>
                <a:cs typeface="Times New Roman"/>
              </a:rPr>
              <a:t>address </a:t>
            </a:r>
            <a:r>
              <a:rPr sz="2000" dirty="0">
                <a:latin typeface="Times New Roman"/>
                <a:cs typeface="Times New Roman"/>
              </a:rPr>
              <a:t>of </a:t>
            </a:r>
            <a:r>
              <a:rPr sz="2000" spc="-10" dirty="0">
                <a:latin typeface="Times New Roman"/>
                <a:cs typeface="Times New Roman"/>
              </a:rPr>
              <a:t>ENDFIL) </a:t>
            </a:r>
            <a:r>
              <a:rPr sz="2000" spc="-5" dirty="0">
                <a:latin typeface="Times New Roman"/>
                <a:cs typeface="Times New Roman"/>
              </a:rPr>
              <a:t>is to </a:t>
            </a:r>
            <a:r>
              <a:rPr sz="2000" dirty="0">
                <a:latin typeface="Times New Roman"/>
                <a:cs typeface="Times New Roman"/>
              </a:rPr>
              <a:t>be  </a:t>
            </a:r>
            <a:r>
              <a:rPr sz="2000" spc="-5" dirty="0">
                <a:latin typeface="Times New Roman"/>
                <a:cs typeface="Times New Roman"/>
              </a:rPr>
              <a:t>loaded at location </a:t>
            </a:r>
            <a:r>
              <a:rPr sz="2000" dirty="0">
                <a:latin typeface="Times New Roman"/>
                <a:cs typeface="Times New Roman"/>
              </a:rPr>
              <a:t>201C </a:t>
            </a:r>
            <a:r>
              <a:rPr sz="2000" spc="-5" dirty="0">
                <a:latin typeface="Times New Roman"/>
                <a:cs typeface="Times New Roman"/>
              </a:rPr>
              <a:t>( </a:t>
            </a:r>
            <a:r>
              <a:rPr sz="2000" spc="-10" dirty="0">
                <a:latin typeface="Times New Roman"/>
                <a:cs typeface="Times New Roman"/>
              </a:rPr>
              <a:t>the </a:t>
            </a:r>
            <a:r>
              <a:rPr sz="2000" spc="-5" dirty="0">
                <a:latin typeface="Times New Roman"/>
                <a:cs typeface="Times New Roman"/>
              </a:rPr>
              <a:t>operand </a:t>
            </a:r>
            <a:r>
              <a:rPr sz="2000" spc="-10" dirty="0">
                <a:latin typeface="Times New Roman"/>
                <a:cs typeface="Times New Roman"/>
              </a:rPr>
              <a:t>field </a:t>
            </a:r>
            <a:r>
              <a:rPr sz="2000" dirty="0">
                <a:latin typeface="Times New Roman"/>
                <a:cs typeface="Times New Roman"/>
              </a:rPr>
              <a:t>of JEQ </a:t>
            </a:r>
            <a:r>
              <a:rPr sz="2000" spc="-5" dirty="0">
                <a:latin typeface="Times New Roman"/>
                <a:cs typeface="Times New Roman"/>
              </a:rPr>
              <a:t>in </a:t>
            </a:r>
            <a:r>
              <a:rPr sz="2000" spc="-10" dirty="0">
                <a:latin typeface="Times New Roman"/>
                <a:cs typeface="Times New Roman"/>
              </a:rPr>
              <a:t>line</a:t>
            </a:r>
            <a:r>
              <a:rPr sz="2000" spc="20" dirty="0">
                <a:latin typeface="Times New Roman"/>
                <a:cs typeface="Times New Roman"/>
              </a:rPr>
              <a:t> </a:t>
            </a:r>
            <a:r>
              <a:rPr sz="2000" spc="5" dirty="0">
                <a:latin typeface="Times New Roman"/>
                <a:cs typeface="Times New Roman"/>
              </a:rPr>
              <a:t>30)</a:t>
            </a:r>
            <a:endParaRPr sz="2000">
              <a:latin typeface="Times New Roman"/>
              <a:cs typeface="Times New Roman"/>
            </a:endParaRPr>
          </a:p>
          <a:p>
            <a:pPr marL="1838325" lvl="3" indent="-436880">
              <a:lnSpc>
                <a:spcPct val="100000"/>
              </a:lnSpc>
              <a:spcBef>
                <a:spcPts val="185"/>
              </a:spcBef>
              <a:buClr>
                <a:srgbClr val="999966"/>
              </a:buClr>
              <a:buSzPct val="75000"/>
              <a:buFont typeface="Wingdings"/>
              <a:buChar char=""/>
              <a:tabLst>
                <a:tab pos="1838325" algn="l"/>
                <a:tab pos="1838960" algn="l"/>
              </a:tabLst>
            </a:pPr>
            <a:r>
              <a:rPr sz="2000" spc="-10" dirty="0">
                <a:latin typeface="Times New Roman"/>
                <a:cs typeface="Times New Roman"/>
              </a:rPr>
              <a:t>Thus, the value </a:t>
            </a:r>
            <a:r>
              <a:rPr sz="2000" dirty="0">
                <a:latin typeface="Times New Roman"/>
                <a:cs typeface="Times New Roman"/>
              </a:rPr>
              <a:t>2024 </a:t>
            </a:r>
            <a:r>
              <a:rPr sz="2000" spc="-20" dirty="0">
                <a:latin typeface="Times New Roman"/>
                <a:cs typeface="Times New Roman"/>
              </a:rPr>
              <a:t>will </a:t>
            </a:r>
            <a:r>
              <a:rPr sz="2000" spc="-10" dirty="0">
                <a:latin typeface="Times New Roman"/>
                <a:cs typeface="Times New Roman"/>
              </a:rPr>
              <a:t>replace the </a:t>
            </a:r>
            <a:r>
              <a:rPr sz="2000" dirty="0">
                <a:latin typeface="Times New Roman"/>
                <a:cs typeface="Times New Roman"/>
              </a:rPr>
              <a:t>0000 </a:t>
            </a:r>
            <a:r>
              <a:rPr sz="2000" spc="-5" dirty="0">
                <a:latin typeface="Times New Roman"/>
                <a:cs typeface="Times New Roman"/>
              </a:rPr>
              <a:t>previously</a:t>
            </a:r>
            <a:r>
              <a:rPr sz="2000" spc="160" dirty="0">
                <a:latin typeface="Times New Roman"/>
                <a:cs typeface="Times New Roman"/>
              </a:rPr>
              <a:t> </a:t>
            </a:r>
            <a:r>
              <a:rPr sz="2000" spc="-5" dirty="0">
                <a:latin typeface="Times New Roman"/>
                <a:cs typeface="Times New Roman"/>
              </a:rPr>
              <a:t>loaded</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61" y="6013832"/>
            <a:ext cx="109453"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a:t>
            </a:r>
            <a:endParaRPr sz="1000">
              <a:latin typeface="Arial"/>
              <a:cs typeface="Arial"/>
            </a:endParaRPr>
          </a:p>
        </p:txBody>
      </p:sp>
      <p:sp>
        <p:nvSpPr>
          <p:cNvPr id="3" name="object 3"/>
          <p:cNvSpPr txBox="1"/>
          <p:nvPr/>
        </p:nvSpPr>
        <p:spPr>
          <a:xfrm>
            <a:off x="10535279" y="6036363"/>
            <a:ext cx="160192" cy="141064"/>
          </a:xfrm>
          <a:prstGeom prst="rect">
            <a:avLst/>
          </a:prstGeom>
        </p:spPr>
        <p:txBody>
          <a:bodyPr vert="horz" wrap="square" lIns="0" tIns="0" rIns="0" bIns="0" rtlCol="0">
            <a:spAutoFit/>
          </a:bodyPr>
          <a:lstStyle/>
          <a:p>
            <a:pPr>
              <a:lnSpc>
                <a:spcPts val="1115"/>
              </a:lnSpc>
            </a:pPr>
            <a:r>
              <a:rPr sz="1000" spc="-10" dirty="0">
                <a:latin typeface="Arial"/>
                <a:cs typeface="Arial"/>
              </a:rPr>
              <a:t>45</a:t>
            </a:r>
            <a:endParaRPr sz="1000">
              <a:latin typeface="Arial"/>
              <a:cs typeface="Arial"/>
            </a:endParaRPr>
          </a:p>
        </p:txBody>
      </p:sp>
      <p:sp>
        <p:nvSpPr>
          <p:cNvPr id="4" name="object 4"/>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5" name="object 5"/>
          <p:cNvGrpSpPr/>
          <p:nvPr/>
        </p:nvGrpSpPr>
        <p:grpSpPr>
          <a:xfrm>
            <a:off x="1196873" y="448594"/>
            <a:ext cx="9930464" cy="345782"/>
            <a:chOff x="1048511" y="494283"/>
            <a:chExt cx="8699500" cy="381000"/>
          </a:xfrm>
        </p:grpSpPr>
        <p:sp>
          <p:nvSpPr>
            <p:cNvPr id="6" name="object 6"/>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7" name="object 7"/>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9" name="object 9"/>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1" name="object 11"/>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3" name="object 13"/>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4" name="object 14"/>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dirty="0"/>
              <a:t>Object </a:t>
            </a:r>
            <a:r>
              <a:rPr spc="-5" dirty="0"/>
              <a:t>Program </a:t>
            </a:r>
            <a:r>
              <a:rPr spc="15" dirty="0"/>
              <a:t>from </a:t>
            </a:r>
            <a:r>
              <a:rPr dirty="0"/>
              <a:t>one-pass  assembler </a:t>
            </a:r>
            <a:r>
              <a:rPr spc="5" dirty="0"/>
              <a:t>for </a:t>
            </a:r>
            <a:r>
              <a:rPr dirty="0"/>
              <a:t>Fig 2.18 (Fig</a:t>
            </a:r>
            <a:r>
              <a:rPr spc="-95" dirty="0"/>
              <a:t> </a:t>
            </a:r>
            <a:r>
              <a:rPr dirty="0"/>
              <a:t>2.20)</a:t>
            </a:r>
          </a:p>
        </p:txBody>
      </p:sp>
      <p:grpSp>
        <p:nvGrpSpPr>
          <p:cNvPr id="15" name="object 15"/>
          <p:cNvGrpSpPr/>
          <p:nvPr/>
        </p:nvGrpSpPr>
        <p:grpSpPr>
          <a:xfrm>
            <a:off x="1336048" y="1989396"/>
            <a:ext cx="9622402" cy="4278470"/>
            <a:chOff x="1170432" y="2192020"/>
            <a:chExt cx="8429625" cy="4714240"/>
          </a:xfrm>
        </p:grpSpPr>
        <p:sp>
          <p:nvSpPr>
            <p:cNvPr id="16" name="object 16"/>
            <p:cNvSpPr/>
            <p:nvPr/>
          </p:nvSpPr>
          <p:spPr>
            <a:xfrm>
              <a:off x="9265920" y="6581140"/>
              <a:ext cx="329565" cy="320040"/>
            </a:xfrm>
            <a:custGeom>
              <a:avLst/>
              <a:gdLst/>
              <a:ahLst/>
              <a:cxnLst/>
              <a:rect l="l" t="t" r="r" b="b"/>
              <a:pathLst>
                <a:path w="329565" h="320040">
                  <a:moveTo>
                    <a:pt x="329183" y="0"/>
                  </a:moveTo>
                  <a:lnTo>
                    <a:pt x="0" y="0"/>
                  </a:lnTo>
                  <a:lnTo>
                    <a:pt x="0" y="320039"/>
                  </a:lnTo>
                  <a:lnTo>
                    <a:pt x="329183" y="320039"/>
                  </a:lnTo>
                  <a:lnTo>
                    <a:pt x="329183" y="0"/>
                  </a:lnTo>
                  <a:close/>
                </a:path>
              </a:pathLst>
            </a:custGeom>
            <a:solidFill>
              <a:srgbClr val="CCCC00"/>
            </a:solidFill>
          </p:spPr>
          <p:txBody>
            <a:bodyPr wrap="square" lIns="0" tIns="0" rIns="0" bIns="0" rtlCol="0"/>
            <a:lstStyle/>
            <a:p>
              <a:endParaRPr/>
            </a:p>
          </p:txBody>
        </p:sp>
        <p:sp>
          <p:nvSpPr>
            <p:cNvPr id="17" name="object 17"/>
            <p:cNvSpPr/>
            <p:nvPr/>
          </p:nvSpPr>
          <p:spPr>
            <a:xfrm>
              <a:off x="9265920" y="6581140"/>
              <a:ext cx="329565" cy="21590"/>
            </a:xfrm>
            <a:custGeom>
              <a:avLst/>
              <a:gdLst/>
              <a:ahLst/>
              <a:cxnLst/>
              <a:rect l="l" t="t" r="r" b="b"/>
              <a:pathLst>
                <a:path w="329565" h="21590">
                  <a:moveTo>
                    <a:pt x="329183" y="0"/>
                  </a:moveTo>
                  <a:lnTo>
                    <a:pt x="0" y="0"/>
                  </a:lnTo>
                  <a:lnTo>
                    <a:pt x="21335" y="21335"/>
                  </a:lnTo>
                  <a:lnTo>
                    <a:pt x="307848" y="21335"/>
                  </a:lnTo>
                  <a:lnTo>
                    <a:pt x="329183" y="0"/>
                  </a:lnTo>
                  <a:close/>
                </a:path>
              </a:pathLst>
            </a:custGeom>
            <a:solidFill>
              <a:srgbClr val="D5D531"/>
            </a:solidFill>
          </p:spPr>
          <p:txBody>
            <a:bodyPr wrap="square" lIns="0" tIns="0" rIns="0" bIns="0" rtlCol="0"/>
            <a:lstStyle/>
            <a:p>
              <a:endParaRPr/>
            </a:p>
          </p:txBody>
        </p:sp>
        <p:sp>
          <p:nvSpPr>
            <p:cNvPr id="18" name="object 18"/>
            <p:cNvSpPr/>
            <p:nvPr/>
          </p:nvSpPr>
          <p:spPr>
            <a:xfrm>
              <a:off x="9265920" y="6581140"/>
              <a:ext cx="21590" cy="320040"/>
            </a:xfrm>
            <a:custGeom>
              <a:avLst/>
              <a:gdLst/>
              <a:ahLst/>
              <a:cxnLst/>
              <a:rect l="l" t="t" r="r" b="b"/>
              <a:pathLst>
                <a:path w="21590" h="320040">
                  <a:moveTo>
                    <a:pt x="0" y="0"/>
                  </a:moveTo>
                  <a:lnTo>
                    <a:pt x="0" y="320039"/>
                  </a:lnTo>
                  <a:lnTo>
                    <a:pt x="21335" y="298703"/>
                  </a:lnTo>
                  <a:lnTo>
                    <a:pt x="21335" y="21335"/>
                  </a:lnTo>
                  <a:lnTo>
                    <a:pt x="0" y="0"/>
                  </a:lnTo>
                  <a:close/>
                </a:path>
              </a:pathLst>
            </a:custGeom>
            <a:solidFill>
              <a:srgbClr val="E0E066"/>
            </a:solidFill>
          </p:spPr>
          <p:txBody>
            <a:bodyPr wrap="square" lIns="0" tIns="0" rIns="0" bIns="0" rtlCol="0"/>
            <a:lstStyle/>
            <a:p>
              <a:endParaRPr/>
            </a:p>
          </p:txBody>
        </p:sp>
        <p:sp>
          <p:nvSpPr>
            <p:cNvPr id="19" name="object 19"/>
            <p:cNvSpPr/>
            <p:nvPr/>
          </p:nvSpPr>
          <p:spPr>
            <a:xfrm>
              <a:off x="9265920" y="6879844"/>
              <a:ext cx="329565" cy="21590"/>
            </a:xfrm>
            <a:custGeom>
              <a:avLst/>
              <a:gdLst/>
              <a:ahLst/>
              <a:cxnLst/>
              <a:rect l="l" t="t" r="r" b="b"/>
              <a:pathLst>
                <a:path w="329565" h="21590">
                  <a:moveTo>
                    <a:pt x="307848" y="0"/>
                  </a:moveTo>
                  <a:lnTo>
                    <a:pt x="21335" y="0"/>
                  </a:lnTo>
                  <a:lnTo>
                    <a:pt x="0" y="21335"/>
                  </a:lnTo>
                  <a:lnTo>
                    <a:pt x="329183" y="21335"/>
                  </a:lnTo>
                  <a:lnTo>
                    <a:pt x="307848" y="0"/>
                  </a:lnTo>
                  <a:close/>
                </a:path>
              </a:pathLst>
            </a:custGeom>
            <a:solidFill>
              <a:srgbClr val="A3A300"/>
            </a:solidFill>
          </p:spPr>
          <p:txBody>
            <a:bodyPr wrap="square" lIns="0" tIns="0" rIns="0" bIns="0" rtlCol="0"/>
            <a:lstStyle/>
            <a:p>
              <a:endParaRPr/>
            </a:p>
          </p:txBody>
        </p:sp>
        <p:sp>
          <p:nvSpPr>
            <p:cNvPr id="20" name="object 20"/>
            <p:cNvSpPr/>
            <p:nvPr/>
          </p:nvSpPr>
          <p:spPr>
            <a:xfrm>
              <a:off x="9573767" y="6581140"/>
              <a:ext cx="21590" cy="320040"/>
            </a:xfrm>
            <a:custGeom>
              <a:avLst/>
              <a:gdLst/>
              <a:ahLst/>
              <a:cxnLst/>
              <a:rect l="l" t="t" r="r" b="b"/>
              <a:pathLst>
                <a:path w="21590" h="320040">
                  <a:moveTo>
                    <a:pt x="21335" y="0"/>
                  </a:moveTo>
                  <a:lnTo>
                    <a:pt x="0" y="21335"/>
                  </a:lnTo>
                  <a:lnTo>
                    <a:pt x="0" y="298703"/>
                  </a:lnTo>
                  <a:lnTo>
                    <a:pt x="21335" y="320039"/>
                  </a:lnTo>
                  <a:lnTo>
                    <a:pt x="21335" y="0"/>
                  </a:lnTo>
                  <a:close/>
                </a:path>
              </a:pathLst>
            </a:custGeom>
            <a:solidFill>
              <a:srgbClr val="797900"/>
            </a:solidFill>
          </p:spPr>
          <p:txBody>
            <a:bodyPr wrap="square" lIns="0" tIns="0" rIns="0" bIns="0" rtlCol="0"/>
            <a:lstStyle/>
            <a:p>
              <a:endParaRPr/>
            </a:p>
          </p:txBody>
        </p:sp>
        <p:sp>
          <p:nvSpPr>
            <p:cNvPr id="21" name="object 21"/>
            <p:cNvSpPr/>
            <p:nvPr/>
          </p:nvSpPr>
          <p:spPr>
            <a:xfrm>
              <a:off x="9325355" y="6637528"/>
              <a:ext cx="210312" cy="207264"/>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9265920" y="6581140"/>
              <a:ext cx="329565" cy="320040"/>
            </a:xfrm>
            <a:custGeom>
              <a:avLst/>
              <a:gdLst/>
              <a:ahLst/>
              <a:cxnLst/>
              <a:rect l="l" t="t" r="r" b="b"/>
              <a:pathLst>
                <a:path w="329565" h="320040">
                  <a:moveTo>
                    <a:pt x="0" y="320039"/>
                  </a:moveTo>
                  <a:lnTo>
                    <a:pt x="329183" y="320039"/>
                  </a:lnTo>
                  <a:lnTo>
                    <a:pt x="329183" y="0"/>
                  </a:lnTo>
                  <a:lnTo>
                    <a:pt x="0" y="0"/>
                  </a:lnTo>
                  <a:lnTo>
                    <a:pt x="0" y="320039"/>
                  </a:lnTo>
                  <a:close/>
                </a:path>
                <a:path w="329565" h="320040">
                  <a:moveTo>
                    <a:pt x="21335" y="298703"/>
                  </a:moveTo>
                  <a:lnTo>
                    <a:pt x="307847" y="298703"/>
                  </a:lnTo>
                  <a:lnTo>
                    <a:pt x="307847" y="21335"/>
                  </a:lnTo>
                  <a:lnTo>
                    <a:pt x="21335" y="21335"/>
                  </a:lnTo>
                  <a:lnTo>
                    <a:pt x="21335" y="298703"/>
                  </a:lnTo>
                  <a:close/>
                </a:path>
                <a:path w="329565" h="320040">
                  <a:moveTo>
                    <a:pt x="0" y="0"/>
                  </a:moveTo>
                  <a:lnTo>
                    <a:pt x="21335" y="21335"/>
                  </a:lnTo>
                </a:path>
                <a:path w="329565" h="320040">
                  <a:moveTo>
                    <a:pt x="0" y="320039"/>
                  </a:moveTo>
                  <a:lnTo>
                    <a:pt x="21335" y="298703"/>
                  </a:lnTo>
                </a:path>
                <a:path w="329565" h="320040">
                  <a:moveTo>
                    <a:pt x="329183" y="320039"/>
                  </a:moveTo>
                  <a:lnTo>
                    <a:pt x="307848" y="298703"/>
                  </a:lnTo>
                </a:path>
                <a:path w="329565" h="320040">
                  <a:moveTo>
                    <a:pt x="329183" y="0"/>
                  </a:moveTo>
                  <a:lnTo>
                    <a:pt x="307848" y="21335"/>
                  </a:lnTo>
                </a:path>
              </a:pathLst>
            </a:custGeom>
            <a:ln w="9144">
              <a:solidFill>
                <a:srgbClr val="000000"/>
              </a:solidFill>
            </a:ln>
          </p:spPr>
          <p:txBody>
            <a:bodyPr wrap="square" lIns="0" tIns="0" rIns="0" bIns="0" rtlCol="0"/>
            <a:lstStyle/>
            <a:p>
              <a:endParaRPr/>
            </a:p>
          </p:txBody>
        </p:sp>
        <p:sp>
          <p:nvSpPr>
            <p:cNvPr id="23" name="object 23"/>
            <p:cNvSpPr/>
            <p:nvPr/>
          </p:nvSpPr>
          <p:spPr>
            <a:xfrm>
              <a:off x="1170432" y="2192020"/>
              <a:ext cx="8098535" cy="451713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237488" y="3133851"/>
              <a:ext cx="1911350" cy="591820"/>
            </a:xfrm>
            <a:custGeom>
              <a:avLst/>
              <a:gdLst/>
              <a:ahLst/>
              <a:cxnLst/>
              <a:rect l="l" t="t" r="r" b="b"/>
              <a:pathLst>
                <a:path w="1911350" h="591820">
                  <a:moveTo>
                    <a:pt x="30480" y="231648"/>
                  </a:moveTo>
                  <a:lnTo>
                    <a:pt x="0" y="231648"/>
                  </a:lnTo>
                  <a:lnTo>
                    <a:pt x="0" y="271272"/>
                  </a:lnTo>
                  <a:lnTo>
                    <a:pt x="21336" y="271272"/>
                  </a:lnTo>
                  <a:lnTo>
                    <a:pt x="21336" y="246900"/>
                  </a:lnTo>
                  <a:lnTo>
                    <a:pt x="30480" y="256032"/>
                  </a:lnTo>
                  <a:lnTo>
                    <a:pt x="30480" y="240792"/>
                  </a:lnTo>
                  <a:lnTo>
                    <a:pt x="30480" y="231648"/>
                  </a:lnTo>
                  <a:close/>
                </a:path>
                <a:path w="1911350" h="591820">
                  <a:moveTo>
                    <a:pt x="30480" y="167640"/>
                  </a:moveTo>
                  <a:lnTo>
                    <a:pt x="0" y="167640"/>
                  </a:lnTo>
                  <a:lnTo>
                    <a:pt x="0" y="198120"/>
                  </a:lnTo>
                  <a:lnTo>
                    <a:pt x="30480" y="198120"/>
                  </a:lnTo>
                  <a:lnTo>
                    <a:pt x="30480" y="167640"/>
                  </a:lnTo>
                  <a:close/>
                </a:path>
                <a:path w="1911350" h="591820">
                  <a:moveTo>
                    <a:pt x="30480" y="103632"/>
                  </a:moveTo>
                  <a:lnTo>
                    <a:pt x="0" y="103632"/>
                  </a:lnTo>
                  <a:lnTo>
                    <a:pt x="0" y="134112"/>
                  </a:lnTo>
                  <a:lnTo>
                    <a:pt x="30480" y="134112"/>
                  </a:lnTo>
                  <a:lnTo>
                    <a:pt x="30480" y="103632"/>
                  </a:lnTo>
                  <a:close/>
                </a:path>
                <a:path w="1911350" h="591820">
                  <a:moveTo>
                    <a:pt x="30480" y="39624"/>
                  </a:moveTo>
                  <a:lnTo>
                    <a:pt x="0" y="39624"/>
                  </a:lnTo>
                  <a:lnTo>
                    <a:pt x="0" y="70104"/>
                  </a:lnTo>
                  <a:lnTo>
                    <a:pt x="30480" y="70104"/>
                  </a:lnTo>
                  <a:lnTo>
                    <a:pt x="30480" y="39624"/>
                  </a:lnTo>
                  <a:close/>
                </a:path>
                <a:path w="1911350" h="591820">
                  <a:moveTo>
                    <a:pt x="54864" y="0"/>
                  </a:moveTo>
                  <a:lnTo>
                    <a:pt x="21336" y="0"/>
                  </a:lnTo>
                  <a:lnTo>
                    <a:pt x="21336" y="30480"/>
                  </a:lnTo>
                  <a:lnTo>
                    <a:pt x="54864" y="30480"/>
                  </a:lnTo>
                  <a:lnTo>
                    <a:pt x="54864" y="0"/>
                  </a:lnTo>
                  <a:close/>
                </a:path>
                <a:path w="1911350" h="591820">
                  <a:moveTo>
                    <a:pt x="85344" y="240792"/>
                  </a:moveTo>
                  <a:lnTo>
                    <a:pt x="51816" y="240792"/>
                  </a:lnTo>
                  <a:lnTo>
                    <a:pt x="51816" y="271272"/>
                  </a:lnTo>
                  <a:lnTo>
                    <a:pt x="85344" y="271272"/>
                  </a:lnTo>
                  <a:lnTo>
                    <a:pt x="85344" y="240792"/>
                  </a:lnTo>
                  <a:close/>
                </a:path>
                <a:path w="1911350" h="591820">
                  <a:moveTo>
                    <a:pt x="118872" y="0"/>
                  </a:moveTo>
                  <a:lnTo>
                    <a:pt x="85344" y="0"/>
                  </a:lnTo>
                  <a:lnTo>
                    <a:pt x="85344" y="30480"/>
                  </a:lnTo>
                  <a:lnTo>
                    <a:pt x="118872" y="30480"/>
                  </a:lnTo>
                  <a:lnTo>
                    <a:pt x="118872" y="0"/>
                  </a:lnTo>
                  <a:close/>
                </a:path>
                <a:path w="1911350" h="591820">
                  <a:moveTo>
                    <a:pt x="146304" y="240792"/>
                  </a:moveTo>
                  <a:lnTo>
                    <a:pt x="115824" y="240792"/>
                  </a:lnTo>
                  <a:lnTo>
                    <a:pt x="115824" y="271272"/>
                  </a:lnTo>
                  <a:lnTo>
                    <a:pt x="146304" y="271272"/>
                  </a:lnTo>
                  <a:lnTo>
                    <a:pt x="146304" y="240792"/>
                  </a:lnTo>
                  <a:close/>
                </a:path>
                <a:path w="1911350" h="591820">
                  <a:moveTo>
                    <a:pt x="179832" y="0"/>
                  </a:moveTo>
                  <a:lnTo>
                    <a:pt x="149352" y="0"/>
                  </a:lnTo>
                  <a:lnTo>
                    <a:pt x="149352" y="30480"/>
                  </a:lnTo>
                  <a:lnTo>
                    <a:pt x="179832" y="30480"/>
                  </a:lnTo>
                  <a:lnTo>
                    <a:pt x="179832" y="0"/>
                  </a:lnTo>
                  <a:close/>
                </a:path>
                <a:path w="1911350" h="591820">
                  <a:moveTo>
                    <a:pt x="210312" y="240792"/>
                  </a:moveTo>
                  <a:lnTo>
                    <a:pt x="179832" y="240792"/>
                  </a:lnTo>
                  <a:lnTo>
                    <a:pt x="179832" y="271272"/>
                  </a:lnTo>
                  <a:lnTo>
                    <a:pt x="210312" y="271272"/>
                  </a:lnTo>
                  <a:lnTo>
                    <a:pt x="210312" y="240792"/>
                  </a:lnTo>
                  <a:close/>
                </a:path>
                <a:path w="1911350" h="591820">
                  <a:moveTo>
                    <a:pt x="243840" y="0"/>
                  </a:moveTo>
                  <a:lnTo>
                    <a:pt x="213360" y="0"/>
                  </a:lnTo>
                  <a:lnTo>
                    <a:pt x="213360" y="30480"/>
                  </a:lnTo>
                  <a:lnTo>
                    <a:pt x="243840" y="30480"/>
                  </a:lnTo>
                  <a:lnTo>
                    <a:pt x="243840" y="0"/>
                  </a:lnTo>
                  <a:close/>
                </a:path>
                <a:path w="1911350" h="591820">
                  <a:moveTo>
                    <a:pt x="274320" y="240792"/>
                  </a:moveTo>
                  <a:lnTo>
                    <a:pt x="243840" y="240792"/>
                  </a:lnTo>
                  <a:lnTo>
                    <a:pt x="243840" y="271272"/>
                  </a:lnTo>
                  <a:lnTo>
                    <a:pt x="274320" y="271272"/>
                  </a:lnTo>
                  <a:lnTo>
                    <a:pt x="274320" y="240792"/>
                  </a:lnTo>
                  <a:close/>
                </a:path>
                <a:path w="1911350" h="591820">
                  <a:moveTo>
                    <a:pt x="307848" y="0"/>
                  </a:moveTo>
                  <a:lnTo>
                    <a:pt x="277368" y="0"/>
                  </a:lnTo>
                  <a:lnTo>
                    <a:pt x="277368" y="30480"/>
                  </a:lnTo>
                  <a:lnTo>
                    <a:pt x="307848" y="30480"/>
                  </a:lnTo>
                  <a:lnTo>
                    <a:pt x="307848" y="0"/>
                  </a:lnTo>
                  <a:close/>
                </a:path>
                <a:path w="1911350" h="591820">
                  <a:moveTo>
                    <a:pt x="338328" y="240792"/>
                  </a:moveTo>
                  <a:lnTo>
                    <a:pt x="307848" y="240792"/>
                  </a:lnTo>
                  <a:lnTo>
                    <a:pt x="307848" y="271272"/>
                  </a:lnTo>
                  <a:lnTo>
                    <a:pt x="338328" y="271272"/>
                  </a:lnTo>
                  <a:lnTo>
                    <a:pt x="338328" y="240792"/>
                  </a:lnTo>
                  <a:close/>
                </a:path>
                <a:path w="1911350" h="591820">
                  <a:moveTo>
                    <a:pt x="371856" y="0"/>
                  </a:moveTo>
                  <a:lnTo>
                    <a:pt x="341376" y="0"/>
                  </a:lnTo>
                  <a:lnTo>
                    <a:pt x="341376" y="30480"/>
                  </a:lnTo>
                  <a:lnTo>
                    <a:pt x="371856" y="30480"/>
                  </a:lnTo>
                  <a:lnTo>
                    <a:pt x="371856" y="0"/>
                  </a:lnTo>
                  <a:close/>
                </a:path>
                <a:path w="1911350" h="591820">
                  <a:moveTo>
                    <a:pt x="402336" y="240792"/>
                  </a:moveTo>
                  <a:lnTo>
                    <a:pt x="368808" y="240792"/>
                  </a:lnTo>
                  <a:lnTo>
                    <a:pt x="368808" y="271272"/>
                  </a:lnTo>
                  <a:lnTo>
                    <a:pt x="402336" y="271272"/>
                  </a:lnTo>
                  <a:lnTo>
                    <a:pt x="402336" y="240792"/>
                  </a:lnTo>
                  <a:close/>
                </a:path>
                <a:path w="1911350" h="591820">
                  <a:moveTo>
                    <a:pt x="435864" y="0"/>
                  </a:moveTo>
                  <a:lnTo>
                    <a:pt x="402336" y="0"/>
                  </a:lnTo>
                  <a:lnTo>
                    <a:pt x="402336" y="30480"/>
                  </a:lnTo>
                  <a:lnTo>
                    <a:pt x="435864" y="30480"/>
                  </a:lnTo>
                  <a:lnTo>
                    <a:pt x="435864" y="0"/>
                  </a:lnTo>
                  <a:close/>
                </a:path>
                <a:path w="1911350" h="591820">
                  <a:moveTo>
                    <a:pt x="466344" y="240792"/>
                  </a:moveTo>
                  <a:lnTo>
                    <a:pt x="432816" y="240792"/>
                  </a:lnTo>
                  <a:lnTo>
                    <a:pt x="432816" y="271272"/>
                  </a:lnTo>
                  <a:lnTo>
                    <a:pt x="466344" y="271272"/>
                  </a:lnTo>
                  <a:lnTo>
                    <a:pt x="466344" y="240792"/>
                  </a:lnTo>
                  <a:close/>
                </a:path>
                <a:path w="1911350" h="591820">
                  <a:moveTo>
                    <a:pt x="499872" y="0"/>
                  </a:moveTo>
                  <a:lnTo>
                    <a:pt x="466344" y="0"/>
                  </a:lnTo>
                  <a:lnTo>
                    <a:pt x="466344" y="30480"/>
                  </a:lnTo>
                  <a:lnTo>
                    <a:pt x="499872" y="30480"/>
                  </a:lnTo>
                  <a:lnTo>
                    <a:pt x="499872" y="0"/>
                  </a:lnTo>
                  <a:close/>
                </a:path>
                <a:path w="1911350" h="591820">
                  <a:moveTo>
                    <a:pt x="527304" y="240792"/>
                  </a:moveTo>
                  <a:lnTo>
                    <a:pt x="496824" y="240792"/>
                  </a:lnTo>
                  <a:lnTo>
                    <a:pt x="496824" y="271272"/>
                  </a:lnTo>
                  <a:lnTo>
                    <a:pt x="527304" y="271272"/>
                  </a:lnTo>
                  <a:lnTo>
                    <a:pt x="527304" y="240792"/>
                  </a:lnTo>
                  <a:close/>
                </a:path>
                <a:path w="1911350" h="591820">
                  <a:moveTo>
                    <a:pt x="560832" y="0"/>
                  </a:moveTo>
                  <a:lnTo>
                    <a:pt x="530352" y="0"/>
                  </a:lnTo>
                  <a:lnTo>
                    <a:pt x="530352" y="30480"/>
                  </a:lnTo>
                  <a:lnTo>
                    <a:pt x="560832" y="30480"/>
                  </a:lnTo>
                  <a:lnTo>
                    <a:pt x="560832" y="0"/>
                  </a:lnTo>
                  <a:close/>
                </a:path>
                <a:path w="1911350" h="591820">
                  <a:moveTo>
                    <a:pt x="591312" y="240792"/>
                  </a:moveTo>
                  <a:lnTo>
                    <a:pt x="560832" y="240792"/>
                  </a:lnTo>
                  <a:lnTo>
                    <a:pt x="560832" y="271272"/>
                  </a:lnTo>
                  <a:lnTo>
                    <a:pt x="591312" y="271272"/>
                  </a:lnTo>
                  <a:lnTo>
                    <a:pt x="591312" y="240792"/>
                  </a:lnTo>
                  <a:close/>
                </a:path>
                <a:path w="1911350" h="591820">
                  <a:moveTo>
                    <a:pt x="624840" y="557784"/>
                  </a:moveTo>
                  <a:lnTo>
                    <a:pt x="594360" y="557784"/>
                  </a:lnTo>
                  <a:lnTo>
                    <a:pt x="594360" y="591312"/>
                  </a:lnTo>
                  <a:lnTo>
                    <a:pt x="624840" y="591312"/>
                  </a:lnTo>
                  <a:lnTo>
                    <a:pt x="624840" y="557784"/>
                  </a:lnTo>
                  <a:close/>
                </a:path>
                <a:path w="1911350" h="591820">
                  <a:moveTo>
                    <a:pt x="624840" y="0"/>
                  </a:moveTo>
                  <a:lnTo>
                    <a:pt x="594360" y="0"/>
                  </a:lnTo>
                  <a:lnTo>
                    <a:pt x="594360" y="30480"/>
                  </a:lnTo>
                  <a:lnTo>
                    <a:pt x="624840" y="30480"/>
                  </a:lnTo>
                  <a:lnTo>
                    <a:pt x="624840" y="0"/>
                  </a:lnTo>
                  <a:close/>
                </a:path>
                <a:path w="1911350" h="591820">
                  <a:moveTo>
                    <a:pt x="655320" y="240792"/>
                  </a:moveTo>
                  <a:lnTo>
                    <a:pt x="624840" y="240792"/>
                  </a:lnTo>
                  <a:lnTo>
                    <a:pt x="624840" y="271272"/>
                  </a:lnTo>
                  <a:lnTo>
                    <a:pt x="655320" y="271272"/>
                  </a:lnTo>
                  <a:lnTo>
                    <a:pt x="655320" y="240792"/>
                  </a:lnTo>
                  <a:close/>
                </a:path>
                <a:path w="1911350" h="591820">
                  <a:moveTo>
                    <a:pt x="688848" y="557784"/>
                  </a:moveTo>
                  <a:lnTo>
                    <a:pt x="658368" y="557784"/>
                  </a:lnTo>
                  <a:lnTo>
                    <a:pt x="658368" y="591312"/>
                  </a:lnTo>
                  <a:lnTo>
                    <a:pt x="688848" y="591312"/>
                  </a:lnTo>
                  <a:lnTo>
                    <a:pt x="688848" y="557784"/>
                  </a:lnTo>
                  <a:close/>
                </a:path>
                <a:path w="1911350" h="591820">
                  <a:moveTo>
                    <a:pt x="688848" y="0"/>
                  </a:moveTo>
                  <a:lnTo>
                    <a:pt x="658368" y="0"/>
                  </a:lnTo>
                  <a:lnTo>
                    <a:pt x="658368" y="30480"/>
                  </a:lnTo>
                  <a:lnTo>
                    <a:pt x="688848" y="30480"/>
                  </a:lnTo>
                  <a:lnTo>
                    <a:pt x="688848" y="0"/>
                  </a:lnTo>
                  <a:close/>
                </a:path>
                <a:path w="1911350" h="591820">
                  <a:moveTo>
                    <a:pt x="719328" y="240792"/>
                  </a:moveTo>
                  <a:lnTo>
                    <a:pt x="688848" y="240792"/>
                  </a:lnTo>
                  <a:lnTo>
                    <a:pt x="688848" y="271272"/>
                  </a:lnTo>
                  <a:lnTo>
                    <a:pt x="719328" y="271272"/>
                  </a:lnTo>
                  <a:lnTo>
                    <a:pt x="719328" y="240792"/>
                  </a:lnTo>
                  <a:close/>
                </a:path>
                <a:path w="1911350" h="591820">
                  <a:moveTo>
                    <a:pt x="752856" y="557784"/>
                  </a:moveTo>
                  <a:lnTo>
                    <a:pt x="722376" y="557784"/>
                  </a:lnTo>
                  <a:lnTo>
                    <a:pt x="722376" y="591312"/>
                  </a:lnTo>
                  <a:lnTo>
                    <a:pt x="752856" y="591312"/>
                  </a:lnTo>
                  <a:lnTo>
                    <a:pt x="752856" y="557784"/>
                  </a:lnTo>
                  <a:close/>
                </a:path>
                <a:path w="1911350" h="591820">
                  <a:moveTo>
                    <a:pt x="752856" y="0"/>
                  </a:moveTo>
                  <a:lnTo>
                    <a:pt x="722376" y="0"/>
                  </a:lnTo>
                  <a:lnTo>
                    <a:pt x="722376" y="30480"/>
                  </a:lnTo>
                  <a:lnTo>
                    <a:pt x="752856" y="30480"/>
                  </a:lnTo>
                  <a:lnTo>
                    <a:pt x="752856" y="0"/>
                  </a:lnTo>
                  <a:close/>
                </a:path>
                <a:path w="1911350" h="591820">
                  <a:moveTo>
                    <a:pt x="783336" y="240792"/>
                  </a:moveTo>
                  <a:lnTo>
                    <a:pt x="749808" y="240792"/>
                  </a:lnTo>
                  <a:lnTo>
                    <a:pt x="749808" y="271272"/>
                  </a:lnTo>
                  <a:lnTo>
                    <a:pt x="783336" y="271272"/>
                  </a:lnTo>
                  <a:lnTo>
                    <a:pt x="783336" y="240792"/>
                  </a:lnTo>
                  <a:close/>
                </a:path>
                <a:path w="1911350" h="591820">
                  <a:moveTo>
                    <a:pt x="816864" y="557784"/>
                  </a:moveTo>
                  <a:lnTo>
                    <a:pt x="783336" y="557784"/>
                  </a:lnTo>
                  <a:lnTo>
                    <a:pt x="783336" y="591312"/>
                  </a:lnTo>
                  <a:lnTo>
                    <a:pt x="816864" y="591312"/>
                  </a:lnTo>
                  <a:lnTo>
                    <a:pt x="816864" y="557784"/>
                  </a:lnTo>
                  <a:close/>
                </a:path>
                <a:path w="1911350" h="591820">
                  <a:moveTo>
                    <a:pt x="816864" y="0"/>
                  </a:moveTo>
                  <a:lnTo>
                    <a:pt x="783336" y="0"/>
                  </a:lnTo>
                  <a:lnTo>
                    <a:pt x="783336" y="30480"/>
                  </a:lnTo>
                  <a:lnTo>
                    <a:pt x="816864" y="30480"/>
                  </a:lnTo>
                  <a:lnTo>
                    <a:pt x="816864" y="0"/>
                  </a:lnTo>
                  <a:close/>
                </a:path>
                <a:path w="1911350" h="591820">
                  <a:moveTo>
                    <a:pt x="847344" y="240792"/>
                  </a:moveTo>
                  <a:lnTo>
                    <a:pt x="813816" y="240792"/>
                  </a:lnTo>
                  <a:lnTo>
                    <a:pt x="813816" y="271272"/>
                  </a:lnTo>
                  <a:lnTo>
                    <a:pt x="847344" y="271272"/>
                  </a:lnTo>
                  <a:lnTo>
                    <a:pt x="847344" y="240792"/>
                  </a:lnTo>
                  <a:close/>
                </a:path>
                <a:path w="1911350" h="591820">
                  <a:moveTo>
                    <a:pt x="880872" y="557784"/>
                  </a:moveTo>
                  <a:lnTo>
                    <a:pt x="847344" y="557784"/>
                  </a:lnTo>
                  <a:lnTo>
                    <a:pt x="847344" y="591312"/>
                  </a:lnTo>
                  <a:lnTo>
                    <a:pt x="880872" y="591312"/>
                  </a:lnTo>
                  <a:lnTo>
                    <a:pt x="880872" y="557784"/>
                  </a:lnTo>
                  <a:close/>
                </a:path>
                <a:path w="1911350" h="591820">
                  <a:moveTo>
                    <a:pt x="880872" y="0"/>
                  </a:moveTo>
                  <a:lnTo>
                    <a:pt x="847344" y="0"/>
                  </a:lnTo>
                  <a:lnTo>
                    <a:pt x="847344" y="30480"/>
                  </a:lnTo>
                  <a:lnTo>
                    <a:pt x="880872" y="30480"/>
                  </a:lnTo>
                  <a:lnTo>
                    <a:pt x="880872" y="0"/>
                  </a:lnTo>
                  <a:close/>
                </a:path>
                <a:path w="1911350" h="591820">
                  <a:moveTo>
                    <a:pt x="908304" y="240792"/>
                  </a:moveTo>
                  <a:lnTo>
                    <a:pt x="877824" y="240792"/>
                  </a:lnTo>
                  <a:lnTo>
                    <a:pt x="877824" y="271272"/>
                  </a:lnTo>
                  <a:lnTo>
                    <a:pt x="908304" y="271272"/>
                  </a:lnTo>
                  <a:lnTo>
                    <a:pt x="908304" y="240792"/>
                  </a:lnTo>
                  <a:close/>
                </a:path>
                <a:path w="1911350" h="591820">
                  <a:moveTo>
                    <a:pt x="941832" y="557784"/>
                  </a:moveTo>
                  <a:lnTo>
                    <a:pt x="911352" y="557784"/>
                  </a:lnTo>
                  <a:lnTo>
                    <a:pt x="911352" y="591312"/>
                  </a:lnTo>
                  <a:lnTo>
                    <a:pt x="941832" y="591312"/>
                  </a:lnTo>
                  <a:lnTo>
                    <a:pt x="941832" y="557784"/>
                  </a:lnTo>
                  <a:close/>
                </a:path>
                <a:path w="1911350" h="591820">
                  <a:moveTo>
                    <a:pt x="941832" y="0"/>
                  </a:moveTo>
                  <a:lnTo>
                    <a:pt x="911352" y="0"/>
                  </a:lnTo>
                  <a:lnTo>
                    <a:pt x="911352" y="30480"/>
                  </a:lnTo>
                  <a:lnTo>
                    <a:pt x="941832" y="30480"/>
                  </a:lnTo>
                  <a:lnTo>
                    <a:pt x="941832" y="0"/>
                  </a:lnTo>
                  <a:close/>
                </a:path>
                <a:path w="1911350" h="591820">
                  <a:moveTo>
                    <a:pt x="972312" y="240792"/>
                  </a:moveTo>
                  <a:lnTo>
                    <a:pt x="941832" y="240792"/>
                  </a:lnTo>
                  <a:lnTo>
                    <a:pt x="941832" y="271272"/>
                  </a:lnTo>
                  <a:lnTo>
                    <a:pt x="972312" y="271272"/>
                  </a:lnTo>
                  <a:lnTo>
                    <a:pt x="972312" y="240792"/>
                  </a:lnTo>
                  <a:close/>
                </a:path>
                <a:path w="1911350" h="591820">
                  <a:moveTo>
                    <a:pt x="1005840" y="557784"/>
                  </a:moveTo>
                  <a:lnTo>
                    <a:pt x="975360" y="557784"/>
                  </a:lnTo>
                  <a:lnTo>
                    <a:pt x="975360" y="591312"/>
                  </a:lnTo>
                  <a:lnTo>
                    <a:pt x="1005840" y="591312"/>
                  </a:lnTo>
                  <a:lnTo>
                    <a:pt x="1005840" y="557784"/>
                  </a:lnTo>
                  <a:close/>
                </a:path>
                <a:path w="1911350" h="591820">
                  <a:moveTo>
                    <a:pt x="1005840" y="0"/>
                  </a:moveTo>
                  <a:lnTo>
                    <a:pt x="975360" y="0"/>
                  </a:lnTo>
                  <a:lnTo>
                    <a:pt x="975360" y="30480"/>
                  </a:lnTo>
                  <a:lnTo>
                    <a:pt x="1005840" y="30480"/>
                  </a:lnTo>
                  <a:lnTo>
                    <a:pt x="1005840" y="0"/>
                  </a:lnTo>
                  <a:close/>
                </a:path>
                <a:path w="1911350" h="591820">
                  <a:moveTo>
                    <a:pt x="1036320" y="240792"/>
                  </a:moveTo>
                  <a:lnTo>
                    <a:pt x="1005840" y="240792"/>
                  </a:lnTo>
                  <a:lnTo>
                    <a:pt x="1005840" y="271272"/>
                  </a:lnTo>
                  <a:lnTo>
                    <a:pt x="1036320" y="271272"/>
                  </a:lnTo>
                  <a:lnTo>
                    <a:pt x="1036320" y="240792"/>
                  </a:lnTo>
                  <a:close/>
                </a:path>
                <a:path w="1911350" h="591820">
                  <a:moveTo>
                    <a:pt x="1069848" y="557784"/>
                  </a:moveTo>
                  <a:lnTo>
                    <a:pt x="1039368" y="557784"/>
                  </a:lnTo>
                  <a:lnTo>
                    <a:pt x="1039368" y="591312"/>
                  </a:lnTo>
                  <a:lnTo>
                    <a:pt x="1069848" y="591312"/>
                  </a:lnTo>
                  <a:lnTo>
                    <a:pt x="1069848" y="557784"/>
                  </a:lnTo>
                  <a:close/>
                </a:path>
                <a:path w="1911350" h="591820">
                  <a:moveTo>
                    <a:pt x="1069848" y="0"/>
                  </a:moveTo>
                  <a:lnTo>
                    <a:pt x="1039368" y="0"/>
                  </a:lnTo>
                  <a:lnTo>
                    <a:pt x="1039368" y="30480"/>
                  </a:lnTo>
                  <a:lnTo>
                    <a:pt x="1069848" y="30480"/>
                  </a:lnTo>
                  <a:lnTo>
                    <a:pt x="1069848" y="0"/>
                  </a:lnTo>
                  <a:close/>
                </a:path>
                <a:path w="1911350" h="591820">
                  <a:moveTo>
                    <a:pt x="1100328" y="240792"/>
                  </a:moveTo>
                  <a:lnTo>
                    <a:pt x="1069848" y="240792"/>
                  </a:lnTo>
                  <a:lnTo>
                    <a:pt x="1069848" y="271272"/>
                  </a:lnTo>
                  <a:lnTo>
                    <a:pt x="1100328" y="271272"/>
                  </a:lnTo>
                  <a:lnTo>
                    <a:pt x="1100328" y="240792"/>
                  </a:lnTo>
                  <a:close/>
                </a:path>
                <a:path w="1911350" h="591820">
                  <a:moveTo>
                    <a:pt x="1133856" y="557784"/>
                  </a:moveTo>
                  <a:lnTo>
                    <a:pt x="1103376" y="557784"/>
                  </a:lnTo>
                  <a:lnTo>
                    <a:pt x="1103376" y="591312"/>
                  </a:lnTo>
                  <a:lnTo>
                    <a:pt x="1133856" y="591312"/>
                  </a:lnTo>
                  <a:lnTo>
                    <a:pt x="1133856" y="557784"/>
                  </a:lnTo>
                  <a:close/>
                </a:path>
                <a:path w="1911350" h="591820">
                  <a:moveTo>
                    <a:pt x="1133856" y="0"/>
                  </a:moveTo>
                  <a:lnTo>
                    <a:pt x="1103376" y="0"/>
                  </a:lnTo>
                  <a:lnTo>
                    <a:pt x="1103376" y="30480"/>
                  </a:lnTo>
                  <a:lnTo>
                    <a:pt x="1133856" y="30480"/>
                  </a:lnTo>
                  <a:lnTo>
                    <a:pt x="1133856" y="0"/>
                  </a:lnTo>
                  <a:close/>
                </a:path>
                <a:path w="1911350" h="591820">
                  <a:moveTo>
                    <a:pt x="1164336" y="240792"/>
                  </a:moveTo>
                  <a:lnTo>
                    <a:pt x="1130808" y="240792"/>
                  </a:lnTo>
                  <a:lnTo>
                    <a:pt x="1130808" y="271272"/>
                  </a:lnTo>
                  <a:lnTo>
                    <a:pt x="1164336" y="271272"/>
                  </a:lnTo>
                  <a:lnTo>
                    <a:pt x="1164336" y="240792"/>
                  </a:lnTo>
                  <a:close/>
                </a:path>
                <a:path w="1911350" h="591820">
                  <a:moveTo>
                    <a:pt x="1197864" y="557784"/>
                  </a:moveTo>
                  <a:lnTo>
                    <a:pt x="1164336" y="557784"/>
                  </a:lnTo>
                  <a:lnTo>
                    <a:pt x="1164336" y="591312"/>
                  </a:lnTo>
                  <a:lnTo>
                    <a:pt x="1197864" y="591312"/>
                  </a:lnTo>
                  <a:lnTo>
                    <a:pt x="1197864" y="557784"/>
                  </a:lnTo>
                  <a:close/>
                </a:path>
                <a:path w="1911350" h="591820">
                  <a:moveTo>
                    <a:pt x="1197864" y="0"/>
                  </a:moveTo>
                  <a:lnTo>
                    <a:pt x="1164336" y="0"/>
                  </a:lnTo>
                  <a:lnTo>
                    <a:pt x="1164336" y="30480"/>
                  </a:lnTo>
                  <a:lnTo>
                    <a:pt x="1197864" y="30480"/>
                  </a:lnTo>
                  <a:lnTo>
                    <a:pt x="1197864" y="0"/>
                  </a:lnTo>
                  <a:close/>
                </a:path>
                <a:path w="1911350" h="591820">
                  <a:moveTo>
                    <a:pt x="1228344" y="240792"/>
                  </a:moveTo>
                  <a:lnTo>
                    <a:pt x="1194816" y="240792"/>
                  </a:lnTo>
                  <a:lnTo>
                    <a:pt x="1194816" y="271272"/>
                  </a:lnTo>
                  <a:lnTo>
                    <a:pt x="1228344" y="271272"/>
                  </a:lnTo>
                  <a:lnTo>
                    <a:pt x="1228344" y="240792"/>
                  </a:lnTo>
                  <a:close/>
                </a:path>
                <a:path w="1911350" h="591820">
                  <a:moveTo>
                    <a:pt x="1261872" y="557784"/>
                  </a:moveTo>
                  <a:lnTo>
                    <a:pt x="1228344" y="557784"/>
                  </a:lnTo>
                  <a:lnTo>
                    <a:pt x="1228344" y="591312"/>
                  </a:lnTo>
                  <a:lnTo>
                    <a:pt x="1261872" y="591312"/>
                  </a:lnTo>
                  <a:lnTo>
                    <a:pt x="1261872" y="557784"/>
                  </a:lnTo>
                  <a:close/>
                </a:path>
                <a:path w="1911350" h="591820">
                  <a:moveTo>
                    <a:pt x="1261872" y="0"/>
                  </a:moveTo>
                  <a:lnTo>
                    <a:pt x="1228344" y="0"/>
                  </a:lnTo>
                  <a:lnTo>
                    <a:pt x="1228344" y="30480"/>
                  </a:lnTo>
                  <a:lnTo>
                    <a:pt x="1261872" y="30480"/>
                  </a:lnTo>
                  <a:lnTo>
                    <a:pt x="1261872" y="0"/>
                  </a:lnTo>
                  <a:close/>
                </a:path>
                <a:path w="1911350" h="591820">
                  <a:moveTo>
                    <a:pt x="1289304" y="240792"/>
                  </a:moveTo>
                  <a:lnTo>
                    <a:pt x="1258824" y="240792"/>
                  </a:lnTo>
                  <a:lnTo>
                    <a:pt x="1258824" y="271272"/>
                  </a:lnTo>
                  <a:lnTo>
                    <a:pt x="1289304" y="271272"/>
                  </a:lnTo>
                  <a:lnTo>
                    <a:pt x="1289304" y="240792"/>
                  </a:lnTo>
                  <a:close/>
                </a:path>
                <a:path w="1911350" h="591820">
                  <a:moveTo>
                    <a:pt x="1322832" y="557784"/>
                  </a:moveTo>
                  <a:lnTo>
                    <a:pt x="1292352" y="557784"/>
                  </a:lnTo>
                  <a:lnTo>
                    <a:pt x="1292352" y="591312"/>
                  </a:lnTo>
                  <a:lnTo>
                    <a:pt x="1322832" y="591312"/>
                  </a:lnTo>
                  <a:lnTo>
                    <a:pt x="1322832" y="557784"/>
                  </a:lnTo>
                  <a:close/>
                </a:path>
                <a:path w="1911350" h="591820">
                  <a:moveTo>
                    <a:pt x="1322832" y="0"/>
                  </a:moveTo>
                  <a:lnTo>
                    <a:pt x="1292352" y="0"/>
                  </a:lnTo>
                  <a:lnTo>
                    <a:pt x="1292352" y="30480"/>
                  </a:lnTo>
                  <a:lnTo>
                    <a:pt x="1322832" y="30480"/>
                  </a:lnTo>
                  <a:lnTo>
                    <a:pt x="1322832" y="0"/>
                  </a:lnTo>
                  <a:close/>
                </a:path>
                <a:path w="1911350" h="591820">
                  <a:moveTo>
                    <a:pt x="1353312" y="240792"/>
                  </a:moveTo>
                  <a:lnTo>
                    <a:pt x="1322832" y="240792"/>
                  </a:lnTo>
                  <a:lnTo>
                    <a:pt x="1322832" y="271272"/>
                  </a:lnTo>
                  <a:lnTo>
                    <a:pt x="1353312" y="271272"/>
                  </a:lnTo>
                  <a:lnTo>
                    <a:pt x="1353312" y="240792"/>
                  </a:lnTo>
                  <a:close/>
                </a:path>
                <a:path w="1911350" h="591820">
                  <a:moveTo>
                    <a:pt x="1386840" y="557784"/>
                  </a:moveTo>
                  <a:lnTo>
                    <a:pt x="1356360" y="557784"/>
                  </a:lnTo>
                  <a:lnTo>
                    <a:pt x="1356360" y="591312"/>
                  </a:lnTo>
                  <a:lnTo>
                    <a:pt x="1386840" y="591312"/>
                  </a:lnTo>
                  <a:lnTo>
                    <a:pt x="1386840" y="557784"/>
                  </a:lnTo>
                  <a:close/>
                </a:path>
                <a:path w="1911350" h="591820">
                  <a:moveTo>
                    <a:pt x="1386840" y="0"/>
                  </a:moveTo>
                  <a:lnTo>
                    <a:pt x="1356360" y="0"/>
                  </a:lnTo>
                  <a:lnTo>
                    <a:pt x="1356360" y="30480"/>
                  </a:lnTo>
                  <a:lnTo>
                    <a:pt x="1386840" y="30480"/>
                  </a:lnTo>
                  <a:lnTo>
                    <a:pt x="1386840" y="0"/>
                  </a:lnTo>
                  <a:close/>
                </a:path>
                <a:path w="1911350" h="591820">
                  <a:moveTo>
                    <a:pt x="1417320" y="240792"/>
                  </a:moveTo>
                  <a:lnTo>
                    <a:pt x="1386840" y="240792"/>
                  </a:lnTo>
                  <a:lnTo>
                    <a:pt x="1386840" y="271272"/>
                  </a:lnTo>
                  <a:lnTo>
                    <a:pt x="1417320" y="271272"/>
                  </a:lnTo>
                  <a:lnTo>
                    <a:pt x="1417320" y="240792"/>
                  </a:lnTo>
                  <a:close/>
                </a:path>
                <a:path w="1911350" h="591820">
                  <a:moveTo>
                    <a:pt x="1450848" y="557784"/>
                  </a:moveTo>
                  <a:lnTo>
                    <a:pt x="1420368" y="557784"/>
                  </a:lnTo>
                  <a:lnTo>
                    <a:pt x="1420368" y="591312"/>
                  </a:lnTo>
                  <a:lnTo>
                    <a:pt x="1450848" y="591312"/>
                  </a:lnTo>
                  <a:lnTo>
                    <a:pt x="1450848" y="557784"/>
                  </a:lnTo>
                  <a:close/>
                </a:path>
                <a:path w="1911350" h="591820">
                  <a:moveTo>
                    <a:pt x="1450848" y="0"/>
                  </a:moveTo>
                  <a:lnTo>
                    <a:pt x="1420368" y="0"/>
                  </a:lnTo>
                  <a:lnTo>
                    <a:pt x="1420368" y="30480"/>
                  </a:lnTo>
                  <a:lnTo>
                    <a:pt x="1450848" y="30480"/>
                  </a:lnTo>
                  <a:lnTo>
                    <a:pt x="1450848" y="0"/>
                  </a:lnTo>
                  <a:close/>
                </a:path>
                <a:path w="1911350" h="591820">
                  <a:moveTo>
                    <a:pt x="1481328" y="240792"/>
                  </a:moveTo>
                  <a:lnTo>
                    <a:pt x="1450848" y="240792"/>
                  </a:lnTo>
                  <a:lnTo>
                    <a:pt x="1450848" y="271272"/>
                  </a:lnTo>
                  <a:lnTo>
                    <a:pt x="1481328" y="271272"/>
                  </a:lnTo>
                  <a:lnTo>
                    <a:pt x="1481328" y="240792"/>
                  </a:lnTo>
                  <a:close/>
                </a:path>
                <a:path w="1911350" h="591820">
                  <a:moveTo>
                    <a:pt x="1514856" y="557784"/>
                  </a:moveTo>
                  <a:lnTo>
                    <a:pt x="1484376" y="557784"/>
                  </a:lnTo>
                  <a:lnTo>
                    <a:pt x="1484376" y="591312"/>
                  </a:lnTo>
                  <a:lnTo>
                    <a:pt x="1514856" y="591312"/>
                  </a:lnTo>
                  <a:lnTo>
                    <a:pt x="1514856" y="557784"/>
                  </a:lnTo>
                  <a:close/>
                </a:path>
                <a:path w="1911350" h="591820">
                  <a:moveTo>
                    <a:pt x="1514856" y="0"/>
                  </a:moveTo>
                  <a:lnTo>
                    <a:pt x="1484376" y="0"/>
                  </a:lnTo>
                  <a:lnTo>
                    <a:pt x="1484376" y="30480"/>
                  </a:lnTo>
                  <a:lnTo>
                    <a:pt x="1514856" y="30480"/>
                  </a:lnTo>
                  <a:lnTo>
                    <a:pt x="1514856" y="0"/>
                  </a:lnTo>
                  <a:close/>
                </a:path>
                <a:path w="1911350" h="591820">
                  <a:moveTo>
                    <a:pt x="1545336" y="240792"/>
                  </a:moveTo>
                  <a:lnTo>
                    <a:pt x="1511808" y="240792"/>
                  </a:lnTo>
                  <a:lnTo>
                    <a:pt x="1511808" y="271272"/>
                  </a:lnTo>
                  <a:lnTo>
                    <a:pt x="1545336" y="271272"/>
                  </a:lnTo>
                  <a:lnTo>
                    <a:pt x="1545336" y="240792"/>
                  </a:lnTo>
                  <a:close/>
                </a:path>
                <a:path w="1911350" h="591820">
                  <a:moveTo>
                    <a:pt x="1578864" y="557784"/>
                  </a:moveTo>
                  <a:lnTo>
                    <a:pt x="1545336" y="557784"/>
                  </a:lnTo>
                  <a:lnTo>
                    <a:pt x="1545336" y="591312"/>
                  </a:lnTo>
                  <a:lnTo>
                    <a:pt x="1578864" y="591312"/>
                  </a:lnTo>
                  <a:lnTo>
                    <a:pt x="1578864" y="557784"/>
                  </a:lnTo>
                  <a:close/>
                </a:path>
                <a:path w="1911350" h="591820">
                  <a:moveTo>
                    <a:pt x="1578864" y="0"/>
                  </a:moveTo>
                  <a:lnTo>
                    <a:pt x="1545336" y="0"/>
                  </a:lnTo>
                  <a:lnTo>
                    <a:pt x="1545336" y="30480"/>
                  </a:lnTo>
                  <a:lnTo>
                    <a:pt x="1578864" y="30480"/>
                  </a:lnTo>
                  <a:lnTo>
                    <a:pt x="1578864" y="0"/>
                  </a:lnTo>
                  <a:close/>
                </a:path>
                <a:path w="1911350" h="591820">
                  <a:moveTo>
                    <a:pt x="1609344" y="240792"/>
                  </a:moveTo>
                  <a:lnTo>
                    <a:pt x="1575816" y="240792"/>
                  </a:lnTo>
                  <a:lnTo>
                    <a:pt x="1575816" y="271272"/>
                  </a:lnTo>
                  <a:lnTo>
                    <a:pt x="1609344" y="271272"/>
                  </a:lnTo>
                  <a:lnTo>
                    <a:pt x="1609344" y="240792"/>
                  </a:lnTo>
                  <a:close/>
                </a:path>
                <a:path w="1911350" h="591820">
                  <a:moveTo>
                    <a:pt x="1642872" y="557784"/>
                  </a:moveTo>
                  <a:lnTo>
                    <a:pt x="1609344" y="557784"/>
                  </a:lnTo>
                  <a:lnTo>
                    <a:pt x="1609344" y="591312"/>
                  </a:lnTo>
                  <a:lnTo>
                    <a:pt x="1642872" y="591312"/>
                  </a:lnTo>
                  <a:lnTo>
                    <a:pt x="1642872" y="557784"/>
                  </a:lnTo>
                  <a:close/>
                </a:path>
                <a:path w="1911350" h="591820">
                  <a:moveTo>
                    <a:pt x="1642872" y="0"/>
                  </a:moveTo>
                  <a:lnTo>
                    <a:pt x="1609344" y="0"/>
                  </a:lnTo>
                  <a:lnTo>
                    <a:pt x="1609344" y="30480"/>
                  </a:lnTo>
                  <a:lnTo>
                    <a:pt x="1642872" y="30480"/>
                  </a:lnTo>
                  <a:lnTo>
                    <a:pt x="1642872" y="0"/>
                  </a:lnTo>
                  <a:close/>
                </a:path>
                <a:path w="1911350" h="591820">
                  <a:moveTo>
                    <a:pt x="1670304" y="240792"/>
                  </a:moveTo>
                  <a:lnTo>
                    <a:pt x="1639824" y="240792"/>
                  </a:lnTo>
                  <a:lnTo>
                    <a:pt x="1639824" y="271272"/>
                  </a:lnTo>
                  <a:lnTo>
                    <a:pt x="1670304" y="271272"/>
                  </a:lnTo>
                  <a:lnTo>
                    <a:pt x="1670304" y="240792"/>
                  </a:lnTo>
                  <a:close/>
                </a:path>
                <a:path w="1911350" h="591820">
                  <a:moveTo>
                    <a:pt x="1703832" y="557784"/>
                  </a:moveTo>
                  <a:lnTo>
                    <a:pt x="1673352" y="557784"/>
                  </a:lnTo>
                  <a:lnTo>
                    <a:pt x="1673352" y="591312"/>
                  </a:lnTo>
                  <a:lnTo>
                    <a:pt x="1703832" y="591312"/>
                  </a:lnTo>
                  <a:lnTo>
                    <a:pt x="1703832" y="557784"/>
                  </a:lnTo>
                  <a:close/>
                </a:path>
                <a:path w="1911350" h="591820">
                  <a:moveTo>
                    <a:pt x="1703832" y="0"/>
                  </a:moveTo>
                  <a:lnTo>
                    <a:pt x="1673352" y="0"/>
                  </a:lnTo>
                  <a:lnTo>
                    <a:pt x="1673352" y="30480"/>
                  </a:lnTo>
                  <a:lnTo>
                    <a:pt x="1703832" y="30480"/>
                  </a:lnTo>
                  <a:lnTo>
                    <a:pt x="1703832" y="0"/>
                  </a:lnTo>
                  <a:close/>
                </a:path>
                <a:path w="1911350" h="591820">
                  <a:moveTo>
                    <a:pt x="1734312" y="240792"/>
                  </a:moveTo>
                  <a:lnTo>
                    <a:pt x="1703832" y="240792"/>
                  </a:lnTo>
                  <a:lnTo>
                    <a:pt x="1703832" y="271272"/>
                  </a:lnTo>
                  <a:lnTo>
                    <a:pt x="1734312" y="271272"/>
                  </a:lnTo>
                  <a:lnTo>
                    <a:pt x="1734312" y="240792"/>
                  </a:lnTo>
                  <a:close/>
                </a:path>
                <a:path w="1911350" h="591820">
                  <a:moveTo>
                    <a:pt x="1767840" y="557784"/>
                  </a:moveTo>
                  <a:lnTo>
                    <a:pt x="1737360" y="557784"/>
                  </a:lnTo>
                  <a:lnTo>
                    <a:pt x="1737360" y="591312"/>
                  </a:lnTo>
                  <a:lnTo>
                    <a:pt x="1767840" y="591312"/>
                  </a:lnTo>
                  <a:lnTo>
                    <a:pt x="1767840" y="557784"/>
                  </a:lnTo>
                  <a:close/>
                </a:path>
                <a:path w="1911350" h="591820">
                  <a:moveTo>
                    <a:pt x="1767840" y="0"/>
                  </a:moveTo>
                  <a:lnTo>
                    <a:pt x="1737360" y="0"/>
                  </a:lnTo>
                  <a:lnTo>
                    <a:pt x="1737360" y="30480"/>
                  </a:lnTo>
                  <a:lnTo>
                    <a:pt x="1767840" y="30480"/>
                  </a:lnTo>
                  <a:lnTo>
                    <a:pt x="1767840" y="0"/>
                  </a:lnTo>
                  <a:close/>
                </a:path>
                <a:path w="1911350" h="591820">
                  <a:moveTo>
                    <a:pt x="1798320" y="240792"/>
                  </a:moveTo>
                  <a:lnTo>
                    <a:pt x="1767840" y="240792"/>
                  </a:lnTo>
                  <a:lnTo>
                    <a:pt x="1767840" y="271272"/>
                  </a:lnTo>
                  <a:lnTo>
                    <a:pt x="1798320" y="271272"/>
                  </a:lnTo>
                  <a:lnTo>
                    <a:pt x="1798320" y="240792"/>
                  </a:lnTo>
                  <a:close/>
                </a:path>
                <a:path w="1911350" h="591820">
                  <a:moveTo>
                    <a:pt x="1831848" y="557784"/>
                  </a:moveTo>
                  <a:lnTo>
                    <a:pt x="1801368" y="557784"/>
                  </a:lnTo>
                  <a:lnTo>
                    <a:pt x="1801368" y="591312"/>
                  </a:lnTo>
                  <a:lnTo>
                    <a:pt x="1831848" y="591312"/>
                  </a:lnTo>
                  <a:lnTo>
                    <a:pt x="1831848" y="557784"/>
                  </a:lnTo>
                  <a:close/>
                </a:path>
                <a:path w="1911350" h="591820">
                  <a:moveTo>
                    <a:pt x="1831848" y="0"/>
                  </a:moveTo>
                  <a:lnTo>
                    <a:pt x="1801368" y="0"/>
                  </a:lnTo>
                  <a:lnTo>
                    <a:pt x="1801368" y="30480"/>
                  </a:lnTo>
                  <a:lnTo>
                    <a:pt x="1831848" y="30480"/>
                  </a:lnTo>
                  <a:lnTo>
                    <a:pt x="1831848" y="0"/>
                  </a:lnTo>
                  <a:close/>
                </a:path>
                <a:path w="1911350" h="591820">
                  <a:moveTo>
                    <a:pt x="1862328" y="240792"/>
                  </a:moveTo>
                  <a:lnTo>
                    <a:pt x="1831848" y="240792"/>
                  </a:lnTo>
                  <a:lnTo>
                    <a:pt x="1831848" y="271272"/>
                  </a:lnTo>
                  <a:lnTo>
                    <a:pt x="1862328" y="271272"/>
                  </a:lnTo>
                  <a:lnTo>
                    <a:pt x="1862328" y="240792"/>
                  </a:lnTo>
                  <a:close/>
                </a:path>
                <a:path w="1911350" h="591820">
                  <a:moveTo>
                    <a:pt x="1895856" y="557784"/>
                  </a:moveTo>
                  <a:lnTo>
                    <a:pt x="1865376" y="557784"/>
                  </a:lnTo>
                  <a:lnTo>
                    <a:pt x="1865376" y="591312"/>
                  </a:lnTo>
                  <a:lnTo>
                    <a:pt x="1895856" y="591312"/>
                  </a:lnTo>
                  <a:lnTo>
                    <a:pt x="1895856" y="557784"/>
                  </a:lnTo>
                  <a:close/>
                </a:path>
                <a:path w="1911350" h="591820">
                  <a:moveTo>
                    <a:pt x="1895856" y="0"/>
                  </a:moveTo>
                  <a:lnTo>
                    <a:pt x="1865376" y="0"/>
                  </a:lnTo>
                  <a:lnTo>
                    <a:pt x="1865376" y="30480"/>
                  </a:lnTo>
                  <a:lnTo>
                    <a:pt x="1895856" y="30480"/>
                  </a:lnTo>
                  <a:lnTo>
                    <a:pt x="1895856" y="0"/>
                  </a:lnTo>
                  <a:close/>
                </a:path>
                <a:path w="1911350" h="591820">
                  <a:moveTo>
                    <a:pt x="1911096" y="225552"/>
                  </a:moveTo>
                  <a:lnTo>
                    <a:pt x="1880616" y="225552"/>
                  </a:lnTo>
                  <a:lnTo>
                    <a:pt x="1880616" y="256032"/>
                  </a:lnTo>
                  <a:lnTo>
                    <a:pt x="1892808" y="243852"/>
                  </a:lnTo>
                  <a:lnTo>
                    <a:pt x="1892808" y="271272"/>
                  </a:lnTo>
                  <a:lnTo>
                    <a:pt x="1911096" y="271272"/>
                  </a:lnTo>
                  <a:lnTo>
                    <a:pt x="1911096" y="240792"/>
                  </a:lnTo>
                  <a:lnTo>
                    <a:pt x="1911096" y="225552"/>
                  </a:lnTo>
                  <a:close/>
                </a:path>
                <a:path w="1911350" h="591820">
                  <a:moveTo>
                    <a:pt x="1911096" y="161544"/>
                  </a:moveTo>
                  <a:lnTo>
                    <a:pt x="1880616" y="161544"/>
                  </a:lnTo>
                  <a:lnTo>
                    <a:pt x="1880616" y="195072"/>
                  </a:lnTo>
                  <a:lnTo>
                    <a:pt x="1911096" y="195072"/>
                  </a:lnTo>
                  <a:lnTo>
                    <a:pt x="1911096" y="161544"/>
                  </a:lnTo>
                  <a:close/>
                </a:path>
                <a:path w="1911350" h="591820">
                  <a:moveTo>
                    <a:pt x="1911096" y="97536"/>
                  </a:moveTo>
                  <a:lnTo>
                    <a:pt x="1880616" y="97536"/>
                  </a:lnTo>
                  <a:lnTo>
                    <a:pt x="1880616" y="131064"/>
                  </a:lnTo>
                  <a:lnTo>
                    <a:pt x="1911096" y="131064"/>
                  </a:lnTo>
                  <a:lnTo>
                    <a:pt x="1911096" y="97536"/>
                  </a:lnTo>
                  <a:close/>
                </a:path>
                <a:path w="1911350" h="591820">
                  <a:moveTo>
                    <a:pt x="1911096" y="33528"/>
                  </a:moveTo>
                  <a:lnTo>
                    <a:pt x="1880616" y="33528"/>
                  </a:lnTo>
                  <a:lnTo>
                    <a:pt x="1880616" y="67056"/>
                  </a:lnTo>
                  <a:lnTo>
                    <a:pt x="1911096" y="67056"/>
                  </a:lnTo>
                  <a:lnTo>
                    <a:pt x="1911096" y="33528"/>
                  </a:lnTo>
                  <a:close/>
                </a:path>
              </a:pathLst>
            </a:custGeom>
            <a:solidFill>
              <a:srgbClr val="FF0000"/>
            </a:solidFill>
          </p:spPr>
          <p:txBody>
            <a:bodyPr wrap="square" lIns="0" tIns="0" rIns="0" bIns="0" rtlCol="0"/>
            <a:lstStyle/>
            <a:p>
              <a:endParaRPr/>
            </a:p>
          </p:txBody>
        </p:sp>
        <p:sp>
          <p:nvSpPr>
            <p:cNvPr id="25" name="object 25"/>
            <p:cNvSpPr/>
            <p:nvPr/>
          </p:nvSpPr>
          <p:spPr>
            <a:xfrm>
              <a:off x="1237488" y="3691635"/>
              <a:ext cx="1911350" cy="832485"/>
            </a:xfrm>
            <a:custGeom>
              <a:avLst/>
              <a:gdLst/>
              <a:ahLst/>
              <a:cxnLst/>
              <a:rect l="l" t="t" r="r" b="b"/>
              <a:pathLst>
                <a:path w="1911350" h="832485">
                  <a:moveTo>
                    <a:pt x="30480" y="789432"/>
                  </a:moveTo>
                  <a:lnTo>
                    <a:pt x="0" y="789432"/>
                  </a:lnTo>
                  <a:lnTo>
                    <a:pt x="0" y="832104"/>
                  </a:lnTo>
                  <a:lnTo>
                    <a:pt x="21336" y="832104"/>
                  </a:lnTo>
                  <a:lnTo>
                    <a:pt x="21336" y="805891"/>
                  </a:lnTo>
                  <a:lnTo>
                    <a:pt x="30480" y="816864"/>
                  </a:lnTo>
                  <a:lnTo>
                    <a:pt x="30480" y="798576"/>
                  </a:lnTo>
                  <a:lnTo>
                    <a:pt x="30480" y="789432"/>
                  </a:lnTo>
                  <a:close/>
                </a:path>
                <a:path w="1911350" h="832485">
                  <a:moveTo>
                    <a:pt x="30480" y="725424"/>
                  </a:moveTo>
                  <a:lnTo>
                    <a:pt x="0" y="725424"/>
                  </a:lnTo>
                  <a:lnTo>
                    <a:pt x="0" y="758952"/>
                  </a:lnTo>
                  <a:lnTo>
                    <a:pt x="30480" y="758952"/>
                  </a:lnTo>
                  <a:lnTo>
                    <a:pt x="30480" y="725424"/>
                  </a:lnTo>
                  <a:close/>
                </a:path>
                <a:path w="1911350" h="832485">
                  <a:moveTo>
                    <a:pt x="30480" y="664464"/>
                  </a:moveTo>
                  <a:lnTo>
                    <a:pt x="0" y="664464"/>
                  </a:lnTo>
                  <a:lnTo>
                    <a:pt x="0" y="694944"/>
                  </a:lnTo>
                  <a:lnTo>
                    <a:pt x="30480" y="694944"/>
                  </a:lnTo>
                  <a:lnTo>
                    <a:pt x="30480" y="664464"/>
                  </a:lnTo>
                  <a:close/>
                </a:path>
                <a:path w="1911350" h="832485">
                  <a:moveTo>
                    <a:pt x="30480" y="600456"/>
                  </a:moveTo>
                  <a:lnTo>
                    <a:pt x="0" y="600456"/>
                  </a:lnTo>
                  <a:lnTo>
                    <a:pt x="0" y="630936"/>
                  </a:lnTo>
                  <a:lnTo>
                    <a:pt x="30480" y="630936"/>
                  </a:lnTo>
                  <a:lnTo>
                    <a:pt x="30480" y="600456"/>
                  </a:lnTo>
                  <a:close/>
                </a:path>
                <a:path w="1911350" h="832485">
                  <a:moveTo>
                    <a:pt x="30480" y="231648"/>
                  </a:moveTo>
                  <a:lnTo>
                    <a:pt x="0" y="231648"/>
                  </a:lnTo>
                  <a:lnTo>
                    <a:pt x="0" y="271272"/>
                  </a:lnTo>
                  <a:lnTo>
                    <a:pt x="21336" y="271272"/>
                  </a:lnTo>
                  <a:lnTo>
                    <a:pt x="21336" y="246888"/>
                  </a:lnTo>
                  <a:lnTo>
                    <a:pt x="30480" y="256032"/>
                  </a:lnTo>
                  <a:lnTo>
                    <a:pt x="30480" y="240792"/>
                  </a:lnTo>
                  <a:lnTo>
                    <a:pt x="30480" y="231648"/>
                  </a:lnTo>
                  <a:close/>
                </a:path>
                <a:path w="1911350" h="832485">
                  <a:moveTo>
                    <a:pt x="30480" y="167640"/>
                  </a:moveTo>
                  <a:lnTo>
                    <a:pt x="0" y="167640"/>
                  </a:lnTo>
                  <a:lnTo>
                    <a:pt x="0" y="198120"/>
                  </a:lnTo>
                  <a:lnTo>
                    <a:pt x="30480" y="198120"/>
                  </a:lnTo>
                  <a:lnTo>
                    <a:pt x="30480" y="167640"/>
                  </a:lnTo>
                  <a:close/>
                </a:path>
                <a:path w="1911350" h="832485">
                  <a:moveTo>
                    <a:pt x="30480" y="103632"/>
                  </a:moveTo>
                  <a:lnTo>
                    <a:pt x="0" y="103632"/>
                  </a:lnTo>
                  <a:lnTo>
                    <a:pt x="0" y="137160"/>
                  </a:lnTo>
                  <a:lnTo>
                    <a:pt x="30480" y="137160"/>
                  </a:lnTo>
                  <a:lnTo>
                    <a:pt x="30480" y="103632"/>
                  </a:lnTo>
                  <a:close/>
                </a:path>
                <a:path w="1911350" h="832485">
                  <a:moveTo>
                    <a:pt x="30480" y="39624"/>
                  </a:moveTo>
                  <a:lnTo>
                    <a:pt x="0" y="39624"/>
                  </a:lnTo>
                  <a:lnTo>
                    <a:pt x="0" y="73152"/>
                  </a:lnTo>
                  <a:lnTo>
                    <a:pt x="30480" y="73152"/>
                  </a:lnTo>
                  <a:lnTo>
                    <a:pt x="30480" y="39624"/>
                  </a:lnTo>
                  <a:close/>
                </a:path>
                <a:path w="1911350" h="832485">
                  <a:moveTo>
                    <a:pt x="54864" y="560832"/>
                  </a:moveTo>
                  <a:lnTo>
                    <a:pt x="21336" y="560832"/>
                  </a:lnTo>
                  <a:lnTo>
                    <a:pt x="21336" y="591312"/>
                  </a:lnTo>
                  <a:lnTo>
                    <a:pt x="54864" y="591312"/>
                  </a:lnTo>
                  <a:lnTo>
                    <a:pt x="54864" y="560832"/>
                  </a:lnTo>
                  <a:close/>
                </a:path>
                <a:path w="1911350" h="832485">
                  <a:moveTo>
                    <a:pt x="54864" y="0"/>
                  </a:moveTo>
                  <a:lnTo>
                    <a:pt x="21336" y="0"/>
                  </a:lnTo>
                  <a:lnTo>
                    <a:pt x="21336" y="33528"/>
                  </a:lnTo>
                  <a:lnTo>
                    <a:pt x="54864" y="33528"/>
                  </a:lnTo>
                  <a:lnTo>
                    <a:pt x="54864" y="0"/>
                  </a:lnTo>
                  <a:close/>
                </a:path>
                <a:path w="1911350" h="832485">
                  <a:moveTo>
                    <a:pt x="85344" y="798576"/>
                  </a:moveTo>
                  <a:lnTo>
                    <a:pt x="51816" y="798576"/>
                  </a:lnTo>
                  <a:lnTo>
                    <a:pt x="51816" y="832104"/>
                  </a:lnTo>
                  <a:lnTo>
                    <a:pt x="85344" y="832104"/>
                  </a:lnTo>
                  <a:lnTo>
                    <a:pt x="85344" y="798576"/>
                  </a:lnTo>
                  <a:close/>
                </a:path>
                <a:path w="1911350" h="832485">
                  <a:moveTo>
                    <a:pt x="85344" y="240792"/>
                  </a:moveTo>
                  <a:lnTo>
                    <a:pt x="51816" y="240792"/>
                  </a:lnTo>
                  <a:lnTo>
                    <a:pt x="51816" y="271272"/>
                  </a:lnTo>
                  <a:lnTo>
                    <a:pt x="85344" y="271272"/>
                  </a:lnTo>
                  <a:lnTo>
                    <a:pt x="85344" y="240792"/>
                  </a:lnTo>
                  <a:close/>
                </a:path>
                <a:path w="1911350" h="832485">
                  <a:moveTo>
                    <a:pt x="118872" y="560832"/>
                  </a:moveTo>
                  <a:lnTo>
                    <a:pt x="85344" y="560832"/>
                  </a:lnTo>
                  <a:lnTo>
                    <a:pt x="85344" y="591312"/>
                  </a:lnTo>
                  <a:lnTo>
                    <a:pt x="118872" y="591312"/>
                  </a:lnTo>
                  <a:lnTo>
                    <a:pt x="118872" y="560832"/>
                  </a:lnTo>
                  <a:close/>
                </a:path>
                <a:path w="1911350" h="832485">
                  <a:moveTo>
                    <a:pt x="118872" y="0"/>
                  </a:moveTo>
                  <a:lnTo>
                    <a:pt x="85344" y="0"/>
                  </a:lnTo>
                  <a:lnTo>
                    <a:pt x="85344" y="33528"/>
                  </a:lnTo>
                  <a:lnTo>
                    <a:pt x="118872" y="33528"/>
                  </a:lnTo>
                  <a:lnTo>
                    <a:pt x="118872" y="0"/>
                  </a:lnTo>
                  <a:close/>
                </a:path>
                <a:path w="1911350" h="832485">
                  <a:moveTo>
                    <a:pt x="146304" y="798576"/>
                  </a:moveTo>
                  <a:lnTo>
                    <a:pt x="115824" y="798576"/>
                  </a:lnTo>
                  <a:lnTo>
                    <a:pt x="115824" y="832104"/>
                  </a:lnTo>
                  <a:lnTo>
                    <a:pt x="146304" y="832104"/>
                  </a:lnTo>
                  <a:lnTo>
                    <a:pt x="146304" y="798576"/>
                  </a:lnTo>
                  <a:close/>
                </a:path>
                <a:path w="1911350" h="832485">
                  <a:moveTo>
                    <a:pt x="146304" y="240792"/>
                  </a:moveTo>
                  <a:lnTo>
                    <a:pt x="115824" y="240792"/>
                  </a:lnTo>
                  <a:lnTo>
                    <a:pt x="115824" y="271272"/>
                  </a:lnTo>
                  <a:lnTo>
                    <a:pt x="146304" y="271272"/>
                  </a:lnTo>
                  <a:lnTo>
                    <a:pt x="146304" y="240792"/>
                  </a:lnTo>
                  <a:close/>
                </a:path>
                <a:path w="1911350" h="832485">
                  <a:moveTo>
                    <a:pt x="179832" y="560832"/>
                  </a:moveTo>
                  <a:lnTo>
                    <a:pt x="149352" y="560832"/>
                  </a:lnTo>
                  <a:lnTo>
                    <a:pt x="149352" y="591312"/>
                  </a:lnTo>
                  <a:lnTo>
                    <a:pt x="179832" y="591312"/>
                  </a:lnTo>
                  <a:lnTo>
                    <a:pt x="179832" y="560832"/>
                  </a:lnTo>
                  <a:close/>
                </a:path>
                <a:path w="1911350" h="832485">
                  <a:moveTo>
                    <a:pt x="179832" y="0"/>
                  </a:moveTo>
                  <a:lnTo>
                    <a:pt x="149352" y="0"/>
                  </a:lnTo>
                  <a:lnTo>
                    <a:pt x="149352" y="33528"/>
                  </a:lnTo>
                  <a:lnTo>
                    <a:pt x="179832" y="33528"/>
                  </a:lnTo>
                  <a:lnTo>
                    <a:pt x="179832" y="0"/>
                  </a:lnTo>
                  <a:close/>
                </a:path>
                <a:path w="1911350" h="832485">
                  <a:moveTo>
                    <a:pt x="210312" y="798576"/>
                  </a:moveTo>
                  <a:lnTo>
                    <a:pt x="179832" y="798576"/>
                  </a:lnTo>
                  <a:lnTo>
                    <a:pt x="179832" y="832104"/>
                  </a:lnTo>
                  <a:lnTo>
                    <a:pt x="210312" y="832104"/>
                  </a:lnTo>
                  <a:lnTo>
                    <a:pt x="210312" y="798576"/>
                  </a:lnTo>
                  <a:close/>
                </a:path>
                <a:path w="1911350" h="832485">
                  <a:moveTo>
                    <a:pt x="210312" y="240792"/>
                  </a:moveTo>
                  <a:lnTo>
                    <a:pt x="179832" y="240792"/>
                  </a:lnTo>
                  <a:lnTo>
                    <a:pt x="179832" y="271272"/>
                  </a:lnTo>
                  <a:lnTo>
                    <a:pt x="210312" y="271272"/>
                  </a:lnTo>
                  <a:lnTo>
                    <a:pt x="210312" y="240792"/>
                  </a:lnTo>
                  <a:close/>
                </a:path>
                <a:path w="1911350" h="832485">
                  <a:moveTo>
                    <a:pt x="243840" y="560832"/>
                  </a:moveTo>
                  <a:lnTo>
                    <a:pt x="213360" y="560832"/>
                  </a:lnTo>
                  <a:lnTo>
                    <a:pt x="213360" y="591312"/>
                  </a:lnTo>
                  <a:lnTo>
                    <a:pt x="243840" y="591312"/>
                  </a:lnTo>
                  <a:lnTo>
                    <a:pt x="243840" y="560832"/>
                  </a:lnTo>
                  <a:close/>
                </a:path>
                <a:path w="1911350" h="832485">
                  <a:moveTo>
                    <a:pt x="243840" y="0"/>
                  </a:moveTo>
                  <a:lnTo>
                    <a:pt x="213360" y="0"/>
                  </a:lnTo>
                  <a:lnTo>
                    <a:pt x="213360" y="33528"/>
                  </a:lnTo>
                  <a:lnTo>
                    <a:pt x="243840" y="33528"/>
                  </a:lnTo>
                  <a:lnTo>
                    <a:pt x="243840" y="0"/>
                  </a:lnTo>
                  <a:close/>
                </a:path>
                <a:path w="1911350" h="832485">
                  <a:moveTo>
                    <a:pt x="274320" y="798576"/>
                  </a:moveTo>
                  <a:lnTo>
                    <a:pt x="243840" y="798576"/>
                  </a:lnTo>
                  <a:lnTo>
                    <a:pt x="243840" y="832104"/>
                  </a:lnTo>
                  <a:lnTo>
                    <a:pt x="274320" y="832104"/>
                  </a:lnTo>
                  <a:lnTo>
                    <a:pt x="274320" y="798576"/>
                  </a:lnTo>
                  <a:close/>
                </a:path>
                <a:path w="1911350" h="832485">
                  <a:moveTo>
                    <a:pt x="274320" y="240792"/>
                  </a:moveTo>
                  <a:lnTo>
                    <a:pt x="243840" y="240792"/>
                  </a:lnTo>
                  <a:lnTo>
                    <a:pt x="243840" y="271272"/>
                  </a:lnTo>
                  <a:lnTo>
                    <a:pt x="274320" y="271272"/>
                  </a:lnTo>
                  <a:lnTo>
                    <a:pt x="274320" y="240792"/>
                  </a:lnTo>
                  <a:close/>
                </a:path>
                <a:path w="1911350" h="832485">
                  <a:moveTo>
                    <a:pt x="307848" y="560832"/>
                  </a:moveTo>
                  <a:lnTo>
                    <a:pt x="277368" y="560832"/>
                  </a:lnTo>
                  <a:lnTo>
                    <a:pt x="277368" y="591312"/>
                  </a:lnTo>
                  <a:lnTo>
                    <a:pt x="307848" y="591312"/>
                  </a:lnTo>
                  <a:lnTo>
                    <a:pt x="307848" y="560832"/>
                  </a:lnTo>
                  <a:close/>
                </a:path>
                <a:path w="1911350" h="832485">
                  <a:moveTo>
                    <a:pt x="307848" y="0"/>
                  </a:moveTo>
                  <a:lnTo>
                    <a:pt x="277368" y="0"/>
                  </a:lnTo>
                  <a:lnTo>
                    <a:pt x="277368" y="33528"/>
                  </a:lnTo>
                  <a:lnTo>
                    <a:pt x="307848" y="33528"/>
                  </a:lnTo>
                  <a:lnTo>
                    <a:pt x="307848" y="0"/>
                  </a:lnTo>
                  <a:close/>
                </a:path>
                <a:path w="1911350" h="832485">
                  <a:moveTo>
                    <a:pt x="338328" y="798576"/>
                  </a:moveTo>
                  <a:lnTo>
                    <a:pt x="307848" y="798576"/>
                  </a:lnTo>
                  <a:lnTo>
                    <a:pt x="307848" y="832104"/>
                  </a:lnTo>
                  <a:lnTo>
                    <a:pt x="338328" y="832104"/>
                  </a:lnTo>
                  <a:lnTo>
                    <a:pt x="338328" y="798576"/>
                  </a:lnTo>
                  <a:close/>
                </a:path>
                <a:path w="1911350" h="832485">
                  <a:moveTo>
                    <a:pt x="338328" y="240792"/>
                  </a:moveTo>
                  <a:lnTo>
                    <a:pt x="307848" y="240792"/>
                  </a:lnTo>
                  <a:lnTo>
                    <a:pt x="307848" y="271272"/>
                  </a:lnTo>
                  <a:lnTo>
                    <a:pt x="338328" y="271272"/>
                  </a:lnTo>
                  <a:lnTo>
                    <a:pt x="338328" y="240792"/>
                  </a:lnTo>
                  <a:close/>
                </a:path>
                <a:path w="1911350" h="832485">
                  <a:moveTo>
                    <a:pt x="371856" y="560832"/>
                  </a:moveTo>
                  <a:lnTo>
                    <a:pt x="341376" y="560832"/>
                  </a:lnTo>
                  <a:lnTo>
                    <a:pt x="341376" y="591312"/>
                  </a:lnTo>
                  <a:lnTo>
                    <a:pt x="371856" y="591312"/>
                  </a:lnTo>
                  <a:lnTo>
                    <a:pt x="371856" y="560832"/>
                  </a:lnTo>
                  <a:close/>
                </a:path>
                <a:path w="1911350" h="832485">
                  <a:moveTo>
                    <a:pt x="371856" y="0"/>
                  </a:moveTo>
                  <a:lnTo>
                    <a:pt x="341376" y="0"/>
                  </a:lnTo>
                  <a:lnTo>
                    <a:pt x="341376" y="33528"/>
                  </a:lnTo>
                  <a:lnTo>
                    <a:pt x="371856" y="33528"/>
                  </a:lnTo>
                  <a:lnTo>
                    <a:pt x="371856" y="0"/>
                  </a:lnTo>
                  <a:close/>
                </a:path>
                <a:path w="1911350" h="832485">
                  <a:moveTo>
                    <a:pt x="402336" y="798576"/>
                  </a:moveTo>
                  <a:lnTo>
                    <a:pt x="368808" y="798576"/>
                  </a:lnTo>
                  <a:lnTo>
                    <a:pt x="368808" y="832104"/>
                  </a:lnTo>
                  <a:lnTo>
                    <a:pt x="402336" y="832104"/>
                  </a:lnTo>
                  <a:lnTo>
                    <a:pt x="402336" y="798576"/>
                  </a:lnTo>
                  <a:close/>
                </a:path>
                <a:path w="1911350" h="832485">
                  <a:moveTo>
                    <a:pt x="402336" y="240792"/>
                  </a:moveTo>
                  <a:lnTo>
                    <a:pt x="368808" y="240792"/>
                  </a:lnTo>
                  <a:lnTo>
                    <a:pt x="368808" y="271272"/>
                  </a:lnTo>
                  <a:lnTo>
                    <a:pt x="402336" y="271272"/>
                  </a:lnTo>
                  <a:lnTo>
                    <a:pt x="402336" y="240792"/>
                  </a:lnTo>
                  <a:close/>
                </a:path>
                <a:path w="1911350" h="832485">
                  <a:moveTo>
                    <a:pt x="435864" y="560832"/>
                  </a:moveTo>
                  <a:lnTo>
                    <a:pt x="402336" y="560832"/>
                  </a:lnTo>
                  <a:lnTo>
                    <a:pt x="402336" y="591312"/>
                  </a:lnTo>
                  <a:lnTo>
                    <a:pt x="435864" y="591312"/>
                  </a:lnTo>
                  <a:lnTo>
                    <a:pt x="435864" y="560832"/>
                  </a:lnTo>
                  <a:close/>
                </a:path>
                <a:path w="1911350" h="832485">
                  <a:moveTo>
                    <a:pt x="435864" y="0"/>
                  </a:moveTo>
                  <a:lnTo>
                    <a:pt x="402336" y="0"/>
                  </a:lnTo>
                  <a:lnTo>
                    <a:pt x="402336" y="33528"/>
                  </a:lnTo>
                  <a:lnTo>
                    <a:pt x="435864" y="33528"/>
                  </a:lnTo>
                  <a:lnTo>
                    <a:pt x="435864" y="0"/>
                  </a:lnTo>
                  <a:close/>
                </a:path>
                <a:path w="1911350" h="832485">
                  <a:moveTo>
                    <a:pt x="466344" y="798576"/>
                  </a:moveTo>
                  <a:lnTo>
                    <a:pt x="432816" y="798576"/>
                  </a:lnTo>
                  <a:lnTo>
                    <a:pt x="432816" y="832104"/>
                  </a:lnTo>
                  <a:lnTo>
                    <a:pt x="466344" y="832104"/>
                  </a:lnTo>
                  <a:lnTo>
                    <a:pt x="466344" y="798576"/>
                  </a:lnTo>
                  <a:close/>
                </a:path>
                <a:path w="1911350" h="832485">
                  <a:moveTo>
                    <a:pt x="466344" y="240792"/>
                  </a:moveTo>
                  <a:lnTo>
                    <a:pt x="432816" y="240792"/>
                  </a:lnTo>
                  <a:lnTo>
                    <a:pt x="432816" y="271272"/>
                  </a:lnTo>
                  <a:lnTo>
                    <a:pt x="466344" y="271272"/>
                  </a:lnTo>
                  <a:lnTo>
                    <a:pt x="466344" y="240792"/>
                  </a:lnTo>
                  <a:close/>
                </a:path>
                <a:path w="1911350" h="832485">
                  <a:moveTo>
                    <a:pt x="499872" y="560832"/>
                  </a:moveTo>
                  <a:lnTo>
                    <a:pt x="466344" y="560832"/>
                  </a:lnTo>
                  <a:lnTo>
                    <a:pt x="466344" y="591312"/>
                  </a:lnTo>
                  <a:lnTo>
                    <a:pt x="499872" y="591312"/>
                  </a:lnTo>
                  <a:lnTo>
                    <a:pt x="499872" y="560832"/>
                  </a:lnTo>
                  <a:close/>
                </a:path>
                <a:path w="1911350" h="832485">
                  <a:moveTo>
                    <a:pt x="499872" y="0"/>
                  </a:moveTo>
                  <a:lnTo>
                    <a:pt x="466344" y="0"/>
                  </a:lnTo>
                  <a:lnTo>
                    <a:pt x="466344" y="33528"/>
                  </a:lnTo>
                  <a:lnTo>
                    <a:pt x="499872" y="33528"/>
                  </a:lnTo>
                  <a:lnTo>
                    <a:pt x="499872" y="0"/>
                  </a:lnTo>
                  <a:close/>
                </a:path>
                <a:path w="1911350" h="832485">
                  <a:moveTo>
                    <a:pt x="527304" y="798576"/>
                  </a:moveTo>
                  <a:lnTo>
                    <a:pt x="496824" y="798576"/>
                  </a:lnTo>
                  <a:lnTo>
                    <a:pt x="496824" y="832104"/>
                  </a:lnTo>
                  <a:lnTo>
                    <a:pt x="527304" y="832104"/>
                  </a:lnTo>
                  <a:lnTo>
                    <a:pt x="527304" y="798576"/>
                  </a:lnTo>
                  <a:close/>
                </a:path>
                <a:path w="1911350" h="832485">
                  <a:moveTo>
                    <a:pt x="527304" y="240792"/>
                  </a:moveTo>
                  <a:lnTo>
                    <a:pt x="496824" y="240792"/>
                  </a:lnTo>
                  <a:lnTo>
                    <a:pt x="496824" y="271272"/>
                  </a:lnTo>
                  <a:lnTo>
                    <a:pt x="527304" y="271272"/>
                  </a:lnTo>
                  <a:lnTo>
                    <a:pt x="527304" y="240792"/>
                  </a:lnTo>
                  <a:close/>
                </a:path>
                <a:path w="1911350" h="832485">
                  <a:moveTo>
                    <a:pt x="560832" y="560832"/>
                  </a:moveTo>
                  <a:lnTo>
                    <a:pt x="530352" y="560832"/>
                  </a:lnTo>
                  <a:lnTo>
                    <a:pt x="530352" y="591312"/>
                  </a:lnTo>
                  <a:lnTo>
                    <a:pt x="560832" y="591312"/>
                  </a:lnTo>
                  <a:lnTo>
                    <a:pt x="560832" y="560832"/>
                  </a:lnTo>
                  <a:close/>
                </a:path>
                <a:path w="1911350" h="832485">
                  <a:moveTo>
                    <a:pt x="560832" y="0"/>
                  </a:moveTo>
                  <a:lnTo>
                    <a:pt x="530352" y="0"/>
                  </a:lnTo>
                  <a:lnTo>
                    <a:pt x="530352" y="33528"/>
                  </a:lnTo>
                  <a:lnTo>
                    <a:pt x="560832" y="33528"/>
                  </a:lnTo>
                  <a:lnTo>
                    <a:pt x="560832" y="0"/>
                  </a:lnTo>
                  <a:close/>
                </a:path>
                <a:path w="1911350" h="832485">
                  <a:moveTo>
                    <a:pt x="591312" y="798576"/>
                  </a:moveTo>
                  <a:lnTo>
                    <a:pt x="560832" y="798576"/>
                  </a:lnTo>
                  <a:lnTo>
                    <a:pt x="560832" y="832104"/>
                  </a:lnTo>
                  <a:lnTo>
                    <a:pt x="591312" y="832104"/>
                  </a:lnTo>
                  <a:lnTo>
                    <a:pt x="591312" y="798576"/>
                  </a:lnTo>
                  <a:close/>
                </a:path>
                <a:path w="1911350" h="832485">
                  <a:moveTo>
                    <a:pt x="591312" y="240792"/>
                  </a:moveTo>
                  <a:lnTo>
                    <a:pt x="560832" y="240792"/>
                  </a:lnTo>
                  <a:lnTo>
                    <a:pt x="560832" y="271272"/>
                  </a:lnTo>
                  <a:lnTo>
                    <a:pt x="591312" y="271272"/>
                  </a:lnTo>
                  <a:lnTo>
                    <a:pt x="591312" y="240792"/>
                  </a:lnTo>
                  <a:close/>
                </a:path>
                <a:path w="1911350" h="832485">
                  <a:moveTo>
                    <a:pt x="624840" y="560832"/>
                  </a:moveTo>
                  <a:lnTo>
                    <a:pt x="594360" y="560832"/>
                  </a:lnTo>
                  <a:lnTo>
                    <a:pt x="594360" y="591312"/>
                  </a:lnTo>
                  <a:lnTo>
                    <a:pt x="624840" y="591312"/>
                  </a:lnTo>
                  <a:lnTo>
                    <a:pt x="624840" y="560832"/>
                  </a:lnTo>
                  <a:close/>
                </a:path>
                <a:path w="1911350" h="832485">
                  <a:moveTo>
                    <a:pt x="624840" y="0"/>
                  </a:moveTo>
                  <a:lnTo>
                    <a:pt x="594360" y="0"/>
                  </a:lnTo>
                  <a:lnTo>
                    <a:pt x="594360" y="33528"/>
                  </a:lnTo>
                  <a:lnTo>
                    <a:pt x="624840" y="33528"/>
                  </a:lnTo>
                  <a:lnTo>
                    <a:pt x="624840" y="0"/>
                  </a:lnTo>
                  <a:close/>
                </a:path>
                <a:path w="1911350" h="832485">
                  <a:moveTo>
                    <a:pt x="655320" y="798576"/>
                  </a:moveTo>
                  <a:lnTo>
                    <a:pt x="624840" y="798576"/>
                  </a:lnTo>
                  <a:lnTo>
                    <a:pt x="624840" y="832104"/>
                  </a:lnTo>
                  <a:lnTo>
                    <a:pt x="655320" y="832104"/>
                  </a:lnTo>
                  <a:lnTo>
                    <a:pt x="655320" y="798576"/>
                  </a:lnTo>
                  <a:close/>
                </a:path>
                <a:path w="1911350" h="832485">
                  <a:moveTo>
                    <a:pt x="655320" y="240792"/>
                  </a:moveTo>
                  <a:lnTo>
                    <a:pt x="624840" y="240792"/>
                  </a:lnTo>
                  <a:lnTo>
                    <a:pt x="624840" y="271272"/>
                  </a:lnTo>
                  <a:lnTo>
                    <a:pt x="655320" y="271272"/>
                  </a:lnTo>
                  <a:lnTo>
                    <a:pt x="655320" y="240792"/>
                  </a:lnTo>
                  <a:close/>
                </a:path>
                <a:path w="1911350" h="832485">
                  <a:moveTo>
                    <a:pt x="688848" y="560832"/>
                  </a:moveTo>
                  <a:lnTo>
                    <a:pt x="658368" y="560832"/>
                  </a:lnTo>
                  <a:lnTo>
                    <a:pt x="658368" y="591312"/>
                  </a:lnTo>
                  <a:lnTo>
                    <a:pt x="688848" y="591312"/>
                  </a:lnTo>
                  <a:lnTo>
                    <a:pt x="688848" y="560832"/>
                  </a:lnTo>
                  <a:close/>
                </a:path>
                <a:path w="1911350" h="832485">
                  <a:moveTo>
                    <a:pt x="719328" y="798576"/>
                  </a:moveTo>
                  <a:lnTo>
                    <a:pt x="688848" y="798576"/>
                  </a:lnTo>
                  <a:lnTo>
                    <a:pt x="688848" y="832104"/>
                  </a:lnTo>
                  <a:lnTo>
                    <a:pt x="719328" y="832104"/>
                  </a:lnTo>
                  <a:lnTo>
                    <a:pt x="719328" y="798576"/>
                  </a:lnTo>
                  <a:close/>
                </a:path>
                <a:path w="1911350" h="832485">
                  <a:moveTo>
                    <a:pt x="719328" y="240792"/>
                  </a:moveTo>
                  <a:lnTo>
                    <a:pt x="688848" y="240792"/>
                  </a:lnTo>
                  <a:lnTo>
                    <a:pt x="688848" y="271272"/>
                  </a:lnTo>
                  <a:lnTo>
                    <a:pt x="719328" y="271272"/>
                  </a:lnTo>
                  <a:lnTo>
                    <a:pt x="719328" y="240792"/>
                  </a:lnTo>
                  <a:close/>
                </a:path>
                <a:path w="1911350" h="832485">
                  <a:moveTo>
                    <a:pt x="752856" y="560832"/>
                  </a:moveTo>
                  <a:lnTo>
                    <a:pt x="722376" y="560832"/>
                  </a:lnTo>
                  <a:lnTo>
                    <a:pt x="722376" y="591312"/>
                  </a:lnTo>
                  <a:lnTo>
                    <a:pt x="752856" y="591312"/>
                  </a:lnTo>
                  <a:lnTo>
                    <a:pt x="752856" y="560832"/>
                  </a:lnTo>
                  <a:close/>
                </a:path>
                <a:path w="1911350" h="832485">
                  <a:moveTo>
                    <a:pt x="783336" y="798576"/>
                  </a:moveTo>
                  <a:lnTo>
                    <a:pt x="749808" y="798576"/>
                  </a:lnTo>
                  <a:lnTo>
                    <a:pt x="749808" y="832104"/>
                  </a:lnTo>
                  <a:lnTo>
                    <a:pt x="783336" y="832104"/>
                  </a:lnTo>
                  <a:lnTo>
                    <a:pt x="783336" y="798576"/>
                  </a:lnTo>
                  <a:close/>
                </a:path>
                <a:path w="1911350" h="832485">
                  <a:moveTo>
                    <a:pt x="783336" y="240792"/>
                  </a:moveTo>
                  <a:lnTo>
                    <a:pt x="749808" y="240792"/>
                  </a:lnTo>
                  <a:lnTo>
                    <a:pt x="749808" y="271272"/>
                  </a:lnTo>
                  <a:lnTo>
                    <a:pt x="783336" y="271272"/>
                  </a:lnTo>
                  <a:lnTo>
                    <a:pt x="783336" y="240792"/>
                  </a:lnTo>
                  <a:close/>
                </a:path>
                <a:path w="1911350" h="832485">
                  <a:moveTo>
                    <a:pt x="816864" y="560832"/>
                  </a:moveTo>
                  <a:lnTo>
                    <a:pt x="783336" y="560832"/>
                  </a:lnTo>
                  <a:lnTo>
                    <a:pt x="783336" y="591312"/>
                  </a:lnTo>
                  <a:lnTo>
                    <a:pt x="816864" y="591312"/>
                  </a:lnTo>
                  <a:lnTo>
                    <a:pt x="816864" y="560832"/>
                  </a:lnTo>
                  <a:close/>
                </a:path>
                <a:path w="1911350" h="832485">
                  <a:moveTo>
                    <a:pt x="847344" y="798576"/>
                  </a:moveTo>
                  <a:lnTo>
                    <a:pt x="813816" y="798576"/>
                  </a:lnTo>
                  <a:lnTo>
                    <a:pt x="813816" y="832104"/>
                  </a:lnTo>
                  <a:lnTo>
                    <a:pt x="847344" y="832104"/>
                  </a:lnTo>
                  <a:lnTo>
                    <a:pt x="847344" y="798576"/>
                  </a:lnTo>
                  <a:close/>
                </a:path>
                <a:path w="1911350" h="832485">
                  <a:moveTo>
                    <a:pt x="847344" y="240792"/>
                  </a:moveTo>
                  <a:lnTo>
                    <a:pt x="813816" y="240792"/>
                  </a:lnTo>
                  <a:lnTo>
                    <a:pt x="813816" y="271272"/>
                  </a:lnTo>
                  <a:lnTo>
                    <a:pt x="847344" y="271272"/>
                  </a:lnTo>
                  <a:lnTo>
                    <a:pt x="847344" y="240792"/>
                  </a:lnTo>
                  <a:close/>
                </a:path>
                <a:path w="1911350" h="832485">
                  <a:moveTo>
                    <a:pt x="880872" y="560832"/>
                  </a:moveTo>
                  <a:lnTo>
                    <a:pt x="847344" y="560832"/>
                  </a:lnTo>
                  <a:lnTo>
                    <a:pt x="847344" y="591312"/>
                  </a:lnTo>
                  <a:lnTo>
                    <a:pt x="880872" y="591312"/>
                  </a:lnTo>
                  <a:lnTo>
                    <a:pt x="880872" y="560832"/>
                  </a:lnTo>
                  <a:close/>
                </a:path>
                <a:path w="1911350" h="832485">
                  <a:moveTo>
                    <a:pt x="908304" y="798576"/>
                  </a:moveTo>
                  <a:lnTo>
                    <a:pt x="877824" y="798576"/>
                  </a:lnTo>
                  <a:lnTo>
                    <a:pt x="877824" y="832104"/>
                  </a:lnTo>
                  <a:lnTo>
                    <a:pt x="908304" y="832104"/>
                  </a:lnTo>
                  <a:lnTo>
                    <a:pt x="908304" y="798576"/>
                  </a:lnTo>
                  <a:close/>
                </a:path>
                <a:path w="1911350" h="832485">
                  <a:moveTo>
                    <a:pt x="908304" y="240792"/>
                  </a:moveTo>
                  <a:lnTo>
                    <a:pt x="877824" y="240792"/>
                  </a:lnTo>
                  <a:lnTo>
                    <a:pt x="877824" y="271272"/>
                  </a:lnTo>
                  <a:lnTo>
                    <a:pt x="908304" y="271272"/>
                  </a:lnTo>
                  <a:lnTo>
                    <a:pt x="908304" y="240792"/>
                  </a:lnTo>
                  <a:close/>
                </a:path>
                <a:path w="1911350" h="832485">
                  <a:moveTo>
                    <a:pt x="941832" y="560832"/>
                  </a:moveTo>
                  <a:lnTo>
                    <a:pt x="911352" y="560832"/>
                  </a:lnTo>
                  <a:lnTo>
                    <a:pt x="911352" y="591312"/>
                  </a:lnTo>
                  <a:lnTo>
                    <a:pt x="941832" y="591312"/>
                  </a:lnTo>
                  <a:lnTo>
                    <a:pt x="941832" y="560832"/>
                  </a:lnTo>
                  <a:close/>
                </a:path>
                <a:path w="1911350" h="832485">
                  <a:moveTo>
                    <a:pt x="972312" y="240792"/>
                  </a:moveTo>
                  <a:lnTo>
                    <a:pt x="941832" y="240792"/>
                  </a:lnTo>
                  <a:lnTo>
                    <a:pt x="941832" y="271272"/>
                  </a:lnTo>
                  <a:lnTo>
                    <a:pt x="972312" y="271272"/>
                  </a:lnTo>
                  <a:lnTo>
                    <a:pt x="972312" y="240792"/>
                  </a:lnTo>
                  <a:close/>
                </a:path>
                <a:path w="1911350" h="832485">
                  <a:moveTo>
                    <a:pt x="1005840" y="560832"/>
                  </a:moveTo>
                  <a:lnTo>
                    <a:pt x="975360" y="560832"/>
                  </a:lnTo>
                  <a:lnTo>
                    <a:pt x="975360" y="591312"/>
                  </a:lnTo>
                  <a:lnTo>
                    <a:pt x="1005840" y="591312"/>
                  </a:lnTo>
                  <a:lnTo>
                    <a:pt x="1005840" y="560832"/>
                  </a:lnTo>
                  <a:close/>
                </a:path>
                <a:path w="1911350" h="832485">
                  <a:moveTo>
                    <a:pt x="1036320" y="240792"/>
                  </a:moveTo>
                  <a:lnTo>
                    <a:pt x="1005840" y="240792"/>
                  </a:lnTo>
                  <a:lnTo>
                    <a:pt x="1005840" y="271272"/>
                  </a:lnTo>
                  <a:lnTo>
                    <a:pt x="1036320" y="271272"/>
                  </a:lnTo>
                  <a:lnTo>
                    <a:pt x="1036320" y="240792"/>
                  </a:lnTo>
                  <a:close/>
                </a:path>
                <a:path w="1911350" h="832485">
                  <a:moveTo>
                    <a:pt x="1069848" y="560832"/>
                  </a:moveTo>
                  <a:lnTo>
                    <a:pt x="1039368" y="560832"/>
                  </a:lnTo>
                  <a:lnTo>
                    <a:pt x="1039368" y="591312"/>
                  </a:lnTo>
                  <a:lnTo>
                    <a:pt x="1069848" y="591312"/>
                  </a:lnTo>
                  <a:lnTo>
                    <a:pt x="1069848" y="560832"/>
                  </a:lnTo>
                  <a:close/>
                </a:path>
                <a:path w="1911350" h="832485">
                  <a:moveTo>
                    <a:pt x="1100328" y="240792"/>
                  </a:moveTo>
                  <a:lnTo>
                    <a:pt x="1069848" y="240792"/>
                  </a:lnTo>
                  <a:lnTo>
                    <a:pt x="1069848" y="271272"/>
                  </a:lnTo>
                  <a:lnTo>
                    <a:pt x="1100328" y="271272"/>
                  </a:lnTo>
                  <a:lnTo>
                    <a:pt x="1100328" y="240792"/>
                  </a:lnTo>
                  <a:close/>
                </a:path>
                <a:path w="1911350" h="832485">
                  <a:moveTo>
                    <a:pt x="1133856" y="560832"/>
                  </a:moveTo>
                  <a:lnTo>
                    <a:pt x="1103376" y="560832"/>
                  </a:lnTo>
                  <a:lnTo>
                    <a:pt x="1103376" y="591312"/>
                  </a:lnTo>
                  <a:lnTo>
                    <a:pt x="1133856" y="591312"/>
                  </a:lnTo>
                  <a:lnTo>
                    <a:pt x="1133856" y="560832"/>
                  </a:lnTo>
                  <a:close/>
                </a:path>
                <a:path w="1911350" h="832485">
                  <a:moveTo>
                    <a:pt x="1164336" y="240792"/>
                  </a:moveTo>
                  <a:lnTo>
                    <a:pt x="1130808" y="240792"/>
                  </a:lnTo>
                  <a:lnTo>
                    <a:pt x="1130808" y="271272"/>
                  </a:lnTo>
                  <a:lnTo>
                    <a:pt x="1164336" y="271272"/>
                  </a:lnTo>
                  <a:lnTo>
                    <a:pt x="1164336" y="240792"/>
                  </a:lnTo>
                  <a:close/>
                </a:path>
                <a:path w="1911350" h="832485">
                  <a:moveTo>
                    <a:pt x="1197864" y="560832"/>
                  </a:moveTo>
                  <a:lnTo>
                    <a:pt x="1164336" y="560832"/>
                  </a:lnTo>
                  <a:lnTo>
                    <a:pt x="1164336" y="591312"/>
                  </a:lnTo>
                  <a:lnTo>
                    <a:pt x="1197864" y="591312"/>
                  </a:lnTo>
                  <a:lnTo>
                    <a:pt x="1197864" y="560832"/>
                  </a:lnTo>
                  <a:close/>
                </a:path>
                <a:path w="1911350" h="832485">
                  <a:moveTo>
                    <a:pt x="1228344" y="240792"/>
                  </a:moveTo>
                  <a:lnTo>
                    <a:pt x="1194816" y="240792"/>
                  </a:lnTo>
                  <a:lnTo>
                    <a:pt x="1194816" y="271272"/>
                  </a:lnTo>
                  <a:lnTo>
                    <a:pt x="1228344" y="271272"/>
                  </a:lnTo>
                  <a:lnTo>
                    <a:pt x="1228344" y="240792"/>
                  </a:lnTo>
                  <a:close/>
                </a:path>
                <a:path w="1911350" h="832485">
                  <a:moveTo>
                    <a:pt x="1261872" y="560832"/>
                  </a:moveTo>
                  <a:lnTo>
                    <a:pt x="1228344" y="560832"/>
                  </a:lnTo>
                  <a:lnTo>
                    <a:pt x="1228344" y="591312"/>
                  </a:lnTo>
                  <a:lnTo>
                    <a:pt x="1261872" y="591312"/>
                  </a:lnTo>
                  <a:lnTo>
                    <a:pt x="1261872" y="560832"/>
                  </a:lnTo>
                  <a:close/>
                </a:path>
                <a:path w="1911350" h="832485">
                  <a:moveTo>
                    <a:pt x="1289304" y="240792"/>
                  </a:moveTo>
                  <a:lnTo>
                    <a:pt x="1258824" y="240792"/>
                  </a:lnTo>
                  <a:lnTo>
                    <a:pt x="1258824" y="271272"/>
                  </a:lnTo>
                  <a:lnTo>
                    <a:pt x="1289304" y="271272"/>
                  </a:lnTo>
                  <a:lnTo>
                    <a:pt x="1289304" y="240792"/>
                  </a:lnTo>
                  <a:close/>
                </a:path>
                <a:path w="1911350" h="832485">
                  <a:moveTo>
                    <a:pt x="1322832" y="560832"/>
                  </a:moveTo>
                  <a:lnTo>
                    <a:pt x="1292352" y="560832"/>
                  </a:lnTo>
                  <a:lnTo>
                    <a:pt x="1292352" y="591312"/>
                  </a:lnTo>
                  <a:lnTo>
                    <a:pt x="1322832" y="591312"/>
                  </a:lnTo>
                  <a:lnTo>
                    <a:pt x="1322832" y="560832"/>
                  </a:lnTo>
                  <a:close/>
                </a:path>
                <a:path w="1911350" h="832485">
                  <a:moveTo>
                    <a:pt x="1353312" y="240792"/>
                  </a:moveTo>
                  <a:lnTo>
                    <a:pt x="1322832" y="240792"/>
                  </a:lnTo>
                  <a:lnTo>
                    <a:pt x="1322832" y="271272"/>
                  </a:lnTo>
                  <a:lnTo>
                    <a:pt x="1353312" y="271272"/>
                  </a:lnTo>
                  <a:lnTo>
                    <a:pt x="1353312" y="240792"/>
                  </a:lnTo>
                  <a:close/>
                </a:path>
                <a:path w="1911350" h="832485">
                  <a:moveTo>
                    <a:pt x="1386840" y="560832"/>
                  </a:moveTo>
                  <a:lnTo>
                    <a:pt x="1356360" y="560832"/>
                  </a:lnTo>
                  <a:lnTo>
                    <a:pt x="1356360" y="591312"/>
                  </a:lnTo>
                  <a:lnTo>
                    <a:pt x="1386840" y="591312"/>
                  </a:lnTo>
                  <a:lnTo>
                    <a:pt x="1386840" y="560832"/>
                  </a:lnTo>
                  <a:close/>
                </a:path>
                <a:path w="1911350" h="832485">
                  <a:moveTo>
                    <a:pt x="1417320" y="240792"/>
                  </a:moveTo>
                  <a:lnTo>
                    <a:pt x="1386840" y="240792"/>
                  </a:lnTo>
                  <a:lnTo>
                    <a:pt x="1386840" y="271272"/>
                  </a:lnTo>
                  <a:lnTo>
                    <a:pt x="1417320" y="271272"/>
                  </a:lnTo>
                  <a:lnTo>
                    <a:pt x="1417320" y="240792"/>
                  </a:lnTo>
                  <a:close/>
                </a:path>
                <a:path w="1911350" h="832485">
                  <a:moveTo>
                    <a:pt x="1450848" y="560832"/>
                  </a:moveTo>
                  <a:lnTo>
                    <a:pt x="1420368" y="560832"/>
                  </a:lnTo>
                  <a:lnTo>
                    <a:pt x="1420368" y="591312"/>
                  </a:lnTo>
                  <a:lnTo>
                    <a:pt x="1450848" y="591312"/>
                  </a:lnTo>
                  <a:lnTo>
                    <a:pt x="1450848" y="560832"/>
                  </a:lnTo>
                  <a:close/>
                </a:path>
                <a:path w="1911350" h="832485">
                  <a:moveTo>
                    <a:pt x="1481328" y="240792"/>
                  </a:moveTo>
                  <a:lnTo>
                    <a:pt x="1450848" y="240792"/>
                  </a:lnTo>
                  <a:lnTo>
                    <a:pt x="1450848" y="271272"/>
                  </a:lnTo>
                  <a:lnTo>
                    <a:pt x="1481328" y="271272"/>
                  </a:lnTo>
                  <a:lnTo>
                    <a:pt x="1481328" y="240792"/>
                  </a:lnTo>
                  <a:close/>
                </a:path>
                <a:path w="1911350" h="832485">
                  <a:moveTo>
                    <a:pt x="1514856" y="560832"/>
                  </a:moveTo>
                  <a:lnTo>
                    <a:pt x="1484376" y="560832"/>
                  </a:lnTo>
                  <a:lnTo>
                    <a:pt x="1484376" y="591312"/>
                  </a:lnTo>
                  <a:lnTo>
                    <a:pt x="1514856" y="591312"/>
                  </a:lnTo>
                  <a:lnTo>
                    <a:pt x="1514856" y="560832"/>
                  </a:lnTo>
                  <a:close/>
                </a:path>
                <a:path w="1911350" h="832485">
                  <a:moveTo>
                    <a:pt x="1545336" y="240792"/>
                  </a:moveTo>
                  <a:lnTo>
                    <a:pt x="1511808" y="240792"/>
                  </a:lnTo>
                  <a:lnTo>
                    <a:pt x="1511808" y="271272"/>
                  </a:lnTo>
                  <a:lnTo>
                    <a:pt x="1545336" y="271272"/>
                  </a:lnTo>
                  <a:lnTo>
                    <a:pt x="1545336" y="240792"/>
                  </a:lnTo>
                  <a:close/>
                </a:path>
                <a:path w="1911350" h="832485">
                  <a:moveTo>
                    <a:pt x="1578864" y="560832"/>
                  </a:moveTo>
                  <a:lnTo>
                    <a:pt x="1545336" y="560832"/>
                  </a:lnTo>
                  <a:lnTo>
                    <a:pt x="1545336" y="591312"/>
                  </a:lnTo>
                  <a:lnTo>
                    <a:pt x="1578864" y="591312"/>
                  </a:lnTo>
                  <a:lnTo>
                    <a:pt x="1578864" y="560832"/>
                  </a:lnTo>
                  <a:close/>
                </a:path>
                <a:path w="1911350" h="832485">
                  <a:moveTo>
                    <a:pt x="1609344" y="240792"/>
                  </a:moveTo>
                  <a:lnTo>
                    <a:pt x="1575816" y="240792"/>
                  </a:lnTo>
                  <a:lnTo>
                    <a:pt x="1575816" y="271272"/>
                  </a:lnTo>
                  <a:lnTo>
                    <a:pt x="1609344" y="271272"/>
                  </a:lnTo>
                  <a:lnTo>
                    <a:pt x="1609344" y="240792"/>
                  </a:lnTo>
                  <a:close/>
                </a:path>
                <a:path w="1911350" h="832485">
                  <a:moveTo>
                    <a:pt x="1642872" y="560832"/>
                  </a:moveTo>
                  <a:lnTo>
                    <a:pt x="1609344" y="560832"/>
                  </a:lnTo>
                  <a:lnTo>
                    <a:pt x="1609344" y="591312"/>
                  </a:lnTo>
                  <a:lnTo>
                    <a:pt x="1642872" y="591312"/>
                  </a:lnTo>
                  <a:lnTo>
                    <a:pt x="1642872" y="560832"/>
                  </a:lnTo>
                  <a:close/>
                </a:path>
                <a:path w="1911350" h="832485">
                  <a:moveTo>
                    <a:pt x="1670304" y="240792"/>
                  </a:moveTo>
                  <a:lnTo>
                    <a:pt x="1639824" y="240792"/>
                  </a:lnTo>
                  <a:lnTo>
                    <a:pt x="1639824" y="271272"/>
                  </a:lnTo>
                  <a:lnTo>
                    <a:pt x="1670304" y="271272"/>
                  </a:lnTo>
                  <a:lnTo>
                    <a:pt x="1670304" y="240792"/>
                  </a:lnTo>
                  <a:close/>
                </a:path>
                <a:path w="1911350" h="832485">
                  <a:moveTo>
                    <a:pt x="1703832" y="560832"/>
                  </a:moveTo>
                  <a:lnTo>
                    <a:pt x="1673352" y="560832"/>
                  </a:lnTo>
                  <a:lnTo>
                    <a:pt x="1673352" y="591312"/>
                  </a:lnTo>
                  <a:lnTo>
                    <a:pt x="1703832" y="591312"/>
                  </a:lnTo>
                  <a:lnTo>
                    <a:pt x="1703832" y="560832"/>
                  </a:lnTo>
                  <a:close/>
                </a:path>
                <a:path w="1911350" h="832485">
                  <a:moveTo>
                    <a:pt x="1734312" y="240792"/>
                  </a:moveTo>
                  <a:lnTo>
                    <a:pt x="1703832" y="240792"/>
                  </a:lnTo>
                  <a:lnTo>
                    <a:pt x="1703832" y="271272"/>
                  </a:lnTo>
                  <a:lnTo>
                    <a:pt x="1734312" y="271272"/>
                  </a:lnTo>
                  <a:lnTo>
                    <a:pt x="1734312" y="240792"/>
                  </a:lnTo>
                  <a:close/>
                </a:path>
                <a:path w="1911350" h="832485">
                  <a:moveTo>
                    <a:pt x="1767840" y="560832"/>
                  </a:moveTo>
                  <a:lnTo>
                    <a:pt x="1737360" y="560832"/>
                  </a:lnTo>
                  <a:lnTo>
                    <a:pt x="1737360" y="591312"/>
                  </a:lnTo>
                  <a:lnTo>
                    <a:pt x="1767840" y="591312"/>
                  </a:lnTo>
                  <a:lnTo>
                    <a:pt x="1767840" y="560832"/>
                  </a:lnTo>
                  <a:close/>
                </a:path>
                <a:path w="1911350" h="832485">
                  <a:moveTo>
                    <a:pt x="1798320" y="240792"/>
                  </a:moveTo>
                  <a:lnTo>
                    <a:pt x="1767840" y="240792"/>
                  </a:lnTo>
                  <a:lnTo>
                    <a:pt x="1767840" y="271272"/>
                  </a:lnTo>
                  <a:lnTo>
                    <a:pt x="1798320" y="271272"/>
                  </a:lnTo>
                  <a:lnTo>
                    <a:pt x="1798320" y="240792"/>
                  </a:lnTo>
                  <a:close/>
                </a:path>
                <a:path w="1911350" h="832485">
                  <a:moveTo>
                    <a:pt x="1831848" y="560832"/>
                  </a:moveTo>
                  <a:lnTo>
                    <a:pt x="1801368" y="560832"/>
                  </a:lnTo>
                  <a:lnTo>
                    <a:pt x="1801368" y="591312"/>
                  </a:lnTo>
                  <a:lnTo>
                    <a:pt x="1831848" y="591312"/>
                  </a:lnTo>
                  <a:lnTo>
                    <a:pt x="1831848" y="560832"/>
                  </a:lnTo>
                  <a:close/>
                </a:path>
                <a:path w="1911350" h="832485">
                  <a:moveTo>
                    <a:pt x="1862328" y="240792"/>
                  </a:moveTo>
                  <a:lnTo>
                    <a:pt x="1831848" y="240792"/>
                  </a:lnTo>
                  <a:lnTo>
                    <a:pt x="1831848" y="271272"/>
                  </a:lnTo>
                  <a:lnTo>
                    <a:pt x="1862328" y="271272"/>
                  </a:lnTo>
                  <a:lnTo>
                    <a:pt x="1862328" y="240792"/>
                  </a:lnTo>
                  <a:close/>
                </a:path>
                <a:path w="1911350" h="832485">
                  <a:moveTo>
                    <a:pt x="1895856" y="560832"/>
                  </a:moveTo>
                  <a:lnTo>
                    <a:pt x="1865376" y="560832"/>
                  </a:lnTo>
                  <a:lnTo>
                    <a:pt x="1865376" y="591312"/>
                  </a:lnTo>
                  <a:lnTo>
                    <a:pt x="1895856" y="591312"/>
                  </a:lnTo>
                  <a:lnTo>
                    <a:pt x="1895856" y="560832"/>
                  </a:lnTo>
                  <a:close/>
                </a:path>
                <a:path w="1911350" h="832485">
                  <a:moveTo>
                    <a:pt x="1911096" y="225552"/>
                  </a:moveTo>
                  <a:lnTo>
                    <a:pt x="1880616" y="225552"/>
                  </a:lnTo>
                  <a:lnTo>
                    <a:pt x="1880616" y="256032"/>
                  </a:lnTo>
                  <a:lnTo>
                    <a:pt x="1892808" y="243840"/>
                  </a:lnTo>
                  <a:lnTo>
                    <a:pt x="1892808" y="271272"/>
                  </a:lnTo>
                  <a:lnTo>
                    <a:pt x="1911096" y="271272"/>
                  </a:lnTo>
                  <a:lnTo>
                    <a:pt x="1911096" y="240792"/>
                  </a:lnTo>
                  <a:lnTo>
                    <a:pt x="1911096" y="225552"/>
                  </a:lnTo>
                  <a:close/>
                </a:path>
                <a:path w="1911350" h="832485">
                  <a:moveTo>
                    <a:pt x="1911096" y="161544"/>
                  </a:moveTo>
                  <a:lnTo>
                    <a:pt x="1880616" y="161544"/>
                  </a:lnTo>
                  <a:lnTo>
                    <a:pt x="1880616" y="195072"/>
                  </a:lnTo>
                  <a:lnTo>
                    <a:pt x="1911096" y="195072"/>
                  </a:lnTo>
                  <a:lnTo>
                    <a:pt x="1911096" y="161544"/>
                  </a:lnTo>
                  <a:close/>
                </a:path>
                <a:path w="1911350" h="832485">
                  <a:moveTo>
                    <a:pt x="1911096" y="100584"/>
                  </a:moveTo>
                  <a:lnTo>
                    <a:pt x="1880616" y="100584"/>
                  </a:lnTo>
                  <a:lnTo>
                    <a:pt x="1880616" y="131064"/>
                  </a:lnTo>
                  <a:lnTo>
                    <a:pt x="1911096" y="131064"/>
                  </a:lnTo>
                  <a:lnTo>
                    <a:pt x="1911096" y="100584"/>
                  </a:lnTo>
                  <a:close/>
                </a:path>
                <a:path w="1911350" h="832485">
                  <a:moveTo>
                    <a:pt x="1911096" y="36576"/>
                  </a:moveTo>
                  <a:lnTo>
                    <a:pt x="1880616" y="36576"/>
                  </a:lnTo>
                  <a:lnTo>
                    <a:pt x="1880616" y="67056"/>
                  </a:lnTo>
                  <a:lnTo>
                    <a:pt x="1911096" y="67056"/>
                  </a:lnTo>
                  <a:lnTo>
                    <a:pt x="1911096" y="36576"/>
                  </a:lnTo>
                  <a:close/>
                </a:path>
              </a:pathLst>
            </a:custGeom>
            <a:solidFill>
              <a:srgbClr val="FF0000"/>
            </a:solidFill>
          </p:spPr>
          <p:txBody>
            <a:bodyPr wrap="square" lIns="0" tIns="0" rIns="0" bIns="0" rtlCol="0"/>
            <a:lstStyle/>
            <a:p>
              <a:endParaRPr/>
            </a:p>
          </p:txBody>
        </p:sp>
        <p:sp>
          <p:nvSpPr>
            <p:cNvPr id="26" name="object 26"/>
            <p:cNvSpPr/>
            <p:nvPr/>
          </p:nvSpPr>
          <p:spPr>
            <a:xfrm>
              <a:off x="1237488" y="4286008"/>
              <a:ext cx="1911350" cy="795655"/>
            </a:xfrm>
            <a:custGeom>
              <a:avLst/>
              <a:gdLst/>
              <a:ahLst/>
              <a:cxnLst/>
              <a:rect l="l" t="t" r="r" b="b"/>
              <a:pathLst>
                <a:path w="1911350" h="795654">
                  <a:moveTo>
                    <a:pt x="30480" y="676643"/>
                  </a:moveTo>
                  <a:lnTo>
                    <a:pt x="0" y="676643"/>
                  </a:lnTo>
                  <a:lnTo>
                    <a:pt x="0" y="716267"/>
                  </a:lnTo>
                  <a:lnTo>
                    <a:pt x="21336" y="716267"/>
                  </a:lnTo>
                  <a:lnTo>
                    <a:pt x="21336" y="688835"/>
                  </a:lnTo>
                  <a:lnTo>
                    <a:pt x="30480" y="697979"/>
                  </a:lnTo>
                  <a:lnTo>
                    <a:pt x="30480" y="682739"/>
                  </a:lnTo>
                  <a:lnTo>
                    <a:pt x="30480" y="676643"/>
                  </a:lnTo>
                  <a:close/>
                </a:path>
                <a:path w="1911350" h="795654">
                  <a:moveTo>
                    <a:pt x="30480" y="612635"/>
                  </a:moveTo>
                  <a:lnTo>
                    <a:pt x="0" y="612635"/>
                  </a:lnTo>
                  <a:lnTo>
                    <a:pt x="0" y="643115"/>
                  </a:lnTo>
                  <a:lnTo>
                    <a:pt x="30480" y="643115"/>
                  </a:lnTo>
                  <a:lnTo>
                    <a:pt x="30480" y="612635"/>
                  </a:lnTo>
                  <a:close/>
                </a:path>
                <a:path w="1911350" h="795654">
                  <a:moveTo>
                    <a:pt x="30480" y="548627"/>
                  </a:moveTo>
                  <a:lnTo>
                    <a:pt x="0" y="548627"/>
                  </a:lnTo>
                  <a:lnTo>
                    <a:pt x="0" y="579107"/>
                  </a:lnTo>
                  <a:lnTo>
                    <a:pt x="30480" y="579107"/>
                  </a:lnTo>
                  <a:lnTo>
                    <a:pt x="30480" y="548627"/>
                  </a:lnTo>
                  <a:close/>
                </a:path>
                <a:path w="1911350" h="795654">
                  <a:moveTo>
                    <a:pt x="30480" y="484619"/>
                  </a:moveTo>
                  <a:lnTo>
                    <a:pt x="0" y="484619"/>
                  </a:lnTo>
                  <a:lnTo>
                    <a:pt x="0" y="515099"/>
                  </a:lnTo>
                  <a:lnTo>
                    <a:pt x="30480" y="515099"/>
                  </a:lnTo>
                  <a:lnTo>
                    <a:pt x="30480" y="484619"/>
                  </a:lnTo>
                  <a:close/>
                </a:path>
                <a:path w="1911350" h="795654">
                  <a:moveTo>
                    <a:pt x="54864" y="444995"/>
                  </a:moveTo>
                  <a:lnTo>
                    <a:pt x="21336" y="444995"/>
                  </a:lnTo>
                  <a:lnTo>
                    <a:pt x="21336" y="475475"/>
                  </a:lnTo>
                  <a:lnTo>
                    <a:pt x="54864" y="475475"/>
                  </a:lnTo>
                  <a:lnTo>
                    <a:pt x="54864" y="444995"/>
                  </a:lnTo>
                  <a:close/>
                </a:path>
                <a:path w="1911350" h="795654">
                  <a:moveTo>
                    <a:pt x="85344" y="682739"/>
                  </a:moveTo>
                  <a:lnTo>
                    <a:pt x="54864" y="682739"/>
                  </a:lnTo>
                  <a:lnTo>
                    <a:pt x="54864" y="716267"/>
                  </a:lnTo>
                  <a:lnTo>
                    <a:pt x="85344" y="716267"/>
                  </a:lnTo>
                  <a:lnTo>
                    <a:pt x="85344" y="682739"/>
                  </a:lnTo>
                  <a:close/>
                </a:path>
                <a:path w="1911350" h="795654">
                  <a:moveTo>
                    <a:pt x="118872" y="444995"/>
                  </a:moveTo>
                  <a:lnTo>
                    <a:pt x="85344" y="444995"/>
                  </a:lnTo>
                  <a:lnTo>
                    <a:pt x="85344" y="475475"/>
                  </a:lnTo>
                  <a:lnTo>
                    <a:pt x="118872" y="475475"/>
                  </a:lnTo>
                  <a:lnTo>
                    <a:pt x="118872" y="444995"/>
                  </a:lnTo>
                  <a:close/>
                </a:path>
                <a:path w="1911350" h="795654">
                  <a:moveTo>
                    <a:pt x="149352" y="682739"/>
                  </a:moveTo>
                  <a:lnTo>
                    <a:pt x="118872" y="682739"/>
                  </a:lnTo>
                  <a:lnTo>
                    <a:pt x="118872" y="716267"/>
                  </a:lnTo>
                  <a:lnTo>
                    <a:pt x="149352" y="716267"/>
                  </a:lnTo>
                  <a:lnTo>
                    <a:pt x="149352" y="682739"/>
                  </a:lnTo>
                  <a:close/>
                </a:path>
                <a:path w="1911350" h="795654">
                  <a:moveTo>
                    <a:pt x="179832" y="444995"/>
                  </a:moveTo>
                  <a:lnTo>
                    <a:pt x="149352" y="444995"/>
                  </a:lnTo>
                  <a:lnTo>
                    <a:pt x="149352" y="475475"/>
                  </a:lnTo>
                  <a:lnTo>
                    <a:pt x="179832" y="475475"/>
                  </a:lnTo>
                  <a:lnTo>
                    <a:pt x="179832" y="444995"/>
                  </a:lnTo>
                  <a:close/>
                </a:path>
                <a:path w="1911350" h="795654">
                  <a:moveTo>
                    <a:pt x="213360" y="682739"/>
                  </a:moveTo>
                  <a:lnTo>
                    <a:pt x="179832" y="682739"/>
                  </a:lnTo>
                  <a:lnTo>
                    <a:pt x="179832" y="716267"/>
                  </a:lnTo>
                  <a:lnTo>
                    <a:pt x="213360" y="716267"/>
                  </a:lnTo>
                  <a:lnTo>
                    <a:pt x="213360" y="682739"/>
                  </a:lnTo>
                  <a:close/>
                </a:path>
                <a:path w="1911350" h="795654">
                  <a:moveTo>
                    <a:pt x="243840" y="444995"/>
                  </a:moveTo>
                  <a:lnTo>
                    <a:pt x="213360" y="444995"/>
                  </a:lnTo>
                  <a:lnTo>
                    <a:pt x="213360" y="475475"/>
                  </a:lnTo>
                  <a:lnTo>
                    <a:pt x="243840" y="475475"/>
                  </a:lnTo>
                  <a:lnTo>
                    <a:pt x="243840" y="444995"/>
                  </a:lnTo>
                  <a:close/>
                </a:path>
                <a:path w="1911350" h="795654">
                  <a:moveTo>
                    <a:pt x="277368" y="682739"/>
                  </a:moveTo>
                  <a:lnTo>
                    <a:pt x="243840" y="682739"/>
                  </a:lnTo>
                  <a:lnTo>
                    <a:pt x="243840" y="716267"/>
                  </a:lnTo>
                  <a:lnTo>
                    <a:pt x="277368" y="716267"/>
                  </a:lnTo>
                  <a:lnTo>
                    <a:pt x="277368" y="682739"/>
                  </a:lnTo>
                  <a:close/>
                </a:path>
                <a:path w="1911350" h="795654">
                  <a:moveTo>
                    <a:pt x="307848" y="444995"/>
                  </a:moveTo>
                  <a:lnTo>
                    <a:pt x="277368" y="444995"/>
                  </a:lnTo>
                  <a:lnTo>
                    <a:pt x="277368" y="475475"/>
                  </a:lnTo>
                  <a:lnTo>
                    <a:pt x="307848" y="475475"/>
                  </a:lnTo>
                  <a:lnTo>
                    <a:pt x="307848" y="444995"/>
                  </a:lnTo>
                  <a:close/>
                </a:path>
                <a:path w="1911350" h="795654">
                  <a:moveTo>
                    <a:pt x="341376" y="682739"/>
                  </a:moveTo>
                  <a:lnTo>
                    <a:pt x="307848" y="682739"/>
                  </a:lnTo>
                  <a:lnTo>
                    <a:pt x="307848" y="716267"/>
                  </a:lnTo>
                  <a:lnTo>
                    <a:pt x="341376" y="716267"/>
                  </a:lnTo>
                  <a:lnTo>
                    <a:pt x="341376" y="682739"/>
                  </a:lnTo>
                  <a:close/>
                </a:path>
                <a:path w="1911350" h="795654">
                  <a:moveTo>
                    <a:pt x="371856" y="444995"/>
                  </a:moveTo>
                  <a:lnTo>
                    <a:pt x="341376" y="444995"/>
                  </a:lnTo>
                  <a:lnTo>
                    <a:pt x="341376" y="475475"/>
                  </a:lnTo>
                  <a:lnTo>
                    <a:pt x="371856" y="475475"/>
                  </a:lnTo>
                  <a:lnTo>
                    <a:pt x="371856" y="444995"/>
                  </a:lnTo>
                  <a:close/>
                </a:path>
                <a:path w="1911350" h="795654">
                  <a:moveTo>
                    <a:pt x="402336" y="682739"/>
                  </a:moveTo>
                  <a:lnTo>
                    <a:pt x="371856" y="682739"/>
                  </a:lnTo>
                  <a:lnTo>
                    <a:pt x="371856" y="716267"/>
                  </a:lnTo>
                  <a:lnTo>
                    <a:pt x="402336" y="716267"/>
                  </a:lnTo>
                  <a:lnTo>
                    <a:pt x="402336" y="682739"/>
                  </a:lnTo>
                  <a:close/>
                </a:path>
                <a:path w="1911350" h="795654">
                  <a:moveTo>
                    <a:pt x="435864" y="444995"/>
                  </a:moveTo>
                  <a:lnTo>
                    <a:pt x="402336" y="444995"/>
                  </a:lnTo>
                  <a:lnTo>
                    <a:pt x="402336" y="475475"/>
                  </a:lnTo>
                  <a:lnTo>
                    <a:pt x="435864" y="475475"/>
                  </a:lnTo>
                  <a:lnTo>
                    <a:pt x="435864" y="444995"/>
                  </a:lnTo>
                  <a:close/>
                </a:path>
                <a:path w="1911350" h="795654">
                  <a:moveTo>
                    <a:pt x="466344" y="682739"/>
                  </a:moveTo>
                  <a:lnTo>
                    <a:pt x="435864" y="682739"/>
                  </a:lnTo>
                  <a:lnTo>
                    <a:pt x="435864" y="716267"/>
                  </a:lnTo>
                  <a:lnTo>
                    <a:pt x="466344" y="716267"/>
                  </a:lnTo>
                  <a:lnTo>
                    <a:pt x="466344" y="682739"/>
                  </a:lnTo>
                  <a:close/>
                </a:path>
                <a:path w="1911350" h="795654">
                  <a:moveTo>
                    <a:pt x="499872" y="444995"/>
                  </a:moveTo>
                  <a:lnTo>
                    <a:pt x="466344" y="444995"/>
                  </a:lnTo>
                  <a:lnTo>
                    <a:pt x="466344" y="475475"/>
                  </a:lnTo>
                  <a:lnTo>
                    <a:pt x="499872" y="475475"/>
                  </a:lnTo>
                  <a:lnTo>
                    <a:pt x="499872" y="444995"/>
                  </a:lnTo>
                  <a:close/>
                </a:path>
                <a:path w="1911350" h="795654">
                  <a:moveTo>
                    <a:pt x="530352" y="682739"/>
                  </a:moveTo>
                  <a:lnTo>
                    <a:pt x="499872" y="682739"/>
                  </a:lnTo>
                  <a:lnTo>
                    <a:pt x="499872" y="716267"/>
                  </a:lnTo>
                  <a:lnTo>
                    <a:pt x="530352" y="716267"/>
                  </a:lnTo>
                  <a:lnTo>
                    <a:pt x="530352" y="682739"/>
                  </a:lnTo>
                  <a:close/>
                </a:path>
                <a:path w="1911350" h="795654">
                  <a:moveTo>
                    <a:pt x="560832" y="444995"/>
                  </a:moveTo>
                  <a:lnTo>
                    <a:pt x="530352" y="444995"/>
                  </a:lnTo>
                  <a:lnTo>
                    <a:pt x="530352" y="475475"/>
                  </a:lnTo>
                  <a:lnTo>
                    <a:pt x="560832" y="475475"/>
                  </a:lnTo>
                  <a:lnTo>
                    <a:pt x="560832" y="444995"/>
                  </a:lnTo>
                  <a:close/>
                </a:path>
                <a:path w="1911350" h="795654">
                  <a:moveTo>
                    <a:pt x="594360" y="682739"/>
                  </a:moveTo>
                  <a:lnTo>
                    <a:pt x="560832" y="682739"/>
                  </a:lnTo>
                  <a:lnTo>
                    <a:pt x="560832" y="716267"/>
                  </a:lnTo>
                  <a:lnTo>
                    <a:pt x="594360" y="716267"/>
                  </a:lnTo>
                  <a:lnTo>
                    <a:pt x="594360" y="682739"/>
                  </a:lnTo>
                  <a:close/>
                </a:path>
                <a:path w="1911350" h="795654">
                  <a:moveTo>
                    <a:pt x="624840" y="444995"/>
                  </a:moveTo>
                  <a:lnTo>
                    <a:pt x="594360" y="444995"/>
                  </a:lnTo>
                  <a:lnTo>
                    <a:pt x="594360" y="475475"/>
                  </a:lnTo>
                  <a:lnTo>
                    <a:pt x="624840" y="475475"/>
                  </a:lnTo>
                  <a:lnTo>
                    <a:pt x="624840" y="444995"/>
                  </a:lnTo>
                  <a:close/>
                </a:path>
                <a:path w="1911350" h="795654">
                  <a:moveTo>
                    <a:pt x="658368" y="682739"/>
                  </a:moveTo>
                  <a:lnTo>
                    <a:pt x="624840" y="682739"/>
                  </a:lnTo>
                  <a:lnTo>
                    <a:pt x="624840" y="716267"/>
                  </a:lnTo>
                  <a:lnTo>
                    <a:pt x="658368" y="716267"/>
                  </a:lnTo>
                  <a:lnTo>
                    <a:pt x="658368" y="682739"/>
                  </a:lnTo>
                  <a:close/>
                </a:path>
                <a:path w="1911350" h="795654">
                  <a:moveTo>
                    <a:pt x="688848" y="444995"/>
                  </a:moveTo>
                  <a:lnTo>
                    <a:pt x="658368" y="444995"/>
                  </a:lnTo>
                  <a:lnTo>
                    <a:pt x="658368" y="475475"/>
                  </a:lnTo>
                  <a:lnTo>
                    <a:pt x="688848" y="475475"/>
                  </a:lnTo>
                  <a:lnTo>
                    <a:pt x="688848" y="444995"/>
                  </a:lnTo>
                  <a:close/>
                </a:path>
                <a:path w="1911350" h="795654">
                  <a:moveTo>
                    <a:pt x="722376" y="682739"/>
                  </a:moveTo>
                  <a:lnTo>
                    <a:pt x="688848" y="682739"/>
                  </a:lnTo>
                  <a:lnTo>
                    <a:pt x="688848" y="716267"/>
                  </a:lnTo>
                  <a:lnTo>
                    <a:pt x="722376" y="716267"/>
                  </a:lnTo>
                  <a:lnTo>
                    <a:pt x="722376" y="682739"/>
                  </a:lnTo>
                  <a:close/>
                </a:path>
                <a:path w="1911350" h="795654">
                  <a:moveTo>
                    <a:pt x="752856" y="444995"/>
                  </a:moveTo>
                  <a:lnTo>
                    <a:pt x="722376" y="444995"/>
                  </a:lnTo>
                  <a:lnTo>
                    <a:pt x="722376" y="475475"/>
                  </a:lnTo>
                  <a:lnTo>
                    <a:pt x="752856" y="475475"/>
                  </a:lnTo>
                  <a:lnTo>
                    <a:pt x="752856" y="444995"/>
                  </a:lnTo>
                  <a:close/>
                </a:path>
                <a:path w="1911350" h="795654">
                  <a:moveTo>
                    <a:pt x="783336" y="682739"/>
                  </a:moveTo>
                  <a:lnTo>
                    <a:pt x="752856" y="682739"/>
                  </a:lnTo>
                  <a:lnTo>
                    <a:pt x="752856" y="716267"/>
                  </a:lnTo>
                  <a:lnTo>
                    <a:pt x="783336" y="716267"/>
                  </a:lnTo>
                  <a:lnTo>
                    <a:pt x="783336" y="682739"/>
                  </a:lnTo>
                  <a:close/>
                </a:path>
                <a:path w="1911350" h="795654">
                  <a:moveTo>
                    <a:pt x="816864" y="444995"/>
                  </a:moveTo>
                  <a:lnTo>
                    <a:pt x="783336" y="444995"/>
                  </a:lnTo>
                  <a:lnTo>
                    <a:pt x="783336" y="475475"/>
                  </a:lnTo>
                  <a:lnTo>
                    <a:pt x="816864" y="475475"/>
                  </a:lnTo>
                  <a:lnTo>
                    <a:pt x="816864" y="444995"/>
                  </a:lnTo>
                  <a:close/>
                </a:path>
                <a:path w="1911350" h="795654">
                  <a:moveTo>
                    <a:pt x="847344" y="682739"/>
                  </a:moveTo>
                  <a:lnTo>
                    <a:pt x="816864" y="682739"/>
                  </a:lnTo>
                  <a:lnTo>
                    <a:pt x="816864" y="716267"/>
                  </a:lnTo>
                  <a:lnTo>
                    <a:pt x="847344" y="716267"/>
                  </a:lnTo>
                  <a:lnTo>
                    <a:pt x="847344" y="682739"/>
                  </a:lnTo>
                  <a:close/>
                </a:path>
                <a:path w="1911350" h="795654">
                  <a:moveTo>
                    <a:pt x="880872" y="444995"/>
                  </a:moveTo>
                  <a:lnTo>
                    <a:pt x="847344" y="444995"/>
                  </a:lnTo>
                  <a:lnTo>
                    <a:pt x="847344" y="475475"/>
                  </a:lnTo>
                  <a:lnTo>
                    <a:pt x="880872" y="475475"/>
                  </a:lnTo>
                  <a:lnTo>
                    <a:pt x="880872" y="444995"/>
                  </a:lnTo>
                  <a:close/>
                </a:path>
                <a:path w="1911350" h="795654">
                  <a:moveTo>
                    <a:pt x="908304" y="204203"/>
                  </a:moveTo>
                  <a:lnTo>
                    <a:pt x="877824" y="204203"/>
                  </a:lnTo>
                  <a:lnTo>
                    <a:pt x="877824" y="237731"/>
                  </a:lnTo>
                  <a:lnTo>
                    <a:pt x="908304" y="237731"/>
                  </a:lnTo>
                  <a:lnTo>
                    <a:pt x="908304" y="204203"/>
                  </a:lnTo>
                  <a:close/>
                </a:path>
                <a:path w="1911350" h="795654">
                  <a:moveTo>
                    <a:pt x="911352" y="682739"/>
                  </a:moveTo>
                  <a:lnTo>
                    <a:pt x="880872" y="682739"/>
                  </a:lnTo>
                  <a:lnTo>
                    <a:pt x="880872" y="716267"/>
                  </a:lnTo>
                  <a:lnTo>
                    <a:pt x="911352" y="716267"/>
                  </a:lnTo>
                  <a:lnTo>
                    <a:pt x="911352" y="682739"/>
                  </a:lnTo>
                  <a:close/>
                </a:path>
                <a:path w="1911350" h="795654">
                  <a:moveTo>
                    <a:pt x="941832" y="444995"/>
                  </a:moveTo>
                  <a:lnTo>
                    <a:pt x="911352" y="444995"/>
                  </a:lnTo>
                  <a:lnTo>
                    <a:pt x="911352" y="475475"/>
                  </a:lnTo>
                  <a:lnTo>
                    <a:pt x="941832" y="475475"/>
                  </a:lnTo>
                  <a:lnTo>
                    <a:pt x="941832" y="444995"/>
                  </a:lnTo>
                  <a:close/>
                </a:path>
                <a:path w="1911350" h="795654">
                  <a:moveTo>
                    <a:pt x="972312" y="204203"/>
                  </a:moveTo>
                  <a:lnTo>
                    <a:pt x="941832" y="204203"/>
                  </a:lnTo>
                  <a:lnTo>
                    <a:pt x="941832" y="237731"/>
                  </a:lnTo>
                  <a:lnTo>
                    <a:pt x="972312" y="237731"/>
                  </a:lnTo>
                  <a:lnTo>
                    <a:pt x="972312" y="204203"/>
                  </a:lnTo>
                  <a:close/>
                </a:path>
                <a:path w="1911350" h="795654">
                  <a:moveTo>
                    <a:pt x="975360" y="682739"/>
                  </a:moveTo>
                  <a:lnTo>
                    <a:pt x="941832" y="682739"/>
                  </a:lnTo>
                  <a:lnTo>
                    <a:pt x="941832" y="716267"/>
                  </a:lnTo>
                  <a:lnTo>
                    <a:pt x="975360" y="716267"/>
                  </a:lnTo>
                  <a:lnTo>
                    <a:pt x="975360" y="682739"/>
                  </a:lnTo>
                  <a:close/>
                </a:path>
                <a:path w="1911350" h="795654">
                  <a:moveTo>
                    <a:pt x="1005840" y="444995"/>
                  </a:moveTo>
                  <a:lnTo>
                    <a:pt x="975360" y="444995"/>
                  </a:lnTo>
                  <a:lnTo>
                    <a:pt x="975360" y="475475"/>
                  </a:lnTo>
                  <a:lnTo>
                    <a:pt x="1005840" y="475475"/>
                  </a:lnTo>
                  <a:lnTo>
                    <a:pt x="1005840" y="444995"/>
                  </a:lnTo>
                  <a:close/>
                </a:path>
                <a:path w="1911350" h="795654">
                  <a:moveTo>
                    <a:pt x="1036320" y="204203"/>
                  </a:moveTo>
                  <a:lnTo>
                    <a:pt x="1005840" y="204203"/>
                  </a:lnTo>
                  <a:lnTo>
                    <a:pt x="1005840" y="237731"/>
                  </a:lnTo>
                  <a:lnTo>
                    <a:pt x="1036320" y="237731"/>
                  </a:lnTo>
                  <a:lnTo>
                    <a:pt x="1036320" y="204203"/>
                  </a:lnTo>
                  <a:close/>
                </a:path>
                <a:path w="1911350" h="795654">
                  <a:moveTo>
                    <a:pt x="1039368" y="682739"/>
                  </a:moveTo>
                  <a:lnTo>
                    <a:pt x="1005840" y="682739"/>
                  </a:lnTo>
                  <a:lnTo>
                    <a:pt x="1005840" y="716267"/>
                  </a:lnTo>
                  <a:lnTo>
                    <a:pt x="1039368" y="716267"/>
                  </a:lnTo>
                  <a:lnTo>
                    <a:pt x="1039368" y="682739"/>
                  </a:lnTo>
                  <a:close/>
                </a:path>
                <a:path w="1911350" h="795654">
                  <a:moveTo>
                    <a:pt x="1069848" y="444995"/>
                  </a:moveTo>
                  <a:lnTo>
                    <a:pt x="1039368" y="444995"/>
                  </a:lnTo>
                  <a:lnTo>
                    <a:pt x="1039368" y="475475"/>
                  </a:lnTo>
                  <a:lnTo>
                    <a:pt x="1069848" y="475475"/>
                  </a:lnTo>
                  <a:lnTo>
                    <a:pt x="1069848" y="444995"/>
                  </a:lnTo>
                  <a:close/>
                </a:path>
                <a:path w="1911350" h="795654">
                  <a:moveTo>
                    <a:pt x="1100328" y="204203"/>
                  </a:moveTo>
                  <a:lnTo>
                    <a:pt x="1069848" y="204203"/>
                  </a:lnTo>
                  <a:lnTo>
                    <a:pt x="1069848" y="237731"/>
                  </a:lnTo>
                  <a:lnTo>
                    <a:pt x="1100328" y="237731"/>
                  </a:lnTo>
                  <a:lnTo>
                    <a:pt x="1100328" y="204203"/>
                  </a:lnTo>
                  <a:close/>
                </a:path>
                <a:path w="1911350" h="795654">
                  <a:moveTo>
                    <a:pt x="1103376" y="682739"/>
                  </a:moveTo>
                  <a:lnTo>
                    <a:pt x="1069848" y="682739"/>
                  </a:lnTo>
                  <a:lnTo>
                    <a:pt x="1069848" y="716267"/>
                  </a:lnTo>
                  <a:lnTo>
                    <a:pt x="1103376" y="716267"/>
                  </a:lnTo>
                  <a:lnTo>
                    <a:pt x="1103376" y="682739"/>
                  </a:lnTo>
                  <a:close/>
                </a:path>
                <a:path w="1911350" h="795654">
                  <a:moveTo>
                    <a:pt x="1133856" y="444995"/>
                  </a:moveTo>
                  <a:lnTo>
                    <a:pt x="1103376" y="444995"/>
                  </a:lnTo>
                  <a:lnTo>
                    <a:pt x="1103376" y="475475"/>
                  </a:lnTo>
                  <a:lnTo>
                    <a:pt x="1133856" y="475475"/>
                  </a:lnTo>
                  <a:lnTo>
                    <a:pt x="1133856" y="444995"/>
                  </a:lnTo>
                  <a:close/>
                </a:path>
                <a:path w="1911350" h="795654">
                  <a:moveTo>
                    <a:pt x="1164336" y="682739"/>
                  </a:moveTo>
                  <a:lnTo>
                    <a:pt x="1133856" y="682739"/>
                  </a:lnTo>
                  <a:lnTo>
                    <a:pt x="1133856" y="716267"/>
                  </a:lnTo>
                  <a:lnTo>
                    <a:pt x="1164336" y="716267"/>
                  </a:lnTo>
                  <a:lnTo>
                    <a:pt x="1164336" y="682739"/>
                  </a:lnTo>
                  <a:close/>
                </a:path>
                <a:path w="1911350" h="795654">
                  <a:moveTo>
                    <a:pt x="1164336" y="204203"/>
                  </a:moveTo>
                  <a:lnTo>
                    <a:pt x="1130808" y="204203"/>
                  </a:lnTo>
                  <a:lnTo>
                    <a:pt x="1130808" y="237731"/>
                  </a:lnTo>
                  <a:lnTo>
                    <a:pt x="1164336" y="237731"/>
                  </a:lnTo>
                  <a:lnTo>
                    <a:pt x="1164336" y="204203"/>
                  </a:lnTo>
                  <a:close/>
                </a:path>
                <a:path w="1911350" h="795654">
                  <a:moveTo>
                    <a:pt x="1197864" y="444995"/>
                  </a:moveTo>
                  <a:lnTo>
                    <a:pt x="1164336" y="444995"/>
                  </a:lnTo>
                  <a:lnTo>
                    <a:pt x="1164336" y="475475"/>
                  </a:lnTo>
                  <a:lnTo>
                    <a:pt x="1197864" y="475475"/>
                  </a:lnTo>
                  <a:lnTo>
                    <a:pt x="1197864" y="444995"/>
                  </a:lnTo>
                  <a:close/>
                </a:path>
                <a:path w="1911350" h="795654">
                  <a:moveTo>
                    <a:pt x="1228344" y="682739"/>
                  </a:moveTo>
                  <a:lnTo>
                    <a:pt x="1197864" y="682739"/>
                  </a:lnTo>
                  <a:lnTo>
                    <a:pt x="1197864" y="716267"/>
                  </a:lnTo>
                  <a:lnTo>
                    <a:pt x="1228344" y="716267"/>
                  </a:lnTo>
                  <a:lnTo>
                    <a:pt x="1228344" y="682739"/>
                  </a:lnTo>
                  <a:close/>
                </a:path>
                <a:path w="1911350" h="795654">
                  <a:moveTo>
                    <a:pt x="1228344" y="204203"/>
                  </a:moveTo>
                  <a:lnTo>
                    <a:pt x="1194816" y="204203"/>
                  </a:lnTo>
                  <a:lnTo>
                    <a:pt x="1194816" y="237731"/>
                  </a:lnTo>
                  <a:lnTo>
                    <a:pt x="1228344" y="237731"/>
                  </a:lnTo>
                  <a:lnTo>
                    <a:pt x="1228344" y="204203"/>
                  </a:lnTo>
                  <a:close/>
                </a:path>
                <a:path w="1911350" h="795654">
                  <a:moveTo>
                    <a:pt x="1261872" y="444995"/>
                  </a:moveTo>
                  <a:lnTo>
                    <a:pt x="1228344" y="444995"/>
                  </a:lnTo>
                  <a:lnTo>
                    <a:pt x="1228344" y="475475"/>
                  </a:lnTo>
                  <a:lnTo>
                    <a:pt x="1261872" y="475475"/>
                  </a:lnTo>
                  <a:lnTo>
                    <a:pt x="1261872" y="444995"/>
                  </a:lnTo>
                  <a:close/>
                </a:path>
                <a:path w="1911350" h="795654">
                  <a:moveTo>
                    <a:pt x="1289304" y="204203"/>
                  </a:moveTo>
                  <a:lnTo>
                    <a:pt x="1258824" y="204203"/>
                  </a:lnTo>
                  <a:lnTo>
                    <a:pt x="1258824" y="237731"/>
                  </a:lnTo>
                  <a:lnTo>
                    <a:pt x="1289304" y="237731"/>
                  </a:lnTo>
                  <a:lnTo>
                    <a:pt x="1289304" y="204203"/>
                  </a:lnTo>
                  <a:close/>
                </a:path>
                <a:path w="1911350" h="795654">
                  <a:moveTo>
                    <a:pt x="1292352" y="682739"/>
                  </a:moveTo>
                  <a:lnTo>
                    <a:pt x="1261872" y="682739"/>
                  </a:lnTo>
                  <a:lnTo>
                    <a:pt x="1261872" y="716267"/>
                  </a:lnTo>
                  <a:lnTo>
                    <a:pt x="1292352" y="716267"/>
                  </a:lnTo>
                  <a:lnTo>
                    <a:pt x="1292352" y="682739"/>
                  </a:lnTo>
                  <a:close/>
                </a:path>
                <a:path w="1911350" h="795654">
                  <a:moveTo>
                    <a:pt x="1322832" y="444995"/>
                  </a:moveTo>
                  <a:lnTo>
                    <a:pt x="1292352" y="444995"/>
                  </a:lnTo>
                  <a:lnTo>
                    <a:pt x="1292352" y="475475"/>
                  </a:lnTo>
                  <a:lnTo>
                    <a:pt x="1322832" y="475475"/>
                  </a:lnTo>
                  <a:lnTo>
                    <a:pt x="1322832" y="444995"/>
                  </a:lnTo>
                  <a:close/>
                </a:path>
                <a:path w="1911350" h="795654">
                  <a:moveTo>
                    <a:pt x="1353312" y="204203"/>
                  </a:moveTo>
                  <a:lnTo>
                    <a:pt x="1322832" y="204203"/>
                  </a:lnTo>
                  <a:lnTo>
                    <a:pt x="1322832" y="237731"/>
                  </a:lnTo>
                  <a:lnTo>
                    <a:pt x="1353312" y="237731"/>
                  </a:lnTo>
                  <a:lnTo>
                    <a:pt x="1353312" y="204203"/>
                  </a:lnTo>
                  <a:close/>
                </a:path>
                <a:path w="1911350" h="795654">
                  <a:moveTo>
                    <a:pt x="1356360" y="682739"/>
                  </a:moveTo>
                  <a:lnTo>
                    <a:pt x="1322832" y="682739"/>
                  </a:lnTo>
                  <a:lnTo>
                    <a:pt x="1322832" y="716267"/>
                  </a:lnTo>
                  <a:lnTo>
                    <a:pt x="1356360" y="716267"/>
                  </a:lnTo>
                  <a:lnTo>
                    <a:pt x="1356360" y="682739"/>
                  </a:lnTo>
                  <a:close/>
                </a:path>
                <a:path w="1911350" h="795654">
                  <a:moveTo>
                    <a:pt x="1386840" y="444995"/>
                  </a:moveTo>
                  <a:lnTo>
                    <a:pt x="1356360" y="444995"/>
                  </a:lnTo>
                  <a:lnTo>
                    <a:pt x="1356360" y="475475"/>
                  </a:lnTo>
                  <a:lnTo>
                    <a:pt x="1386840" y="475475"/>
                  </a:lnTo>
                  <a:lnTo>
                    <a:pt x="1386840" y="444995"/>
                  </a:lnTo>
                  <a:close/>
                </a:path>
                <a:path w="1911350" h="795654">
                  <a:moveTo>
                    <a:pt x="1417320" y="204203"/>
                  </a:moveTo>
                  <a:lnTo>
                    <a:pt x="1386840" y="204203"/>
                  </a:lnTo>
                  <a:lnTo>
                    <a:pt x="1386840" y="237731"/>
                  </a:lnTo>
                  <a:lnTo>
                    <a:pt x="1417320" y="237731"/>
                  </a:lnTo>
                  <a:lnTo>
                    <a:pt x="1417320" y="204203"/>
                  </a:lnTo>
                  <a:close/>
                </a:path>
                <a:path w="1911350" h="795654">
                  <a:moveTo>
                    <a:pt x="1420368" y="682739"/>
                  </a:moveTo>
                  <a:lnTo>
                    <a:pt x="1386840" y="682739"/>
                  </a:lnTo>
                  <a:lnTo>
                    <a:pt x="1386840" y="716267"/>
                  </a:lnTo>
                  <a:lnTo>
                    <a:pt x="1420368" y="716267"/>
                  </a:lnTo>
                  <a:lnTo>
                    <a:pt x="1420368" y="682739"/>
                  </a:lnTo>
                  <a:close/>
                </a:path>
                <a:path w="1911350" h="795654">
                  <a:moveTo>
                    <a:pt x="1450848" y="444995"/>
                  </a:moveTo>
                  <a:lnTo>
                    <a:pt x="1420368" y="444995"/>
                  </a:lnTo>
                  <a:lnTo>
                    <a:pt x="1420368" y="475475"/>
                  </a:lnTo>
                  <a:lnTo>
                    <a:pt x="1450848" y="475475"/>
                  </a:lnTo>
                  <a:lnTo>
                    <a:pt x="1450848" y="444995"/>
                  </a:lnTo>
                  <a:close/>
                </a:path>
                <a:path w="1911350" h="795654">
                  <a:moveTo>
                    <a:pt x="1481328" y="204203"/>
                  </a:moveTo>
                  <a:lnTo>
                    <a:pt x="1450848" y="204203"/>
                  </a:lnTo>
                  <a:lnTo>
                    <a:pt x="1450848" y="237731"/>
                  </a:lnTo>
                  <a:lnTo>
                    <a:pt x="1481328" y="237731"/>
                  </a:lnTo>
                  <a:lnTo>
                    <a:pt x="1481328" y="204203"/>
                  </a:lnTo>
                  <a:close/>
                </a:path>
                <a:path w="1911350" h="795654">
                  <a:moveTo>
                    <a:pt x="1484376" y="682739"/>
                  </a:moveTo>
                  <a:lnTo>
                    <a:pt x="1450848" y="682739"/>
                  </a:lnTo>
                  <a:lnTo>
                    <a:pt x="1450848" y="716267"/>
                  </a:lnTo>
                  <a:lnTo>
                    <a:pt x="1484376" y="716267"/>
                  </a:lnTo>
                  <a:lnTo>
                    <a:pt x="1484376" y="682739"/>
                  </a:lnTo>
                  <a:close/>
                </a:path>
                <a:path w="1911350" h="795654">
                  <a:moveTo>
                    <a:pt x="1514856" y="444995"/>
                  </a:moveTo>
                  <a:lnTo>
                    <a:pt x="1484376" y="444995"/>
                  </a:lnTo>
                  <a:lnTo>
                    <a:pt x="1484376" y="475475"/>
                  </a:lnTo>
                  <a:lnTo>
                    <a:pt x="1514856" y="475475"/>
                  </a:lnTo>
                  <a:lnTo>
                    <a:pt x="1514856" y="444995"/>
                  </a:lnTo>
                  <a:close/>
                </a:path>
                <a:path w="1911350" h="795654">
                  <a:moveTo>
                    <a:pt x="1545336" y="682739"/>
                  </a:moveTo>
                  <a:lnTo>
                    <a:pt x="1514856" y="682739"/>
                  </a:lnTo>
                  <a:lnTo>
                    <a:pt x="1514856" y="716267"/>
                  </a:lnTo>
                  <a:lnTo>
                    <a:pt x="1545336" y="716267"/>
                  </a:lnTo>
                  <a:lnTo>
                    <a:pt x="1545336" y="682739"/>
                  </a:lnTo>
                  <a:close/>
                </a:path>
                <a:path w="1911350" h="795654">
                  <a:moveTo>
                    <a:pt x="1545336" y="204203"/>
                  </a:moveTo>
                  <a:lnTo>
                    <a:pt x="1511808" y="204203"/>
                  </a:lnTo>
                  <a:lnTo>
                    <a:pt x="1511808" y="237731"/>
                  </a:lnTo>
                  <a:lnTo>
                    <a:pt x="1545336" y="237731"/>
                  </a:lnTo>
                  <a:lnTo>
                    <a:pt x="1545336" y="204203"/>
                  </a:lnTo>
                  <a:close/>
                </a:path>
                <a:path w="1911350" h="795654">
                  <a:moveTo>
                    <a:pt x="1578864" y="444995"/>
                  </a:moveTo>
                  <a:lnTo>
                    <a:pt x="1545336" y="444995"/>
                  </a:lnTo>
                  <a:lnTo>
                    <a:pt x="1545336" y="475475"/>
                  </a:lnTo>
                  <a:lnTo>
                    <a:pt x="1578864" y="475475"/>
                  </a:lnTo>
                  <a:lnTo>
                    <a:pt x="1578864" y="444995"/>
                  </a:lnTo>
                  <a:close/>
                </a:path>
                <a:path w="1911350" h="795654">
                  <a:moveTo>
                    <a:pt x="1609344" y="682739"/>
                  </a:moveTo>
                  <a:lnTo>
                    <a:pt x="1578864" y="682739"/>
                  </a:lnTo>
                  <a:lnTo>
                    <a:pt x="1578864" y="716267"/>
                  </a:lnTo>
                  <a:lnTo>
                    <a:pt x="1609344" y="716267"/>
                  </a:lnTo>
                  <a:lnTo>
                    <a:pt x="1609344" y="682739"/>
                  </a:lnTo>
                  <a:close/>
                </a:path>
                <a:path w="1911350" h="795654">
                  <a:moveTo>
                    <a:pt x="1609344" y="204203"/>
                  </a:moveTo>
                  <a:lnTo>
                    <a:pt x="1575816" y="204203"/>
                  </a:lnTo>
                  <a:lnTo>
                    <a:pt x="1575816" y="237731"/>
                  </a:lnTo>
                  <a:lnTo>
                    <a:pt x="1609344" y="237731"/>
                  </a:lnTo>
                  <a:lnTo>
                    <a:pt x="1609344" y="204203"/>
                  </a:lnTo>
                  <a:close/>
                </a:path>
                <a:path w="1911350" h="795654">
                  <a:moveTo>
                    <a:pt x="1642872" y="444995"/>
                  </a:moveTo>
                  <a:lnTo>
                    <a:pt x="1609344" y="444995"/>
                  </a:lnTo>
                  <a:lnTo>
                    <a:pt x="1609344" y="475475"/>
                  </a:lnTo>
                  <a:lnTo>
                    <a:pt x="1642872" y="475475"/>
                  </a:lnTo>
                  <a:lnTo>
                    <a:pt x="1642872" y="444995"/>
                  </a:lnTo>
                  <a:close/>
                </a:path>
                <a:path w="1911350" h="795654">
                  <a:moveTo>
                    <a:pt x="1670304" y="204203"/>
                  </a:moveTo>
                  <a:lnTo>
                    <a:pt x="1639824" y="204203"/>
                  </a:lnTo>
                  <a:lnTo>
                    <a:pt x="1639824" y="237731"/>
                  </a:lnTo>
                  <a:lnTo>
                    <a:pt x="1670304" y="237731"/>
                  </a:lnTo>
                  <a:lnTo>
                    <a:pt x="1670304" y="204203"/>
                  </a:lnTo>
                  <a:close/>
                </a:path>
                <a:path w="1911350" h="795654">
                  <a:moveTo>
                    <a:pt x="1673352" y="682739"/>
                  </a:moveTo>
                  <a:lnTo>
                    <a:pt x="1642872" y="682739"/>
                  </a:lnTo>
                  <a:lnTo>
                    <a:pt x="1642872" y="716267"/>
                  </a:lnTo>
                  <a:lnTo>
                    <a:pt x="1673352" y="716267"/>
                  </a:lnTo>
                  <a:lnTo>
                    <a:pt x="1673352" y="682739"/>
                  </a:lnTo>
                  <a:close/>
                </a:path>
                <a:path w="1911350" h="795654">
                  <a:moveTo>
                    <a:pt x="1703832" y="444995"/>
                  </a:moveTo>
                  <a:lnTo>
                    <a:pt x="1673352" y="444995"/>
                  </a:lnTo>
                  <a:lnTo>
                    <a:pt x="1673352" y="475475"/>
                  </a:lnTo>
                  <a:lnTo>
                    <a:pt x="1703832" y="475475"/>
                  </a:lnTo>
                  <a:lnTo>
                    <a:pt x="1703832" y="444995"/>
                  </a:lnTo>
                  <a:close/>
                </a:path>
                <a:path w="1911350" h="795654">
                  <a:moveTo>
                    <a:pt x="1734312" y="204203"/>
                  </a:moveTo>
                  <a:lnTo>
                    <a:pt x="1703832" y="204203"/>
                  </a:lnTo>
                  <a:lnTo>
                    <a:pt x="1703832" y="237731"/>
                  </a:lnTo>
                  <a:lnTo>
                    <a:pt x="1734312" y="237731"/>
                  </a:lnTo>
                  <a:lnTo>
                    <a:pt x="1734312" y="204203"/>
                  </a:lnTo>
                  <a:close/>
                </a:path>
                <a:path w="1911350" h="795654">
                  <a:moveTo>
                    <a:pt x="1737360" y="682739"/>
                  </a:moveTo>
                  <a:lnTo>
                    <a:pt x="1703832" y="682739"/>
                  </a:lnTo>
                  <a:lnTo>
                    <a:pt x="1703832" y="716267"/>
                  </a:lnTo>
                  <a:lnTo>
                    <a:pt x="1737360" y="716267"/>
                  </a:lnTo>
                  <a:lnTo>
                    <a:pt x="1737360" y="682739"/>
                  </a:lnTo>
                  <a:close/>
                </a:path>
                <a:path w="1911350" h="795654">
                  <a:moveTo>
                    <a:pt x="1767840" y="444995"/>
                  </a:moveTo>
                  <a:lnTo>
                    <a:pt x="1737360" y="444995"/>
                  </a:lnTo>
                  <a:lnTo>
                    <a:pt x="1737360" y="475475"/>
                  </a:lnTo>
                  <a:lnTo>
                    <a:pt x="1767840" y="475475"/>
                  </a:lnTo>
                  <a:lnTo>
                    <a:pt x="1767840" y="444995"/>
                  </a:lnTo>
                  <a:close/>
                </a:path>
                <a:path w="1911350" h="795654">
                  <a:moveTo>
                    <a:pt x="1798320" y="204203"/>
                  </a:moveTo>
                  <a:lnTo>
                    <a:pt x="1767840" y="204203"/>
                  </a:lnTo>
                  <a:lnTo>
                    <a:pt x="1767840" y="237731"/>
                  </a:lnTo>
                  <a:lnTo>
                    <a:pt x="1798320" y="237731"/>
                  </a:lnTo>
                  <a:lnTo>
                    <a:pt x="1798320" y="204203"/>
                  </a:lnTo>
                  <a:close/>
                </a:path>
                <a:path w="1911350" h="795654">
                  <a:moveTo>
                    <a:pt x="1801368" y="682739"/>
                  </a:moveTo>
                  <a:lnTo>
                    <a:pt x="1767840" y="682739"/>
                  </a:lnTo>
                  <a:lnTo>
                    <a:pt x="1767840" y="716267"/>
                  </a:lnTo>
                  <a:lnTo>
                    <a:pt x="1801368" y="716267"/>
                  </a:lnTo>
                  <a:lnTo>
                    <a:pt x="1801368" y="682739"/>
                  </a:lnTo>
                  <a:close/>
                </a:path>
                <a:path w="1911350" h="795654">
                  <a:moveTo>
                    <a:pt x="1831848" y="444995"/>
                  </a:moveTo>
                  <a:lnTo>
                    <a:pt x="1801368" y="444995"/>
                  </a:lnTo>
                  <a:lnTo>
                    <a:pt x="1801368" y="475475"/>
                  </a:lnTo>
                  <a:lnTo>
                    <a:pt x="1831848" y="475475"/>
                  </a:lnTo>
                  <a:lnTo>
                    <a:pt x="1831848" y="444995"/>
                  </a:lnTo>
                  <a:close/>
                </a:path>
                <a:path w="1911350" h="795654">
                  <a:moveTo>
                    <a:pt x="1862328" y="204203"/>
                  </a:moveTo>
                  <a:lnTo>
                    <a:pt x="1831848" y="204203"/>
                  </a:lnTo>
                  <a:lnTo>
                    <a:pt x="1831848" y="237731"/>
                  </a:lnTo>
                  <a:lnTo>
                    <a:pt x="1862328" y="237731"/>
                  </a:lnTo>
                  <a:lnTo>
                    <a:pt x="1862328" y="204203"/>
                  </a:lnTo>
                  <a:close/>
                </a:path>
                <a:path w="1911350" h="795654">
                  <a:moveTo>
                    <a:pt x="1865376" y="682739"/>
                  </a:moveTo>
                  <a:lnTo>
                    <a:pt x="1831848" y="682739"/>
                  </a:lnTo>
                  <a:lnTo>
                    <a:pt x="1831848" y="716267"/>
                  </a:lnTo>
                  <a:lnTo>
                    <a:pt x="1865376" y="716267"/>
                  </a:lnTo>
                  <a:lnTo>
                    <a:pt x="1865376" y="682739"/>
                  </a:lnTo>
                  <a:close/>
                </a:path>
                <a:path w="1911350" h="795654">
                  <a:moveTo>
                    <a:pt x="1895856" y="765035"/>
                  </a:moveTo>
                  <a:lnTo>
                    <a:pt x="1865376" y="765035"/>
                  </a:lnTo>
                  <a:lnTo>
                    <a:pt x="1865376" y="795515"/>
                  </a:lnTo>
                  <a:lnTo>
                    <a:pt x="1895856" y="795515"/>
                  </a:lnTo>
                  <a:lnTo>
                    <a:pt x="1895856" y="765035"/>
                  </a:lnTo>
                  <a:close/>
                </a:path>
                <a:path w="1911350" h="795654">
                  <a:moveTo>
                    <a:pt x="1911096" y="667499"/>
                  </a:moveTo>
                  <a:lnTo>
                    <a:pt x="1880616" y="667499"/>
                  </a:lnTo>
                  <a:lnTo>
                    <a:pt x="1880616" y="697979"/>
                  </a:lnTo>
                  <a:lnTo>
                    <a:pt x="1911096" y="697979"/>
                  </a:lnTo>
                  <a:lnTo>
                    <a:pt x="1911096" y="667499"/>
                  </a:lnTo>
                  <a:close/>
                </a:path>
                <a:path w="1911350" h="795654">
                  <a:moveTo>
                    <a:pt x="1911096" y="603491"/>
                  </a:moveTo>
                  <a:lnTo>
                    <a:pt x="1880616" y="603491"/>
                  </a:lnTo>
                  <a:lnTo>
                    <a:pt x="1880616" y="633971"/>
                  </a:lnTo>
                  <a:lnTo>
                    <a:pt x="1911096" y="633971"/>
                  </a:lnTo>
                  <a:lnTo>
                    <a:pt x="1911096" y="603491"/>
                  </a:lnTo>
                  <a:close/>
                </a:path>
                <a:path w="1911350" h="795654">
                  <a:moveTo>
                    <a:pt x="1911096" y="539483"/>
                  </a:moveTo>
                  <a:lnTo>
                    <a:pt x="1880616" y="539483"/>
                  </a:lnTo>
                  <a:lnTo>
                    <a:pt x="1880616" y="573011"/>
                  </a:lnTo>
                  <a:lnTo>
                    <a:pt x="1911096" y="573011"/>
                  </a:lnTo>
                  <a:lnTo>
                    <a:pt x="1911096" y="539483"/>
                  </a:lnTo>
                  <a:close/>
                </a:path>
                <a:path w="1911350" h="795654">
                  <a:moveTo>
                    <a:pt x="1911096" y="475475"/>
                  </a:moveTo>
                  <a:lnTo>
                    <a:pt x="1895856" y="475475"/>
                  </a:lnTo>
                  <a:lnTo>
                    <a:pt x="1895856" y="444995"/>
                  </a:lnTo>
                  <a:lnTo>
                    <a:pt x="1865376" y="444995"/>
                  </a:lnTo>
                  <a:lnTo>
                    <a:pt x="1865376" y="475475"/>
                  </a:lnTo>
                  <a:lnTo>
                    <a:pt x="1880616" y="475475"/>
                  </a:lnTo>
                  <a:lnTo>
                    <a:pt x="1880616" y="509003"/>
                  </a:lnTo>
                  <a:lnTo>
                    <a:pt x="1911096" y="509003"/>
                  </a:lnTo>
                  <a:lnTo>
                    <a:pt x="1911096" y="475475"/>
                  </a:lnTo>
                  <a:close/>
                </a:path>
                <a:path w="1911350" h="795654">
                  <a:moveTo>
                    <a:pt x="1911096" y="192011"/>
                  </a:moveTo>
                  <a:lnTo>
                    <a:pt x="1880616" y="192011"/>
                  </a:lnTo>
                  <a:lnTo>
                    <a:pt x="1880616" y="222491"/>
                  </a:lnTo>
                  <a:lnTo>
                    <a:pt x="1892808" y="207860"/>
                  </a:lnTo>
                  <a:lnTo>
                    <a:pt x="1892808" y="237731"/>
                  </a:lnTo>
                  <a:lnTo>
                    <a:pt x="1911096" y="237731"/>
                  </a:lnTo>
                  <a:lnTo>
                    <a:pt x="1911096" y="204203"/>
                  </a:lnTo>
                  <a:lnTo>
                    <a:pt x="1911096" y="192011"/>
                  </a:lnTo>
                  <a:close/>
                </a:path>
                <a:path w="1911350" h="795654">
                  <a:moveTo>
                    <a:pt x="1911096" y="128003"/>
                  </a:moveTo>
                  <a:lnTo>
                    <a:pt x="1880616" y="128003"/>
                  </a:lnTo>
                  <a:lnTo>
                    <a:pt x="1880616" y="158483"/>
                  </a:lnTo>
                  <a:lnTo>
                    <a:pt x="1911096" y="158483"/>
                  </a:lnTo>
                  <a:lnTo>
                    <a:pt x="1911096" y="128003"/>
                  </a:lnTo>
                  <a:close/>
                </a:path>
                <a:path w="1911350" h="795654">
                  <a:moveTo>
                    <a:pt x="1911096" y="63995"/>
                  </a:moveTo>
                  <a:lnTo>
                    <a:pt x="1880616" y="63995"/>
                  </a:lnTo>
                  <a:lnTo>
                    <a:pt x="1880616" y="94475"/>
                  </a:lnTo>
                  <a:lnTo>
                    <a:pt x="1911096" y="94475"/>
                  </a:lnTo>
                  <a:lnTo>
                    <a:pt x="1911096" y="63995"/>
                  </a:lnTo>
                  <a:close/>
                </a:path>
                <a:path w="1911350" h="795654">
                  <a:moveTo>
                    <a:pt x="1911096" y="0"/>
                  </a:moveTo>
                  <a:lnTo>
                    <a:pt x="1880616" y="0"/>
                  </a:lnTo>
                  <a:lnTo>
                    <a:pt x="1880616" y="33515"/>
                  </a:lnTo>
                  <a:lnTo>
                    <a:pt x="1911096" y="33515"/>
                  </a:lnTo>
                  <a:lnTo>
                    <a:pt x="1911096" y="0"/>
                  </a:lnTo>
                  <a:close/>
                </a:path>
              </a:pathLst>
            </a:custGeom>
            <a:solidFill>
              <a:srgbClr val="FF0000"/>
            </a:solidFill>
          </p:spPr>
          <p:txBody>
            <a:bodyPr wrap="square" lIns="0" tIns="0" rIns="0" bIns="0" rtlCol="0"/>
            <a:lstStyle/>
            <a:p>
              <a:endParaRPr/>
            </a:p>
          </p:txBody>
        </p:sp>
        <p:sp>
          <p:nvSpPr>
            <p:cNvPr id="27" name="object 27"/>
            <p:cNvSpPr/>
            <p:nvPr/>
          </p:nvSpPr>
          <p:spPr>
            <a:xfrm>
              <a:off x="1237488" y="5051044"/>
              <a:ext cx="1911350" cy="271780"/>
            </a:xfrm>
            <a:custGeom>
              <a:avLst/>
              <a:gdLst/>
              <a:ahLst/>
              <a:cxnLst/>
              <a:rect l="l" t="t" r="r" b="b"/>
              <a:pathLst>
                <a:path w="1911350" h="271779">
                  <a:moveTo>
                    <a:pt x="30480" y="228600"/>
                  </a:moveTo>
                  <a:lnTo>
                    <a:pt x="0" y="228600"/>
                  </a:lnTo>
                  <a:lnTo>
                    <a:pt x="0" y="271272"/>
                  </a:lnTo>
                  <a:lnTo>
                    <a:pt x="21336" y="271272"/>
                  </a:lnTo>
                  <a:lnTo>
                    <a:pt x="21336" y="245059"/>
                  </a:lnTo>
                  <a:lnTo>
                    <a:pt x="30480" y="256032"/>
                  </a:lnTo>
                  <a:lnTo>
                    <a:pt x="30480" y="237744"/>
                  </a:lnTo>
                  <a:lnTo>
                    <a:pt x="30480" y="228600"/>
                  </a:lnTo>
                  <a:close/>
                </a:path>
                <a:path w="1911350" h="271779">
                  <a:moveTo>
                    <a:pt x="30480" y="164592"/>
                  </a:moveTo>
                  <a:lnTo>
                    <a:pt x="0" y="164592"/>
                  </a:lnTo>
                  <a:lnTo>
                    <a:pt x="0" y="198120"/>
                  </a:lnTo>
                  <a:lnTo>
                    <a:pt x="30480" y="198120"/>
                  </a:lnTo>
                  <a:lnTo>
                    <a:pt x="30480" y="164592"/>
                  </a:lnTo>
                  <a:close/>
                </a:path>
                <a:path w="1911350" h="271779">
                  <a:moveTo>
                    <a:pt x="30480" y="103632"/>
                  </a:moveTo>
                  <a:lnTo>
                    <a:pt x="0" y="103632"/>
                  </a:lnTo>
                  <a:lnTo>
                    <a:pt x="0" y="134112"/>
                  </a:lnTo>
                  <a:lnTo>
                    <a:pt x="30480" y="134112"/>
                  </a:lnTo>
                  <a:lnTo>
                    <a:pt x="30480" y="103632"/>
                  </a:lnTo>
                  <a:close/>
                </a:path>
                <a:path w="1911350" h="271779">
                  <a:moveTo>
                    <a:pt x="30480" y="39624"/>
                  </a:moveTo>
                  <a:lnTo>
                    <a:pt x="0" y="39624"/>
                  </a:lnTo>
                  <a:lnTo>
                    <a:pt x="0" y="70104"/>
                  </a:lnTo>
                  <a:lnTo>
                    <a:pt x="30480" y="70104"/>
                  </a:lnTo>
                  <a:lnTo>
                    <a:pt x="30480" y="39624"/>
                  </a:lnTo>
                  <a:close/>
                </a:path>
                <a:path w="1911350" h="271779">
                  <a:moveTo>
                    <a:pt x="54864" y="0"/>
                  </a:moveTo>
                  <a:lnTo>
                    <a:pt x="21336" y="0"/>
                  </a:lnTo>
                  <a:lnTo>
                    <a:pt x="21336" y="30480"/>
                  </a:lnTo>
                  <a:lnTo>
                    <a:pt x="54864" y="30480"/>
                  </a:lnTo>
                  <a:lnTo>
                    <a:pt x="54864" y="0"/>
                  </a:lnTo>
                  <a:close/>
                </a:path>
                <a:path w="1911350" h="271779">
                  <a:moveTo>
                    <a:pt x="85344" y="237744"/>
                  </a:moveTo>
                  <a:lnTo>
                    <a:pt x="51816" y="237744"/>
                  </a:lnTo>
                  <a:lnTo>
                    <a:pt x="51816" y="271272"/>
                  </a:lnTo>
                  <a:lnTo>
                    <a:pt x="85344" y="271272"/>
                  </a:lnTo>
                  <a:lnTo>
                    <a:pt x="85344" y="237744"/>
                  </a:lnTo>
                  <a:close/>
                </a:path>
                <a:path w="1911350" h="271779">
                  <a:moveTo>
                    <a:pt x="118872" y="0"/>
                  </a:moveTo>
                  <a:lnTo>
                    <a:pt x="85344" y="0"/>
                  </a:lnTo>
                  <a:lnTo>
                    <a:pt x="85344" y="30480"/>
                  </a:lnTo>
                  <a:lnTo>
                    <a:pt x="118872" y="30480"/>
                  </a:lnTo>
                  <a:lnTo>
                    <a:pt x="118872" y="0"/>
                  </a:lnTo>
                  <a:close/>
                </a:path>
                <a:path w="1911350" h="271779">
                  <a:moveTo>
                    <a:pt x="146304" y="237744"/>
                  </a:moveTo>
                  <a:lnTo>
                    <a:pt x="115824" y="237744"/>
                  </a:lnTo>
                  <a:lnTo>
                    <a:pt x="115824" y="271272"/>
                  </a:lnTo>
                  <a:lnTo>
                    <a:pt x="146304" y="271272"/>
                  </a:lnTo>
                  <a:lnTo>
                    <a:pt x="146304" y="237744"/>
                  </a:lnTo>
                  <a:close/>
                </a:path>
                <a:path w="1911350" h="271779">
                  <a:moveTo>
                    <a:pt x="179832" y="0"/>
                  </a:moveTo>
                  <a:lnTo>
                    <a:pt x="149352" y="0"/>
                  </a:lnTo>
                  <a:lnTo>
                    <a:pt x="149352" y="30480"/>
                  </a:lnTo>
                  <a:lnTo>
                    <a:pt x="179832" y="30480"/>
                  </a:lnTo>
                  <a:lnTo>
                    <a:pt x="179832" y="0"/>
                  </a:lnTo>
                  <a:close/>
                </a:path>
                <a:path w="1911350" h="271779">
                  <a:moveTo>
                    <a:pt x="210312" y="237744"/>
                  </a:moveTo>
                  <a:lnTo>
                    <a:pt x="179832" y="237744"/>
                  </a:lnTo>
                  <a:lnTo>
                    <a:pt x="179832" y="271272"/>
                  </a:lnTo>
                  <a:lnTo>
                    <a:pt x="210312" y="271272"/>
                  </a:lnTo>
                  <a:lnTo>
                    <a:pt x="210312" y="237744"/>
                  </a:lnTo>
                  <a:close/>
                </a:path>
                <a:path w="1911350" h="271779">
                  <a:moveTo>
                    <a:pt x="243840" y="0"/>
                  </a:moveTo>
                  <a:lnTo>
                    <a:pt x="213360" y="0"/>
                  </a:lnTo>
                  <a:lnTo>
                    <a:pt x="213360" y="30480"/>
                  </a:lnTo>
                  <a:lnTo>
                    <a:pt x="243840" y="30480"/>
                  </a:lnTo>
                  <a:lnTo>
                    <a:pt x="243840" y="0"/>
                  </a:lnTo>
                  <a:close/>
                </a:path>
                <a:path w="1911350" h="271779">
                  <a:moveTo>
                    <a:pt x="274320" y="237744"/>
                  </a:moveTo>
                  <a:lnTo>
                    <a:pt x="243840" y="237744"/>
                  </a:lnTo>
                  <a:lnTo>
                    <a:pt x="243840" y="271272"/>
                  </a:lnTo>
                  <a:lnTo>
                    <a:pt x="274320" y="271272"/>
                  </a:lnTo>
                  <a:lnTo>
                    <a:pt x="274320" y="237744"/>
                  </a:lnTo>
                  <a:close/>
                </a:path>
                <a:path w="1911350" h="271779">
                  <a:moveTo>
                    <a:pt x="307848" y="0"/>
                  </a:moveTo>
                  <a:lnTo>
                    <a:pt x="277368" y="0"/>
                  </a:lnTo>
                  <a:lnTo>
                    <a:pt x="277368" y="30480"/>
                  </a:lnTo>
                  <a:lnTo>
                    <a:pt x="307848" y="30480"/>
                  </a:lnTo>
                  <a:lnTo>
                    <a:pt x="307848" y="0"/>
                  </a:lnTo>
                  <a:close/>
                </a:path>
                <a:path w="1911350" h="271779">
                  <a:moveTo>
                    <a:pt x="338328" y="237744"/>
                  </a:moveTo>
                  <a:lnTo>
                    <a:pt x="307848" y="237744"/>
                  </a:lnTo>
                  <a:lnTo>
                    <a:pt x="307848" y="271272"/>
                  </a:lnTo>
                  <a:lnTo>
                    <a:pt x="338328" y="271272"/>
                  </a:lnTo>
                  <a:lnTo>
                    <a:pt x="338328" y="237744"/>
                  </a:lnTo>
                  <a:close/>
                </a:path>
                <a:path w="1911350" h="271779">
                  <a:moveTo>
                    <a:pt x="371856" y="0"/>
                  </a:moveTo>
                  <a:lnTo>
                    <a:pt x="341376" y="0"/>
                  </a:lnTo>
                  <a:lnTo>
                    <a:pt x="341376" y="30480"/>
                  </a:lnTo>
                  <a:lnTo>
                    <a:pt x="371856" y="30480"/>
                  </a:lnTo>
                  <a:lnTo>
                    <a:pt x="371856" y="0"/>
                  </a:lnTo>
                  <a:close/>
                </a:path>
                <a:path w="1911350" h="271779">
                  <a:moveTo>
                    <a:pt x="402336" y="237744"/>
                  </a:moveTo>
                  <a:lnTo>
                    <a:pt x="368808" y="237744"/>
                  </a:lnTo>
                  <a:lnTo>
                    <a:pt x="368808" y="271272"/>
                  </a:lnTo>
                  <a:lnTo>
                    <a:pt x="402336" y="271272"/>
                  </a:lnTo>
                  <a:lnTo>
                    <a:pt x="402336" y="237744"/>
                  </a:lnTo>
                  <a:close/>
                </a:path>
                <a:path w="1911350" h="271779">
                  <a:moveTo>
                    <a:pt x="435864" y="0"/>
                  </a:moveTo>
                  <a:lnTo>
                    <a:pt x="402336" y="0"/>
                  </a:lnTo>
                  <a:lnTo>
                    <a:pt x="402336" y="30480"/>
                  </a:lnTo>
                  <a:lnTo>
                    <a:pt x="435864" y="30480"/>
                  </a:lnTo>
                  <a:lnTo>
                    <a:pt x="435864" y="0"/>
                  </a:lnTo>
                  <a:close/>
                </a:path>
                <a:path w="1911350" h="271779">
                  <a:moveTo>
                    <a:pt x="466344" y="237744"/>
                  </a:moveTo>
                  <a:lnTo>
                    <a:pt x="432816" y="237744"/>
                  </a:lnTo>
                  <a:lnTo>
                    <a:pt x="432816" y="271272"/>
                  </a:lnTo>
                  <a:lnTo>
                    <a:pt x="466344" y="271272"/>
                  </a:lnTo>
                  <a:lnTo>
                    <a:pt x="466344" y="237744"/>
                  </a:lnTo>
                  <a:close/>
                </a:path>
                <a:path w="1911350" h="271779">
                  <a:moveTo>
                    <a:pt x="499872" y="0"/>
                  </a:moveTo>
                  <a:lnTo>
                    <a:pt x="466344" y="0"/>
                  </a:lnTo>
                  <a:lnTo>
                    <a:pt x="466344" y="30480"/>
                  </a:lnTo>
                  <a:lnTo>
                    <a:pt x="499872" y="30480"/>
                  </a:lnTo>
                  <a:lnTo>
                    <a:pt x="499872" y="0"/>
                  </a:lnTo>
                  <a:close/>
                </a:path>
                <a:path w="1911350" h="271779">
                  <a:moveTo>
                    <a:pt x="527304" y="237744"/>
                  </a:moveTo>
                  <a:lnTo>
                    <a:pt x="496824" y="237744"/>
                  </a:lnTo>
                  <a:lnTo>
                    <a:pt x="496824" y="271272"/>
                  </a:lnTo>
                  <a:lnTo>
                    <a:pt x="527304" y="271272"/>
                  </a:lnTo>
                  <a:lnTo>
                    <a:pt x="527304" y="237744"/>
                  </a:lnTo>
                  <a:close/>
                </a:path>
                <a:path w="1911350" h="271779">
                  <a:moveTo>
                    <a:pt x="560832" y="0"/>
                  </a:moveTo>
                  <a:lnTo>
                    <a:pt x="530352" y="0"/>
                  </a:lnTo>
                  <a:lnTo>
                    <a:pt x="530352" y="30480"/>
                  </a:lnTo>
                  <a:lnTo>
                    <a:pt x="560832" y="30480"/>
                  </a:lnTo>
                  <a:lnTo>
                    <a:pt x="560832" y="0"/>
                  </a:lnTo>
                  <a:close/>
                </a:path>
                <a:path w="1911350" h="271779">
                  <a:moveTo>
                    <a:pt x="591312" y="237744"/>
                  </a:moveTo>
                  <a:lnTo>
                    <a:pt x="560832" y="237744"/>
                  </a:lnTo>
                  <a:lnTo>
                    <a:pt x="560832" y="271272"/>
                  </a:lnTo>
                  <a:lnTo>
                    <a:pt x="591312" y="271272"/>
                  </a:lnTo>
                  <a:lnTo>
                    <a:pt x="591312" y="237744"/>
                  </a:lnTo>
                  <a:close/>
                </a:path>
                <a:path w="1911350" h="271779">
                  <a:moveTo>
                    <a:pt x="624840" y="0"/>
                  </a:moveTo>
                  <a:lnTo>
                    <a:pt x="594360" y="0"/>
                  </a:lnTo>
                  <a:lnTo>
                    <a:pt x="594360" y="30480"/>
                  </a:lnTo>
                  <a:lnTo>
                    <a:pt x="624840" y="30480"/>
                  </a:lnTo>
                  <a:lnTo>
                    <a:pt x="624840" y="0"/>
                  </a:lnTo>
                  <a:close/>
                </a:path>
                <a:path w="1911350" h="271779">
                  <a:moveTo>
                    <a:pt x="655320" y="237744"/>
                  </a:moveTo>
                  <a:lnTo>
                    <a:pt x="624840" y="237744"/>
                  </a:lnTo>
                  <a:lnTo>
                    <a:pt x="624840" y="271272"/>
                  </a:lnTo>
                  <a:lnTo>
                    <a:pt x="655320" y="271272"/>
                  </a:lnTo>
                  <a:lnTo>
                    <a:pt x="655320" y="237744"/>
                  </a:lnTo>
                  <a:close/>
                </a:path>
                <a:path w="1911350" h="271779">
                  <a:moveTo>
                    <a:pt x="688848" y="0"/>
                  </a:moveTo>
                  <a:lnTo>
                    <a:pt x="658368" y="0"/>
                  </a:lnTo>
                  <a:lnTo>
                    <a:pt x="658368" y="30480"/>
                  </a:lnTo>
                  <a:lnTo>
                    <a:pt x="688848" y="30480"/>
                  </a:lnTo>
                  <a:lnTo>
                    <a:pt x="688848" y="0"/>
                  </a:lnTo>
                  <a:close/>
                </a:path>
                <a:path w="1911350" h="271779">
                  <a:moveTo>
                    <a:pt x="719328" y="237744"/>
                  </a:moveTo>
                  <a:lnTo>
                    <a:pt x="688848" y="237744"/>
                  </a:lnTo>
                  <a:lnTo>
                    <a:pt x="688848" y="271272"/>
                  </a:lnTo>
                  <a:lnTo>
                    <a:pt x="719328" y="271272"/>
                  </a:lnTo>
                  <a:lnTo>
                    <a:pt x="719328" y="237744"/>
                  </a:lnTo>
                  <a:close/>
                </a:path>
                <a:path w="1911350" h="271779">
                  <a:moveTo>
                    <a:pt x="752856" y="0"/>
                  </a:moveTo>
                  <a:lnTo>
                    <a:pt x="722376" y="0"/>
                  </a:lnTo>
                  <a:lnTo>
                    <a:pt x="722376" y="30480"/>
                  </a:lnTo>
                  <a:lnTo>
                    <a:pt x="752856" y="30480"/>
                  </a:lnTo>
                  <a:lnTo>
                    <a:pt x="752856" y="0"/>
                  </a:lnTo>
                  <a:close/>
                </a:path>
                <a:path w="1911350" h="271779">
                  <a:moveTo>
                    <a:pt x="783336" y="237744"/>
                  </a:moveTo>
                  <a:lnTo>
                    <a:pt x="749808" y="237744"/>
                  </a:lnTo>
                  <a:lnTo>
                    <a:pt x="749808" y="271272"/>
                  </a:lnTo>
                  <a:lnTo>
                    <a:pt x="783336" y="271272"/>
                  </a:lnTo>
                  <a:lnTo>
                    <a:pt x="783336" y="237744"/>
                  </a:lnTo>
                  <a:close/>
                </a:path>
                <a:path w="1911350" h="271779">
                  <a:moveTo>
                    <a:pt x="816864" y="0"/>
                  </a:moveTo>
                  <a:lnTo>
                    <a:pt x="783336" y="0"/>
                  </a:lnTo>
                  <a:lnTo>
                    <a:pt x="783336" y="30480"/>
                  </a:lnTo>
                  <a:lnTo>
                    <a:pt x="816864" y="30480"/>
                  </a:lnTo>
                  <a:lnTo>
                    <a:pt x="816864" y="0"/>
                  </a:lnTo>
                  <a:close/>
                </a:path>
                <a:path w="1911350" h="271779">
                  <a:moveTo>
                    <a:pt x="847344" y="237744"/>
                  </a:moveTo>
                  <a:lnTo>
                    <a:pt x="813816" y="237744"/>
                  </a:lnTo>
                  <a:lnTo>
                    <a:pt x="813816" y="271272"/>
                  </a:lnTo>
                  <a:lnTo>
                    <a:pt x="847344" y="271272"/>
                  </a:lnTo>
                  <a:lnTo>
                    <a:pt x="847344" y="237744"/>
                  </a:lnTo>
                  <a:close/>
                </a:path>
                <a:path w="1911350" h="271779">
                  <a:moveTo>
                    <a:pt x="880872" y="0"/>
                  </a:moveTo>
                  <a:lnTo>
                    <a:pt x="847344" y="0"/>
                  </a:lnTo>
                  <a:lnTo>
                    <a:pt x="847344" y="30480"/>
                  </a:lnTo>
                  <a:lnTo>
                    <a:pt x="880872" y="30480"/>
                  </a:lnTo>
                  <a:lnTo>
                    <a:pt x="880872" y="0"/>
                  </a:lnTo>
                  <a:close/>
                </a:path>
                <a:path w="1911350" h="271779">
                  <a:moveTo>
                    <a:pt x="908304" y="237744"/>
                  </a:moveTo>
                  <a:lnTo>
                    <a:pt x="877824" y="237744"/>
                  </a:lnTo>
                  <a:lnTo>
                    <a:pt x="877824" y="271272"/>
                  </a:lnTo>
                  <a:lnTo>
                    <a:pt x="908304" y="271272"/>
                  </a:lnTo>
                  <a:lnTo>
                    <a:pt x="908304" y="237744"/>
                  </a:lnTo>
                  <a:close/>
                </a:path>
                <a:path w="1911350" h="271779">
                  <a:moveTo>
                    <a:pt x="941832" y="0"/>
                  </a:moveTo>
                  <a:lnTo>
                    <a:pt x="911352" y="0"/>
                  </a:lnTo>
                  <a:lnTo>
                    <a:pt x="911352" y="30480"/>
                  </a:lnTo>
                  <a:lnTo>
                    <a:pt x="941832" y="30480"/>
                  </a:lnTo>
                  <a:lnTo>
                    <a:pt x="941832" y="0"/>
                  </a:lnTo>
                  <a:close/>
                </a:path>
                <a:path w="1911350" h="271779">
                  <a:moveTo>
                    <a:pt x="972312" y="237744"/>
                  </a:moveTo>
                  <a:lnTo>
                    <a:pt x="941832" y="237744"/>
                  </a:lnTo>
                  <a:lnTo>
                    <a:pt x="941832" y="271272"/>
                  </a:lnTo>
                  <a:lnTo>
                    <a:pt x="972312" y="271272"/>
                  </a:lnTo>
                  <a:lnTo>
                    <a:pt x="972312" y="237744"/>
                  </a:lnTo>
                  <a:close/>
                </a:path>
                <a:path w="1911350" h="271779">
                  <a:moveTo>
                    <a:pt x="1005840" y="0"/>
                  </a:moveTo>
                  <a:lnTo>
                    <a:pt x="975360" y="0"/>
                  </a:lnTo>
                  <a:lnTo>
                    <a:pt x="975360" y="30480"/>
                  </a:lnTo>
                  <a:lnTo>
                    <a:pt x="1005840" y="30480"/>
                  </a:lnTo>
                  <a:lnTo>
                    <a:pt x="1005840" y="0"/>
                  </a:lnTo>
                  <a:close/>
                </a:path>
                <a:path w="1911350" h="271779">
                  <a:moveTo>
                    <a:pt x="1036320" y="237744"/>
                  </a:moveTo>
                  <a:lnTo>
                    <a:pt x="1005840" y="237744"/>
                  </a:lnTo>
                  <a:lnTo>
                    <a:pt x="1005840" y="271272"/>
                  </a:lnTo>
                  <a:lnTo>
                    <a:pt x="1036320" y="271272"/>
                  </a:lnTo>
                  <a:lnTo>
                    <a:pt x="1036320" y="237744"/>
                  </a:lnTo>
                  <a:close/>
                </a:path>
                <a:path w="1911350" h="271779">
                  <a:moveTo>
                    <a:pt x="1069848" y="0"/>
                  </a:moveTo>
                  <a:lnTo>
                    <a:pt x="1039368" y="0"/>
                  </a:lnTo>
                  <a:lnTo>
                    <a:pt x="1039368" y="30480"/>
                  </a:lnTo>
                  <a:lnTo>
                    <a:pt x="1069848" y="30480"/>
                  </a:lnTo>
                  <a:lnTo>
                    <a:pt x="1069848" y="0"/>
                  </a:lnTo>
                  <a:close/>
                </a:path>
                <a:path w="1911350" h="271779">
                  <a:moveTo>
                    <a:pt x="1100328" y="237744"/>
                  </a:moveTo>
                  <a:lnTo>
                    <a:pt x="1069848" y="237744"/>
                  </a:lnTo>
                  <a:lnTo>
                    <a:pt x="1069848" y="271272"/>
                  </a:lnTo>
                  <a:lnTo>
                    <a:pt x="1100328" y="271272"/>
                  </a:lnTo>
                  <a:lnTo>
                    <a:pt x="1100328" y="237744"/>
                  </a:lnTo>
                  <a:close/>
                </a:path>
                <a:path w="1911350" h="271779">
                  <a:moveTo>
                    <a:pt x="1133856" y="0"/>
                  </a:moveTo>
                  <a:lnTo>
                    <a:pt x="1103376" y="0"/>
                  </a:lnTo>
                  <a:lnTo>
                    <a:pt x="1103376" y="30480"/>
                  </a:lnTo>
                  <a:lnTo>
                    <a:pt x="1133856" y="30480"/>
                  </a:lnTo>
                  <a:lnTo>
                    <a:pt x="1133856" y="0"/>
                  </a:lnTo>
                  <a:close/>
                </a:path>
                <a:path w="1911350" h="271779">
                  <a:moveTo>
                    <a:pt x="1164336" y="237744"/>
                  </a:moveTo>
                  <a:lnTo>
                    <a:pt x="1130808" y="237744"/>
                  </a:lnTo>
                  <a:lnTo>
                    <a:pt x="1130808" y="271272"/>
                  </a:lnTo>
                  <a:lnTo>
                    <a:pt x="1164336" y="271272"/>
                  </a:lnTo>
                  <a:lnTo>
                    <a:pt x="1164336" y="237744"/>
                  </a:lnTo>
                  <a:close/>
                </a:path>
                <a:path w="1911350" h="271779">
                  <a:moveTo>
                    <a:pt x="1197864" y="0"/>
                  </a:moveTo>
                  <a:lnTo>
                    <a:pt x="1164336" y="0"/>
                  </a:lnTo>
                  <a:lnTo>
                    <a:pt x="1164336" y="30480"/>
                  </a:lnTo>
                  <a:lnTo>
                    <a:pt x="1197864" y="30480"/>
                  </a:lnTo>
                  <a:lnTo>
                    <a:pt x="1197864" y="0"/>
                  </a:lnTo>
                  <a:close/>
                </a:path>
                <a:path w="1911350" h="271779">
                  <a:moveTo>
                    <a:pt x="1228344" y="237744"/>
                  </a:moveTo>
                  <a:lnTo>
                    <a:pt x="1194816" y="237744"/>
                  </a:lnTo>
                  <a:lnTo>
                    <a:pt x="1194816" y="271272"/>
                  </a:lnTo>
                  <a:lnTo>
                    <a:pt x="1228344" y="271272"/>
                  </a:lnTo>
                  <a:lnTo>
                    <a:pt x="1228344" y="237744"/>
                  </a:lnTo>
                  <a:close/>
                </a:path>
                <a:path w="1911350" h="271779">
                  <a:moveTo>
                    <a:pt x="1261872" y="0"/>
                  </a:moveTo>
                  <a:lnTo>
                    <a:pt x="1228344" y="0"/>
                  </a:lnTo>
                  <a:lnTo>
                    <a:pt x="1228344" y="30480"/>
                  </a:lnTo>
                  <a:lnTo>
                    <a:pt x="1261872" y="30480"/>
                  </a:lnTo>
                  <a:lnTo>
                    <a:pt x="1261872" y="0"/>
                  </a:lnTo>
                  <a:close/>
                </a:path>
                <a:path w="1911350" h="271779">
                  <a:moveTo>
                    <a:pt x="1289304" y="237744"/>
                  </a:moveTo>
                  <a:lnTo>
                    <a:pt x="1258824" y="237744"/>
                  </a:lnTo>
                  <a:lnTo>
                    <a:pt x="1258824" y="271272"/>
                  </a:lnTo>
                  <a:lnTo>
                    <a:pt x="1289304" y="271272"/>
                  </a:lnTo>
                  <a:lnTo>
                    <a:pt x="1289304" y="237744"/>
                  </a:lnTo>
                  <a:close/>
                </a:path>
                <a:path w="1911350" h="271779">
                  <a:moveTo>
                    <a:pt x="1322832" y="0"/>
                  </a:moveTo>
                  <a:lnTo>
                    <a:pt x="1292352" y="0"/>
                  </a:lnTo>
                  <a:lnTo>
                    <a:pt x="1292352" y="30480"/>
                  </a:lnTo>
                  <a:lnTo>
                    <a:pt x="1322832" y="30480"/>
                  </a:lnTo>
                  <a:lnTo>
                    <a:pt x="1322832" y="0"/>
                  </a:lnTo>
                  <a:close/>
                </a:path>
                <a:path w="1911350" h="271779">
                  <a:moveTo>
                    <a:pt x="1353312" y="237744"/>
                  </a:moveTo>
                  <a:lnTo>
                    <a:pt x="1322832" y="237744"/>
                  </a:lnTo>
                  <a:lnTo>
                    <a:pt x="1322832" y="271272"/>
                  </a:lnTo>
                  <a:lnTo>
                    <a:pt x="1353312" y="271272"/>
                  </a:lnTo>
                  <a:lnTo>
                    <a:pt x="1353312" y="237744"/>
                  </a:lnTo>
                  <a:close/>
                </a:path>
                <a:path w="1911350" h="271779">
                  <a:moveTo>
                    <a:pt x="1386840" y="0"/>
                  </a:moveTo>
                  <a:lnTo>
                    <a:pt x="1356360" y="0"/>
                  </a:lnTo>
                  <a:lnTo>
                    <a:pt x="1356360" y="30480"/>
                  </a:lnTo>
                  <a:lnTo>
                    <a:pt x="1386840" y="30480"/>
                  </a:lnTo>
                  <a:lnTo>
                    <a:pt x="1386840" y="0"/>
                  </a:lnTo>
                  <a:close/>
                </a:path>
                <a:path w="1911350" h="271779">
                  <a:moveTo>
                    <a:pt x="1417320" y="237744"/>
                  </a:moveTo>
                  <a:lnTo>
                    <a:pt x="1386840" y="237744"/>
                  </a:lnTo>
                  <a:lnTo>
                    <a:pt x="1386840" y="271272"/>
                  </a:lnTo>
                  <a:lnTo>
                    <a:pt x="1417320" y="271272"/>
                  </a:lnTo>
                  <a:lnTo>
                    <a:pt x="1417320" y="237744"/>
                  </a:lnTo>
                  <a:close/>
                </a:path>
                <a:path w="1911350" h="271779">
                  <a:moveTo>
                    <a:pt x="1450848" y="0"/>
                  </a:moveTo>
                  <a:lnTo>
                    <a:pt x="1420368" y="0"/>
                  </a:lnTo>
                  <a:lnTo>
                    <a:pt x="1420368" y="30480"/>
                  </a:lnTo>
                  <a:lnTo>
                    <a:pt x="1450848" y="30480"/>
                  </a:lnTo>
                  <a:lnTo>
                    <a:pt x="1450848" y="0"/>
                  </a:lnTo>
                  <a:close/>
                </a:path>
                <a:path w="1911350" h="271779">
                  <a:moveTo>
                    <a:pt x="1481328" y="237744"/>
                  </a:moveTo>
                  <a:lnTo>
                    <a:pt x="1450848" y="237744"/>
                  </a:lnTo>
                  <a:lnTo>
                    <a:pt x="1450848" y="271272"/>
                  </a:lnTo>
                  <a:lnTo>
                    <a:pt x="1481328" y="271272"/>
                  </a:lnTo>
                  <a:lnTo>
                    <a:pt x="1481328" y="237744"/>
                  </a:lnTo>
                  <a:close/>
                </a:path>
                <a:path w="1911350" h="271779">
                  <a:moveTo>
                    <a:pt x="1514856" y="0"/>
                  </a:moveTo>
                  <a:lnTo>
                    <a:pt x="1484376" y="0"/>
                  </a:lnTo>
                  <a:lnTo>
                    <a:pt x="1484376" y="30480"/>
                  </a:lnTo>
                  <a:lnTo>
                    <a:pt x="1514856" y="30480"/>
                  </a:lnTo>
                  <a:lnTo>
                    <a:pt x="1514856" y="0"/>
                  </a:lnTo>
                  <a:close/>
                </a:path>
                <a:path w="1911350" h="271779">
                  <a:moveTo>
                    <a:pt x="1545336" y="237744"/>
                  </a:moveTo>
                  <a:lnTo>
                    <a:pt x="1511808" y="237744"/>
                  </a:lnTo>
                  <a:lnTo>
                    <a:pt x="1511808" y="271272"/>
                  </a:lnTo>
                  <a:lnTo>
                    <a:pt x="1545336" y="271272"/>
                  </a:lnTo>
                  <a:lnTo>
                    <a:pt x="1545336" y="237744"/>
                  </a:lnTo>
                  <a:close/>
                </a:path>
                <a:path w="1911350" h="271779">
                  <a:moveTo>
                    <a:pt x="1578864" y="0"/>
                  </a:moveTo>
                  <a:lnTo>
                    <a:pt x="1545336" y="0"/>
                  </a:lnTo>
                  <a:lnTo>
                    <a:pt x="1545336" y="30480"/>
                  </a:lnTo>
                  <a:lnTo>
                    <a:pt x="1578864" y="30480"/>
                  </a:lnTo>
                  <a:lnTo>
                    <a:pt x="1578864" y="0"/>
                  </a:lnTo>
                  <a:close/>
                </a:path>
                <a:path w="1911350" h="271779">
                  <a:moveTo>
                    <a:pt x="1609344" y="237744"/>
                  </a:moveTo>
                  <a:lnTo>
                    <a:pt x="1575816" y="237744"/>
                  </a:lnTo>
                  <a:lnTo>
                    <a:pt x="1575816" y="271272"/>
                  </a:lnTo>
                  <a:lnTo>
                    <a:pt x="1609344" y="271272"/>
                  </a:lnTo>
                  <a:lnTo>
                    <a:pt x="1609344" y="237744"/>
                  </a:lnTo>
                  <a:close/>
                </a:path>
                <a:path w="1911350" h="271779">
                  <a:moveTo>
                    <a:pt x="1642872" y="0"/>
                  </a:moveTo>
                  <a:lnTo>
                    <a:pt x="1609344" y="0"/>
                  </a:lnTo>
                  <a:lnTo>
                    <a:pt x="1609344" y="30480"/>
                  </a:lnTo>
                  <a:lnTo>
                    <a:pt x="1642872" y="30480"/>
                  </a:lnTo>
                  <a:lnTo>
                    <a:pt x="1642872" y="0"/>
                  </a:lnTo>
                  <a:close/>
                </a:path>
                <a:path w="1911350" h="271779">
                  <a:moveTo>
                    <a:pt x="1670304" y="237744"/>
                  </a:moveTo>
                  <a:lnTo>
                    <a:pt x="1639824" y="237744"/>
                  </a:lnTo>
                  <a:lnTo>
                    <a:pt x="1639824" y="271272"/>
                  </a:lnTo>
                  <a:lnTo>
                    <a:pt x="1670304" y="271272"/>
                  </a:lnTo>
                  <a:lnTo>
                    <a:pt x="1670304" y="237744"/>
                  </a:lnTo>
                  <a:close/>
                </a:path>
                <a:path w="1911350" h="271779">
                  <a:moveTo>
                    <a:pt x="1703832" y="0"/>
                  </a:moveTo>
                  <a:lnTo>
                    <a:pt x="1673352" y="0"/>
                  </a:lnTo>
                  <a:lnTo>
                    <a:pt x="1673352" y="30480"/>
                  </a:lnTo>
                  <a:lnTo>
                    <a:pt x="1703832" y="30480"/>
                  </a:lnTo>
                  <a:lnTo>
                    <a:pt x="1703832" y="0"/>
                  </a:lnTo>
                  <a:close/>
                </a:path>
                <a:path w="1911350" h="271779">
                  <a:moveTo>
                    <a:pt x="1734312" y="237744"/>
                  </a:moveTo>
                  <a:lnTo>
                    <a:pt x="1703832" y="237744"/>
                  </a:lnTo>
                  <a:lnTo>
                    <a:pt x="1703832" y="271272"/>
                  </a:lnTo>
                  <a:lnTo>
                    <a:pt x="1734312" y="271272"/>
                  </a:lnTo>
                  <a:lnTo>
                    <a:pt x="1734312" y="237744"/>
                  </a:lnTo>
                  <a:close/>
                </a:path>
                <a:path w="1911350" h="271779">
                  <a:moveTo>
                    <a:pt x="1767840" y="0"/>
                  </a:moveTo>
                  <a:lnTo>
                    <a:pt x="1737360" y="0"/>
                  </a:lnTo>
                  <a:lnTo>
                    <a:pt x="1737360" y="30480"/>
                  </a:lnTo>
                  <a:lnTo>
                    <a:pt x="1767840" y="30480"/>
                  </a:lnTo>
                  <a:lnTo>
                    <a:pt x="1767840" y="0"/>
                  </a:lnTo>
                  <a:close/>
                </a:path>
                <a:path w="1911350" h="271779">
                  <a:moveTo>
                    <a:pt x="1798320" y="237744"/>
                  </a:moveTo>
                  <a:lnTo>
                    <a:pt x="1767840" y="237744"/>
                  </a:lnTo>
                  <a:lnTo>
                    <a:pt x="1767840" y="271272"/>
                  </a:lnTo>
                  <a:lnTo>
                    <a:pt x="1798320" y="271272"/>
                  </a:lnTo>
                  <a:lnTo>
                    <a:pt x="1798320" y="237744"/>
                  </a:lnTo>
                  <a:close/>
                </a:path>
                <a:path w="1911350" h="271779">
                  <a:moveTo>
                    <a:pt x="1831848" y="0"/>
                  </a:moveTo>
                  <a:lnTo>
                    <a:pt x="1801368" y="0"/>
                  </a:lnTo>
                  <a:lnTo>
                    <a:pt x="1801368" y="30480"/>
                  </a:lnTo>
                  <a:lnTo>
                    <a:pt x="1831848" y="30480"/>
                  </a:lnTo>
                  <a:lnTo>
                    <a:pt x="1831848" y="0"/>
                  </a:lnTo>
                  <a:close/>
                </a:path>
                <a:path w="1911350" h="271779">
                  <a:moveTo>
                    <a:pt x="1862328" y="237744"/>
                  </a:moveTo>
                  <a:lnTo>
                    <a:pt x="1831848" y="237744"/>
                  </a:lnTo>
                  <a:lnTo>
                    <a:pt x="1831848" y="271272"/>
                  </a:lnTo>
                  <a:lnTo>
                    <a:pt x="1862328" y="271272"/>
                  </a:lnTo>
                  <a:lnTo>
                    <a:pt x="1862328" y="237744"/>
                  </a:lnTo>
                  <a:close/>
                </a:path>
                <a:path w="1911350" h="271779">
                  <a:moveTo>
                    <a:pt x="1895856" y="0"/>
                  </a:moveTo>
                  <a:lnTo>
                    <a:pt x="1865376" y="0"/>
                  </a:lnTo>
                  <a:lnTo>
                    <a:pt x="1865376" y="30480"/>
                  </a:lnTo>
                  <a:lnTo>
                    <a:pt x="1895856" y="30480"/>
                  </a:lnTo>
                  <a:lnTo>
                    <a:pt x="1895856" y="0"/>
                  </a:lnTo>
                  <a:close/>
                </a:path>
                <a:path w="1911350" h="271779">
                  <a:moveTo>
                    <a:pt x="1911096" y="225552"/>
                  </a:moveTo>
                  <a:lnTo>
                    <a:pt x="1880616" y="225552"/>
                  </a:lnTo>
                  <a:lnTo>
                    <a:pt x="1880616" y="256032"/>
                  </a:lnTo>
                  <a:lnTo>
                    <a:pt x="1892808" y="241401"/>
                  </a:lnTo>
                  <a:lnTo>
                    <a:pt x="1892808" y="271272"/>
                  </a:lnTo>
                  <a:lnTo>
                    <a:pt x="1911096" y="271272"/>
                  </a:lnTo>
                  <a:lnTo>
                    <a:pt x="1911096" y="237744"/>
                  </a:lnTo>
                  <a:lnTo>
                    <a:pt x="1911096" y="225552"/>
                  </a:lnTo>
                  <a:close/>
                </a:path>
                <a:path w="1911350" h="271779">
                  <a:moveTo>
                    <a:pt x="1911096" y="161544"/>
                  </a:moveTo>
                  <a:lnTo>
                    <a:pt x="1880616" y="161544"/>
                  </a:lnTo>
                  <a:lnTo>
                    <a:pt x="1880616" y="192024"/>
                  </a:lnTo>
                  <a:lnTo>
                    <a:pt x="1911096" y="192024"/>
                  </a:lnTo>
                  <a:lnTo>
                    <a:pt x="1911096" y="161544"/>
                  </a:lnTo>
                  <a:close/>
                </a:path>
                <a:path w="1911350" h="271779">
                  <a:moveTo>
                    <a:pt x="1911096" y="97536"/>
                  </a:moveTo>
                  <a:lnTo>
                    <a:pt x="1880616" y="97536"/>
                  </a:lnTo>
                  <a:lnTo>
                    <a:pt x="1880616" y="128016"/>
                  </a:lnTo>
                  <a:lnTo>
                    <a:pt x="1911096" y="128016"/>
                  </a:lnTo>
                  <a:lnTo>
                    <a:pt x="1911096" y="97536"/>
                  </a:lnTo>
                  <a:close/>
                </a:path>
                <a:path w="1911350" h="271779">
                  <a:moveTo>
                    <a:pt x="1911096" y="33528"/>
                  </a:moveTo>
                  <a:lnTo>
                    <a:pt x="1880616" y="33528"/>
                  </a:lnTo>
                  <a:lnTo>
                    <a:pt x="1880616" y="67056"/>
                  </a:lnTo>
                  <a:lnTo>
                    <a:pt x="1911096" y="67056"/>
                  </a:lnTo>
                  <a:lnTo>
                    <a:pt x="1911096" y="33528"/>
                  </a:lnTo>
                  <a:close/>
                </a:path>
              </a:pathLst>
            </a:custGeom>
            <a:solidFill>
              <a:srgbClr val="FF0000"/>
            </a:solidFill>
          </p:spPr>
          <p:txBody>
            <a:bodyPr wrap="square" lIns="0" tIns="0" rIns="0" bIns="0" rtlCol="0"/>
            <a:lstStyle/>
            <a:p>
              <a:endParaRPr/>
            </a:p>
          </p:txBody>
        </p:sp>
        <p:sp>
          <p:nvSpPr>
            <p:cNvPr id="28" name="object 28"/>
            <p:cNvSpPr/>
            <p:nvPr/>
          </p:nvSpPr>
          <p:spPr>
            <a:xfrm>
              <a:off x="3035808" y="2893059"/>
              <a:ext cx="4038600" cy="1310640"/>
            </a:xfrm>
            <a:custGeom>
              <a:avLst/>
              <a:gdLst/>
              <a:ahLst/>
              <a:cxnLst/>
              <a:rect l="l" t="t" r="r" b="b"/>
              <a:pathLst>
                <a:path w="4038600" h="1310639">
                  <a:moveTo>
                    <a:pt x="30480" y="188976"/>
                  </a:moveTo>
                  <a:lnTo>
                    <a:pt x="0" y="188976"/>
                  </a:lnTo>
                  <a:lnTo>
                    <a:pt x="0" y="219456"/>
                  </a:lnTo>
                  <a:lnTo>
                    <a:pt x="30480" y="219456"/>
                  </a:lnTo>
                  <a:lnTo>
                    <a:pt x="30480" y="188976"/>
                  </a:lnTo>
                  <a:close/>
                </a:path>
                <a:path w="4038600" h="1310639">
                  <a:moveTo>
                    <a:pt x="30480" y="124968"/>
                  </a:moveTo>
                  <a:lnTo>
                    <a:pt x="0" y="124968"/>
                  </a:lnTo>
                  <a:lnTo>
                    <a:pt x="0" y="155448"/>
                  </a:lnTo>
                  <a:lnTo>
                    <a:pt x="30480" y="155448"/>
                  </a:lnTo>
                  <a:lnTo>
                    <a:pt x="30480" y="124968"/>
                  </a:lnTo>
                  <a:close/>
                </a:path>
                <a:path w="4038600" h="1310639">
                  <a:moveTo>
                    <a:pt x="30480" y="60960"/>
                  </a:moveTo>
                  <a:lnTo>
                    <a:pt x="0" y="60960"/>
                  </a:lnTo>
                  <a:lnTo>
                    <a:pt x="0" y="94488"/>
                  </a:lnTo>
                  <a:lnTo>
                    <a:pt x="30480" y="94488"/>
                  </a:lnTo>
                  <a:lnTo>
                    <a:pt x="30480" y="60960"/>
                  </a:lnTo>
                  <a:close/>
                </a:path>
                <a:path w="4038600" h="1310639">
                  <a:moveTo>
                    <a:pt x="33528" y="0"/>
                  </a:moveTo>
                  <a:lnTo>
                    <a:pt x="0" y="0"/>
                  </a:lnTo>
                  <a:lnTo>
                    <a:pt x="0" y="30480"/>
                  </a:lnTo>
                  <a:lnTo>
                    <a:pt x="18288" y="30480"/>
                  </a:lnTo>
                  <a:lnTo>
                    <a:pt x="15240" y="33528"/>
                  </a:lnTo>
                  <a:lnTo>
                    <a:pt x="33528" y="33528"/>
                  </a:lnTo>
                  <a:lnTo>
                    <a:pt x="33528" y="30480"/>
                  </a:lnTo>
                  <a:lnTo>
                    <a:pt x="33528" y="18288"/>
                  </a:lnTo>
                  <a:lnTo>
                    <a:pt x="33528" y="0"/>
                  </a:lnTo>
                  <a:close/>
                </a:path>
                <a:path w="4038600" h="1310639">
                  <a:moveTo>
                    <a:pt x="42672" y="240792"/>
                  </a:moveTo>
                  <a:lnTo>
                    <a:pt x="15240" y="240792"/>
                  </a:lnTo>
                  <a:lnTo>
                    <a:pt x="27432" y="252984"/>
                  </a:lnTo>
                  <a:lnTo>
                    <a:pt x="0" y="252984"/>
                  </a:lnTo>
                  <a:lnTo>
                    <a:pt x="0" y="271272"/>
                  </a:lnTo>
                  <a:lnTo>
                    <a:pt x="42672" y="271272"/>
                  </a:lnTo>
                  <a:lnTo>
                    <a:pt x="42672" y="256032"/>
                  </a:lnTo>
                  <a:lnTo>
                    <a:pt x="42672" y="252984"/>
                  </a:lnTo>
                  <a:lnTo>
                    <a:pt x="42672" y="240792"/>
                  </a:lnTo>
                  <a:close/>
                </a:path>
                <a:path w="4038600" h="1310639">
                  <a:moveTo>
                    <a:pt x="97536" y="0"/>
                  </a:moveTo>
                  <a:lnTo>
                    <a:pt x="67056" y="0"/>
                  </a:lnTo>
                  <a:lnTo>
                    <a:pt x="67056" y="33528"/>
                  </a:lnTo>
                  <a:lnTo>
                    <a:pt x="97536" y="33528"/>
                  </a:lnTo>
                  <a:lnTo>
                    <a:pt x="97536" y="0"/>
                  </a:lnTo>
                  <a:close/>
                </a:path>
                <a:path w="4038600" h="1310639">
                  <a:moveTo>
                    <a:pt x="106680" y="240792"/>
                  </a:moveTo>
                  <a:lnTo>
                    <a:pt x="73152" y="240792"/>
                  </a:lnTo>
                  <a:lnTo>
                    <a:pt x="73152" y="271272"/>
                  </a:lnTo>
                  <a:lnTo>
                    <a:pt x="106680" y="271272"/>
                  </a:lnTo>
                  <a:lnTo>
                    <a:pt x="106680" y="240792"/>
                  </a:lnTo>
                  <a:close/>
                </a:path>
                <a:path w="4038600" h="1310639">
                  <a:moveTo>
                    <a:pt x="161544" y="0"/>
                  </a:moveTo>
                  <a:lnTo>
                    <a:pt x="128016" y="0"/>
                  </a:lnTo>
                  <a:lnTo>
                    <a:pt x="128016" y="33528"/>
                  </a:lnTo>
                  <a:lnTo>
                    <a:pt x="161544" y="33528"/>
                  </a:lnTo>
                  <a:lnTo>
                    <a:pt x="161544" y="0"/>
                  </a:lnTo>
                  <a:close/>
                </a:path>
                <a:path w="4038600" h="1310639">
                  <a:moveTo>
                    <a:pt x="167640" y="240792"/>
                  </a:moveTo>
                  <a:lnTo>
                    <a:pt x="137160" y="240792"/>
                  </a:lnTo>
                  <a:lnTo>
                    <a:pt x="137160" y="271272"/>
                  </a:lnTo>
                  <a:lnTo>
                    <a:pt x="167640" y="271272"/>
                  </a:lnTo>
                  <a:lnTo>
                    <a:pt x="167640" y="240792"/>
                  </a:lnTo>
                  <a:close/>
                </a:path>
                <a:path w="4038600" h="1310639">
                  <a:moveTo>
                    <a:pt x="225552" y="0"/>
                  </a:moveTo>
                  <a:lnTo>
                    <a:pt x="192024" y="0"/>
                  </a:lnTo>
                  <a:lnTo>
                    <a:pt x="192024" y="33528"/>
                  </a:lnTo>
                  <a:lnTo>
                    <a:pt x="225552" y="33528"/>
                  </a:lnTo>
                  <a:lnTo>
                    <a:pt x="225552" y="0"/>
                  </a:lnTo>
                  <a:close/>
                </a:path>
                <a:path w="4038600" h="1310639">
                  <a:moveTo>
                    <a:pt x="231635" y="240792"/>
                  </a:moveTo>
                  <a:lnTo>
                    <a:pt x="201168" y="240792"/>
                  </a:lnTo>
                  <a:lnTo>
                    <a:pt x="201168" y="271272"/>
                  </a:lnTo>
                  <a:lnTo>
                    <a:pt x="231635" y="271272"/>
                  </a:lnTo>
                  <a:lnTo>
                    <a:pt x="231635" y="240792"/>
                  </a:lnTo>
                  <a:close/>
                </a:path>
                <a:path w="4038600" h="1310639">
                  <a:moveTo>
                    <a:pt x="286512" y="0"/>
                  </a:moveTo>
                  <a:lnTo>
                    <a:pt x="256032" y="0"/>
                  </a:lnTo>
                  <a:lnTo>
                    <a:pt x="256032" y="33528"/>
                  </a:lnTo>
                  <a:lnTo>
                    <a:pt x="286512" y="33528"/>
                  </a:lnTo>
                  <a:lnTo>
                    <a:pt x="286512" y="0"/>
                  </a:lnTo>
                  <a:close/>
                </a:path>
                <a:path w="4038600" h="1310639">
                  <a:moveTo>
                    <a:pt x="295656" y="240792"/>
                  </a:moveTo>
                  <a:lnTo>
                    <a:pt x="265176" y="240792"/>
                  </a:lnTo>
                  <a:lnTo>
                    <a:pt x="265176" y="271272"/>
                  </a:lnTo>
                  <a:lnTo>
                    <a:pt x="295656" y="271272"/>
                  </a:lnTo>
                  <a:lnTo>
                    <a:pt x="295656" y="240792"/>
                  </a:lnTo>
                  <a:close/>
                </a:path>
                <a:path w="4038600" h="1310639">
                  <a:moveTo>
                    <a:pt x="350520" y="0"/>
                  </a:moveTo>
                  <a:lnTo>
                    <a:pt x="320040" y="0"/>
                  </a:lnTo>
                  <a:lnTo>
                    <a:pt x="320040" y="33528"/>
                  </a:lnTo>
                  <a:lnTo>
                    <a:pt x="350520" y="33528"/>
                  </a:lnTo>
                  <a:lnTo>
                    <a:pt x="350520" y="0"/>
                  </a:lnTo>
                  <a:close/>
                </a:path>
                <a:path w="4038600" h="1310639">
                  <a:moveTo>
                    <a:pt x="359664" y="240792"/>
                  </a:moveTo>
                  <a:lnTo>
                    <a:pt x="326136" y="240792"/>
                  </a:lnTo>
                  <a:lnTo>
                    <a:pt x="326136" y="271272"/>
                  </a:lnTo>
                  <a:lnTo>
                    <a:pt x="359664" y="271272"/>
                  </a:lnTo>
                  <a:lnTo>
                    <a:pt x="359664" y="240792"/>
                  </a:lnTo>
                  <a:close/>
                </a:path>
                <a:path w="4038600" h="1310639">
                  <a:moveTo>
                    <a:pt x="414528" y="0"/>
                  </a:moveTo>
                  <a:lnTo>
                    <a:pt x="384048" y="0"/>
                  </a:lnTo>
                  <a:lnTo>
                    <a:pt x="384048" y="33528"/>
                  </a:lnTo>
                  <a:lnTo>
                    <a:pt x="414528" y="33528"/>
                  </a:lnTo>
                  <a:lnTo>
                    <a:pt x="414528" y="0"/>
                  </a:lnTo>
                  <a:close/>
                </a:path>
                <a:path w="4038600" h="1310639">
                  <a:moveTo>
                    <a:pt x="423672" y="240792"/>
                  </a:moveTo>
                  <a:lnTo>
                    <a:pt x="390144" y="240792"/>
                  </a:lnTo>
                  <a:lnTo>
                    <a:pt x="390144" y="271272"/>
                  </a:lnTo>
                  <a:lnTo>
                    <a:pt x="423672" y="271272"/>
                  </a:lnTo>
                  <a:lnTo>
                    <a:pt x="423672" y="240792"/>
                  </a:lnTo>
                  <a:close/>
                </a:path>
                <a:path w="4038600" h="1310639">
                  <a:moveTo>
                    <a:pt x="478536" y="0"/>
                  </a:moveTo>
                  <a:lnTo>
                    <a:pt x="448056" y="0"/>
                  </a:lnTo>
                  <a:lnTo>
                    <a:pt x="448056" y="33528"/>
                  </a:lnTo>
                  <a:lnTo>
                    <a:pt x="478536" y="33528"/>
                  </a:lnTo>
                  <a:lnTo>
                    <a:pt x="478536" y="0"/>
                  </a:lnTo>
                  <a:close/>
                </a:path>
                <a:path w="4038600" h="1310639">
                  <a:moveTo>
                    <a:pt x="487680" y="240792"/>
                  </a:moveTo>
                  <a:lnTo>
                    <a:pt x="454152" y="240792"/>
                  </a:lnTo>
                  <a:lnTo>
                    <a:pt x="454152" y="271272"/>
                  </a:lnTo>
                  <a:lnTo>
                    <a:pt x="487680" y="271272"/>
                  </a:lnTo>
                  <a:lnTo>
                    <a:pt x="487680" y="240792"/>
                  </a:lnTo>
                  <a:close/>
                </a:path>
                <a:path w="4038600" h="1310639">
                  <a:moveTo>
                    <a:pt x="542544" y="0"/>
                  </a:moveTo>
                  <a:lnTo>
                    <a:pt x="509016" y="0"/>
                  </a:lnTo>
                  <a:lnTo>
                    <a:pt x="509016" y="33528"/>
                  </a:lnTo>
                  <a:lnTo>
                    <a:pt x="542544" y="33528"/>
                  </a:lnTo>
                  <a:lnTo>
                    <a:pt x="542544" y="0"/>
                  </a:lnTo>
                  <a:close/>
                </a:path>
                <a:path w="4038600" h="1310639">
                  <a:moveTo>
                    <a:pt x="548640" y="240792"/>
                  </a:moveTo>
                  <a:lnTo>
                    <a:pt x="518160" y="240792"/>
                  </a:lnTo>
                  <a:lnTo>
                    <a:pt x="518160" y="271272"/>
                  </a:lnTo>
                  <a:lnTo>
                    <a:pt x="548640" y="271272"/>
                  </a:lnTo>
                  <a:lnTo>
                    <a:pt x="548640" y="240792"/>
                  </a:lnTo>
                  <a:close/>
                </a:path>
                <a:path w="4038600" h="1310639">
                  <a:moveTo>
                    <a:pt x="606552" y="0"/>
                  </a:moveTo>
                  <a:lnTo>
                    <a:pt x="573024" y="0"/>
                  </a:lnTo>
                  <a:lnTo>
                    <a:pt x="573024" y="33528"/>
                  </a:lnTo>
                  <a:lnTo>
                    <a:pt x="606552" y="33528"/>
                  </a:lnTo>
                  <a:lnTo>
                    <a:pt x="606552" y="0"/>
                  </a:lnTo>
                  <a:close/>
                </a:path>
                <a:path w="4038600" h="1310639">
                  <a:moveTo>
                    <a:pt x="612648" y="240792"/>
                  </a:moveTo>
                  <a:lnTo>
                    <a:pt x="582168" y="240792"/>
                  </a:lnTo>
                  <a:lnTo>
                    <a:pt x="582168" y="271272"/>
                  </a:lnTo>
                  <a:lnTo>
                    <a:pt x="612648" y="271272"/>
                  </a:lnTo>
                  <a:lnTo>
                    <a:pt x="612648" y="240792"/>
                  </a:lnTo>
                  <a:close/>
                </a:path>
                <a:path w="4038600" h="1310639">
                  <a:moveTo>
                    <a:pt x="685800" y="249936"/>
                  </a:moveTo>
                  <a:lnTo>
                    <a:pt x="658355" y="249936"/>
                  </a:lnTo>
                  <a:lnTo>
                    <a:pt x="667512" y="240792"/>
                  </a:lnTo>
                  <a:lnTo>
                    <a:pt x="646176" y="240792"/>
                  </a:lnTo>
                  <a:lnTo>
                    <a:pt x="646176" y="271272"/>
                  </a:lnTo>
                  <a:lnTo>
                    <a:pt x="685800" y="271272"/>
                  </a:lnTo>
                  <a:lnTo>
                    <a:pt x="685800" y="256032"/>
                  </a:lnTo>
                  <a:lnTo>
                    <a:pt x="685800" y="249936"/>
                  </a:lnTo>
                  <a:close/>
                </a:path>
                <a:path w="4038600" h="1310639">
                  <a:moveTo>
                    <a:pt x="685800" y="185928"/>
                  </a:moveTo>
                  <a:lnTo>
                    <a:pt x="652272" y="185928"/>
                  </a:lnTo>
                  <a:lnTo>
                    <a:pt x="652272" y="216408"/>
                  </a:lnTo>
                  <a:lnTo>
                    <a:pt x="685800" y="216408"/>
                  </a:lnTo>
                  <a:lnTo>
                    <a:pt x="685800" y="185928"/>
                  </a:lnTo>
                  <a:close/>
                </a:path>
                <a:path w="4038600" h="1310639">
                  <a:moveTo>
                    <a:pt x="685800" y="121920"/>
                  </a:moveTo>
                  <a:lnTo>
                    <a:pt x="652272" y="121920"/>
                  </a:lnTo>
                  <a:lnTo>
                    <a:pt x="652272" y="152400"/>
                  </a:lnTo>
                  <a:lnTo>
                    <a:pt x="685800" y="152400"/>
                  </a:lnTo>
                  <a:lnTo>
                    <a:pt x="685800" y="121920"/>
                  </a:lnTo>
                  <a:close/>
                </a:path>
                <a:path w="4038600" h="1310639">
                  <a:moveTo>
                    <a:pt x="685800" y="57912"/>
                  </a:moveTo>
                  <a:lnTo>
                    <a:pt x="652272" y="57912"/>
                  </a:lnTo>
                  <a:lnTo>
                    <a:pt x="652272" y="91440"/>
                  </a:lnTo>
                  <a:lnTo>
                    <a:pt x="685800" y="91440"/>
                  </a:lnTo>
                  <a:lnTo>
                    <a:pt x="685800" y="57912"/>
                  </a:lnTo>
                  <a:close/>
                </a:path>
                <a:path w="4038600" h="1310639">
                  <a:moveTo>
                    <a:pt x="685800" y="18288"/>
                  </a:moveTo>
                  <a:lnTo>
                    <a:pt x="667512" y="18288"/>
                  </a:lnTo>
                  <a:lnTo>
                    <a:pt x="667512" y="0"/>
                  </a:lnTo>
                  <a:lnTo>
                    <a:pt x="637032" y="0"/>
                  </a:lnTo>
                  <a:lnTo>
                    <a:pt x="637032" y="33528"/>
                  </a:lnTo>
                  <a:lnTo>
                    <a:pt x="667512" y="33528"/>
                  </a:lnTo>
                  <a:lnTo>
                    <a:pt x="667512" y="27432"/>
                  </a:lnTo>
                  <a:lnTo>
                    <a:pt x="685800" y="27432"/>
                  </a:lnTo>
                  <a:lnTo>
                    <a:pt x="685800" y="18288"/>
                  </a:lnTo>
                  <a:close/>
                </a:path>
                <a:path w="4038600" h="1310639">
                  <a:moveTo>
                    <a:pt x="1993392" y="746760"/>
                  </a:moveTo>
                  <a:lnTo>
                    <a:pt x="1962912" y="746760"/>
                  </a:lnTo>
                  <a:lnTo>
                    <a:pt x="1962912" y="780288"/>
                  </a:lnTo>
                  <a:lnTo>
                    <a:pt x="1993392" y="780288"/>
                  </a:lnTo>
                  <a:lnTo>
                    <a:pt x="1993392" y="746760"/>
                  </a:lnTo>
                  <a:close/>
                </a:path>
                <a:path w="4038600" h="1310639">
                  <a:moveTo>
                    <a:pt x="1993392" y="682752"/>
                  </a:moveTo>
                  <a:lnTo>
                    <a:pt x="1962912" y="682752"/>
                  </a:lnTo>
                  <a:lnTo>
                    <a:pt x="1962912" y="716280"/>
                  </a:lnTo>
                  <a:lnTo>
                    <a:pt x="1993392" y="716280"/>
                  </a:lnTo>
                  <a:lnTo>
                    <a:pt x="1993392" y="682752"/>
                  </a:lnTo>
                  <a:close/>
                </a:path>
                <a:path w="4038600" h="1310639">
                  <a:moveTo>
                    <a:pt x="1993392" y="621792"/>
                  </a:moveTo>
                  <a:lnTo>
                    <a:pt x="1962912" y="621792"/>
                  </a:lnTo>
                  <a:lnTo>
                    <a:pt x="1962912" y="652272"/>
                  </a:lnTo>
                  <a:lnTo>
                    <a:pt x="1993392" y="652272"/>
                  </a:lnTo>
                  <a:lnTo>
                    <a:pt x="1993392" y="621792"/>
                  </a:lnTo>
                  <a:close/>
                </a:path>
                <a:path w="4038600" h="1310639">
                  <a:moveTo>
                    <a:pt x="1993392" y="188976"/>
                  </a:moveTo>
                  <a:lnTo>
                    <a:pt x="1962912" y="188976"/>
                  </a:lnTo>
                  <a:lnTo>
                    <a:pt x="1962912" y="219456"/>
                  </a:lnTo>
                  <a:lnTo>
                    <a:pt x="1993392" y="219456"/>
                  </a:lnTo>
                  <a:lnTo>
                    <a:pt x="1993392" y="188976"/>
                  </a:lnTo>
                  <a:close/>
                </a:path>
                <a:path w="4038600" h="1310639">
                  <a:moveTo>
                    <a:pt x="1993392" y="124968"/>
                  </a:moveTo>
                  <a:lnTo>
                    <a:pt x="1962912" y="124968"/>
                  </a:lnTo>
                  <a:lnTo>
                    <a:pt x="1962912" y="155448"/>
                  </a:lnTo>
                  <a:lnTo>
                    <a:pt x="1993392" y="155448"/>
                  </a:lnTo>
                  <a:lnTo>
                    <a:pt x="1993392" y="124968"/>
                  </a:lnTo>
                  <a:close/>
                </a:path>
                <a:path w="4038600" h="1310639">
                  <a:moveTo>
                    <a:pt x="1993392" y="60960"/>
                  </a:moveTo>
                  <a:lnTo>
                    <a:pt x="1962912" y="60960"/>
                  </a:lnTo>
                  <a:lnTo>
                    <a:pt x="1962912" y="94488"/>
                  </a:lnTo>
                  <a:lnTo>
                    <a:pt x="1993392" y="94488"/>
                  </a:lnTo>
                  <a:lnTo>
                    <a:pt x="1993392" y="60960"/>
                  </a:lnTo>
                  <a:close/>
                </a:path>
                <a:path w="4038600" h="1310639">
                  <a:moveTo>
                    <a:pt x="1996440" y="560832"/>
                  </a:moveTo>
                  <a:lnTo>
                    <a:pt x="1962912" y="560832"/>
                  </a:lnTo>
                  <a:lnTo>
                    <a:pt x="1962912" y="588264"/>
                  </a:lnTo>
                  <a:lnTo>
                    <a:pt x="1981200" y="588264"/>
                  </a:lnTo>
                  <a:lnTo>
                    <a:pt x="1978152" y="591312"/>
                  </a:lnTo>
                  <a:lnTo>
                    <a:pt x="1996440" y="591312"/>
                  </a:lnTo>
                  <a:lnTo>
                    <a:pt x="1996440" y="588264"/>
                  </a:lnTo>
                  <a:lnTo>
                    <a:pt x="1996440" y="576072"/>
                  </a:lnTo>
                  <a:lnTo>
                    <a:pt x="1996440" y="560832"/>
                  </a:lnTo>
                  <a:close/>
                </a:path>
                <a:path w="4038600" h="1310639">
                  <a:moveTo>
                    <a:pt x="1996440" y="0"/>
                  </a:moveTo>
                  <a:lnTo>
                    <a:pt x="1962912" y="0"/>
                  </a:lnTo>
                  <a:lnTo>
                    <a:pt x="1962912" y="30480"/>
                  </a:lnTo>
                  <a:lnTo>
                    <a:pt x="1981200" y="30480"/>
                  </a:lnTo>
                  <a:lnTo>
                    <a:pt x="1978152" y="33528"/>
                  </a:lnTo>
                  <a:lnTo>
                    <a:pt x="1996440" y="33528"/>
                  </a:lnTo>
                  <a:lnTo>
                    <a:pt x="1996440" y="30480"/>
                  </a:lnTo>
                  <a:lnTo>
                    <a:pt x="1996440" y="18288"/>
                  </a:lnTo>
                  <a:lnTo>
                    <a:pt x="1996440" y="0"/>
                  </a:lnTo>
                  <a:close/>
                </a:path>
                <a:path w="4038600" h="1310639">
                  <a:moveTo>
                    <a:pt x="2005584" y="798576"/>
                  </a:moveTo>
                  <a:lnTo>
                    <a:pt x="1978152" y="798576"/>
                  </a:lnTo>
                  <a:lnTo>
                    <a:pt x="1988299" y="810768"/>
                  </a:lnTo>
                  <a:lnTo>
                    <a:pt x="1962912" y="810768"/>
                  </a:lnTo>
                  <a:lnTo>
                    <a:pt x="1962912" y="832104"/>
                  </a:lnTo>
                  <a:lnTo>
                    <a:pt x="2005584" y="832104"/>
                  </a:lnTo>
                  <a:lnTo>
                    <a:pt x="2005584" y="816864"/>
                  </a:lnTo>
                  <a:lnTo>
                    <a:pt x="2005584" y="810768"/>
                  </a:lnTo>
                  <a:lnTo>
                    <a:pt x="2005584" y="798576"/>
                  </a:lnTo>
                  <a:close/>
                </a:path>
                <a:path w="4038600" h="1310639">
                  <a:moveTo>
                    <a:pt x="2005584" y="240792"/>
                  </a:moveTo>
                  <a:lnTo>
                    <a:pt x="1978152" y="240792"/>
                  </a:lnTo>
                  <a:lnTo>
                    <a:pt x="1990344" y="252984"/>
                  </a:lnTo>
                  <a:lnTo>
                    <a:pt x="1962912" y="252984"/>
                  </a:lnTo>
                  <a:lnTo>
                    <a:pt x="1962912" y="271272"/>
                  </a:lnTo>
                  <a:lnTo>
                    <a:pt x="2005584" y="271272"/>
                  </a:lnTo>
                  <a:lnTo>
                    <a:pt x="2005584" y="256032"/>
                  </a:lnTo>
                  <a:lnTo>
                    <a:pt x="2005584" y="252984"/>
                  </a:lnTo>
                  <a:lnTo>
                    <a:pt x="2005584" y="240792"/>
                  </a:lnTo>
                  <a:close/>
                </a:path>
                <a:path w="4038600" h="1310639">
                  <a:moveTo>
                    <a:pt x="2060448" y="560832"/>
                  </a:moveTo>
                  <a:lnTo>
                    <a:pt x="2029968" y="560832"/>
                  </a:lnTo>
                  <a:lnTo>
                    <a:pt x="2029968" y="591312"/>
                  </a:lnTo>
                  <a:lnTo>
                    <a:pt x="2060448" y="591312"/>
                  </a:lnTo>
                  <a:lnTo>
                    <a:pt x="2060448" y="560832"/>
                  </a:lnTo>
                  <a:close/>
                </a:path>
                <a:path w="4038600" h="1310639">
                  <a:moveTo>
                    <a:pt x="2060448" y="0"/>
                  </a:moveTo>
                  <a:lnTo>
                    <a:pt x="2029968" y="0"/>
                  </a:lnTo>
                  <a:lnTo>
                    <a:pt x="2029968" y="33528"/>
                  </a:lnTo>
                  <a:lnTo>
                    <a:pt x="2060448" y="33528"/>
                  </a:lnTo>
                  <a:lnTo>
                    <a:pt x="2060448" y="0"/>
                  </a:lnTo>
                  <a:close/>
                </a:path>
                <a:path w="4038600" h="1310639">
                  <a:moveTo>
                    <a:pt x="2069592" y="798576"/>
                  </a:moveTo>
                  <a:lnTo>
                    <a:pt x="2036064" y="798576"/>
                  </a:lnTo>
                  <a:lnTo>
                    <a:pt x="2036064" y="832104"/>
                  </a:lnTo>
                  <a:lnTo>
                    <a:pt x="2069592" y="832104"/>
                  </a:lnTo>
                  <a:lnTo>
                    <a:pt x="2069592" y="798576"/>
                  </a:lnTo>
                  <a:close/>
                </a:path>
                <a:path w="4038600" h="1310639">
                  <a:moveTo>
                    <a:pt x="2069592" y="240792"/>
                  </a:moveTo>
                  <a:lnTo>
                    <a:pt x="2036064" y="240792"/>
                  </a:lnTo>
                  <a:lnTo>
                    <a:pt x="2036064" y="271272"/>
                  </a:lnTo>
                  <a:lnTo>
                    <a:pt x="2069592" y="271272"/>
                  </a:lnTo>
                  <a:lnTo>
                    <a:pt x="2069592" y="240792"/>
                  </a:lnTo>
                  <a:close/>
                </a:path>
                <a:path w="4038600" h="1310639">
                  <a:moveTo>
                    <a:pt x="2124456" y="560832"/>
                  </a:moveTo>
                  <a:lnTo>
                    <a:pt x="2093976" y="560832"/>
                  </a:lnTo>
                  <a:lnTo>
                    <a:pt x="2093976" y="591312"/>
                  </a:lnTo>
                  <a:lnTo>
                    <a:pt x="2124456" y="591312"/>
                  </a:lnTo>
                  <a:lnTo>
                    <a:pt x="2124456" y="560832"/>
                  </a:lnTo>
                  <a:close/>
                </a:path>
                <a:path w="4038600" h="1310639">
                  <a:moveTo>
                    <a:pt x="2124456" y="0"/>
                  </a:moveTo>
                  <a:lnTo>
                    <a:pt x="2093976" y="0"/>
                  </a:lnTo>
                  <a:lnTo>
                    <a:pt x="2093976" y="33528"/>
                  </a:lnTo>
                  <a:lnTo>
                    <a:pt x="2124456" y="33528"/>
                  </a:lnTo>
                  <a:lnTo>
                    <a:pt x="2124456" y="0"/>
                  </a:lnTo>
                  <a:close/>
                </a:path>
                <a:path w="4038600" h="1310639">
                  <a:moveTo>
                    <a:pt x="2133600" y="798576"/>
                  </a:moveTo>
                  <a:lnTo>
                    <a:pt x="2100072" y="798576"/>
                  </a:lnTo>
                  <a:lnTo>
                    <a:pt x="2100072" y="832104"/>
                  </a:lnTo>
                  <a:lnTo>
                    <a:pt x="2133600" y="832104"/>
                  </a:lnTo>
                  <a:lnTo>
                    <a:pt x="2133600" y="798576"/>
                  </a:lnTo>
                  <a:close/>
                </a:path>
                <a:path w="4038600" h="1310639">
                  <a:moveTo>
                    <a:pt x="2133600" y="240792"/>
                  </a:moveTo>
                  <a:lnTo>
                    <a:pt x="2100072" y="240792"/>
                  </a:lnTo>
                  <a:lnTo>
                    <a:pt x="2100072" y="271272"/>
                  </a:lnTo>
                  <a:lnTo>
                    <a:pt x="2133600" y="271272"/>
                  </a:lnTo>
                  <a:lnTo>
                    <a:pt x="2133600" y="240792"/>
                  </a:lnTo>
                  <a:close/>
                </a:path>
                <a:path w="4038600" h="1310639">
                  <a:moveTo>
                    <a:pt x="2188464" y="560832"/>
                  </a:moveTo>
                  <a:lnTo>
                    <a:pt x="2154936" y="560832"/>
                  </a:lnTo>
                  <a:lnTo>
                    <a:pt x="2154936" y="591312"/>
                  </a:lnTo>
                  <a:lnTo>
                    <a:pt x="2188464" y="591312"/>
                  </a:lnTo>
                  <a:lnTo>
                    <a:pt x="2188464" y="560832"/>
                  </a:lnTo>
                  <a:close/>
                </a:path>
                <a:path w="4038600" h="1310639">
                  <a:moveTo>
                    <a:pt x="2188464" y="0"/>
                  </a:moveTo>
                  <a:lnTo>
                    <a:pt x="2154936" y="0"/>
                  </a:lnTo>
                  <a:lnTo>
                    <a:pt x="2154936" y="33528"/>
                  </a:lnTo>
                  <a:lnTo>
                    <a:pt x="2188464" y="33528"/>
                  </a:lnTo>
                  <a:lnTo>
                    <a:pt x="2188464" y="0"/>
                  </a:lnTo>
                  <a:close/>
                </a:path>
                <a:path w="4038600" h="1310639">
                  <a:moveTo>
                    <a:pt x="2194560" y="798576"/>
                  </a:moveTo>
                  <a:lnTo>
                    <a:pt x="2164080" y="798576"/>
                  </a:lnTo>
                  <a:lnTo>
                    <a:pt x="2164080" y="832104"/>
                  </a:lnTo>
                  <a:lnTo>
                    <a:pt x="2194560" y="832104"/>
                  </a:lnTo>
                  <a:lnTo>
                    <a:pt x="2194560" y="798576"/>
                  </a:lnTo>
                  <a:close/>
                </a:path>
                <a:path w="4038600" h="1310639">
                  <a:moveTo>
                    <a:pt x="2194560" y="240792"/>
                  </a:moveTo>
                  <a:lnTo>
                    <a:pt x="2164080" y="240792"/>
                  </a:lnTo>
                  <a:lnTo>
                    <a:pt x="2164080" y="271272"/>
                  </a:lnTo>
                  <a:lnTo>
                    <a:pt x="2194560" y="271272"/>
                  </a:lnTo>
                  <a:lnTo>
                    <a:pt x="2194560" y="240792"/>
                  </a:lnTo>
                  <a:close/>
                </a:path>
                <a:path w="4038600" h="1310639">
                  <a:moveTo>
                    <a:pt x="2252472" y="560832"/>
                  </a:moveTo>
                  <a:lnTo>
                    <a:pt x="2218944" y="560832"/>
                  </a:lnTo>
                  <a:lnTo>
                    <a:pt x="2218944" y="591312"/>
                  </a:lnTo>
                  <a:lnTo>
                    <a:pt x="2252472" y="591312"/>
                  </a:lnTo>
                  <a:lnTo>
                    <a:pt x="2252472" y="560832"/>
                  </a:lnTo>
                  <a:close/>
                </a:path>
                <a:path w="4038600" h="1310639">
                  <a:moveTo>
                    <a:pt x="2252472" y="0"/>
                  </a:moveTo>
                  <a:lnTo>
                    <a:pt x="2218944" y="0"/>
                  </a:lnTo>
                  <a:lnTo>
                    <a:pt x="2218944" y="33528"/>
                  </a:lnTo>
                  <a:lnTo>
                    <a:pt x="2252472" y="33528"/>
                  </a:lnTo>
                  <a:lnTo>
                    <a:pt x="2252472" y="0"/>
                  </a:lnTo>
                  <a:close/>
                </a:path>
                <a:path w="4038600" h="1310639">
                  <a:moveTo>
                    <a:pt x="2258568" y="798576"/>
                  </a:moveTo>
                  <a:lnTo>
                    <a:pt x="2228088" y="798576"/>
                  </a:lnTo>
                  <a:lnTo>
                    <a:pt x="2228088" y="832104"/>
                  </a:lnTo>
                  <a:lnTo>
                    <a:pt x="2258568" y="832104"/>
                  </a:lnTo>
                  <a:lnTo>
                    <a:pt x="2258568" y="798576"/>
                  </a:lnTo>
                  <a:close/>
                </a:path>
                <a:path w="4038600" h="1310639">
                  <a:moveTo>
                    <a:pt x="2258568" y="240792"/>
                  </a:moveTo>
                  <a:lnTo>
                    <a:pt x="2228088" y="240792"/>
                  </a:lnTo>
                  <a:lnTo>
                    <a:pt x="2228088" y="271272"/>
                  </a:lnTo>
                  <a:lnTo>
                    <a:pt x="2258568" y="271272"/>
                  </a:lnTo>
                  <a:lnTo>
                    <a:pt x="2258568" y="240792"/>
                  </a:lnTo>
                  <a:close/>
                </a:path>
                <a:path w="4038600" h="1310639">
                  <a:moveTo>
                    <a:pt x="2316480" y="560832"/>
                  </a:moveTo>
                  <a:lnTo>
                    <a:pt x="2282952" y="560832"/>
                  </a:lnTo>
                  <a:lnTo>
                    <a:pt x="2282952" y="591312"/>
                  </a:lnTo>
                  <a:lnTo>
                    <a:pt x="2316480" y="591312"/>
                  </a:lnTo>
                  <a:lnTo>
                    <a:pt x="2316480" y="560832"/>
                  </a:lnTo>
                  <a:close/>
                </a:path>
                <a:path w="4038600" h="1310639">
                  <a:moveTo>
                    <a:pt x="2316480" y="0"/>
                  </a:moveTo>
                  <a:lnTo>
                    <a:pt x="2282952" y="0"/>
                  </a:lnTo>
                  <a:lnTo>
                    <a:pt x="2282952" y="33528"/>
                  </a:lnTo>
                  <a:lnTo>
                    <a:pt x="2316480" y="33528"/>
                  </a:lnTo>
                  <a:lnTo>
                    <a:pt x="2316480" y="0"/>
                  </a:lnTo>
                  <a:close/>
                </a:path>
                <a:path w="4038600" h="1310639">
                  <a:moveTo>
                    <a:pt x="2322576" y="798576"/>
                  </a:moveTo>
                  <a:lnTo>
                    <a:pt x="2292096" y="798576"/>
                  </a:lnTo>
                  <a:lnTo>
                    <a:pt x="2292096" y="832104"/>
                  </a:lnTo>
                  <a:lnTo>
                    <a:pt x="2322576" y="832104"/>
                  </a:lnTo>
                  <a:lnTo>
                    <a:pt x="2322576" y="798576"/>
                  </a:lnTo>
                  <a:close/>
                </a:path>
                <a:path w="4038600" h="1310639">
                  <a:moveTo>
                    <a:pt x="2322576" y="240792"/>
                  </a:moveTo>
                  <a:lnTo>
                    <a:pt x="2292096" y="240792"/>
                  </a:lnTo>
                  <a:lnTo>
                    <a:pt x="2292096" y="271272"/>
                  </a:lnTo>
                  <a:lnTo>
                    <a:pt x="2322576" y="271272"/>
                  </a:lnTo>
                  <a:lnTo>
                    <a:pt x="2322576" y="240792"/>
                  </a:lnTo>
                  <a:close/>
                </a:path>
                <a:path w="4038600" h="1310639">
                  <a:moveTo>
                    <a:pt x="2377440" y="560832"/>
                  </a:moveTo>
                  <a:lnTo>
                    <a:pt x="2346960" y="560832"/>
                  </a:lnTo>
                  <a:lnTo>
                    <a:pt x="2346960" y="591312"/>
                  </a:lnTo>
                  <a:lnTo>
                    <a:pt x="2377440" y="591312"/>
                  </a:lnTo>
                  <a:lnTo>
                    <a:pt x="2377440" y="560832"/>
                  </a:lnTo>
                  <a:close/>
                </a:path>
                <a:path w="4038600" h="1310639">
                  <a:moveTo>
                    <a:pt x="2377440" y="0"/>
                  </a:moveTo>
                  <a:lnTo>
                    <a:pt x="2346960" y="0"/>
                  </a:lnTo>
                  <a:lnTo>
                    <a:pt x="2346960" y="33528"/>
                  </a:lnTo>
                  <a:lnTo>
                    <a:pt x="2377440" y="33528"/>
                  </a:lnTo>
                  <a:lnTo>
                    <a:pt x="2377440" y="0"/>
                  </a:lnTo>
                  <a:close/>
                </a:path>
                <a:path w="4038600" h="1310639">
                  <a:moveTo>
                    <a:pt x="2386584" y="798576"/>
                  </a:moveTo>
                  <a:lnTo>
                    <a:pt x="2356104" y="798576"/>
                  </a:lnTo>
                  <a:lnTo>
                    <a:pt x="2356104" y="832104"/>
                  </a:lnTo>
                  <a:lnTo>
                    <a:pt x="2386584" y="832104"/>
                  </a:lnTo>
                  <a:lnTo>
                    <a:pt x="2386584" y="798576"/>
                  </a:lnTo>
                  <a:close/>
                </a:path>
                <a:path w="4038600" h="1310639">
                  <a:moveTo>
                    <a:pt x="2386584" y="240792"/>
                  </a:moveTo>
                  <a:lnTo>
                    <a:pt x="2356104" y="240792"/>
                  </a:lnTo>
                  <a:lnTo>
                    <a:pt x="2356104" y="271272"/>
                  </a:lnTo>
                  <a:lnTo>
                    <a:pt x="2386584" y="271272"/>
                  </a:lnTo>
                  <a:lnTo>
                    <a:pt x="2386584" y="240792"/>
                  </a:lnTo>
                  <a:close/>
                </a:path>
                <a:path w="4038600" h="1310639">
                  <a:moveTo>
                    <a:pt x="2441448" y="560832"/>
                  </a:moveTo>
                  <a:lnTo>
                    <a:pt x="2410968" y="560832"/>
                  </a:lnTo>
                  <a:lnTo>
                    <a:pt x="2410968" y="591312"/>
                  </a:lnTo>
                  <a:lnTo>
                    <a:pt x="2441448" y="591312"/>
                  </a:lnTo>
                  <a:lnTo>
                    <a:pt x="2441448" y="560832"/>
                  </a:lnTo>
                  <a:close/>
                </a:path>
                <a:path w="4038600" h="1310639">
                  <a:moveTo>
                    <a:pt x="2441448" y="0"/>
                  </a:moveTo>
                  <a:lnTo>
                    <a:pt x="2410968" y="0"/>
                  </a:lnTo>
                  <a:lnTo>
                    <a:pt x="2410968" y="33528"/>
                  </a:lnTo>
                  <a:lnTo>
                    <a:pt x="2441448" y="33528"/>
                  </a:lnTo>
                  <a:lnTo>
                    <a:pt x="2441448" y="0"/>
                  </a:lnTo>
                  <a:close/>
                </a:path>
                <a:path w="4038600" h="1310639">
                  <a:moveTo>
                    <a:pt x="2450592" y="798576"/>
                  </a:moveTo>
                  <a:lnTo>
                    <a:pt x="2417064" y="798576"/>
                  </a:lnTo>
                  <a:lnTo>
                    <a:pt x="2417064" y="832104"/>
                  </a:lnTo>
                  <a:lnTo>
                    <a:pt x="2450592" y="832104"/>
                  </a:lnTo>
                  <a:lnTo>
                    <a:pt x="2450592" y="798576"/>
                  </a:lnTo>
                  <a:close/>
                </a:path>
                <a:path w="4038600" h="1310639">
                  <a:moveTo>
                    <a:pt x="2450592" y="240792"/>
                  </a:moveTo>
                  <a:lnTo>
                    <a:pt x="2417064" y="240792"/>
                  </a:lnTo>
                  <a:lnTo>
                    <a:pt x="2417064" y="271272"/>
                  </a:lnTo>
                  <a:lnTo>
                    <a:pt x="2450592" y="271272"/>
                  </a:lnTo>
                  <a:lnTo>
                    <a:pt x="2450592" y="240792"/>
                  </a:lnTo>
                  <a:close/>
                </a:path>
                <a:path w="4038600" h="1310639">
                  <a:moveTo>
                    <a:pt x="2505456" y="560832"/>
                  </a:moveTo>
                  <a:lnTo>
                    <a:pt x="2474976" y="560832"/>
                  </a:lnTo>
                  <a:lnTo>
                    <a:pt x="2474976" y="591312"/>
                  </a:lnTo>
                  <a:lnTo>
                    <a:pt x="2505456" y="591312"/>
                  </a:lnTo>
                  <a:lnTo>
                    <a:pt x="2505456" y="560832"/>
                  </a:lnTo>
                  <a:close/>
                </a:path>
                <a:path w="4038600" h="1310639">
                  <a:moveTo>
                    <a:pt x="2505456" y="0"/>
                  </a:moveTo>
                  <a:lnTo>
                    <a:pt x="2474976" y="0"/>
                  </a:lnTo>
                  <a:lnTo>
                    <a:pt x="2474976" y="33528"/>
                  </a:lnTo>
                  <a:lnTo>
                    <a:pt x="2505456" y="33528"/>
                  </a:lnTo>
                  <a:lnTo>
                    <a:pt x="2505456" y="0"/>
                  </a:lnTo>
                  <a:close/>
                </a:path>
                <a:path w="4038600" h="1310639">
                  <a:moveTo>
                    <a:pt x="2514600" y="798576"/>
                  </a:moveTo>
                  <a:lnTo>
                    <a:pt x="2481072" y="798576"/>
                  </a:lnTo>
                  <a:lnTo>
                    <a:pt x="2481072" y="832104"/>
                  </a:lnTo>
                  <a:lnTo>
                    <a:pt x="2514600" y="832104"/>
                  </a:lnTo>
                  <a:lnTo>
                    <a:pt x="2514600" y="798576"/>
                  </a:lnTo>
                  <a:close/>
                </a:path>
                <a:path w="4038600" h="1310639">
                  <a:moveTo>
                    <a:pt x="2514600" y="240792"/>
                  </a:moveTo>
                  <a:lnTo>
                    <a:pt x="2481072" y="240792"/>
                  </a:lnTo>
                  <a:lnTo>
                    <a:pt x="2481072" y="271272"/>
                  </a:lnTo>
                  <a:lnTo>
                    <a:pt x="2514600" y="271272"/>
                  </a:lnTo>
                  <a:lnTo>
                    <a:pt x="2514600" y="240792"/>
                  </a:lnTo>
                  <a:close/>
                </a:path>
                <a:path w="4038600" h="1310639">
                  <a:moveTo>
                    <a:pt x="2569464" y="560832"/>
                  </a:moveTo>
                  <a:lnTo>
                    <a:pt x="2535936" y="560832"/>
                  </a:lnTo>
                  <a:lnTo>
                    <a:pt x="2535936" y="591312"/>
                  </a:lnTo>
                  <a:lnTo>
                    <a:pt x="2569464" y="591312"/>
                  </a:lnTo>
                  <a:lnTo>
                    <a:pt x="2569464" y="560832"/>
                  </a:lnTo>
                  <a:close/>
                </a:path>
                <a:path w="4038600" h="1310639">
                  <a:moveTo>
                    <a:pt x="2569464" y="0"/>
                  </a:moveTo>
                  <a:lnTo>
                    <a:pt x="2535936" y="0"/>
                  </a:lnTo>
                  <a:lnTo>
                    <a:pt x="2535936" y="33528"/>
                  </a:lnTo>
                  <a:lnTo>
                    <a:pt x="2569464" y="33528"/>
                  </a:lnTo>
                  <a:lnTo>
                    <a:pt x="2569464" y="0"/>
                  </a:lnTo>
                  <a:close/>
                </a:path>
                <a:path w="4038600" h="1310639">
                  <a:moveTo>
                    <a:pt x="2575560" y="798576"/>
                  </a:moveTo>
                  <a:lnTo>
                    <a:pt x="2545080" y="798576"/>
                  </a:lnTo>
                  <a:lnTo>
                    <a:pt x="2545080" y="832104"/>
                  </a:lnTo>
                  <a:lnTo>
                    <a:pt x="2575560" y="832104"/>
                  </a:lnTo>
                  <a:lnTo>
                    <a:pt x="2575560" y="798576"/>
                  </a:lnTo>
                  <a:close/>
                </a:path>
                <a:path w="4038600" h="1310639">
                  <a:moveTo>
                    <a:pt x="2575560" y="240792"/>
                  </a:moveTo>
                  <a:lnTo>
                    <a:pt x="2545080" y="240792"/>
                  </a:lnTo>
                  <a:lnTo>
                    <a:pt x="2545080" y="271272"/>
                  </a:lnTo>
                  <a:lnTo>
                    <a:pt x="2575560" y="271272"/>
                  </a:lnTo>
                  <a:lnTo>
                    <a:pt x="2575560" y="240792"/>
                  </a:lnTo>
                  <a:close/>
                </a:path>
                <a:path w="4038600" h="1310639">
                  <a:moveTo>
                    <a:pt x="2648712" y="807720"/>
                  </a:moveTo>
                  <a:lnTo>
                    <a:pt x="2624328" y="807720"/>
                  </a:lnTo>
                  <a:lnTo>
                    <a:pt x="2633472" y="798576"/>
                  </a:lnTo>
                  <a:lnTo>
                    <a:pt x="2609088" y="798576"/>
                  </a:lnTo>
                  <a:lnTo>
                    <a:pt x="2609088" y="832104"/>
                  </a:lnTo>
                  <a:lnTo>
                    <a:pt x="2648712" y="832104"/>
                  </a:lnTo>
                  <a:lnTo>
                    <a:pt x="2648712" y="816864"/>
                  </a:lnTo>
                  <a:lnTo>
                    <a:pt x="2648712" y="807720"/>
                  </a:lnTo>
                  <a:close/>
                </a:path>
                <a:path w="4038600" h="1310639">
                  <a:moveTo>
                    <a:pt x="2648712" y="743712"/>
                  </a:moveTo>
                  <a:lnTo>
                    <a:pt x="2615184" y="743712"/>
                  </a:lnTo>
                  <a:lnTo>
                    <a:pt x="2615184" y="777240"/>
                  </a:lnTo>
                  <a:lnTo>
                    <a:pt x="2648712" y="777240"/>
                  </a:lnTo>
                  <a:lnTo>
                    <a:pt x="2648712" y="743712"/>
                  </a:lnTo>
                  <a:close/>
                </a:path>
                <a:path w="4038600" h="1310639">
                  <a:moveTo>
                    <a:pt x="2648712" y="679704"/>
                  </a:moveTo>
                  <a:lnTo>
                    <a:pt x="2615184" y="679704"/>
                  </a:lnTo>
                  <a:lnTo>
                    <a:pt x="2615184" y="713232"/>
                  </a:lnTo>
                  <a:lnTo>
                    <a:pt x="2648712" y="713232"/>
                  </a:lnTo>
                  <a:lnTo>
                    <a:pt x="2648712" y="679704"/>
                  </a:lnTo>
                  <a:close/>
                </a:path>
                <a:path w="4038600" h="1310639">
                  <a:moveTo>
                    <a:pt x="2648712" y="615696"/>
                  </a:moveTo>
                  <a:lnTo>
                    <a:pt x="2615184" y="615696"/>
                  </a:lnTo>
                  <a:lnTo>
                    <a:pt x="2615184" y="649224"/>
                  </a:lnTo>
                  <a:lnTo>
                    <a:pt x="2648712" y="649224"/>
                  </a:lnTo>
                  <a:lnTo>
                    <a:pt x="2648712" y="615696"/>
                  </a:lnTo>
                  <a:close/>
                </a:path>
                <a:path w="4038600" h="1310639">
                  <a:moveTo>
                    <a:pt x="2648712" y="576072"/>
                  </a:moveTo>
                  <a:lnTo>
                    <a:pt x="2633472" y="576072"/>
                  </a:lnTo>
                  <a:lnTo>
                    <a:pt x="2633472" y="560832"/>
                  </a:lnTo>
                  <a:lnTo>
                    <a:pt x="2599944" y="560832"/>
                  </a:lnTo>
                  <a:lnTo>
                    <a:pt x="2599944" y="591312"/>
                  </a:lnTo>
                  <a:lnTo>
                    <a:pt x="2633472" y="591312"/>
                  </a:lnTo>
                  <a:lnTo>
                    <a:pt x="2633472" y="585216"/>
                  </a:lnTo>
                  <a:lnTo>
                    <a:pt x="2648712" y="585216"/>
                  </a:lnTo>
                  <a:lnTo>
                    <a:pt x="2648712" y="576072"/>
                  </a:lnTo>
                  <a:close/>
                </a:path>
                <a:path w="4038600" h="1310639">
                  <a:moveTo>
                    <a:pt x="2648712" y="249936"/>
                  </a:moveTo>
                  <a:lnTo>
                    <a:pt x="2622486" y="249936"/>
                  </a:lnTo>
                  <a:lnTo>
                    <a:pt x="2633472" y="240792"/>
                  </a:lnTo>
                  <a:lnTo>
                    <a:pt x="2609088" y="240792"/>
                  </a:lnTo>
                  <a:lnTo>
                    <a:pt x="2609088" y="271272"/>
                  </a:lnTo>
                  <a:lnTo>
                    <a:pt x="2648712" y="271272"/>
                  </a:lnTo>
                  <a:lnTo>
                    <a:pt x="2648712" y="256032"/>
                  </a:lnTo>
                  <a:lnTo>
                    <a:pt x="2648712" y="249936"/>
                  </a:lnTo>
                  <a:close/>
                </a:path>
                <a:path w="4038600" h="1310639">
                  <a:moveTo>
                    <a:pt x="2648712" y="185928"/>
                  </a:moveTo>
                  <a:lnTo>
                    <a:pt x="2615184" y="185928"/>
                  </a:lnTo>
                  <a:lnTo>
                    <a:pt x="2615184" y="216408"/>
                  </a:lnTo>
                  <a:lnTo>
                    <a:pt x="2648712" y="216408"/>
                  </a:lnTo>
                  <a:lnTo>
                    <a:pt x="2648712" y="185928"/>
                  </a:lnTo>
                  <a:close/>
                </a:path>
                <a:path w="4038600" h="1310639">
                  <a:moveTo>
                    <a:pt x="2648712" y="121920"/>
                  </a:moveTo>
                  <a:lnTo>
                    <a:pt x="2615184" y="121920"/>
                  </a:lnTo>
                  <a:lnTo>
                    <a:pt x="2615184" y="152400"/>
                  </a:lnTo>
                  <a:lnTo>
                    <a:pt x="2648712" y="152400"/>
                  </a:lnTo>
                  <a:lnTo>
                    <a:pt x="2648712" y="121920"/>
                  </a:lnTo>
                  <a:close/>
                </a:path>
                <a:path w="4038600" h="1310639">
                  <a:moveTo>
                    <a:pt x="2648712" y="57912"/>
                  </a:moveTo>
                  <a:lnTo>
                    <a:pt x="2615184" y="57912"/>
                  </a:lnTo>
                  <a:lnTo>
                    <a:pt x="2615184" y="91440"/>
                  </a:lnTo>
                  <a:lnTo>
                    <a:pt x="2648712" y="91440"/>
                  </a:lnTo>
                  <a:lnTo>
                    <a:pt x="2648712" y="57912"/>
                  </a:lnTo>
                  <a:close/>
                </a:path>
                <a:path w="4038600" h="1310639">
                  <a:moveTo>
                    <a:pt x="2648712" y="18288"/>
                  </a:moveTo>
                  <a:lnTo>
                    <a:pt x="2633472" y="18288"/>
                  </a:lnTo>
                  <a:lnTo>
                    <a:pt x="2633472" y="0"/>
                  </a:lnTo>
                  <a:lnTo>
                    <a:pt x="2599944" y="0"/>
                  </a:lnTo>
                  <a:lnTo>
                    <a:pt x="2599944" y="33528"/>
                  </a:lnTo>
                  <a:lnTo>
                    <a:pt x="2633472" y="33528"/>
                  </a:lnTo>
                  <a:lnTo>
                    <a:pt x="2633472" y="27432"/>
                  </a:lnTo>
                  <a:lnTo>
                    <a:pt x="2648712" y="27432"/>
                  </a:lnTo>
                  <a:lnTo>
                    <a:pt x="2648712" y="18288"/>
                  </a:lnTo>
                  <a:close/>
                </a:path>
                <a:path w="4038600" h="1310639">
                  <a:moveTo>
                    <a:pt x="2727960" y="185928"/>
                  </a:moveTo>
                  <a:lnTo>
                    <a:pt x="2697480" y="185928"/>
                  </a:lnTo>
                  <a:lnTo>
                    <a:pt x="2697480" y="219456"/>
                  </a:lnTo>
                  <a:lnTo>
                    <a:pt x="2727960" y="219456"/>
                  </a:lnTo>
                  <a:lnTo>
                    <a:pt x="2727960" y="185928"/>
                  </a:lnTo>
                  <a:close/>
                </a:path>
                <a:path w="4038600" h="1310639">
                  <a:moveTo>
                    <a:pt x="2727960" y="121920"/>
                  </a:moveTo>
                  <a:lnTo>
                    <a:pt x="2697480" y="121920"/>
                  </a:lnTo>
                  <a:lnTo>
                    <a:pt x="2697480" y="155448"/>
                  </a:lnTo>
                  <a:lnTo>
                    <a:pt x="2727960" y="155448"/>
                  </a:lnTo>
                  <a:lnTo>
                    <a:pt x="2727960" y="121920"/>
                  </a:lnTo>
                  <a:close/>
                </a:path>
                <a:path w="4038600" h="1310639">
                  <a:moveTo>
                    <a:pt x="2727960" y="60960"/>
                  </a:moveTo>
                  <a:lnTo>
                    <a:pt x="2697480" y="60960"/>
                  </a:lnTo>
                  <a:lnTo>
                    <a:pt x="2697480" y="91440"/>
                  </a:lnTo>
                  <a:lnTo>
                    <a:pt x="2727960" y="91440"/>
                  </a:lnTo>
                  <a:lnTo>
                    <a:pt x="2727960" y="60960"/>
                  </a:lnTo>
                  <a:close/>
                </a:path>
                <a:path w="4038600" h="1310639">
                  <a:moveTo>
                    <a:pt x="2734056" y="0"/>
                  </a:moveTo>
                  <a:lnTo>
                    <a:pt x="2697480" y="0"/>
                  </a:lnTo>
                  <a:lnTo>
                    <a:pt x="2697480" y="27432"/>
                  </a:lnTo>
                  <a:lnTo>
                    <a:pt x="2718816" y="27432"/>
                  </a:lnTo>
                  <a:lnTo>
                    <a:pt x="2712720" y="33528"/>
                  </a:lnTo>
                  <a:lnTo>
                    <a:pt x="2734056" y="33528"/>
                  </a:lnTo>
                  <a:lnTo>
                    <a:pt x="2734056" y="27432"/>
                  </a:lnTo>
                  <a:lnTo>
                    <a:pt x="2734056" y="18288"/>
                  </a:lnTo>
                  <a:lnTo>
                    <a:pt x="2734056" y="0"/>
                  </a:lnTo>
                  <a:close/>
                </a:path>
                <a:path w="4038600" h="1310639">
                  <a:moveTo>
                    <a:pt x="2740152" y="240792"/>
                  </a:moveTo>
                  <a:lnTo>
                    <a:pt x="2712720" y="240792"/>
                  </a:lnTo>
                  <a:lnTo>
                    <a:pt x="2721864" y="249936"/>
                  </a:lnTo>
                  <a:lnTo>
                    <a:pt x="2697480" y="249936"/>
                  </a:lnTo>
                  <a:lnTo>
                    <a:pt x="2697480" y="271272"/>
                  </a:lnTo>
                  <a:lnTo>
                    <a:pt x="2740152" y="271272"/>
                  </a:lnTo>
                  <a:lnTo>
                    <a:pt x="2740152" y="256032"/>
                  </a:lnTo>
                  <a:lnTo>
                    <a:pt x="2740152" y="249936"/>
                  </a:lnTo>
                  <a:lnTo>
                    <a:pt x="2740152" y="240792"/>
                  </a:lnTo>
                  <a:close/>
                </a:path>
                <a:path w="4038600" h="1310639">
                  <a:moveTo>
                    <a:pt x="2798064" y="0"/>
                  </a:moveTo>
                  <a:lnTo>
                    <a:pt x="2764536" y="0"/>
                  </a:lnTo>
                  <a:lnTo>
                    <a:pt x="2764536" y="33528"/>
                  </a:lnTo>
                  <a:lnTo>
                    <a:pt x="2798064" y="33528"/>
                  </a:lnTo>
                  <a:lnTo>
                    <a:pt x="2798064" y="0"/>
                  </a:lnTo>
                  <a:close/>
                </a:path>
                <a:path w="4038600" h="1310639">
                  <a:moveTo>
                    <a:pt x="2801112" y="240792"/>
                  </a:moveTo>
                  <a:lnTo>
                    <a:pt x="2770632" y="240792"/>
                  </a:lnTo>
                  <a:lnTo>
                    <a:pt x="2770632" y="271272"/>
                  </a:lnTo>
                  <a:lnTo>
                    <a:pt x="2801112" y="271272"/>
                  </a:lnTo>
                  <a:lnTo>
                    <a:pt x="2801112" y="240792"/>
                  </a:lnTo>
                  <a:close/>
                </a:path>
                <a:path w="4038600" h="1310639">
                  <a:moveTo>
                    <a:pt x="2862072" y="0"/>
                  </a:moveTo>
                  <a:lnTo>
                    <a:pt x="2828544" y="0"/>
                  </a:lnTo>
                  <a:lnTo>
                    <a:pt x="2828544" y="33528"/>
                  </a:lnTo>
                  <a:lnTo>
                    <a:pt x="2862072" y="33528"/>
                  </a:lnTo>
                  <a:lnTo>
                    <a:pt x="2862072" y="0"/>
                  </a:lnTo>
                  <a:close/>
                </a:path>
                <a:path w="4038600" h="1310639">
                  <a:moveTo>
                    <a:pt x="2865120" y="240792"/>
                  </a:moveTo>
                  <a:lnTo>
                    <a:pt x="2834640" y="240792"/>
                  </a:lnTo>
                  <a:lnTo>
                    <a:pt x="2834640" y="271272"/>
                  </a:lnTo>
                  <a:lnTo>
                    <a:pt x="2865120" y="271272"/>
                  </a:lnTo>
                  <a:lnTo>
                    <a:pt x="2865120" y="240792"/>
                  </a:lnTo>
                  <a:close/>
                </a:path>
                <a:path w="4038600" h="1310639">
                  <a:moveTo>
                    <a:pt x="2926080" y="0"/>
                  </a:moveTo>
                  <a:lnTo>
                    <a:pt x="2892552" y="0"/>
                  </a:lnTo>
                  <a:lnTo>
                    <a:pt x="2892552" y="33528"/>
                  </a:lnTo>
                  <a:lnTo>
                    <a:pt x="2926080" y="33528"/>
                  </a:lnTo>
                  <a:lnTo>
                    <a:pt x="2926080" y="0"/>
                  </a:lnTo>
                  <a:close/>
                </a:path>
                <a:path w="4038600" h="1310639">
                  <a:moveTo>
                    <a:pt x="2929128" y="240792"/>
                  </a:moveTo>
                  <a:lnTo>
                    <a:pt x="2898648" y="240792"/>
                  </a:lnTo>
                  <a:lnTo>
                    <a:pt x="2898648" y="271272"/>
                  </a:lnTo>
                  <a:lnTo>
                    <a:pt x="2929128" y="271272"/>
                  </a:lnTo>
                  <a:lnTo>
                    <a:pt x="2929128" y="240792"/>
                  </a:lnTo>
                  <a:close/>
                </a:path>
                <a:path w="4038600" h="1310639">
                  <a:moveTo>
                    <a:pt x="2987040" y="0"/>
                  </a:moveTo>
                  <a:lnTo>
                    <a:pt x="2956560" y="0"/>
                  </a:lnTo>
                  <a:lnTo>
                    <a:pt x="2956560" y="33528"/>
                  </a:lnTo>
                  <a:lnTo>
                    <a:pt x="2987040" y="33528"/>
                  </a:lnTo>
                  <a:lnTo>
                    <a:pt x="2987040" y="0"/>
                  </a:lnTo>
                  <a:close/>
                </a:path>
                <a:path w="4038600" h="1310639">
                  <a:moveTo>
                    <a:pt x="2993136" y="240792"/>
                  </a:moveTo>
                  <a:lnTo>
                    <a:pt x="2962656" y="240792"/>
                  </a:lnTo>
                  <a:lnTo>
                    <a:pt x="2962656" y="271272"/>
                  </a:lnTo>
                  <a:lnTo>
                    <a:pt x="2993136" y="271272"/>
                  </a:lnTo>
                  <a:lnTo>
                    <a:pt x="2993136" y="240792"/>
                  </a:lnTo>
                  <a:close/>
                </a:path>
                <a:path w="4038600" h="1310639">
                  <a:moveTo>
                    <a:pt x="3051048" y="0"/>
                  </a:moveTo>
                  <a:lnTo>
                    <a:pt x="3020568" y="0"/>
                  </a:lnTo>
                  <a:lnTo>
                    <a:pt x="3020568" y="33528"/>
                  </a:lnTo>
                  <a:lnTo>
                    <a:pt x="3051048" y="33528"/>
                  </a:lnTo>
                  <a:lnTo>
                    <a:pt x="3051048" y="0"/>
                  </a:lnTo>
                  <a:close/>
                </a:path>
                <a:path w="4038600" h="1310639">
                  <a:moveTo>
                    <a:pt x="3057144" y="240792"/>
                  </a:moveTo>
                  <a:lnTo>
                    <a:pt x="3023616" y="240792"/>
                  </a:lnTo>
                  <a:lnTo>
                    <a:pt x="3023616" y="271272"/>
                  </a:lnTo>
                  <a:lnTo>
                    <a:pt x="3057144" y="271272"/>
                  </a:lnTo>
                  <a:lnTo>
                    <a:pt x="3057144" y="240792"/>
                  </a:lnTo>
                  <a:close/>
                </a:path>
                <a:path w="4038600" h="1310639">
                  <a:moveTo>
                    <a:pt x="3115056" y="0"/>
                  </a:moveTo>
                  <a:lnTo>
                    <a:pt x="3084576" y="0"/>
                  </a:lnTo>
                  <a:lnTo>
                    <a:pt x="3084576" y="33528"/>
                  </a:lnTo>
                  <a:lnTo>
                    <a:pt x="3115056" y="33528"/>
                  </a:lnTo>
                  <a:lnTo>
                    <a:pt x="3115056" y="0"/>
                  </a:lnTo>
                  <a:close/>
                </a:path>
                <a:path w="4038600" h="1310639">
                  <a:moveTo>
                    <a:pt x="3121152" y="240792"/>
                  </a:moveTo>
                  <a:lnTo>
                    <a:pt x="3087624" y="240792"/>
                  </a:lnTo>
                  <a:lnTo>
                    <a:pt x="3087624" y="271272"/>
                  </a:lnTo>
                  <a:lnTo>
                    <a:pt x="3121152" y="271272"/>
                  </a:lnTo>
                  <a:lnTo>
                    <a:pt x="3121152" y="240792"/>
                  </a:lnTo>
                  <a:close/>
                </a:path>
                <a:path w="4038600" h="1310639">
                  <a:moveTo>
                    <a:pt x="3179064" y="0"/>
                  </a:moveTo>
                  <a:lnTo>
                    <a:pt x="3145536" y="0"/>
                  </a:lnTo>
                  <a:lnTo>
                    <a:pt x="3145536" y="33528"/>
                  </a:lnTo>
                  <a:lnTo>
                    <a:pt x="3179064" y="33528"/>
                  </a:lnTo>
                  <a:lnTo>
                    <a:pt x="3179064" y="0"/>
                  </a:lnTo>
                  <a:close/>
                </a:path>
                <a:path w="4038600" h="1310639">
                  <a:moveTo>
                    <a:pt x="3182112" y="240792"/>
                  </a:moveTo>
                  <a:lnTo>
                    <a:pt x="3151632" y="240792"/>
                  </a:lnTo>
                  <a:lnTo>
                    <a:pt x="3151632" y="271272"/>
                  </a:lnTo>
                  <a:lnTo>
                    <a:pt x="3182112" y="271272"/>
                  </a:lnTo>
                  <a:lnTo>
                    <a:pt x="3182112" y="240792"/>
                  </a:lnTo>
                  <a:close/>
                </a:path>
                <a:path w="4038600" h="1310639">
                  <a:moveTo>
                    <a:pt x="3243072" y="0"/>
                  </a:moveTo>
                  <a:lnTo>
                    <a:pt x="3209544" y="0"/>
                  </a:lnTo>
                  <a:lnTo>
                    <a:pt x="3209544" y="33528"/>
                  </a:lnTo>
                  <a:lnTo>
                    <a:pt x="3243072" y="33528"/>
                  </a:lnTo>
                  <a:lnTo>
                    <a:pt x="3243072" y="0"/>
                  </a:lnTo>
                  <a:close/>
                </a:path>
                <a:path w="4038600" h="1310639">
                  <a:moveTo>
                    <a:pt x="3246120" y="240792"/>
                  </a:moveTo>
                  <a:lnTo>
                    <a:pt x="3215640" y="240792"/>
                  </a:lnTo>
                  <a:lnTo>
                    <a:pt x="3215640" y="271272"/>
                  </a:lnTo>
                  <a:lnTo>
                    <a:pt x="3246120" y="271272"/>
                  </a:lnTo>
                  <a:lnTo>
                    <a:pt x="3246120" y="240792"/>
                  </a:lnTo>
                  <a:close/>
                </a:path>
                <a:path w="4038600" h="1310639">
                  <a:moveTo>
                    <a:pt x="3307080" y="0"/>
                  </a:moveTo>
                  <a:lnTo>
                    <a:pt x="3273552" y="0"/>
                  </a:lnTo>
                  <a:lnTo>
                    <a:pt x="3273552" y="33528"/>
                  </a:lnTo>
                  <a:lnTo>
                    <a:pt x="3307080" y="33528"/>
                  </a:lnTo>
                  <a:lnTo>
                    <a:pt x="3307080" y="0"/>
                  </a:lnTo>
                  <a:close/>
                </a:path>
                <a:path w="4038600" h="1310639">
                  <a:moveTo>
                    <a:pt x="3310128" y="240792"/>
                  </a:moveTo>
                  <a:lnTo>
                    <a:pt x="3279648" y="240792"/>
                  </a:lnTo>
                  <a:lnTo>
                    <a:pt x="3279648" y="271272"/>
                  </a:lnTo>
                  <a:lnTo>
                    <a:pt x="3310128" y="271272"/>
                  </a:lnTo>
                  <a:lnTo>
                    <a:pt x="3310128" y="240792"/>
                  </a:lnTo>
                  <a:close/>
                </a:path>
                <a:path w="4038600" h="1310639">
                  <a:moveTo>
                    <a:pt x="3386328" y="1225296"/>
                  </a:moveTo>
                  <a:lnTo>
                    <a:pt x="3352800" y="1225296"/>
                  </a:lnTo>
                  <a:lnTo>
                    <a:pt x="3352800" y="1258824"/>
                  </a:lnTo>
                  <a:lnTo>
                    <a:pt x="3386328" y="1258824"/>
                  </a:lnTo>
                  <a:lnTo>
                    <a:pt x="3386328" y="1225296"/>
                  </a:lnTo>
                  <a:close/>
                </a:path>
                <a:path w="4038600" h="1310639">
                  <a:moveTo>
                    <a:pt x="3386328" y="1164336"/>
                  </a:moveTo>
                  <a:lnTo>
                    <a:pt x="3352800" y="1164336"/>
                  </a:lnTo>
                  <a:lnTo>
                    <a:pt x="3352800" y="1194816"/>
                  </a:lnTo>
                  <a:lnTo>
                    <a:pt x="3386328" y="1194816"/>
                  </a:lnTo>
                  <a:lnTo>
                    <a:pt x="3386328" y="1164336"/>
                  </a:lnTo>
                  <a:close/>
                </a:path>
                <a:path w="4038600" h="1310639">
                  <a:moveTo>
                    <a:pt x="3386328" y="1100328"/>
                  </a:moveTo>
                  <a:lnTo>
                    <a:pt x="3352800" y="1100328"/>
                  </a:lnTo>
                  <a:lnTo>
                    <a:pt x="3352800" y="1130808"/>
                  </a:lnTo>
                  <a:lnTo>
                    <a:pt x="3386328" y="1130808"/>
                  </a:lnTo>
                  <a:lnTo>
                    <a:pt x="3386328" y="1100328"/>
                  </a:lnTo>
                  <a:close/>
                </a:path>
                <a:path w="4038600" h="1310639">
                  <a:moveTo>
                    <a:pt x="3386328" y="252984"/>
                  </a:moveTo>
                  <a:lnTo>
                    <a:pt x="3355848" y="252984"/>
                  </a:lnTo>
                  <a:lnTo>
                    <a:pt x="3368040" y="240792"/>
                  </a:lnTo>
                  <a:lnTo>
                    <a:pt x="3343656" y="240792"/>
                  </a:lnTo>
                  <a:lnTo>
                    <a:pt x="3343656" y="271272"/>
                  </a:lnTo>
                  <a:lnTo>
                    <a:pt x="3386328" y="271272"/>
                  </a:lnTo>
                  <a:lnTo>
                    <a:pt x="3386328" y="256032"/>
                  </a:lnTo>
                  <a:lnTo>
                    <a:pt x="3386328" y="252984"/>
                  </a:lnTo>
                  <a:close/>
                </a:path>
                <a:path w="4038600" h="1310639">
                  <a:moveTo>
                    <a:pt x="3386328" y="188976"/>
                  </a:moveTo>
                  <a:lnTo>
                    <a:pt x="3352800" y="188976"/>
                  </a:lnTo>
                  <a:lnTo>
                    <a:pt x="3352800" y="219456"/>
                  </a:lnTo>
                  <a:lnTo>
                    <a:pt x="3386328" y="219456"/>
                  </a:lnTo>
                  <a:lnTo>
                    <a:pt x="3386328" y="188976"/>
                  </a:lnTo>
                  <a:close/>
                </a:path>
                <a:path w="4038600" h="1310639">
                  <a:moveTo>
                    <a:pt x="3386328" y="124968"/>
                  </a:moveTo>
                  <a:lnTo>
                    <a:pt x="3352800" y="124968"/>
                  </a:lnTo>
                  <a:lnTo>
                    <a:pt x="3352800" y="155448"/>
                  </a:lnTo>
                  <a:lnTo>
                    <a:pt x="3386328" y="155448"/>
                  </a:lnTo>
                  <a:lnTo>
                    <a:pt x="3386328" y="124968"/>
                  </a:lnTo>
                  <a:close/>
                </a:path>
                <a:path w="4038600" h="1310639">
                  <a:moveTo>
                    <a:pt x="3386328" y="60960"/>
                  </a:moveTo>
                  <a:lnTo>
                    <a:pt x="3352800" y="60960"/>
                  </a:lnTo>
                  <a:lnTo>
                    <a:pt x="3352800" y="94488"/>
                  </a:lnTo>
                  <a:lnTo>
                    <a:pt x="3386328" y="94488"/>
                  </a:lnTo>
                  <a:lnTo>
                    <a:pt x="3386328" y="60960"/>
                  </a:lnTo>
                  <a:close/>
                </a:path>
                <a:path w="4038600" h="1310639">
                  <a:moveTo>
                    <a:pt x="3386328" y="18288"/>
                  </a:moveTo>
                  <a:lnTo>
                    <a:pt x="3368040" y="18288"/>
                  </a:lnTo>
                  <a:lnTo>
                    <a:pt x="3368040" y="0"/>
                  </a:lnTo>
                  <a:lnTo>
                    <a:pt x="3337560" y="0"/>
                  </a:lnTo>
                  <a:lnTo>
                    <a:pt x="3337560" y="33528"/>
                  </a:lnTo>
                  <a:lnTo>
                    <a:pt x="3368040" y="33528"/>
                  </a:lnTo>
                  <a:lnTo>
                    <a:pt x="3368040" y="30480"/>
                  </a:lnTo>
                  <a:lnTo>
                    <a:pt x="3386328" y="30480"/>
                  </a:lnTo>
                  <a:lnTo>
                    <a:pt x="3386328" y="18288"/>
                  </a:lnTo>
                  <a:close/>
                </a:path>
                <a:path w="4038600" h="1310639">
                  <a:moveTo>
                    <a:pt x="3389376" y="1039368"/>
                  </a:moveTo>
                  <a:lnTo>
                    <a:pt x="3352800" y="1039368"/>
                  </a:lnTo>
                  <a:lnTo>
                    <a:pt x="3352800" y="1066800"/>
                  </a:lnTo>
                  <a:lnTo>
                    <a:pt x="3371697" y="1066800"/>
                  </a:lnTo>
                  <a:lnTo>
                    <a:pt x="3368040" y="1069848"/>
                  </a:lnTo>
                  <a:lnTo>
                    <a:pt x="3389376" y="1069848"/>
                  </a:lnTo>
                  <a:lnTo>
                    <a:pt x="3389376" y="1066800"/>
                  </a:lnTo>
                  <a:lnTo>
                    <a:pt x="3389376" y="1054608"/>
                  </a:lnTo>
                  <a:lnTo>
                    <a:pt x="3389376" y="1039368"/>
                  </a:lnTo>
                  <a:close/>
                </a:path>
                <a:path w="4038600" h="1310639">
                  <a:moveTo>
                    <a:pt x="3395472" y="1280160"/>
                  </a:moveTo>
                  <a:lnTo>
                    <a:pt x="3368040" y="1280160"/>
                  </a:lnTo>
                  <a:lnTo>
                    <a:pt x="3379012" y="1289304"/>
                  </a:lnTo>
                  <a:lnTo>
                    <a:pt x="3352800" y="1289304"/>
                  </a:lnTo>
                  <a:lnTo>
                    <a:pt x="3352800" y="1310640"/>
                  </a:lnTo>
                  <a:lnTo>
                    <a:pt x="3395472" y="1310640"/>
                  </a:lnTo>
                  <a:lnTo>
                    <a:pt x="3395472" y="1295400"/>
                  </a:lnTo>
                  <a:lnTo>
                    <a:pt x="3395472" y="1289304"/>
                  </a:lnTo>
                  <a:lnTo>
                    <a:pt x="3395472" y="1280160"/>
                  </a:lnTo>
                  <a:close/>
                </a:path>
                <a:path w="4038600" h="1310639">
                  <a:moveTo>
                    <a:pt x="3450336" y="1039368"/>
                  </a:moveTo>
                  <a:lnTo>
                    <a:pt x="3419856" y="1039368"/>
                  </a:lnTo>
                  <a:lnTo>
                    <a:pt x="3419856" y="1069848"/>
                  </a:lnTo>
                  <a:lnTo>
                    <a:pt x="3450336" y="1069848"/>
                  </a:lnTo>
                  <a:lnTo>
                    <a:pt x="3450336" y="1039368"/>
                  </a:lnTo>
                  <a:close/>
                </a:path>
                <a:path w="4038600" h="1310639">
                  <a:moveTo>
                    <a:pt x="3459480" y="1280160"/>
                  </a:moveTo>
                  <a:lnTo>
                    <a:pt x="3429000" y="1280160"/>
                  </a:lnTo>
                  <a:lnTo>
                    <a:pt x="3429000" y="1310640"/>
                  </a:lnTo>
                  <a:lnTo>
                    <a:pt x="3459480" y="1310640"/>
                  </a:lnTo>
                  <a:lnTo>
                    <a:pt x="3459480" y="1280160"/>
                  </a:lnTo>
                  <a:close/>
                </a:path>
                <a:path w="4038600" h="1310639">
                  <a:moveTo>
                    <a:pt x="3514344" y="1039368"/>
                  </a:moveTo>
                  <a:lnTo>
                    <a:pt x="3483864" y="1039368"/>
                  </a:lnTo>
                  <a:lnTo>
                    <a:pt x="3483864" y="1069848"/>
                  </a:lnTo>
                  <a:lnTo>
                    <a:pt x="3514344" y="1069848"/>
                  </a:lnTo>
                  <a:lnTo>
                    <a:pt x="3514344" y="1039368"/>
                  </a:lnTo>
                  <a:close/>
                </a:path>
                <a:path w="4038600" h="1310639">
                  <a:moveTo>
                    <a:pt x="3523488" y="1280160"/>
                  </a:moveTo>
                  <a:lnTo>
                    <a:pt x="3489960" y="1280160"/>
                  </a:lnTo>
                  <a:lnTo>
                    <a:pt x="3489960" y="1310640"/>
                  </a:lnTo>
                  <a:lnTo>
                    <a:pt x="3523488" y="1310640"/>
                  </a:lnTo>
                  <a:lnTo>
                    <a:pt x="3523488" y="1280160"/>
                  </a:lnTo>
                  <a:close/>
                </a:path>
                <a:path w="4038600" h="1310639">
                  <a:moveTo>
                    <a:pt x="3578339" y="1039368"/>
                  </a:moveTo>
                  <a:lnTo>
                    <a:pt x="3547872" y="1039368"/>
                  </a:lnTo>
                  <a:lnTo>
                    <a:pt x="3547872" y="1069848"/>
                  </a:lnTo>
                  <a:lnTo>
                    <a:pt x="3578339" y="1069848"/>
                  </a:lnTo>
                  <a:lnTo>
                    <a:pt x="3578339" y="1039368"/>
                  </a:lnTo>
                  <a:close/>
                </a:path>
                <a:path w="4038600" h="1310639">
                  <a:moveTo>
                    <a:pt x="3587496" y="1280160"/>
                  </a:moveTo>
                  <a:lnTo>
                    <a:pt x="3553968" y="1280160"/>
                  </a:lnTo>
                  <a:lnTo>
                    <a:pt x="3553968" y="1310640"/>
                  </a:lnTo>
                  <a:lnTo>
                    <a:pt x="3587496" y="1310640"/>
                  </a:lnTo>
                  <a:lnTo>
                    <a:pt x="3587496" y="1280160"/>
                  </a:lnTo>
                  <a:close/>
                </a:path>
                <a:path w="4038600" h="1310639">
                  <a:moveTo>
                    <a:pt x="3642360" y="1039368"/>
                  </a:moveTo>
                  <a:lnTo>
                    <a:pt x="3611880" y="1039368"/>
                  </a:lnTo>
                  <a:lnTo>
                    <a:pt x="3611880" y="1069848"/>
                  </a:lnTo>
                  <a:lnTo>
                    <a:pt x="3642360" y="1069848"/>
                  </a:lnTo>
                  <a:lnTo>
                    <a:pt x="3642360" y="1039368"/>
                  </a:lnTo>
                  <a:close/>
                </a:path>
                <a:path w="4038600" h="1310639">
                  <a:moveTo>
                    <a:pt x="3651504" y="1280160"/>
                  </a:moveTo>
                  <a:lnTo>
                    <a:pt x="3617963" y="1280160"/>
                  </a:lnTo>
                  <a:lnTo>
                    <a:pt x="3617963" y="1310640"/>
                  </a:lnTo>
                  <a:lnTo>
                    <a:pt x="3651504" y="1310640"/>
                  </a:lnTo>
                  <a:lnTo>
                    <a:pt x="3651504" y="1280160"/>
                  </a:lnTo>
                  <a:close/>
                </a:path>
                <a:path w="4038600" h="1310639">
                  <a:moveTo>
                    <a:pt x="3706368" y="1039368"/>
                  </a:moveTo>
                  <a:lnTo>
                    <a:pt x="3672840" y="1039368"/>
                  </a:lnTo>
                  <a:lnTo>
                    <a:pt x="3672840" y="1069848"/>
                  </a:lnTo>
                  <a:lnTo>
                    <a:pt x="3706368" y="1069848"/>
                  </a:lnTo>
                  <a:lnTo>
                    <a:pt x="3706368" y="1039368"/>
                  </a:lnTo>
                  <a:close/>
                </a:path>
                <a:path w="4038600" h="1310639">
                  <a:moveTo>
                    <a:pt x="3712464" y="1280160"/>
                  </a:moveTo>
                  <a:lnTo>
                    <a:pt x="3681984" y="1280160"/>
                  </a:lnTo>
                  <a:lnTo>
                    <a:pt x="3681984" y="1310640"/>
                  </a:lnTo>
                  <a:lnTo>
                    <a:pt x="3712464" y="1310640"/>
                  </a:lnTo>
                  <a:lnTo>
                    <a:pt x="3712464" y="1280160"/>
                  </a:lnTo>
                  <a:close/>
                </a:path>
                <a:path w="4038600" h="1310639">
                  <a:moveTo>
                    <a:pt x="3770376" y="1039368"/>
                  </a:moveTo>
                  <a:lnTo>
                    <a:pt x="3736848" y="1039368"/>
                  </a:lnTo>
                  <a:lnTo>
                    <a:pt x="3736848" y="1069848"/>
                  </a:lnTo>
                  <a:lnTo>
                    <a:pt x="3770376" y="1069848"/>
                  </a:lnTo>
                  <a:lnTo>
                    <a:pt x="3770376" y="1039368"/>
                  </a:lnTo>
                  <a:close/>
                </a:path>
                <a:path w="4038600" h="1310639">
                  <a:moveTo>
                    <a:pt x="3776472" y="1280160"/>
                  </a:moveTo>
                  <a:lnTo>
                    <a:pt x="3745992" y="1280160"/>
                  </a:lnTo>
                  <a:lnTo>
                    <a:pt x="3745992" y="1310640"/>
                  </a:lnTo>
                  <a:lnTo>
                    <a:pt x="3776472" y="1310640"/>
                  </a:lnTo>
                  <a:lnTo>
                    <a:pt x="3776472" y="1280160"/>
                  </a:lnTo>
                  <a:close/>
                </a:path>
                <a:path w="4038600" h="1310639">
                  <a:moveTo>
                    <a:pt x="3831336" y="1039368"/>
                  </a:moveTo>
                  <a:lnTo>
                    <a:pt x="3800856" y="1039368"/>
                  </a:lnTo>
                  <a:lnTo>
                    <a:pt x="3800856" y="1069848"/>
                  </a:lnTo>
                  <a:lnTo>
                    <a:pt x="3831336" y="1069848"/>
                  </a:lnTo>
                  <a:lnTo>
                    <a:pt x="3831336" y="1039368"/>
                  </a:lnTo>
                  <a:close/>
                </a:path>
                <a:path w="4038600" h="1310639">
                  <a:moveTo>
                    <a:pt x="3840480" y="1280160"/>
                  </a:moveTo>
                  <a:lnTo>
                    <a:pt x="3810000" y="1280160"/>
                  </a:lnTo>
                  <a:lnTo>
                    <a:pt x="3810000" y="1310640"/>
                  </a:lnTo>
                  <a:lnTo>
                    <a:pt x="3840480" y="1310640"/>
                  </a:lnTo>
                  <a:lnTo>
                    <a:pt x="3840480" y="1280160"/>
                  </a:lnTo>
                  <a:close/>
                </a:path>
                <a:path w="4038600" h="1310639">
                  <a:moveTo>
                    <a:pt x="3895344" y="1039368"/>
                  </a:moveTo>
                  <a:lnTo>
                    <a:pt x="3864864" y="1039368"/>
                  </a:lnTo>
                  <a:lnTo>
                    <a:pt x="3864864" y="1069848"/>
                  </a:lnTo>
                  <a:lnTo>
                    <a:pt x="3895344" y="1069848"/>
                  </a:lnTo>
                  <a:lnTo>
                    <a:pt x="3895344" y="1039368"/>
                  </a:lnTo>
                  <a:close/>
                </a:path>
                <a:path w="4038600" h="1310639">
                  <a:moveTo>
                    <a:pt x="3904488" y="1280160"/>
                  </a:moveTo>
                  <a:lnTo>
                    <a:pt x="3870960" y="1280160"/>
                  </a:lnTo>
                  <a:lnTo>
                    <a:pt x="3870960" y="1310640"/>
                  </a:lnTo>
                  <a:lnTo>
                    <a:pt x="3904488" y="1310640"/>
                  </a:lnTo>
                  <a:lnTo>
                    <a:pt x="3904488" y="1280160"/>
                  </a:lnTo>
                  <a:close/>
                </a:path>
                <a:path w="4038600" h="1310639">
                  <a:moveTo>
                    <a:pt x="3959352" y="1039368"/>
                  </a:moveTo>
                  <a:lnTo>
                    <a:pt x="3928872" y="1039368"/>
                  </a:lnTo>
                  <a:lnTo>
                    <a:pt x="3928872" y="1069848"/>
                  </a:lnTo>
                  <a:lnTo>
                    <a:pt x="3959352" y="1069848"/>
                  </a:lnTo>
                  <a:lnTo>
                    <a:pt x="3959352" y="1039368"/>
                  </a:lnTo>
                  <a:close/>
                </a:path>
                <a:path w="4038600" h="1310639">
                  <a:moveTo>
                    <a:pt x="3968496" y="1280160"/>
                  </a:moveTo>
                  <a:lnTo>
                    <a:pt x="3934968" y="1280160"/>
                  </a:lnTo>
                  <a:lnTo>
                    <a:pt x="3934968" y="1310640"/>
                  </a:lnTo>
                  <a:lnTo>
                    <a:pt x="3968496" y="1310640"/>
                  </a:lnTo>
                  <a:lnTo>
                    <a:pt x="3968496" y="1280160"/>
                  </a:lnTo>
                  <a:close/>
                </a:path>
                <a:path w="4038600" h="1310639">
                  <a:moveTo>
                    <a:pt x="4038600" y="1286256"/>
                  </a:moveTo>
                  <a:lnTo>
                    <a:pt x="4017264" y="1286256"/>
                  </a:lnTo>
                  <a:lnTo>
                    <a:pt x="4023360" y="1280160"/>
                  </a:lnTo>
                  <a:lnTo>
                    <a:pt x="3998976" y="1280160"/>
                  </a:lnTo>
                  <a:lnTo>
                    <a:pt x="3998976" y="1310640"/>
                  </a:lnTo>
                  <a:lnTo>
                    <a:pt x="4038600" y="1310640"/>
                  </a:lnTo>
                  <a:lnTo>
                    <a:pt x="4038600" y="1295400"/>
                  </a:lnTo>
                  <a:lnTo>
                    <a:pt x="4038600" y="1286256"/>
                  </a:lnTo>
                  <a:close/>
                </a:path>
                <a:path w="4038600" h="1310639">
                  <a:moveTo>
                    <a:pt x="4038600" y="1222248"/>
                  </a:moveTo>
                  <a:lnTo>
                    <a:pt x="4008120" y="1222248"/>
                  </a:lnTo>
                  <a:lnTo>
                    <a:pt x="4008120" y="1255776"/>
                  </a:lnTo>
                  <a:lnTo>
                    <a:pt x="4038600" y="1255776"/>
                  </a:lnTo>
                  <a:lnTo>
                    <a:pt x="4038600" y="1222248"/>
                  </a:lnTo>
                  <a:close/>
                </a:path>
                <a:path w="4038600" h="1310639">
                  <a:moveTo>
                    <a:pt x="4038600" y="1161288"/>
                  </a:moveTo>
                  <a:lnTo>
                    <a:pt x="4008120" y="1161288"/>
                  </a:lnTo>
                  <a:lnTo>
                    <a:pt x="4008120" y="1191768"/>
                  </a:lnTo>
                  <a:lnTo>
                    <a:pt x="4038600" y="1191768"/>
                  </a:lnTo>
                  <a:lnTo>
                    <a:pt x="4038600" y="1161288"/>
                  </a:lnTo>
                  <a:close/>
                </a:path>
                <a:path w="4038600" h="1310639">
                  <a:moveTo>
                    <a:pt x="4038600" y="1097280"/>
                  </a:moveTo>
                  <a:lnTo>
                    <a:pt x="4008120" y="1097280"/>
                  </a:lnTo>
                  <a:lnTo>
                    <a:pt x="4008120" y="1127760"/>
                  </a:lnTo>
                  <a:lnTo>
                    <a:pt x="4038600" y="1127760"/>
                  </a:lnTo>
                  <a:lnTo>
                    <a:pt x="4038600" y="1097280"/>
                  </a:lnTo>
                  <a:close/>
                </a:path>
                <a:path w="4038600" h="1310639">
                  <a:moveTo>
                    <a:pt x="4038600" y="1054608"/>
                  </a:moveTo>
                  <a:lnTo>
                    <a:pt x="4023360" y="1054608"/>
                  </a:lnTo>
                  <a:lnTo>
                    <a:pt x="4023360" y="1039368"/>
                  </a:lnTo>
                  <a:lnTo>
                    <a:pt x="3992880" y="1039368"/>
                  </a:lnTo>
                  <a:lnTo>
                    <a:pt x="3992880" y="1069848"/>
                  </a:lnTo>
                  <a:lnTo>
                    <a:pt x="4023360" y="1069848"/>
                  </a:lnTo>
                  <a:lnTo>
                    <a:pt x="4023360" y="1063752"/>
                  </a:lnTo>
                  <a:lnTo>
                    <a:pt x="4038600" y="1063752"/>
                  </a:lnTo>
                  <a:lnTo>
                    <a:pt x="4038600" y="1054608"/>
                  </a:lnTo>
                  <a:close/>
                </a:path>
              </a:pathLst>
            </a:custGeom>
            <a:solidFill>
              <a:srgbClr val="0000FF"/>
            </a:solidFill>
          </p:spPr>
          <p:txBody>
            <a:bodyPr wrap="square" lIns="0" tIns="0" rIns="0" bIns="0" rtlCol="0"/>
            <a:lstStyle/>
            <a:p>
              <a:endParaRPr/>
            </a:p>
          </p:txBody>
        </p:sp>
      </p:grpSp>
      <p:sp>
        <p:nvSpPr>
          <p:cNvPr id="29" name="object 29"/>
          <p:cNvSpPr txBox="1"/>
          <p:nvPr/>
        </p:nvSpPr>
        <p:spPr>
          <a:xfrm>
            <a:off x="5924646" y="2143847"/>
            <a:ext cx="477677" cy="226985"/>
          </a:xfrm>
          <a:prstGeom prst="rect">
            <a:avLst/>
          </a:prstGeom>
        </p:spPr>
        <p:txBody>
          <a:bodyPr vert="horz" wrap="square" lIns="0" tIns="11430" rIns="0" bIns="0" rtlCol="0">
            <a:spAutoFit/>
          </a:bodyPr>
          <a:lstStyle/>
          <a:p>
            <a:pPr marL="12700">
              <a:lnSpc>
                <a:spcPct val="100000"/>
              </a:lnSpc>
              <a:spcBef>
                <a:spcPts val="90"/>
              </a:spcBef>
            </a:pPr>
            <a:r>
              <a:rPr sz="1400" b="1" u="sng" spc="-5" dirty="0">
                <a:uFill>
                  <a:solidFill>
                    <a:srgbClr val="000000"/>
                  </a:solidFill>
                </a:uFill>
                <a:latin typeface="Times New Roman"/>
                <a:cs typeface="Times New Roman"/>
              </a:rPr>
              <a:t>201C</a:t>
            </a:r>
            <a:endParaRPr sz="1400">
              <a:latin typeface="Times New Roman"/>
              <a:cs typeface="Times New Roman"/>
            </a:endParaRPr>
          </a:p>
        </p:txBody>
      </p:sp>
      <p:sp>
        <p:nvSpPr>
          <p:cNvPr id="30" name="object 30"/>
          <p:cNvSpPr/>
          <p:nvPr/>
        </p:nvSpPr>
        <p:spPr>
          <a:xfrm>
            <a:off x="5928703" y="2379438"/>
            <a:ext cx="104379" cy="199170"/>
          </a:xfrm>
          <a:prstGeom prst="rect">
            <a:avLst/>
          </a:prstGeom>
          <a:blipFill>
            <a:blip r:embed="rId4" cstate="print"/>
            <a:stretch>
              <a:fillRect/>
            </a:stretch>
          </a:blipFill>
        </p:spPr>
        <p:txBody>
          <a:bodyPr wrap="square" lIns="0" tIns="0" rIns="0" bIns="0" rtlCol="0"/>
          <a:lstStyle/>
          <a:p>
            <a:endParaRPr/>
          </a:p>
        </p:txBody>
      </p:sp>
      <p:sp>
        <p:nvSpPr>
          <p:cNvPr id="31" name="object 31"/>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5"/>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129</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5" y="1159061"/>
            <a:ext cx="7864637" cy="688650"/>
          </a:xfrm>
          <a:prstGeom prst="rect">
            <a:avLst/>
          </a:prstGeom>
        </p:spPr>
        <p:txBody>
          <a:bodyPr vert="horz" wrap="square" lIns="0" tIns="11430" rIns="0" bIns="0" rtlCol="0">
            <a:spAutoFit/>
          </a:bodyPr>
          <a:lstStyle/>
          <a:p>
            <a:pPr marL="12700">
              <a:lnSpc>
                <a:spcPct val="100000"/>
              </a:lnSpc>
              <a:spcBef>
                <a:spcPts val="90"/>
              </a:spcBef>
            </a:pPr>
            <a:r>
              <a:rPr sz="4400" dirty="0"/>
              <a:t>2.4 </a:t>
            </a:r>
            <a:r>
              <a:rPr sz="4400" spc="-5" dirty="0"/>
              <a:t>Assembler Design</a:t>
            </a:r>
            <a:r>
              <a:rPr sz="4400" spc="-25" dirty="0"/>
              <a:t> </a:t>
            </a:r>
            <a:r>
              <a:rPr sz="4400" dirty="0"/>
              <a:t>Options</a:t>
            </a:r>
            <a:endParaRPr sz="4400"/>
          </a:p>
        </p:txBody>
      </p:sp>
      <p:sp>
        <p:nvSpPr>
          <p:cNvPr id="6" name="object 6"/>
          <p:cNvSpPr txBox="1"/>
          <p:nvPr/>
        </p:nvSpPr>
        <p:spPr>
          <a:xfrm>
            <a:off x="1495512" y="1994468"/>
            <a:ext cx="7115087" cy="3707425"/>
          </a:xfrm>
          <a:prstGeom prst="rect">
            <a:avLst/>
          </a:prstGeom>
        </p:spPr>
        <p:txBody>
          <a:bodyPr vert="horz" wrap="square" lIns="0" tIns="11430" rIns="0" bIns="0" rtlCol="0">
            <a:spAutoFit/>
          </a:bodyPr>
          <a:lstStyle/>
          <a:p>
            <a:pPr marL="481965" indent="-469900">
              <a:lnSpc>
                <a:spcPct val="100000"/>
              </a:lnSpc>
              <a:spcBef>
                <a:spcPts val="90"/>
              </a:spcBef>
              <a:buClr>
                <a:srgbClr val="660000"/>
              </a:buClr>
              <a:buSzPct val="68750"/>
              <a:buFont typeface="Wingdings"/>
              <a:buChar char=""/>
              <a:tabLst>
                <a:tab pos="481965" algn="l"/>
                <a:tab pos="482600" algn="l"/>
              </a:tabLst>
            </a:pPr>
            <a:r>
              <a:rPr lang="en-US" sz="3200" spc="-5" dirty="0" smtClean="0"/>
              <a:t>Load-and-Go</a:t>
            </a:r>
            <a:r>
              <a:rPr lang="en-US" sz="3200" spc="-70" dirty="0" smtClean="0"/>
              <a:t> </a:t>
            </a:r>
            <a:r>
              <a:rPr lang="en-US" sz="3200" spc="-5" dirty="0" smtClean="0"/>
              <a:t>Assembler</a:t>
            </a:r>
          </a:p>
          <a:p>
            <a:pPr marL="481965" indent="-469900">
              <a:lnSpc>
                <a:spcPct val="100000"/>
              </a:lnSpc>
              <a:spcBef>
                <a:spcPts val="90"/>
              </a:spcBef>
              <a:buClr>
                <a:srgbClr val="660000"/>
              </a:buClr>
              <a:buSzPct val="68750"/>
              <a:tabLst>
                <a:tab pos="481965" algn="l"/>
                <a:tab pos="482600" algn="l"/>
              </a:tabLst>
            </a:pPr>
            <a:endParaRPr lang="en-US" sz="3200" spc="-5" dirty="0" smtClean="0"/>
          </a:p>
          <a:p>
            <a:pPr marL="481965" indent="-469900">
              <a:lnSpc>
                <a:spcPct val="100000"/>
              </a:lnSpc>
              <a:spcBef>
                <a:spcPts val="90"/>
              </a:spcBef>
              <a:buClr>
                <a:srgbClr val="660000"/>
              </a:buClr>
              <a:buSzPct val="68750"/>
              <a:buFont typeface="Wingdings"/>
              <a:buChar char=""/>
              <a:tabLst>
                <a:tab pos="481965" algn="l"/>
                <a:tab pos="482600" algn="l"/>
              </a:tabLst>
            </a:pPr>
            <a:r>
              <a:rPr sz="3200" spc="-5" smtClean="0">
                <a:latin typeface="Times New Roman"/>
                <a:cs typeface="Times New Roman"/>
              </a:rPr>
              <a:t>One-pass</a:t>
            </a:r>
            <a:r>
              <a:rPr sz="3200" spc="-20" smtClean="0">
                <a:latin typeface="Times New Roman"/>
                <a:cs typeface="Times New Roman"/>
              </a:rPr>
              <a:t> </a:t>
            </a:r>
            <a:r>
              <a:rPr sz="3200" spc="-5" dirty="0">
                <a:latin typeface="Times New Roman"/>
                <a:cs typeface="Times New Roman"/>
              </a:rPr>
              <a:t>assemblers</a:t>
            </a:r>
            <a:endParaRPr sz="3200">
              <a:latin typeface="Times New Roman"/>
              <a:cs typeface="Times New Roman"/>
            </a:endParaRPr>
          </a:p>
          <a:p>
            <a:pPr>
              <a:lnSpc>
                <a:spcPct val="100000"/>
              </a:lnSpc>
              <a:spcBef>
                <a:spcPts val="5"/>
              </a:spcBef>
              <a:buClr>
                <a:srgbClr val="660000"/>
              </a:buClr>
              <a:buFont typeface="Wingdings"/>
              <a:buChar char=""/>
            </a:pPr>
            <a:endParaRPr sz="4650">
              <a:latin typeface="Times New Roman"/>
              <a:cs typeface="Times New Roman"/>
            </a:endParaRPr>
          </a:p>
          <a:p>
            <a:pPr marL="481965" indent="-469900">
              <a:lnSpc>
                <a:spcPct val="100000"/>
              </a:lnSpc>
              <a:buClr>
                <a:srgbClr val="660000"/>
              </a:buClr>
              <a:buSzPct val="68750"/>
              <a:buFont typeface="Wingdings"/>
              <a:buChar char=""/>
              <a:tabLst>
                <a:tab pos="481965" algn="l"/>
                <a:tab pos="482600" algn="l"/>
              </a:tabLst>
            </a:pPr>
            <a:r>
              <a:rPr sz="3200" spc="-5">
                <a:latin typeface="Times New Roman"/>
                <a:cs typeface="Times New Roman"/>
              </a:rPr>
              <a:t>Multi-pass</a:t>
            </a:r>
            <a:r>
              <a:rPr sz="3200" spc="-40">
                <a:latin typeface="Times New Roman"/>
                <a:cs typeface="Times New Roman"/>
              </a:rPr>
              <a:t> </a:t>
            </a:r>
            <a:r>
              <a:rPr sz="3200" spc="-5" smtClean="0">
                <a:latin typeface="Times New Roman"/>
                <a:cs typeface="Times New Roman"/>
              </a:rPr>
              <a:t>assemblers</a:t>
            </a:r>
            <a:endParaRPr lang="en-US" sz="3200" spc="-5" dirty="0" smtClean="0">
              <a:latin typeface="Times New Roman"/>
              <a:cs typeface="Times New Roman"/>
            </a:endParaRPr>
          </a:p>
          <a:p>
            <a:pPr marL="481965" indent="-469900">
              <a:lnSpc>
                <a:spcPct val="100000"/>
              </a:lnSpc>
              <a:buClr>
                <a:srgbClr val="660000"/>
              </a:buClr>
              <a:buSzPct val="68750"/>
              <a:tabLst>
                <a:tab pos="481965" algn="l"/>
                <a:tab pos="482600" algn="l"/>
              </a:tabLst>
            </a:pPr>
            <a:endParaRPr lang="en-US" sz="3200" spc="-5" dirty="0" smtClean="0">
              <a:latin typeface="Times New Roman"/>
              <a:cs typeface="Times New Roman"/>
            </a:endParaRPr>
          </a:p>
          <a:p>
            <a:pPr marL="481965" indent="-469900">
              <a:lnSpc>
                <a:spcPct val="100000"/>
              </a:lnSpc>
              <a:buClr>
                <a:srgbClr val="660000"/>
              </a:buClr>
              <a:buSzPct val="68750"/>
              <a:buFont typeface="Wingdings"/>
              <a:buChar char=""/>
              <a:tabLst>
                <a:tab pos="481965" algn="l"/>
                <a:tab pos="482600" algn="l"/>
              </a:tabLst>
            </a:pPr>
            <a:r>
              <a:rPr lang="en-US" sz="3200" dirty="0" smtClean="0"/>
              <a:t>Advanced Assembly Process</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146</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title"/>
          </p:nvPr>
        </p:nvSpPr>
        <p:spPr>
          <a:xfrm>
            <a:off x="1495513" y="1159061"/>
            <a:ext cx="7364490" cy="688650"/>
          </a:xfrm>
          <a:prstGeom prst="rect">
            <a:avLst/>
          </a:prstGeom>
        </p:spPr>
        <p:txBody>
          <a:bodyPr vert="horz" wrap="square" lIns="0" tIns="11430" rIns="0" bIns="0" rtlCol="0">
            <a:spAutoFit/>
          </a:bodyPr>
          <a:lstStyle/>
          <a:p>
            <a:pPr marL="12700">
              <a:lnSpc>
                <a:spcPct val="100000"/>
              </a:lnSpc>
              <a:spcBef>
                <a:spcPts val="90"/>
              </a:spcBef>
            </a:pPr>
            <a:r>
              <a:rPr sz="4400" dirty="0"/>
              <a:t>2.4.2 </a:t>
            </a:r>
            <a:r>
              <a:rPr sz="4400" spc="-10" dirty="0"/>
              <a:t>Multi-Pass</a:t>
            </a:r>
            <a:r>
              <a:rPr sz="4400" spc="-45" dirty="0"/>
              <a:t> </a:t>
            </a:r>
            <a:r>
              <a:rPr sz="4400" dirty="0"/>
              <a:t>Assemblers</a:t>
            </a:r>
            <a:endParaRPr sz="4400"/>
          </a:p>
        </p:txBody>
      </p:sp>
      <p:sp>
        <p:nvSpPr>
          <p:cNvPr id="6" name="object 6"/>
          <p:cNvSpPr txBox="1"/>
          <p:nvPr/>
        </p:nvSpPr>
        <p:spPr>
          <a:xfrm>
            <a:off x="1495513" y="1994468"/>
            <a:ext cx="9346234" cy="1947969"/>
          </a:xfrm>
          <a:prstGeom prst="rect">
            <a:avLst/>
          </a:prstGeom>
        </p:spPr>
        <p:txBody>
          <a:bodyPr vert="horz" wrap="square" lIns="0" tIns="11430" rIns="0" bIns="0" rtlCol="0">
            <a:spAutoFit/>
          </a:bodyPr>
          <a:lstStyle/>
          <a:p>
            <a:pPr marL="481965" marR="5080" indent="-469900">
              <a:lnSpc>
                <a:spcPct val="100000"/>
              </a:lnSpc>
              <a:spcBef>
                <a:spcPts val="90"/>
              </a:spcBef>
              <a:buClr>
                <a:srgbClr val="660000"/>
              </a:buClr>
              <a:buSzPct val="68750"/>
              <a:buFont typeface="Wingdings"/>
              <a:buChar char=""/>
              <a:tabLst>
                <a:tab pos="481965" algn="l"/>
                <a:tab pos="482600" algn="l"/>
              </a:tabLst>
            </a:pPr>
            <a:r>
              <a:rPr sz="3200" spc="-5" dirty="0">
                <a:latin typeface="Times New Roman"/>
                <a:cs typeface="Times New Roman"/>
              </a:rPr>
              <a:t>Motivation</a:t>
            </a:r>
            <a:r>
              <a:rPr sz="2800" spc="-5" dirty="0">
                <a:latin typeface="Times New Roman"/>
                <a:cs typeface="Times New Roman"/>
              </a:rPr>
              <a:t>: </a:t>
            </a:r>
            <a:r>
              <a:rPr sz="2800" dirty="0">
                <a:latin typeface="Times New Roman"/>
                <a:cs typeface="Times New Roman"/>
              </a:rPr>
              <a:t>f</a:t>
            </a:r>
            <a:r>
              <a:rPr sz="3200" dirty="0">
                <a:latin typeface="Times New Roman"/>
                <a:cs typeface="Times New Roman"/>
              </a:rPr>
              <a:t>or </a:t>
            </a:r>
            <a:r>
              <a:rPr sz="3200" spc="-5" dirty="0">
                <a:latin typeface="Times New Roman"/>
                <a:cs typeface="Times New Roman"/>
              </a:rPr>
              <a:t>a 2-pass </a:t>
            </a:r>
            <a:r>
              <a:rPr sz="3200" dirty="0">
                <a:latin typeface="Times New Roman"/>
                <a:cs typeface="Times New Roman"/>
              </a:rPr>
              <a:t>assembler, any </a:t>
            </a:r>
            <a:r>
              <a:rPr sz="3200" spc="-5" dirty="0">
                <a:latin typeface="Times New Roman"/>
                <a:cs typeface="Times New Roman"/>
              </a:rPr>
              <a:t>symbol  </a:t>
            </a:r>
            <a:r>
              <a:rPr sz="3200" dirty="0">
                <a:latin typeface="Times New Roman"/>
                <a:cs typeface="Times New Roman"/>
              </a:rPr>
              <a:t>used on the </a:t>
            </a:r>
            <a:r>
              <a:rPr sz="3200" i="1" spc="-5" dirty="0">
                <a:latin typeface="Times New Roman"/>
                <a:cs typeface="Times New Roman"/>
              </a:rPr>
              <a:t>right-hand </a:t>
            </a:r>
            <a:r>
              <a:rPr sz="3200" i="1" dirty="0">
                <a:latin typeface="Times New Roman"/>
                <a:cs typeface="Times New Roman"/>
              </a:rPr>
              <a:t>side </a:t>
            </a:r>
            <a:r>
              <a:rPr sz="3200" dirty="0">
                <a:latin typeface="Times New Roman"/>
                <a:cs typeface="Times New Roman"/>
              </a:rPr>
              <a:t>should be defined  </a:t>
            </a:r>
            <a:r>
              <a:rPr sz="3200" spc="-5" dirty="0">
                <a:latin typeface="Times New Roman"/>
                <a:cs typeface="Times New Roman"/>
              </a:rPr>
              <a:t>previously.</a:t>
            </a:r>
            <a:endParaRPr sz="3200">
              <a:latin typeface="Times New Roman"/>
              <a:cs typeface="Times New Roman"/>
            </a:endParaRPr>
          </a:p>
          <a:p>
            <a:pPr marL="920750" marR="270510" lvl="1" indent="-436245">
              <a:lnSpc>
                <a:spcPct val="100000"/>
              </a:lnSpc>
              <a:spcBef>
                <a:spcPts val="690"/>
              </a:spcBef>
              <a:buClr>
                <a:srgbClr val="999966"/>
              </a:buClr>
              <a:buSzPct val="75000"/>
              <a:buFont typeface="Wingdings"/>
              <a:buChar char=""/>
              <a:tabLst>
                <a:tab pos="920750" algn="l"/>
                <a:tab pos="921385" algn="l"/>
              </a:tabLst>
            </a:pPr>
            <a:r>
              <a:rPr sz="2800" u="heavy" spc="-5" dirty="0">
                <a:uFill>
                  <a:solidFill>
                    <a:srgbClr val="000000"/>
                  </a:solidFill>
                </a:uFill>
                <a:latin typeface="Times New Roman"/>
                <a:cs typeface="Times New Roman"/>
              </a:rPr>
              <a:t>No </a:t>
            </a:r>
            <a:r>
              <a:rPr sz="2800" u="heavy" dirty="0">
                <a:uFill>
                  <a:solidFill>
                    <a:srgbClr val="000000"/>
                  </a:solidFill>
                </a:uFill>
                <a:latin typeface="Times New Roman"/>
                <a:cs typeface="Times New Roman"/>
              </a:rPr>
              <a:t>forward </a:t>
            </a:r>
            <a:r>
              <a:rPr sz="2800" u="heavy" spc="-10" dirty="0">
                <a:uFill>
                  <a:solidFill>
                    <a:srgbClr val="000000"/>
                  </a:solidFill>
                </a:uFill>
                <a:latin typeface="Times New Roman"/>
                <a:cs typeface="Times New Roman"/>
              </a:rPr>
              <a:t>references</a:t>
            </a:r>
            <a:r>
              <a:rPr sz="2800" spc="-10" dirty="0">
                <a:latin typeface="Times New Roman"/>
                <a:cs typeface="Times New Roman"/>
              </a:rPr>
              <a:t> </a:t>
            </a:r>
            <a:r>
              <a:rPr sz="2800" spc="-5" dirty="0">
                <a:latin typeface="Times New Roman"/>
                <a:cs typeface="Times New Roman"/>
              </a:rPr>
              <a:t>since symbols</a:t>
            </a:r>
            <a:r>
              <a:rPr sz="2800" spc="-5" dirty="0">
                <a:latin typeface="Arial"/>
                <a:cs typeface="Arial"/>
              </a:rPr>
              <a:t>’ </a:t>
            </a:r>
            <a:r>
              <a:rPr sz="2800" spc="-10" dirty="0">
                <a:latin typeface="Times New Roman"/>
                <a:cs typeface="Times New Roman"/>
              </a:rPr>
              <a:t>value </a:t>
            </a:r>
            <a:r>
              <a:rPr sz="2800" dirty="0">
                <a:latin typeface="Times New Roman"/>
                <a:cs typeface="Times New Roman"/>
              </a:rPr>
              <a:t>can</a:t>
            </a:r>
            <a:r>
              <a:rPr sz="2800" dirty="0">
                <a:latin typeface="Arial"/>
                <a:cs typeface="Arial"/>
              </a:rPr>
              <a:t>’</a:t>
            </a:r>
            <a:r>
              <a:rPr sz="2800" dirty="0">
                <a:latin typeface="Times New Roman"/>
                <a:cs typeface="Times New Roman"/>
              </a:rPr>
              <a:t>t  </a:t>
            </a:r>
            <a:r>
              <a:rPr sz="2800" spc="5" dirty="0">
                <a:latin typeface="Times New Roman"/>
                <a:cs typeface="Times New Roman"/>
              </a:rPr>
              <a:t>be </a:t>
            </a:r>
            <a:r>
              <a:rPr sz="2800" dirty="0">
                <a:latin typeface="Times New Roman"/>
                <a:cs typeface="Times New Roman"/>
              </a:rPr>
              <a:t>defined </a:t>
            </a:r>
            <a:r>
              <a:rPr sz="2800" spc="-5" dirty="0">
                <a:latin typeface="Times New Roman"/>
                <a:cs typeface="Times New Roman"/>
              </a:rPr>
              <a:t>during </a:t>
            </a:r>
            <a:r>
              <a:rPr sz="2800" dirty="0">
                <a:latin typeface="Times New Roman"/>
                <a:cs typeface="Times New Roman"/>
              </a:rPr>
              <a:t>the first</a:t>
            </a:r>
            <a:r>
              <a:rPr sz="2800" spc="-80" dirty="0">
                <a:latin typeface="Times New Roman"/>
                <a:cs typeface="Times New Roman"/>
              </a:rPr>
              <a:t> </a:t>
            </a:r>
            <a:r>
              <a:rPr sz="2800" spc="-5" dirty="0">
                <a:latin typeface="Times New Roman"/>
                <a:cs typeface="Times New Roman"/>
              </a:rPr>
              <a:t>pass</a:t>
            </a:r>
            <a:endParaRPr sz="2800">
              <a:latin typeface="Times New Roman"/>
              <a:cs typeface="Times New Roman"/>
            </a:endParaRPr>
          </a:p>
        </p:txBody>
      </p:sp>
      <p:sp>
        <p:nvSpPr>
          <p:cNvPr id="7" name="object 7"/>
          <p:cNvSpPr txBox="1"/>
          <p:nvPr/>
        </p:nvSpPr>
        <p:spPr>
          <a:xfrm>
            <a:off x="2532340" y="4243431"/>
            <a:ext cx="1122070" cy="382156"/>
          </a:xfrm>
          <a:prstGeom prst="rect">
            <a:avLst/>
          </a:prstGeom>
        </p:spPr>
        <p:txBody>
          <a:bodyPr vert="horz" wrap="square" lIns="0" tIns="12700" rIns="0" bIns="0" rtlCol="0">
            <a:spAutoFit/>
          </a:bodyPr>
          <a:lstStyle/>
          <a:p>
            <a:pPr marL="12700">
              <a:lnSpc>
                <a:spcPct val="100000"/>
              </a:lnSpc>
              <a:spcBef>
                <a:spcPts val="100"/>
              </a:spcBef>
              <a:tabLst>
                <a:tab pos="481965" algn="l"/>
              </a:tabLst>
            </a:pPr>
            <a:r>
              <a:rPr sz="1600" spc="5" dirty="0">
                <a:solidFill>
                  <a:srgbClr val="660000"/>
                </a:solidFill>
                <a:latin typeface="Wingdings"/>
                <a:cs typeface="Wingdings"/>
              </a:rPr>
              <a:t></a:t>
            </a:r>
            <a:r>
              <a:rPr sz="1600" spc="5" dirty="0">
                <a:solidFill>
                  <a:srgbClr val="660000"/>
                </a:solidFill>
                <a:latin typeface="Times New Roman"/>
                <a:cs typeface="Times New Roman"/>
              </a:rPr>
              <a:t>	</a:t>
            </a:r>
            <a:r>
              <a:rPr sz="2400" spc="5" dirty="0">
                <a:latin typeface="Times New Roman"/>
                <a:cs typeface="Times New Roman"/>
              </a:rPr>
              <a:t>E.</a:t>
            </a:r>
            <a:r>
              <a:rPr sz="2400" spc="-25" dirty="0">
                <a:latin typeface="Times New Roman"/>
                <a:cs typeface="Times New Roman"/>
              </a:rPr>
              <a:t>g</a:t>
            </a:r>
            <a:r>
              <a:rPr sz="2400" dirty="0">
                <a:latin typeface="Times New Roman"/>
                <a:cs typeface="Times New Roman"/>
              </a:rPr>
              <a:t>.</a:t>
            </a:r>
            <a:endParaRPr sz="2400">
              <a:latin typeface="Times New Roman"/>
              <a:cs typeface="Times New Roman"/>
            </a:endParaRPr>
          </a:p>
        </p:txBody>
      </p:sp>
      <p:sp>
        <p:nvSpPr>
          <p:cNvPr id="8" name="object 8"/>
          <p:cNvSpPr txBox="1"/>
          <p:nvPr/>
        </p:nvSpPr>
        <p:spPr>
          <a:xfrm>
            <a:off x="5671297" y="4177041"/>
            <a:ext cx="2216595" cy="899221"/>
          </a:xfrm>
          <a:prstGeom prst="rect">
            <a:avLst/>
          </a:prstGeom>
        </p:spPr>
        <p:txBody>
          <a:bodyPr vert="horz" wrap="square" lIns="0" tIns="12700" rIns="0" bIns="0" rtlCol="0">
            <a:spAutoFit/>
          </a:bodyPr>
          <a:lstStyle/>
          <a:p>
            <a:pPr marL="12700" marR="5080">
              <a:lnSpc>
                <a:spcPct val="120000"/>
              </a:lnSpc>
              <a:spcBef>
                <a:spcPts val="100"/>
              </a:spcBef>
              <a:tabLst>
                <a:tab pos="927735" algn="l"/>
              </a:tabLst>
            </a:pPr>
            <a:r>
              <a:rPr sz="2400" spc="-5" dirty="0">
                <a:latin typeface="Times New Roman"/>
                <a:cs typeface="Times New Roman"/>
              </a:rPr>
              <a:t>EQU	BETA  EQU</a:t>
            </a:r>
            <a:r>
              <a:rPr sz="2400" dirty="0">
                <a:latin typeface="Times New Roman"/>
                <a:cs typeface="Times New Roman"/>
              </a:rPr>
              <a:t>	</a:t>
            </a:r>
            <a:r>
              <a:rPr sz="2400" spc="-5" dirty="0">
                <a:latin typeface="Times New Roman"/>
                <a:cs typeface="Times New Roman"/>
              </a:rPr>
              <a:t>D</a:t>
            </a:r>
            <a:r>
              <a:rPr sz="2400" spc="20" dirty="0">
                <a:latin typeface="Times New Roman"/>
                <a:cs typeface="Times New Roman"/>
              </a:rPr>
              <a:t>E</a:t>
            </a:r>
            <a:r>
              <a:rPr sz="2400" spc="-55" dirty="0">
                <a:latin typeface="Times New Roman"/>
                <a:cs typeface="Times New Roman"/>
              </a:rPr>
              <a:t>L</a:t>
            </a:r>
            <a:r>
              <a:rPr sz="2400" spc="15" dirty="0">
                <a:latin typeface="Times New Roman"/>
                <a:cs typeface="Times New Roman"/>
              </a:rPr>
              <a:t>TA</a:t>
            </a:r>
            <a:endParaRPr sz="2400">
              <a:latin typeface="Times New Roman"/>
              <a:cs typeface="Times New Roman"/>
            </a:endParaRPr>
          </a:p>
        </p:txBody>
      </p:sp>
      <p:sp>
        <p:nvSpPr>
          <p:cNvPr id="9" name="object 9"/>
          <p:cNvSpPr txBox="1"/>
          <p:nvPr/>
        </p:nvSpPr>
        <p:spPr>
          <a:xfrm>
            <a:off x="4060096" y="4177041"/>
            <a:ext cx="1227173" cy="1343701"/>
          </a:xfrm>
          <a:prstGeom prst="rect">
            <a:avLst/>
          </a:prstGeom>
        </p:spPr>
        <p:txBody>
          <a:bodyPr vert="horz" wrap="square" lIns="0" tIns="13970" rIns="0" bIns="0" rtlCol="0">
            <a:spAutoFit/>
          </a:bodyPr>
          <a:lstStyle/>
          <a:p>
            <a:pPr marL="64135" marR="5080" indent="-52069">
              <a:lnSpc>
                <a:spcPct val="119600"/>
              </a:lnSpc>
              <a:spcBef>
                <a:spcPts val="110"/>
              </a:spcBef>
            </a:pPr>
            <a:r>
              <a:rPr sz="2400" dirty="0">
                <a:latin typeface="Times New Roman"/>
                <a:cs typeface="Times New Roman"/>
              </a:rPr>
              <a:t>APLHA  </a:t>
            </a:r>
            <a:r>
              <a:rPr sz="2400" spc="-10" dirty="0">
                <a:latin typeface="Times New Roman"/>
                <a:cs typeface="Times New Roman"/>
              </a:rPr>
              <a:t>BETA  </a:t>
            </a:r>
            <a:r>
              <a:rPr sz="2400" spc="-5" dirty="0">
                <a:latin typeface="Times New Roman"/>
                <a:cs typeface="Times New Roman"/>
              </a:rPr>
              <a:t>D</a:t>
            </a:r>
            <a:r>
              <a:rPr sz="2400" spc="20" dirty="0">
                <a:latin typeface="Times New Roman"/>
                <a:cs typeface="Times New Roman"/>
              </a:rPr>
              <a:t>E</a:t>
            </a:r>
            <a:r>
              <a:rPr sz="2400" spc="-55" dirty="0">
                <a:latin typeface="Times New Roman"/>
                <a:cs typeface="Times New Roman"/>
              </a:rPr>
              <a:t>L</a:t>
            </a:r>
            <a:r>
              <a:rPr sz="2400" spc="20" dirty="0">
                <a:latin typeface="Times New Roman"/>
                <a:cs typeface="Times New Roman"/>
              </a:rPr>
              <a:t>T</a:t>
            </a:r>
            <a:r>
              <a:rPr sz="2400" spc="-5" dirty="0">
                <a:latin typeface="Times New Roman"/>
                <a:cs typeface="Times New Roman"/>
              </a:rPr>
              <a:t>A</a:t>
            </a:r>
            <a:endParaRPr sz="2400">
              <a:latin typeface="Times New Roman"/>
              <a:cs typeface="Times New Roman"/>
            </a:endParaRPr>
          </a:p>
        </p:txBody>
      </p:sp>
      <p:sp>
        <p:nvSpPr>
          <p:cNvPr id="10" name="object 10"/>
          <p:cNvSpPr txBox="1"/>
          <p:nvPr/>
        </p:nvSpPr>
        <p:spPr>
          <a:xfrm>
            <a:off x="5671271" y="5037344"/>
            <a:ext cx="1247469"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RESW</a:t>
            </a:r>
            <a:r>
              <a:rPr sz="2400" spc="-160" dirty="0">
                <a:latin typeface="Times New Roman"/>
                <a:cs typeface="Times New Roman"/>
              </a:rPr>
              <a:t> </a:t>
            </a:r>
            <a:r>
              <a:rPr sz="2400" dirty="0">
                <a:latin typeface="Times New Roman"/>
                <a:cs typeface="Times New Roman"/>
              </a:rPr>
              <a:t>1</a:t>
            </a:r>
            <a:endParaRPr sz="2400">
              <a:latin typeface="Times New Roman"/>
              <a:cs typeface="Times New Roman"/>
            </a:endParaRPr>
          </a:p>
        </p:txBody>
      </p:sp>
      <p:sp>
        <p:nvSpPr>
          <p:cNvPr id="11" name="object 11"/>
          <p:cNvSpPr/>
          <p:nvPr/>
        </p:nvSpPr>
        <p:spPr>
          <a:xfrm>
            <a:off x="3948991" y="4199631"/>
            <a:ext cx="4143975" cy="1203320"/>
          </a:xfrm>
          <a:custGeom>
            <a:avLst/>
            <a:gdLst/>
            <a:ahLst/>
            <a:cxnLst/>
            <a:rect l="l" t="t" r="r" b="b"/>
            <a:pathLst>
              <a:path w="3630295" h="1325879">
                <a:moveTo>
                  <a:pt x="3614928" y="12191"/>
                </a:moveTo>
                <a:lnTo>
                  <a:pt x="3599688" y="12191"/>
                </a:lnTo>
                <a:lnTo>
                  <a:pt x="3599688" y="36575"/>
                </a:lnTo>
                <a:lnTo>
                  <a:pt x="3630168" y="36575"/>
                </a:lnTo>
                <a:lnTo>
                  <a:pt x="3630168" y="27431"/>
                </a:lnTo>
                <a:lnTo>
                  <a:pt x="3614928" y="27431"/>
                </a:lnTo>
                <a:lnTo>
                  <a:pt x="3614928" y="12191"/>
                </a:lnTo>
                <a:close/>
              </a:path>
              <a:path w="3630295" h="1325879">
                <a:moveTo>
                  <a:pt x="3614928" y="0"/>
                </a:moveTo>
                <a:lnTo>
                  <a:pt x="3587496" y="0"/>
                </a:lnTo>
                <a:lnTo>
                  <a:pt x="3587496" y="27431"/>
                </a:lnTo>
                <a:lnTo>
                  <a:pt x="3599688" y="27431"/>
                </a:lnTo>
                <a:lnTo>
                  <a:pt x="3599688" y="12191"/>
                </a:lnTo>
                <a:lnTo>
                  <a:pt x="3614928" y="12191"/>
                </a:lnTo>
                <a:lnTo>
                  <a:pt x="3614928" y="0"/>
                </a:lnTo>
                <a:close/>
              </a:path>
              <a:path w="3630295" h="1325879">
                <a:moveTo>
                  <a:pt x="3630168" y="12191"/>
                </a:moveTo>
                <a:lnTo>
                  <a:pt x="3614928" y="12191"/>
                </a:lnTo>
                <a:lnTo>
                  <a:pt x="3614928" y="27431"/>
                </a:lnTo>
                <a:lnTo>
                  <a:pt x="3630168" y="27431"/>
                </a:lnTo>
                <a:lnTo>
                  <a:pt x="3630168" y="12191"/>
                </a:lnTo>
                <a:close/>
              </a:path>
              <a:path w="3630295" h="1325879">
                <a:moveTo>
                  <a:pt x="3557016" y="0"/>
                </a:moveTo>
                <a:lnTo>
                  <a:pt x="3529584" y="0"/>
                </a:lnTo>
                <a:lnTo>
                  <a:pt x="3529584" y="27431"/>
                </a:lnTo>
                <a:lnTo>
                  <a:pt x="3557016" y="27431"/>
                </a:lnTo>
                <a:lnTo>
                  <a:pt x="3557016" y="0"/>
                </a:lnTo>
                <a:close/>
              </a:path>
              <a:path w="3630295" h="1325879">
                <a:moveTo>
                  <a:pt x="3502152" y="0"/>
                </a:moveTo>
                <a:lnTo>
                  <a:pt x="3471672" y="0"/>
                </a:lnTo>
                <a:lnTo>
                  <a:pt x="3471672" y="27431"/>
                </a:lnTo>
                <a:lnTo>
                  <a:pt x="3502152" y="27431"/>
                </a:lnTo>
                <a:lnTo>
                  <a:pt x="3502152" y="0"/>
                </a:lnTo>
                <a:close/>
              </a:path>
              <a:path w="3630295" h="1325879">
                <a:moveTo>
                  <a:pt x="3444240" y="0"/>
                </a:moveTo>
                <a:lnTo>
                  <a:pt x="3416808" y="0"/>
                </a:lnTo>
                <a:lnTo>
                  <a:pt x="3416808" y="27431"/>
                </a:lnTo>
                <a:lnTo>
                  <a:pt x="3444240" y="27431"/>
                </a:lnTo>
                <a:lnTo>
                  <a:pt x="3444240" y="0"/>
                </a:lnTo>
                <a:close/>
              </a:path>
              <a:path w="3630295" h="1325879">
                <a:moveTo>
                  <a:pt x="3386328" y="0"/>
                </a:moveTo>
                <a:lnTo>
                  <a:pt x="3358896" y="0"/>
                </a:lnTo>
                <a:lnTo>
                  <a:pt x="3358896" y="27431"/>
                </a:lnTo>
                <a:lnTo>
                  <a:pt x="3386328" y="27431"/>
                </a:lnTo>
                <a:lnTo>
                  <a:pt x="3386328" y="0"/>
                </a:lnTo>
                <a:close/>
              </a:path>
              <a:path w="3630295" h="1325879">
                <a:moveTo>
                  <a:pt x="3328416" y="0"/>
                </a:moveTo>
                <a:lnTo>
                  <a:pt x="3300984" y="0"/>
                </a:lnTo>
                <a:lnTo>
                  <a:pt x="3300984" y="27431"/>
                </a:lnTo>
                <a:lnTo>
                  <a:pt x="3328416" y="27431"/>
                </a:lnTo>
                <a:lnTo>
                  <a:pt x="3328416" y="0"/>
                </a:lnTo>
                <a:close/>
              </a:path>
              <a:path w="3630295" h="1325879">
                <a:moveTo>
                  <a:pt x="3273552" y="0"/>
                </a:moveTo>
                <a:lnTo>
                  <a:pt x="3243072" y="0"/>
                </a:lnTo>
                <a:lnTo>
                  <a:pt x="3243072" y="27431"/>
                </a:lnTo>
                <a:lnTo>
                  <a:pt x="3273552" y="27431"/>
                </a:lnTo>
                <a:lnTo>
                  <a:pt x="3273552" y="0"/>
                </a:lnTo>
                <a:close/>
              </a:path>
              <a:path w="3630295" h="1325879">
                <a:moveTo>
                  <a:pt x="3215640" y="0"/>
                </a:moveTo>
                <a:lnTo>
                  <a:pt x="3188208" y="0"/>
                </a:lnTo>
                <a:lnTo>
                  <a:pt x="3188208" y="27431"/>
                </a:lnTo>
                <a:lnTo>
                  <a:pt x="3215640" y="27431"/>
                </a:lnTo>
                <a:lnTo>
                  <a:pt x="3215640" y="0"/>
                </a:lnTo>
                <a:close/>
              </a:path>
              <a:path w="3630295" h="1325879">
                <a:moveTo>
                  <a:pt x="3157728" y="0"/>
                </a:moveTo>
                <a:lnTo>
                  <a:pt x="3130296" y="0"/>
                </a:lnTo>
                <a:lnTo>
                  <a:pt x="3130296" y="27431"/>
                </a:lnTo>
                <a:lnTo>
                  <a:pt x="3157728" y="27431"/>
                </a:lnTo>
                <a:lnTo>
                  <a:pt x="3157728" y="0"/>
                </a:lnTo>
                <a:close/>
              </a:path>
              <a:path w="3630295" h="1325879">
                <a:moveTo>
                  <a:pt x="3099816" y="0"/>
                </a:moveTo>
                <a:lnTo>
                  <a:pt x="3072384" y="0"/>
                </a:lnTo>
                <a:lnTo>
                  <a:pt x="3072384" y="27431"/>
                </a:lnTo>
                <a:lnTo>
                  <a:pt x="3099816" y="27431"/>
                </a:lnTo>
                <a:lnTo>
                  <a:pt x="3099816" y="0"/>
                </a:lnTo>
                <a:close/>
              </a:path>
              <a:path w="3630295" h="1325879">
                <a:moveTo>
                  <a:pt x="3044952" y="0"/>
                </a:moveTo>
                <a:lnTo>
                  <a:pt x="3014472" y="0"/>
                </a:lnTo>
                <a:lnTo>
                  <a:pt x="3014472" y="27431"/>
                </a:lnTo>
                <a:lnTo>
                  <a:pt x="3044952" y="27431"/>
                </a:lnTo>
                <a:lnTo>
                  <a:pt x="3044952" y="0"/>
                </a:lnTo>
                <a:close/>
              </a:path>
              <a:path w="3630295" h="1325879">
                <a:moveTo>
                  <a:pt x="2987040" y="0"/>
                </a:moveTo>
                <a:lnTo>
                  <a:pt x="2959608" y="0"/>
                </a:lnTo>
                <a:lnTo>
                  <a:pt x="2959608" y="27431"/>
                </a:lnTo>
                <a:lnTo>
                  <a:pt x="2987040" y="27431"/>
                </a:lnTo>
                <a:lnTo>
                  <a:pt x="2987040" y="0"/>
                </a:lnTo>
                <a:close/>
              </a:path>
              <a:path w="3630295" h="1325879">
                <a:moveTo>
                  <a:pt x="2929128" y="0"/>
                </a:moveTo>
                <a:lnTo>
                  <a:pt x="2901696" y="0"/>
                </a:lnTo>
                <a:lnTo>
                  <a:pt x="2901696" y="27431"/>
                </a:lnTo>
                <a:lnTo>
                  <a:pt x="2929128" y="27431"/>
                </a:lnTo>
                <a:lnTo>
                  <a:pt x="2929128" y="0"/>
                </a:lnTo>
                <a:close/>
              </a:path>
              <a:path w="3630295" h="1325879">
                <a:moveTo>
                  <a:pt x="2871216" y="0"/>
                </a:moveTo>
                <a:lnTo>
                  <a:pt x="2843784" y="0"/>
                </a:lnTo>
                <a:lnTo>
                  <a:pt x="2843784" y="27431"/>
                </a:lnTo>
                <a:lnTo>
                  <a:pt x="2871216" y="27431"/>
                </a:lnTo>
                <a:lnTo>
                  <a:pt x="2871216" y="0"/>
                </a:lnTo>
                <a:close/>
              </a:path>
              <a:path w="3630295" h="1325879">
                <a:moveTo>
                  <a:pt x="2816352" y="0"/>
                </a:moveTo>
                <a:lnTo>
                  <a:pt x="2785872" y="0"/>
                </a:lnTo>
                <a:lnTo>
                  <a:pt x="2785872" y="27431"/>
                </a:lnTo>
                <a:lnTo>
                  <a:pt x="2816352" y="27431"/>
                </a:lnTo>
                <a:lnTo>
                  <a:pt x="2816352" y="0"/>
                </a:lnTo>
                <a:close/>
              </a:path>
              <a:path w="3630295" h="1325879">
                <a:moveTo>
                  <a:pt x="2758440" y="0"/>
                </a:moveTo>
                <a:lnTo>
                  <a:pt x="2731008" y="0"/>
                </a:lnTo>
                <a:lnTo>
                  <a:pt x="2731008" y="27431"/>
                </a:lnTo>
                <a:lnTo>
                  <a:pt x="2758440" y="27431"/>
                </a:lnTo>
                <a:lnTo>
                  <a:pt x="2758440" y="0"/>
                </a:lnTo>
                <a:close/>
              </a:path>
              <a:path w="3630295" h="1325879">
                <a:moveTo>
                  <a:pt x="2700528" y="0"/>
                </a:moveTo>
                <a:lnTo>
                  <a:pt x="2673096" y="0"/>
                </a:lnTo>
                <a:lnTo>
                  <a:pt x="2673096" y="27431"/>
                </a:lnTo>
                <a:lnTo>
                  <a:pt x="2700528" y="27431"/>
                </a:lnTo>
                <a:lnTo>
                  <a:pt x="2700528" y="0"/>
                </a:lnTo>
                <a:close/>
              </a:path>
              <a:path w="3630295" h="1325879">
                <a:moveTo>
                  <a:pt x="2642616" y="0"/>
                </a:moveTo>
                <a:lnTo>
                  <a:pt x="2615184" y="0"/>
                </a:lnTo>
                <a:lnTo>
                  <a:pt x="2615184" y="27431"/>
                </a:lnTo>
                <a:lnTo>
                  <a:pt x="2642616" y="27431"/>
                </a:lnTo>
                <a:lnTo>
                  <a:pt x="2642616" y="0"/>
                </a:lnTo>
                <a:close/>
              </a:path>
              <a:path w="3630295" h="1325879">
                <a:moveTo>
                  <a:pt x="2587752" y="0"/>
                </a:moveTo>
                <a:lnTo>
                  <a:pt x="2557272" y="0"/>
                </a:lnTo>
                <a:lnTo>
                  <a:pt x="2557272" y="27431"/>
                </a:lnTo>
                <a:lnTo>
                  <a:pt x="2587752" y="27431"/>
                </a:lnTo>
                <a:lnTo>
                  <a:pt x="2587752" y="0"/>
                </a:lnTo>
                <a:close/>
              </a:path>
              <a:path w="3630295" h="1325879">
                <a:moveTo>
                  <a:pt x="2529840" y="0"/>
                </a:moveTo>
                <a:lnTo>
                  <a:pt x="2502408" y="0"/>
                </a:lnTo>
                <a:lnTo>
                  <a:pt x="2502408" y="27431"/>
                </a:lnTo>
                <a:lnTo>
                  <a:pt x="2529840" y="27431"/>
                </a:lnTo>
                <a:lnTo>
                  <a:pt x="2529840" y="0"/>
                </a:lnTo>
                <a:close/>
              </a:path>
              <a:path w="3630295" h="1325879">
                <a:moveTo>
                  <a:pt x="2471928" y="0"/>
                </a:moveTo>
                <a:lnTo>
                  <a:pt x="2444496" y="0"/>
                </a:lnTo>
                <a:lnTo>
                  <a:pt x="2444496" y="27431"/>
                </a:lnTo>
                <a:lnTo>
                  <a:pt x="2471928" y="27431"/>
                </a:lnTo>
                <a:lnTo>
                  <a:pt x="2471928" y="0"/>
                </a:lnTo>
                <a:close/>
              </a:path>
              <a:path w="3630295" h="1325879">
                <a:moveTo>
                  <a:pt x="2414016" y="0"/>
                </a:moveTo>
                <a:lnTo>
                  <a:pt x="2386584" y="0"/>
                </a:lnTo>
                <a:lnTo>
                  <a:pt x="2386584" y="27431"/>
                </a:lnTo>
                <a:lnTo>
                  <a:pt x="2414016" y="27431"/>
                </a:lnTo>
                <a:lnTo>
                  <a:pt x="2414016" y="0"/>
                </a:lnTo>
                <a:close/>
              </a:path>
              <a:path w="3630295" h="1325879">
                <a:moveTo>
                  <a:pt x="2359152" y="0"/>
                </a:moveTo>
                <a:lnTo>
                  <a:pt x="2328672" y="0"/>
                </a:lnTo>
                <a:lnTo>
                  <a:pt x="2328672" y="27431"/>
                </a:lnTo>
                <a:lnTo>
                  <a:pt x="2359152" y="27431"/>
                </a:lnTo>
                <a:lnTo>
                  <a:pt x="2359152" y="0"/>
                </a:lnTo>
                <a:close/>
              </a:path>
              <a:path w="3630295" h="1325879">
                <a:moveTo>
                  <a:pt x="2301240" y="0"/>
                </a:moveTo>
                <a:lnTo>
                  <a:pt x="2273808" y="0"/>
                </a:lnTo>
                <a:lnTo>
                  <a:pt x="2273808" y="27431"/>
                </a:lnTo>
                <a:lnTo>
                  <a:pt x="2301240" y="27431"/>
                </a:lnTo>
                <a:lnTo>
                  <a:pt x="2301240" y="0"/>
                </a:lnTo>
                <a:close/>
              </a:path>
              <a:path w="3630295" h="1325879">
                <a:moveTo>
                  <a:pt x="2243328" y="0"/>
                </a:moveTo>
                <a:lnTo>
                  <a:pt x="2215896" y="0"/>
                </a:lnTo>
                <a:lnTo>
                  <a:pt x="2215896" y="27431"/>
                </a:lnTo>
                <a:lnTo>
                  <a:pt x="2243328" y="27431"/>
                </a:lnTo>
                <a:lnTo>
                  <a:pt x="2243328" y="0"/>
                </a:lnTo>
                <a:close/>
              </a:path>
              <a:path w="3630295" h="1325879">
                <a:moveTo>
                  <a:pt x="2185416" y="0"/>
                </a:moveTo>
                <a:lnTo>
                  <a:pt x="2157984" y="0"/>
                </a:lnTo>
                <a:lnTo>
                  <a:pt x="2157984" y="27431"/>
                </a:lnTo>
                <a:lnTo>
                  <a:pt x="2185416" y="27431"/>
                </a:lnTo>
                <a:lnTo>
                  <a:pt x="2185416" y="0"/>
                </a:lnTo>
                <a:close/>
              </a:path>
              <a:path w="3630295" h="1325879">
                <a:moveTo>
                  <a:pt x="2130552" y="0"/>
                </a:moveTo>
                <a:lnTo>
                  <a:pt x="2100072" y="0"/>
                </a:lnTo>
                <a:lnTo>
                  <a:pt x="2100072" y="27431"/>
                </a:lnTo>
                <a:lnTo>
                  <a:pt x="2130552" y="27431"/>
                </a:lnTo>
                <a:lnTo>
                  <a:pt x="2130552" y="0"/>
                </a:lnTo>
                <a:close/>
              </a:path>
              <a:path w="3630295" h="1325879">
                <a:moveTo>
                  <a:pt x="2072640" y="0"/>
                </a:moveTo>
                <a:lnTo>
                  <a:pt x="2045208" y="0"/>
                </a:lnTo>
                <a:lnTo>
                  <a:pt x="2045208" y="27431"/>
                </a:lnTo>
                <a:lnTo>
                  <a:pt x="2072640" y="27431"/>
                </a:lnTo>
                <a:lnTo>
                  <a:pt x="2072640" y="0"/>
                </a:lnTo>
                <a:close/>
              </a:path>
              <a:path w="3630295" h="1325879">
                <a:moveTo>
                  <a:pt x="2014728" y="0"/>
                </a:moveTo>
                <a:lnTo>
                  <a:pt x="1987296" y="0"/>
                </a:lnTo>
                <a:lnTo>
                  <a:pt x="1987296" y="27431"/>
                </a:lnTo>
                <a:lnTo>
                  <a:pt x="2014728" y="27431"/>
                </a:lnTo>
                <a:lnTo>
                  <a:pt x="2014728" y="0"/>
                </a:lnTo>
                <a:close/>
              </a:path>
              <a:path w="3630295" h="1325879">
                <a:moveTo>
                  <a:pt x="1956816" y="0"/>
                </a:moveTo>
                <a:lnTo>
                  <a:pt x="1929384" y="0"/>
                </a:lnTo>
                <a:lnTo>
                  <a:pt x="1929384" y="27431"/>
                </a:lnTo>
                <a:lnTo>
                  <a:pt x="1956816" y="27431"/>
                </a:lnTo>
                <a:lnTo>
                  <a:pt x="1956816" y="0"/>
                </a:lnTo>
                <a:close/>
              </a:path>
              <a:path w="3630295" h="1325879">
                <a:moveTo>
                  <a:pt x="1901952" y="0"/>
                </a:moveTo>
                <a:lnTo>
                  <a:pt x="1871472" y="0"/>
                </a:lnTo>
                <a:lnTo>
                  <a:pt x="1871472" y="27431"/>
                </a:lnTo>
                <a:lnTo>
                  <a:pt x="1901952" y="27431"/>
                </a:lnTo>
                <a:lnTo>
                  <a:pt x="1901952" y="0"/>
                </a:lnTo>
                <a:close/>
              </a:path>
              <a:path w="3630295" h="1325879">
                <a:moveTo>
                  <a:pt x="1844040" y="0"/>
                </a:moveTo>
                <a:lnTo>
                  <a:pt x="1816608" y="0"/>
                </a:lnTo>
                <a:lnTo>
                  <a:pt x="1816608" y="27431"/>
                </a:lnTo>
                <a:lnTo>
                  <a:pt x="1844040" y="27431"/>
                </a:lnTo>
                <a:lnTo>
                  <a:pt x="1844040" y="0"/>
                </a:lnTo>
                <a:close/>
              </a:path>
              <a:path w="3630295" h="1325879">
                <a:moveTo>
                  <a:pt x="1786128" y="0"/>
                </a:moveTo>
                <a:lnTo>
                  <a:pt x="1758696" y="0"/>
                </a:lnTo>
                <a:lnTo>
                  <a:pt x="1758696" y="27431"/>
                </a:lnTo>
                <a:lnTo>
                  <a:pt x="1786128" y="27431"/>
                </a:lnTo>
                <a:lnTo>
                  <a:pt x="1786128" y="0"/>
                </a:lnTo>
                <a:close/>
              </a:path>
              <a:path w="3630295" h="1325879">
                <a:moveTo>
                  <a:pt x="1728216" y="0"/>
                </a:moveTo>
                <a:lnTo>
                  <a:pt x="1700784" y="0"/>
                </a:lnTo>
                <a:lnTo>
                  <a:pt x="1700784" y="27431"/>
                </a:lnTo>
                <a:lnTo>
                  <a:pt x="1728216" y="27431"/>
                </a:lnTo>
                <a:lnTo>
                  <a:pt x="1728216" y="0"/>
                </a:lnTo>
                <a:close/>
              </a:path>
              <a:path w="3630295" h="1325879">
                <a:moveTo>
                  <a:pt x="1673352" y="0"/>
                </a:moveTo>
                <a:lnTo>
                  <a:pt x="1642872" y="0"/>
                </a:lnTo>
                <a:lnTo>
                  <a:pt x="1642872" y="27431"/>
                </a:lnTo>
                <a:lnTo>
                  <a:pt x="1673352" y="27431"/>
                </a:lnTo>
                <a:lnTo>
                  <a:pt x="1673352" y="0"/>
                </a:lnTo>
                <a:close/>
              </a:path>
              <a:path w="3630295" h="1325879">
                <a:moveTo>
                  <a:pt x="1615440" y="0"/>
                </a:moveTo>
                <a:lnTo>
                  <a:pt x="1588008" y="0"/>
                </a:lnTo>
                <a:lnTo>
                  <a:pt x="1588008" y="27431"/>
                </a:lnTo>
                <a:lnTo>
                  <a:pt x="1615440" y="27431"/>
                </a:lnTo>
                <a:lnTo>
                  <a:pt x="1615440" y="0"/>
                </a:lnTo>
                <a:close/>
              </a:path>
              <a:path w="3630295" h="1325879">
                <a:moveTo>
                  <a:pt x="1557528" y="0"/>
                </a:moveTo>
                <a:lnTo>
                  <a:pt x="1530096" y="0"/>
                </a:lnTo>
                <a:lnTo>
                  <a:pt x="1530096" y="27431"/>
                </a:lnTo>
                <a:lnTo>
                  <a:pt x="1557528" y="27431"/>
                </a:lnTo>
                <a:lnTo>
                  <a:pt x="1557528" y="0"/>
                </a:lnTo>
                <a:close/>
              </a:path>
              <a:path w="3630295" h="1325879">
                <a:moveTo>
                  <a:pt x="1499616" y="0"/>
                </a:moveTo>
                <a:lnTo>
                  <a:pt x="1472184" y="0"/>
                </a:lnTo>
                <a:lnTo>
                  <a:pt x="1472184" y="27431"/>
                </a:lnTo>
                <a:lnTo>
                  <a:pt x="1499616" y="27431"/>
                </a:lnTo>
                <a:lnTo>
                  <a:pt x="1499616" y="0"/>
                </a:lnTo>
                <a:close/>
              </a:path>
              <a:path w="3630295" h="1325879">
                <a:moveTo>
                  <a:pt x="1444752" y="0"/>
                </a:moveTo>
                <a:lnTo>
                  <a:pt x="1414272" y="0"/>
                </a:lnTo>
                <a:lnTo>
                  <a:pt x="1414272" y="27431"/>
                </a:lnTo>
                <a:lnTo>
                  <a:pt x="1444752" y="27431"/>
                </a:lnTo>
                <a:lnTo>
                  <a:pt x="1444752" y="0"/>
                </a:lnTo>
                <a:close/>
              </a:path>
              <a:path w="3630295" h="1325879">
                <a:moveTo>
                  <a:pt x="1386840" y="0"/>
                </a:moveTo>
                <a:lnTo>
                  <a:pt x="1359408" y="0"/>
                </a:lnTo>
                <a:lnTo>
                  <a:pt x="1359408" y="27431"/>
                </a:lnTo>
                <a:lnTo>
                  <a:pt x="1386840" y="27431"/>
                </a:lnTo>
                <a:lnTo>
                  <a:pt x="1386840" y="0"/>
                </a:lnTo>
                <a:close/>
              </a:path>
              <a:path w="3630295" h="1325879">
                <a:moveTo>
                  <a:pt x="1328928" y="0"/>
                </a:moveTo>
                <a:lnTo>
                  <a:pt x="1301496" y="0"/>
                </a:lnTo>
                <a:lnTo>
                  <a:pt x="1301496" y="27431"/>
                </a:lnTo>
                <a:lnTo>
                  <a:pt x="1328928" y="27431"/>
                </a:lnTo>
                <a:lnTo>
                  <a:pt x="1328928" y="0"/>
                </a:lnTo>
                <a:close/>
              </a:path>
              <a:path w="3630295" h="1325879">
                <a:moveTo>
                  <a:pt x="1271016" y="0"/>
                </a:moveTo>
                <a:lnTo>
                  <a:pt x="1243584" y="0"/>
                </a:lnTo>
                <a:lnTo>
                  <a:pt x="1243584" y="27431"/>
                </a:lnTo>
                <a:lnTo>
                  <a:pt x="1271016" y="27431"/>
                </a:lnTo>
                <a:lnTo>
                  <a:pt x="1271016" y="0"/>
                </a:lnTo>
                <a:close/>
              </a:path>
              <a:path w="3630295" h="1325879">
                <a:moveTo>
                  <a:pt x="1216152" y="0"/>
                </a:moveTo>
                <a:lnTo>
                  <a:pt x="1185672" y="0"/>
                </a:lnTo>
                <a:lnTo>
                  <a:pt x="1185672" y="27431"/>
                </a:lnTo>
                <a:lnTo>
                  <a:pt x="1216152" y="27431"/>
                </a:lnTo>
                <a:lnTo>
                  <a:pt x="1216152" y="0"/>
                </a:lnTo>
                <a:close/>
              </a:path>
              <a:path w="3630295" h="1325879">
                <a:moveTo>
                  <a:pt x="1158240" y="0"/>
                </a:moveTo>
                <a:lnTo>
                  <a:pt x="1130808" y="0"/>
                </a:lnTo>
                <a:lnTo>
                  <a:pt x="1130808" y="27431"/>
                </a:lnTo>
                <a:lnTo>
                  <a:pt x="1158240" y="27431"/>
                </a:lnTo>
                <a:lnTo>
                  <a:pt x="1158240" y="0"/>
                </a:lnTo>
                <a:close/>
              </a:path>
              <a:path w="3630295" h="1325879">
                <a:moveTo>
                  <a:pt x="1100328" y="0"/>
                </a:moveTo>
                <a:lnTo>
                  <a:pt x="1072896" y="0"/>
                </a:lnTo>
                <a:lnTo>
                  <a:pt x="1072896" y="27431"/>
                </a:lnTo>
                <a:lnTo>
                  <a:pt x="1100328" y="27431"/>
                </a:lnTo>
                <a:lnTo>
                  <a:pt x="1100328" y="0"/>
                </a:lnTo>
                <a:close/>
              </a:path>
              <a:path w="3630295" h="1325879">
                <a:moveTo>
                  <a:pt x="1042416" y="0"/>
                </a:moveTo>
                <a:lnTo>
                  <a:pt x="1014984" y="0"/>
                </a:lnTo>
                <a:lnTo>
                  <a:pt x="1014984" y="27431"/>
                </a:lnTo>
                <a:lnTo>
                  <a:pt x="1042416" y="27431"/>
                </a:lnTo>
                <a:lnTo>
                  <a:pt x="1042416" y="0"/>
                </a:lnTo>
                <a:close/>
              </a:path>
              <a:path w="3630295" h="1325879">
                <a:moveTo>
                  <a:pt x="987552" y="0"/>
                </a:moveTo>
                <a:lnTo>
                  <a:pt x="957072" y="0"/>
                </a:lnTo>
                <a:lnTo>
                  <a:pt x="957072" y="27431"/>
                </a:lnTo>
                <a:lnTo>
                  <a:pt x="987552" y="27431"/>
                </a:lnTo>
                <a:lnTo>
                  <a:pt x="987552" y="0"/>
                </a:lnTo>
                <a:close/>
              </a:path>
              <a:path w="3630295" h="1325879">
                <a:moveTo>
                  <a:pt x="929640" y="0"/>
                </a:moveTo>
                <a:lnTo>
                  <a:pt x="902208" y="0"/>
                </a:lnTo>
                <a:lnTo>
                  <a:pt x="902208" y="27431"/>
                </a:lnTo>
                <a:lnTo>
                  <a:pt x="929640" y="27431"/>
                </a:lnTo>
                <a:lnTo>
                  <a:pt x="929640" y="0"/>
                </a:lnTo>
                <a:close/>
              </a:path>
              <a:path w="3630295" h="1325879">
                <a:moveTo>
                  <a:pt x="871728" y="0"/>
                </a:moveTo>
                <a:lnTo>
                  <a:pt x="844296" y="0"/>
                </a:lnTo>
                <a:lnTo>
                  <a:pt x="844296" y="27431"/>
                </a:lnTo>
                <a:lnTo>
                  <a:pt x="871728" y="27431"/>
                </a:lnTo>
                <a:lnTo>
                  <a:pt x="871728" y="0"/>
                </a:lnTo>
                <a:close/>
              </a:path>
              <a:path w="3630295" h="1325879">
                <a:moveTo>
                  <a:pt x="813816" y="0"/>
                </a:moveTo>
                <a:lnTo>
                  <a:pt x="786384" y="0"/>
                </a:lnTo>
                <a:lnTo>
                  <a:pt x="786384" y="27431"/>
                </a:lnTo>
                <a:lnTo>
                  <a:pt x="813816" y="27431"/>
                </a:lnTo>
                <a:lnTo>
                  <a:pt x="813816" y="0"/>
                </a:lnTo>
                <a:close/>
              </a:path>
              <a:path w="3630295" h="1325879">
                <a:moveTo>
                  <a:pt x="758952" y="0"/>
                </a:moveTo>
                <a:lnTo>
                  <a:pt x="728472" y="0"/>
                </a:lnTo>
                <a:lnTo>
                  <a:pt x="728472" y="27431"/>
                </a:lnTo>
                <a:lnTo>
                  <a:pt x="758952" y="27431"/>
                </a:lnTo>
                <a:lnTo>
                  <a:pt x="758952" y="0"/>
                </a:lnTo>
                <a:close/>
              </a:path>
              <a:path w="3630295" h="1325879">
                <a:moveTo>
                  <a:pt x="701040" y="0"/>
                </a:moveTo>
                <a:lnTo>
                  <a:pt x="673608" y="0"/>
                </a:lnTo>
                <a:lnTo>
                  <a:pt x="673608" y="27431"/>
                </a:lnTo>
                <a:lnTo>
                  <a:pt x="701040" y="27431"/>
                </a:lnTo>
                <a:lnTo>
                  <a:pt x="701040" y="0"/>
                </a:lnTo>
                <a:close/>
              </a:path>
              <a:path w="3630295" h="1325879">
                <a:moveTo>
                  <a:pt x="643128" y="0"/>
                </a:moveTo>
                <a:lnTo>
                  <a:pt x="615696" y="0"/>
                </a:lnTo>
                <a:lnTo>
                  <a:pt x="615696" y="27431"/>
                </a:lnTo>
                <a:lnTo>
                  <a:pt x="643128" y="27431"/>
                </a:lnTo>
                <a:lnTo>
                  <a:pt x="643128" y="0"/>
                </a:lnTo>
                <a:close/>
              </a:path>
              <a:path w="3630295" h="1325879">
                <a:moveTo>
                  <a:pt x="585216" y="0"/>
                </a:moveTo>
                <a:lnTo>
                  <a:pt x="557784" y="0"/>
                </a:lnTo>
                <a:lnTo>
                  <a:pt x="557784" y="27431"/>
                </a:lnTo>
                <a:lnTo>
                  <a:pt x="585216" y="27431"/>
                </a:lnTo>
                <a:lnTo>
                  <a:pt x="585216" y="0"/>
                </a:lnTo>
                <a:close/>
              </a:path>
              <a:path w="3630295" h="1325879">
                <a:moveTo>
                  <a:pt x="530352" y="0"/>
                </a:moveTo>
                <a:lnTo>
                  <a:pt x="499872" y="0"/>
                </a:lnTo>
                <a:lnTo>
                  <a:pt x="499872" y="27431"/>
                </a:lnTo>
                <a:lnTo>
                  <a:pt x="530352" y="27431"/>
                </a:lnTo>
                <a:lnTo>
                  <a:pt x="530352" y="0"/>
                </a:lnTo>
                <a:close/>
              </a:path>
              <a:path w="3630295" h="1325879">
                <a:moveTo>
                  <a:pt x="472440" y="0"/>
                </a:moveTo>
                <a:lnTo>
                  <a:pt x="445008" y="0"/>
                </a:lnTo>
                <a:lnTo>
                  <a:pt x="445008" y="27431"/>
                </a:lnTo>
                <a:lnTo>
                  <a:pt x="472440" y="27431"/>
                </a:lnTo>
                <a:lnTo>
                  <a:pt x="472440" y="0"/>
                </a:lnTo>
                <a:close/>
              </a:path>
              <a:path w="3630295" h="1325879">
                <a:moveTo>
                  <a:pt x="414528" y="0"/>
                </a:moveTo>
                <a:lnTo>
                  <a:pt x="387096" y="0"/>
                </a:lnTo>
                <a:lnTo>
                  <a:pt x="387096" y="27431"/>
                </a:lnTo>
                <a:lnTo>
                  <a:pt x="414528" y="27431"/>
                </a:lnTo>
                <a:lnTo>
                  <a:pt x="414528" y="0"/>
                </a:lnTo>
                <a:close/>
              </a:path>
              <a:path w="3630295" h="1325879">
                <a:moveTo>
                  <a:pt x="356616" y="0"/>
                </a:moveTo>
                <a:lnTo>
                  <a:pt x="329184" y="0"/>
                </a:lnTo>
                <a:lnTo>
                  <a:pt x="329184" y="27431"/>
                </a:lnTo>
                <a:lnTo>
                  <a:pt x="356616" y="27431"/>
                </a:lnTo>
                <a:lnTo>
                  <a:pt x="356616" y="0"/>
                </a:lnTo>
                <a:close/>
              </a:path>
              <a:path w="3630295" h="1325879">
                <a:moveTo>
                  <a:pt x="301752" y="0"/>
                </a:moveTo>
                <a:lnTo>
                  <a:pt x="271272" y="0"/>
                </a:lnTo>
                <a:lnTo>
                  <a:pt x="271272" y="27431"/>
                </a:lnTo>
                <a:lnTo>
                  <a:pt x="301752" y="27431"/>
                </a:lnTo>
                <a:lnTo>
                  <a:pt x="301752" y="0"/>
                </a:lnTo>
                <a:close/>
              </a:path>
              <a:path w="3630295" h="1325879">
                <a:moveTo>
                  <a:pt x="243840" y="0"/>
                </a:moveTo>
                <a:lnTo>
                  <a:pt x="216408" y="0"/>
                </a:lnTo>
                <a:lnTo>
                  <a:pt x="216408" y="27431"/>
                </a:lnTo>
                <a:lnTo>
                  <a:pt x="243840" y="27431"/>
                </a:lnTo>
                <a:lnTo>
                  <a:pt x="243840" y="0"/>
                </a:lnTo>
                <a:close/>
              </a:path>
              <a:path w="3630295" h="1325879">
                <a:moveTo>
                  <a:pt x="185928" y="0"/>
                </a:moveTo>
                <a:lnTo>
                  <a:pt x="158496" y="0"/>
                </a:lnTo>
                <a:lnTo>
                  <a:pt x="158496" y="27431"/>
                </a:lnTo>
                <a:lnTo>
                  <a:pt x="185928" y="27431"/>
                </a:lnTo>
                <a:lnTo>
                  <a:pt x="185928" y="0"/>
                </a:lnTo>
                <a:close/>
              </a:path>
              <a:path w="3630295" h="1325879">
                <a:moveTo>
                  <a:pt x="128016" y="0"/>
                </a:moveTo>
                <a:lnTo>
                  <a:pt x="100584" y="0"/>
                </a:lnTo>
                <a:lnTo>
                  <a:pt x="100584" y="27431"/>
                </a:lnTo>
                <a:lnTo>
                  <a:pt x="128016" y="27431"/>
                </a:lnTo>
                <a:lnTo>
                  <a:pt x="128016" y="0"/>
                </a:lnTo>
                <a:close/>
              </a:path>
              <a:path w="3630295" h="1325879">
                <a:moveTo>
                  <a:pt x="73152" y="0"/>
                </a:moveTo>
                <a:lnTo>
                  <a:pt x="42672" y="0"/>
                </a:lnTo>
                <a:lnTo>
                  <a:pt x="42672" y="27431"/>
                </a:lnTo>
                <a:lnTo>
                  <a:pt x="73152" y="27431"/>
                </a:lnTo>
                <a:lnTo>
                  <a:pt x="73152" y="0"/>
                </a:lnTo>
                <a:close/>
              </a:path>
              <a:path w="3630295" h="1325879">
                <a:moveTo>
                  <a:pt x="30480" y="12191"/>
                </a:moveTo>
                <a:lnTo>
                  <a:pt x="0" y="12191"/>
                </a:lnTo>
                <a:lnTo>
                  <a:pt x="0" y="42671"/>
                </a:lnTo>
                <a:lnTo>
                  <a:pt x="30480" y="42671"/>
                </a:lnTo>
                <a:lnTo>
                  <a:pt x="30480" y="12191"/>
                </a:lnTo>
                <a:close/>
              </a:path>
              <a:path w="3630295" h="1325879">
                <a:moveTo>
                  <a:pt x="30480" y="70103"/>
                </a:moveTo>
                <a:lnTo>
                  <a:pt x="0" y="70103"/>
                </a:lnTo>
                <a:lnTo>
                  <a:pt x="0" y="97535"/>
                </a:lnTo>
                <a:lnTo>
                  <a:pt x="30480" y="97535"/>
                </a:lnTo>
                <a:lnTo>
                  <a:pt x="30480" y="70103"/>
                </a:lnTo>
                <a:close/>
              </a:path>
              <a:path w="3630295" h="1325879">
                <a:moveTo>
                  <a:pt x="30480" y="128015"/>
                </a:moveTo>
                <a:lnTo>
                  <a:pt x="0" y="128015"/>
                </a:lnTo>
                <a:lnTo>
                  <a:pt x="0" y="155447"/>
                </a:lnTo>
                <a:lnTo>
                  <a:pt x="30480" y="155447"/>
                </a:lnTo>
                <a:lnTo>
                  <a:pt x="30480" y="128015"/>
                </a:lnTo>
                <a:close/>
              </a:path>
              <a:path w="3630295" h="1325879">
                <a:moveTo>
                  <a:pt x="30480" y="185927"/>
                </a:moveTo>
                <a:lnTo>
                  <a:pt x="0" y="185927"/>
                </a:lnTo>
                <a:lnTo>
                  <a:pt x="0" y="213359"/>
                </a:lnTo>
                <a:lnTo>
                  <a:pt x="30480" y="213359"/>
                </a:lnTo>
                <a:lnTo>
                  <a:pt x="30480" y="185927"/>
                </a:lnTo>
                <a:close/>
              </a:path>
              <a:path w="3630295" h="1325879">
                <a:moveTo>
                  <a:pt x="30480" y="240791"/>
                </a:moveTo>
                <a:lnTo>
                  <a:pt x="0" y="240791"/>
                </a:lnTo>
                <a:lnTo>
                  <a:pt x="0" y="271271"/>
                </a:lnTo>
                <a:lnTo>
                  <a:pt x="30480" y="271271"/>
                </a:lnTo>
                <a:lnTo>
                  <a:pt x="30480" y="240791"/>
                </a:lnTo>
                <a:close/>
              </a:path>
              <a:path w="3630295" h="1325879">
                <a:moveTo>
                  <a:pt x="30480" y="298703"/>
                </a:moveTo>
                <a:lnTo>
                  <a:pt x="0" y="298703"/>
                </a:lnTo>
                <a:lnTo>
                  <a:pt x="0" y="326135"/>
                </a:lnTo>
                <a:lnTo>
                  <a:pt x="30480" y="326135"/>
                </a:lnTo>
                <a:lnTo>
                  <a:pt x="30480" y="298703"/>
                </a:lnTo>
                <a:close/>
              </a:path>
              <a:path w="3630295" h="1325879">
                <a:moveTo>
                  <a:pt x="30480" y="356615"/>
                </a:moveTo>
                <a:lnTo>
                  <a:pt x="0" y="356615"/>
                </a:lnTo>
                <a:lnTo>
                  <a:pt x="0" y="384047"/>
                </a:lnTo>
                <a:lnTo>
                  <a:pt x="30480" y="384047"/>
                </a:lnTo>
                <a:lnTo>
                  <a:pt x="30480" y="356615"/>
                </a:lnTo>
                <a:close/>
              </a:path>
              <a:path w="3630295" h="1325879">
                <a:moveTo>
                  <a:pt x="30480" y="414527"/>
                </a:moveTo>
                <a:lnTo>
                  <a:pt x="0" y="414527"/>
                </a:lnTo>
                <a:lnTo>
                  <a:pt x="0" y="441959"/>
                </a:lnTo>
                <a:lnTo>
                  <a:pt x="30480" y="441959"/>
                </a:lnTo>
                <a:lnTo>
                  <a:pt x="30480" y="414527"/>
                </a:lnTo>
                <a:close/>
              </a:path>
              <a:path w="3630295" h="1325879">
                <a:moveTo>
                  <a:pt x="30480" y="469391"/>
                </a:moveTo>
                <a:lnTo>
                  <a:pt x="0" y="469391"/>
                </a:lnTo>
                <a:lnTo>
                  <a:pt x="0" y="499871"/>
                </a:lnTo>
                <a:lnTo>
                  <a:pt x="30480" y="499871"/>
                </a:lnTo>
                <a:lnTo>
                  <a:pt x="30480" y="469391"/>
                </a:lnTo>
                <a:close/>
              </a:path>
              <a:path w="3630295" h="1325879">
                <a:moveTo>
                  <a:pt x="30480" y="527303"/>
                </a:moveTo>
                <a:lnTo>
                  <a:pt x="0" y="527303"/>
                </a:lnTo>
                <a:lnTo>
                  <a:pt x="0" y="554735"/>
                </a:lnTo>
                <a:lnTo>
                  <a:pt x="30480" y="554735"/>
                </a:lnTo>
                <a:lnTo>
                  <a:pt x="30480" y="527303"/>
                </a:lnTo>
                <a:close/>
              </a:path>
              <a:path w="3630295" h="1325879">
                <a:moveTo>
                  <a:pt x="30480" y="585215"/>
                </a:moveTo>
                <a:lnTo>
                  <a:pt x="0" y="585215"/>
                </a:lnTo>
                <a:lnTo>
                  <a:pt x="0" y="612647"/>
                </a:lnTo>
                <a:lnTo>
                  <a:pt x="30480" y="612647"/>
                </a:lnTo>
                <a:lnTo>
                  <a:pt x="30480" y="585215"/>
                </a:lnTo>
                <a:close/>
              </a:path>
              <a:path w="3630295" h="1325879">
                <a:moveTo>
                  <a:pt x="30480" y="643127"/>
                </a:moveTo>
                <a:lnTo>
                  <a:pt x="0" y="643127"/>
                </a:lnTo>
                <a:lnTo>
                  <a:pt x="0" y="670559"/>
                </a:lnTo>
                <a:lnTo>
                  <a:pt x="30480" y="670559"/>
                </a:lnTo>
                <a:lnTo>
                  <a:pt x="30480" y="643127"/>
                </a:lnTo>
                <a:close/>
              </a:path>
              <a:path w="3630295" h="1325879">
                <a:moveTo>
                  <a:pt x="30480" y="697991"/>
                </a:moveTo>
                <a:lnTo>
                  <a:pt x="0" y="697991"/>
                </a:lnTo>
                <a:lnTo>
                  <a:pt x="0" y="728471"/>
                </a:lnTo>
                <a:lnTo>
                  <a:pt x="30480" y="728471"/>
                </a:lnTo>
                <a:lnTo>
                  <a:pt x="30480" y="697991"/>
                </a:lnTo>
                <a:close/>
              </a:path>
              <a:path w="3630295" h="1325879">
                <a:moveTo>
                  <a:pt x="30480" y="755903"/>
                </a:moveTo>
                <a:lnTo>
                  <a:pt x="0" y="755903"/>
                </a:lnTo>
                <a:lnTo>
                  <a:pt x="0" y="783335"/>
                </a:lnTo>
                <a:lnTo>
                  <a:pt x="30480" y="783335"/>
                </a:lnTo>
                <a:lnTo>
                  <a:pt x="30480" y="755903"/>
                </a:lnTo>
                <a:close/>
              </a:path>
              <a:path w="3630295" h="1325879">
                <a:moveTo>
                  <a:pt x="30480" y="813815"/>
                </a:moveTo>
                <a:lnTo>
                  <a:pt x="0" y="813815"/>
                </a:lnTo>
                <a:lnTo>
                  <a:pt x="0" y="841247"/>
                </a:lnTo>
                <a:lnTo>
                  <a:pt x="30480" y="841247"/>
                </a:lnTo>
                <a:lnTo>
                  <a:pt x="30480" y="813815"/>
                </a:lnTo>
                <a:close/>
              </a:path>
              <a:path w="3630295" h="1325879">
                <a:moveTo>
                  <a:pt x="30480" y="871727"/>
                </a:moveTo>
                <a:lnTo>
                  <a:pt x="0" y="871727"/>
                </a:lnTo>
                <a:lnTo>
                  <a:pt x="0" y="899159"/>
                </a:lnTo>
                <a:lnTo>
                  <a:pt x="30480" y="899159"/>
                </a:lnTo>
                <a:lnTo>
                  <a:pt x="30480" y="871727"/>
                </a:lnTo>
                <a:close/>
              </a:path>
              <a:path w="3630295" h="1325879">
                <a:moveTo>
                  <a:pt x="30480" y="926591"/>
                </a:moveTo>
                <a:lnTo>
                  <a:pt x="0" y="926591"/>
                </a:lnTo>
                <a:lnTo>
                  <a:pt x="0" y="957071"/>
                </a:lnTo>
                <a:lnTo>
                  <a:pt x="30480" y="957071"/>
                </a:lnTo>
                <a:lnTo>
                  <a:pt x="30480" y="926591"/>
                </a:lnTo>
                <a:close/>
              </a:path>
              <a:path w="3630295" h="1325879">
                <a:moveTo>
                  <a:pt x="30480" y="984503"/>
                </a:moveTo>
                <a:lnTo>
                  <a:pt x="0" y="984503"/>
                </a:lnTo>
                <a:lnTo>
                  <a:pt x="0" y="1011935"/>
                </a:lnTo>
                <a:lnTo>
                  <a:pt x="30480" y="1011935"/>
                </a:lnTo>
                <a:lnTo>
                  <a:pt x="30480" y="984503"/>
                </a:lnTo>
                <a:close/>
              </a:path>
              <a:path w="3630295" h="1325879">
                <a:moveTo>
                  <a:pt x="30480" y="1042415"/>
                </a:moveTo>
                <a:lnTo>
                  <a:pt x="0" y="1042415"/>
                </a:lnTo>
                <a:lnTo>
                  <a:pt x="0" y="1069847"/>
                </a:lnTo>
                <a:lnTo>
                  <a:pt x="30480" y="1069847"/>
                </a:lnTo>
                <a:lnTo>
                  <a:pt x="30480" y="1042415"/>
                </a:lnTo>
                <a:close/>
              </a:path>
              <a:path w="3630295" h="1325879">
                <a:moveTo>
                  <a:pt x="30480" y="1100327"/>
                </a:moveTo>
                <a:lnTo>
                  <a:pt x="0" y="1100327"/>
                </a:lnTo>
                <a:lnTo>
                  <a:pt x="0" y="1127759"/>
                </a:lnTo>
                <a:lnTo>
                  <a:pt x="30480" y="1127759"/>
                </a:lnTo>
                <a:lnTo>
                  <a:pt x="30480" y="1100327"/>
                </a:lnTo>
                <a:close/>
              </a:path>
              <a:path w="3630295" h="1325879">
                <a:moveTo>
                  <a:pt x="30480" y="1155191"/>
                </a:moveTo>
                <a:lnTo>
                  <a:pt x="0" y="1155191"/>
                </a:lnTo>
                <a:lnTo>
                  <a:pt x="0" y="1185671"/>
                </a:lnTo>
                <a:lnTo>
                  <a:pt x="30480" y="1185671"/>
                </a:lnTo>
                <a:lnTo>
                  <a:pt x="30480" y="1155191"/>
                </a:lnTo>
                <a:close/>
              </a:path>
              <a:path w="3630295" h="1325879">
                <a:moveTo>
                  <a:pt x="30480" y="1213103"/>
                </a:moveTo>
                <a:lnTo>
                  <a:pt x="0" y="1213103"/>
                </a:lnTo>
                <a:lnTo>
                  <a:pt x="0" y="1240535"/>
                </a:lnTo>
                <a:lnTo>
                  <a:pt x="30480" y="1240535"/>
                </a:lnTo>
                <a:lnTo>
                  <a:pt x="30480" y="1213103"/>
                </a:lnTo>
                <a:close/>
              </a:path>
              <a:path w="3630295" h="1325879">
                <a:moveTo>
                  <a:pt x="30480" y="1271015"/>
                </a:moveTo>
                <a:lnTo>
                  <a:pt x="0" y="1271015"/>
                </a:lnTo>
                <a:lnTo>
                  <a:pt x="0" y="1298447"/>
                </a:lnTo>
                <a:lnTo>
                  <a:pt x="30480" y="1298447"/>
                </a:lnTo>
                <a:lnTo>
                  <a:pt x="30480" y="1271015"/>
                </a:lnTo>
                <a:close/>
              </a:path>
              <a:path w="3630295" h="1325879">
                <a:moveTo>
                  <a:pt x="60960" y="1295400"/>
                </a:moveTo>
                <a:lnTo>
                  <a:pt x="33528" y="1295400"/>
                </a:lnTo>
                <a:lnTo>
                  <a:pt x="33528" y="1325880"/>
                </a:lnTo>
                <a:lnTo>
                  <a:pt x="60960" y="1325880"/>
                </a:lnTo>
                <a:lnTo>
                  <a:pt x="60960" y="1295400"/>
                </a:lnTo>
                <a:close/>
              </a:path>
              <a:path w="3630295" h="1325879">
                <a:moveTo>
                  <a:pt x="118872" y="1295400"/>
                </a:moveTo>
                <a:lnTo>
                  <a:pt x="88392" y="1295400"/>
                </a:lnTo>
                <a:lnTo>
                  <a:pt x="88392" y="1325880"/>
                </a:lnTo>
                <a:lnTo>
                  <a:pt x="118872" y="1325880"/>
                </a:lnTo>
                <a:lnTo>
                  <a:pt x="118872" y="1295400"/>
                </a:lnTo>
                <a:close/>
              </a:path>
              <a:path w="3630295" h="1325879">
                <a:moveTo>
                  <a:pt x="176784" y="1295400"/>
                </a:moveTo>
                <a:lnTo>
                  <a:pt x="146304" y="1295400"/>
                </a:lnTo>
                <a:lnTo>
                  <a:pt x="146304" y="1325880"/>
                </a:lnTo>
                <a:lnTo>
                  <a:pt x="176784" y="1325880"/>
                </a:lnTo>
                <a:lnTo>
                  <a:pt x="176784" y="1295400"/>
                </a:lnTo>
                <a:close/>
              </a:path>
              <a:path w="3630295" h="1325879">
                <a:moveTo>
                  <a:pt x="231648" y="1295400"/>
                </a:moveTo>
                <a:lnTo>
                  <a:pt x="204216" y="1295400"/>
                </a:lnTo>
                <a:lnTo>
                  <a:pt x="204216" y="1325880"/>
                </a:lnTo>
                <a:lnTo>
                  <a:pt x="231648" y="1325880"/>
                </a:lnTo>
                <a:lnTo>
                  <a:pt x="231648" y="1295400"/>
                </a:lnTo>
                <a:close/>
              </a:path>
              <a:path w="3630295" h="1325879">
                <a:moveTo>
                  <a:pt x="289560" y="1295400"/>
                </a:moveTo>
                <a:lnTo>
                  <a:pt x="262128" y="1295400"/>
                </a:lnTo>
                <a:lnTo>
                  <a:pt x="262128" y="1325880"/>
                </a:lnTo>
                <a:lnTo>
                  <a:pt x="289560" y="1325880"/>
                </a:lnTo>
                <a:lnTo>
                  <a:pt x="289560" y="1295400"/>
                </a:lnTo>
                <a:close/>
              </a:path>
              <a:path w="3630295" h="1325879">
                <a:moveTo>
                  <a:pt x="347472" y="1295400"/>
                </a:moveTo>
                <a:lnTo>
                  <a:pt x="316992" y="1295400"/>
                </a:lnTo>
                <a:lnTo>
                  <a:pt x="316992" y="1325880"/>
                </a:lnTo>
                <a:lnTo>
                  <a:pt x="347472" y="1325880"/>
                </a:lnTo>
                <a:lnTo>
                  <a:pt x="347472" y="1295400"/>
                </a:lnTo>
                <a:close/>
              </a:path>
              <a:path w="3630295" h="1325879">
                <a:moveTo>
                  <a:pt x="405384" y="1295400"/>
                </a:moveTo>
                <a:lnTo>
                  <a:pt x="374904" y="1295400"/>
                </a:lnTo>
                <a:lnTo>
                  <a:pt x="374904" y="1325880"/>
                </a:lnTo>
                <a:lnTo>
                  <a:pt x="405384" y="1325880"/>
                </a:lnTo>
                <a:lnTo>
                  <a:pt x="405384" y="1295400"/>
                </a:lnTo>
                <a:close/>
              </a:path>
              <a:path w="3630295" h="1325879">
                <a:moveTo>
                  <a:pt x="460248" y="1295400"/>
                </a:moveTo>
                <a:lnTo>
                  <a:pt x="432816" y="1295400"/>
                </a:lnTo>
                <a:lnTo>
                  <a:pt x="432816" y="1325880"/>
                </a:lnTo>
                <a:lnTo>
                  <a:pt x="460248" y="1325880"/>
                </a:lnTo>
                <a:lnTo>
                  <a:pt x="460248" y="1295400"/>
                </a:lnTo>
                <a:close/>
              </a:path>
              <a:path w="3630295" h="1325879">
                <a:moveTo>
                  <a:pt x="518160" y="1295400"/>
                </a:moveTo>
                <a:lnTo>
                  <a:pt x="490728" y="1295400"/>
                </a:lnTo>
                <a:lnTo>
                  <a:pt x="490728" y="1325880"/>
                </a:lnTo>
                <a:lnTo>
                  <a:pt x="518160" y="1325880"/>
                </a:lnTo>
                <a:lnTo>
                  <a:pt x="518160" y="1295400"/>
                </a:lnTo>
                <a:close/>
              </a:path>
              <a:path w="3630295" h="1325879">
                <a:moveTo>
                  <a:pt x="576072" y="1295400"/>
                </a:moveTo>
                <a:lnTo>
                  <a:pt x="545592" y="1295400"/>
                </a:lnTo>
                <a:lnTo>
                  <a:pt x="545592" y="1325880"/>
                </a:lnTo>
                <a:lnTo>
                  <a:pt x="576072" y="1325880"/>
                </a:lnTo>
                <a:lnTo>
                  <a:pt x="576072" y="1295400"/>
                </a:lnTo>
                <a:close/>
              </a:path>
              <a:path w="3630295" h="1325879">
                <a:moveTo>
                  <a:pt x="633984" y="1295400"/>
                </a:moveTo>
                <a:lnTo>
                  <a:pt x="603504" y="1295400"/>
                </a:lnTo>
                <a:lnTo>
                  <a:pt x="603504" y="1325880"/>
                </a:lnTo>
                <a:lnTo>
                  <a:pt x="633984" y="1325880"/>
                </a:lnTo>
                <a:lnTo>
                  <a:pt x="633984" y="1295400"/>
                </a:lnTo>
                <a:close/>
              </a:path>
              <a:path w="3630295" h="1325879">
                <a:moveTo>
                  <a:pt x="688848" y="1295400"/>
                </a:moveTo>
                <a:lnTo>
                  <a:pt x="661416" y="1295400"/>
                </a:lnTo>
                <a:lnTo>
                  <a:pt x="661416" y="1325880"/>
                </a:lnTo>
                <a:lnTo>
                  <a:pt x="688848" y="1325880"/>
                </a:lnTo>
                <a:lnTo>
                  <a:pt x="688848" y="1295400"/>
                </a:lnTo>
                <a:close/>
              </a:path>
              <a:path w="3630295" h="1325879">
                <a:moveTo>
                  <a:pt x="746760" y="1295400"/>
                </a:moveTo>
                <a:lnTo>
                  <a:pt x="719328" y="1295400"/>
                </a:lnTo>
                <a:lnTo>
                  <a:pt x="719328" y="1325880"/>
                </a:lnTo>
                <a:lnTo>
                  <a:pt x="746760" y="1325880"/>
                </a:lnTo>
                <a:lnTo>
                  <a:pt x="746760" y="1295400"/>
                </a:lnTo>
                <a:close/>
              </a:path>
              <a:path w="3630295" h="1325879">
                <a:moveTo>
                  <a:pt x="804672" y="1295400"/>
                </a:moveTo>
                <a:lnTo>
                  <a:pt x="774192" y="1295400"/>
                </a:lnTo>
                <a:lnTo>
                  <a:pt x="774192" y="1325880"/>
                </a:lnTo>
                <a:lnTo>
                  <a:pt x="804672" y="1325880"/>
                </a:lnTo>
                <a:lnTo>
                  <a:pt x="804672" y="1295400"/>
                </a:lnTo>
                <a:close/>
              </a:path>
              <a:path w="3630295" h="1325879">
                <a:moveTo>
                  <a:pt x="862584" y="1295400"/>
                </a:moveTo>
                <a:lnTo>
                  <a:pt x="832104" y="1295400"/>
                </a:lnTo>
                <a:lnTo>
                  <a:pt x="832104" y="1325880"/>
                </a:lnTo>
                <a:lnTo>
                  <a:pt x="862584" y="1325880"/>
                </a:lnTo>
                <a:lnTo>
                  <a:pt x="862584" y="1295400"/>
                </a:lnTo>
                <a:close/>
              </a:path>
              <a:path w="3630295" h="1325879">
                <a:moveTo>
                  <a:pt x="917448" y="1295400"/>
                </a:moveTo>
                <a:lnTo>
                  <a:pt x="890016" y="1295400"/>
                </a:lnTo>
                <a:lnTo>
                  <a:pt x="890016" y="1325880"/>
                </a:lnTo>
                <a:lnTo>
                  <a:pt x="917448" y="1325880"/>
                </a:lnTo>
                <a:lnTo>
                  <a:pt x="917448" y="1295400"/>
                </a:lnTo>
                <a:close/>
              </a:path>
              <a:path w="3630295" h="1325879">
                <a:moveTo>
                  <a:pt x="975360" y="1295400"/>
                </a:moveTo>
                <a:lnTo>
                  <a:pt x="947928" y="1295400"/>
                </a:lnTo>
                <a:lnTo>
                  <a:pt x="947928" y="1325880"/>
                </a:lnTo>
                <a:lnTo>
                  <a:pt x="975360" y="1325880"/>
                </a:lnTo>
                <a:lnTo>
                  <a:pt x="975360" y="1295400"/>
                </a:lnTo>
                <a:close/>
              </a:path>
              <a:path w="3630295" h="1325879">
                <a:moveTo>
                  <a:pt x="1033272" y="1295400"/>
                </a:moveTo>
                <a:lnTo>
                  <a:pt x="1002792" y="1295400"/>
                </a:lnTo>
                <a:lnTo>
                  <a:pt x="1002792" y="1325880"/>
                </a:lnTo>
                <a:lnTo>
                  <a:pt x="1033272" y="1325880"/>
                </a:lnTo>
                <a:lnTo>
                  <a:pt x="1033272" y="1295400"/>
                </a:lnTo>
                <a:close/>
              </a:path>
              <a:path w="3630295" h="1325879">
                <a:moveTo>
                  <a:pt x="1091184" y="1295400"/>
                </a:moveTo>
                <a:lnTo>
                  <a:pt x="1060704" y="1295400"/>
                </a:lnTo>
                <a:lnTo>
                  <a:pt x="1060704" y="1325880"/>
                </a:lnTo>
                <a:lnTo>
                  <a:pt x="1091184" y="1325880"/>
                </a:lnTo>
                <a:lnTo>
                  <a:pt x="1091184" y="1295400"/>
                </a:lnTo>
                <a:close/>
              </a:path>
              <a:path w="3630295" h="1325879">
                <a:moveTo>
                  <a:pt x="1146048" y="1295400"/>
                </a:moveTo>
                <a:lnTo>
                  <a:pt x="1118616" y="1295400"/>
                </a:lnTo>
                <a:lnTo>
                  <a:pt x="1118616" y="1325880"/>
                </a:lnTo>
                <a:lnTo>
                  <a:pt x="1146048" y="1325880"/>
                </a:lnTo>
                <a:lnTo>
                  <a:pt x="1146048" y="1295400"/>
                </a:lnTo>
                <a:close/>
              </a:path>
              <a:path w="3630295" h="1325879">
                <a:moveTo>
                  <a:pt x="1203960" y="1295400"/>
                </a:moveTo>
                <a:lnTo>
                  <a:pt x="1176528" y="1295400"/>
                </a:lnTo>
                <a:lnTo>
                  <a:pt x="1176528" y="1325880"/>
                </a:lnTo>
                <a:lnTo>
                  <a:pt x="1203960" y="1325880"/>
                </a:lnTo>
                <a:lnTo>
                  <a:pt x="1203960" y="1295400"/>
                </a:lnTo>
                <a:close/>
              </a:path>
              <a:path w="3630295" h="1325879">
                <a:moveTo>
                  <a:pt x="1261872" y="1295400"/>
                </a:moveTo>
                <a:lnTo>
                  <a:pt x="1231392" y="1295400"/>
                </a:lnTo>
                <a:lnTo>
                  <a:pt x="1231392" y="1325880"/>
                </a:lnTo>
                <a:lnTo>
                  <a:pt x="1261872" y="1325880"/>
                </a:lnTo>
                <a:lnTo>
                  <a:pt x="1261872" y="1295400"/>
                </a:lnTo>
                <a:close/>
              </a:path>
              <a:path w="3630295" h="1325879">
                <a:moveTo>
                  <a:pt x="1319784" y="1295400"/>
                </a:moveTo>
                <a:lnTo>
                  <a:pt x="1289304" y="1295400"/>
                </a:lnTo>
                <a:lnTo>
                  <a:pt x="1289304" y="1325880"/>
                </a:lnTo>
                <a:lnTo>
                  <a:pt x="1319784" y="1325880"/>
                </a:lnTo>
                <a:lnTo>
                  <a:pt x="1319784" y="1295400"/>
                </a:lnTo>
                <a:close/>
              </a:path>
              <a:path w="3630295" h="1325879">
                <a:moveTo>
                  <a:pt x="1374648" y="1295400"/>
                </a:moveTo>
                <a:lnTo>
                  <a:pt x="1347216" y="1295400"/>
                </a:lnTo>
                <a:lnTo>
                  <a:pt x="1347216" y="1325880"/>
                </a:lnTo>
                <a:lnTo>
                  <a:pt x="1374648" y="1325880"/>
                </a:lnTo>
                <a:lnTo>
                  <a:pt x="1374648" y="1295400"/>
                </a:lnTo>
                <a:close/>
              </a:path>
              <a:path w="3630295" h="1325879">
                <a:moveTo>
                  <a:pt x="1432560" y="1295400"/>
                </a:moveTo>
                <a:lnTo>
                  <a:pt x="1405128" y="1295400"/>
                </a:lnTo>
                <a:lnTo>
                  <a:pt x="1405128" y="1325880"/>
                </a:lnTo>
                <a:lnTo>
                  <a:pt x="1432560" y="1325880"/>
                </a:lnTo>
                <a:lnTo>
                  <a:pt x="1432560" y="1295400"/>
                </a:lnTo>
                <a:close/>
              </a:path>
              <a:path w="3630295" h="1325879">
                <a:moveTo>
                  <a:pt x="1490472" y="1295400"/>
                </a:moveTo>
                <a:lnTo>
                  <a:pt x="1459992" y="1295400"/>
                </a:lnTo>
                <a:lnTo>
                  <a:pt x="1459992" y="1325880"/>
                </a:lnTo>
                <a:lnTo>
                  <a:pt x="1490472" y="1325880"/>
                </a:lnTo>
                <a:lnTo>
                  <a:pt x="1490472" y="1295400"/>
                </a:lnTo>
                <a:close/>
              </a:path>
              <a:path w="3630295" h="1325879">
                <a:moveTo>
                  <a:pt x="1548384" y="1295400"/>
                </a:moveTo>
                <a:lnTo>
                  <a:pt x="1517904" y="1295400"/>
                </a:lnTo>
                <a:lnTo>
                  <a:pt x="1517904" y="1325880"/>
                </a:lnTo>
                <a:lnTo>
                  <a:pt x="1548384" y="1325880"/>
                </a:lnTo>
                <a:lnTo>
                  <a:pt x="1548384" y="1295400"/>
                </a:lnTo>
                <a:close/>
              </a:path>
              <a:path w="3630295" h="1325879">
                <a:moveTo>
                  <a:pt x="1603248" y="1295400"/>
                </a:moveTo>
                <a:lnTo>
                  <a:pt x="1575816" y="1295400"/>
                </a:lnTo>
                <a:lnTo>
                  <a:pt x="1575816" y="1325880"/>
                </a:lnTo>
                <a:lnTo>
                  <a:pt x="1603248" y="1325880"/>
                </a:lnTo>
                <a:lnTo>
                  <a:pt x="1603248" y="1295400"/>
                </a:lnTo>
                <a:close/>
              </a:path>
              <a:path w="3630295" h="1325879">
                <a:moveTo>
                  <a:pt x="1661160" y="1295400"/>
                </a:moveTo>
                <a:lnTo>
                  <a:pt x="1633728" y="1295400"/>
                </a:lnTo>
                <a:lnTo>
                  <a:pt x="1633728" y="1325880"/>
                </a:lnTo>
                <a:lnTo>
                  <a:pt x="1661160" y="1325880"/>
                </a:lnTo>
                <a:lnTo>
                  <a:pt x="1661160" y="1295400"/>
                </a:lnTo>
                <a:close/>
              </a:path>
              <a:path w="3630295" h="1325879">
                <a:moveTo>
                  <a:pt x="1719072" y="1295400"/>
                </a:moveTo>
                <a:lnTo>
                  <a:pt x="1688592" y="1295400"/>
                </a:lnTo>
                <a:lnTo>
                  <a:pt x="1688592" y="1325880"/>
                </a:lnTo>
                <a:lnTo>
                  <a:pt x="1719072" y="1325880"/>
                </a:lnTo>
                <a:lnTo>
                  <a:pt x="1719072" y="1295400"/>
                </a:lnTo>
                <a:close/>
              </a:path>
              <a:path w="3630295" h="1325879">
                <a:moveTo>
                  <a:pt x="1776984" y="1295400"/>
                </a:moveTo>
                <a:lnTo>
                  <a:pt x="1746504" y="1295400"/>
                </a:lnTo>
                <a:lnTo>
                  <a:pt x="1746504" y="1325880"/>
                </a:lnTo>
                <a:lnTo>
                  <a:pt x="1776984" y="1325880"/>
                </a:lnTo>
                <a:lnTo>
                  <a:pt x="1776984" y="1295400"/>
                </a:lnTo>
                <a:close/>
              </a:path>
              <a:path w="3630295" h="1325879">
                <a:moveTo>
                  <a:pt x="1831848" y="1295400"/>
                </a:moveTo>
                <a:lnTo>
                  <a:pt x="1804416" y="1295400"/>
                </a:lnTo>
                <a:lnTo>
                  <a:pt x="1804416" y="1325880"/>
                </a:lnTo>
                <a:lnTo>
                  <a:pt x="1831848" y="1325880"/>
                </a:lnTo>
                <a:lnTo>
                  <a:pt x="1831848" y="1295400"/>
                </a:lnTo>
                <a:close/>
              </a:path>
              <a:path w="3630295" h="1325879">
                <a:moveTo>
                  <a:pt x="1889760" y="1295400"/>
                </a:moveTo>
                <a:lnTo>
                  <a:pt x="1862328" y="1295400"/>
                </a:lnTo>
                <a:lnTo>
                  <a:pt x="1862328" y="1325880"/>
                </a:lnTo>
                <a:lnTo>
                  <a:pt x="1889760" y="1325880"/>
                </a:lnTo>
                <a:lnTo>
                  <a:pt x="1889760" y="1295400"/>
                </a:lnTo>
                <a:close/>
              </a:path>
              <a:path w="3630295" h="1325879">
                <a:moveTo>
                  <a:pt x="1947672" y="1295400"/>
                </a:moveTo>
                <a:lnTo>
                  <a:pt x="1917192" y="1295400"/>
                </a:lnTo>
                <a:lnTo>
                  <a:pt x="1917192" y="1325880"/>
                </a:lnTo>
                <a:lnTo>
                  <a:pt x="1947672" y="1325880"/>
                </a:lnTo>
                <a:lnTo>
                  <a:pt x="1947672" y="1295400"/>
                </a:lnTo>
                <a:close/>
              </a:path>
              <a:path w="3630295" h="1325879">
                <a:moveTo>
                  <a:pt x="2005584" y="1295400"/>
                </a:moveTo>
                <a:lnTo>
                  <a:pt x="1975104" y="1295400"/>
                </a:lnTo>
                <a:lnTo>
                  <a:pt x="1975104" y="1325880"/>
                </a:lnTo>
                <a:lnTo>
                  <a:pt x="2005584" y="1325880"/>
                </a:lnTo>
                <a:lnTo>
                  <a:pt x="2005584" y="1295400"/>
                </a:lnTo>
                <a:close/>
              </a:path>
              <a:path w="3630295" h="1325879">
                <a:moveTo>
                  <a:pt x="2060448" y="1295400"/>
                </a:moveTo>
                <a:lnTo>
                  <a:pt x="2033016" y="1295400"/>
                </a:lnTo>
                <a:lnTo>
                  <a:pt x="2033016" y="1325880"/>
                </a:lnTo>
                <a:lnTo>
                  <a:pt x="2060448" y="1325880"/>
                </a:lnTo>
                <a:lnTo>
                  <a:pt x="2060448" y="1295400"/>
                </a:lnTo>
                <a:close/>
              </a:path>
              <a:path w="3630295" h="1325879">
                <a:moveTo>
                  <a:pt x="2118360" y="1295400"/>
                </a:moveTo>
                <a:lnTo>
                  <a:pt x="2090928" y="1295400"/>
                </a:lnTo>
                <a:lnTo>
                  <a:pt x="2090928" y="1325880"/>
                </a:lnTo>
                <a:lnTo>
                  <a:pt x="2118360" y="1325880"/>
                </a:lnTo>
                <a:lnTo>
                  <a:pt x="2118360" y="1295400"/>
                </a:lnTo>
                <a:close/>
              </a:path>
              <a:path w="3630295" h="1325879">
                <a:moveTo>
                  <a:pt x="2176272" y="1295400"/>
                </a:moveTo>
                <a:lnTo>
                  <a:pt x="2145792" y="1295400"/>
                </a:lnTo>
                <a:lnTo>
                  <a:pt x="2145792" y="1325880"/>
                </a:lnTo>
                <a:lnTo>
                  <a:pt x="2176272" y="1325880"/>
                </a:lnTo>
                <a:lnTo>
                  <a:pt x="2176272" y="1295400"/>
                </a:lnTo>
                <a:close/>
              </a:path>
              <a:path w="3630295" h="1325879">
                <a:moveTo>
                  <a:pt x="2234184" y="1295400"/>
                </a:moveTo>
                <a:lnTo>
                  <a:pt x="2203704" y="1295400"/>
                </a:lnTo>
                <a:lnTo>
                  <a:pt x="2203704" y="1325880"/>
                </a:lnTo>
                <a:lnTo>
                  <a:pt x="2234184" y="1325880"/>
                </a:lnTo>
                <a:lnTo>
                  <a:pt x="2234184" y="1295400"/>
                </a:lnTo>
                <a:close/>
              </a:path>
              <a:path w="3630295" h="1325879">
                <a:moveTo>
                  <a:pt x="2289048" y="1295400"/>
                </a:moveTo>
                <a:lnTo>
                  <a:pt x="2261616" y="1295400"/>
                </a:lnTo>
                <a:lnTo>
                  <a:pt x="2261616" y="1325880"/>
                </a:lnTo>
                <a:lnTo>
                  <a:pt x="2289048" y="1325880"/>
                </a:lnTo>
                <a:lnTo>
                  <a:pt x="2289048" y="1295400"/>
                </a:lnTo>
                <a:close/>
              </a:path>
              <a:path w="3630295" h="1325879">
                <a:moveTo>
                  <a:pt x="2346960" y="1295400"/>
                </a:moveTo>
                <a:lnTo>
                  <a:pt x="2319528" y="1295400"/>
                </a:lnTo>
                <a:lnTo>
                  <a:pt x="2319528" y="1325880"/>
                </a:lnTo>
                <a:lnTo>
                  <a:pt x="2346960" y="1325880"/>
                </a:lnTo>
                <a:lnTo>
                  <a:pt x="2346960" y="1295400"/>
                </a:lnTo>
                <a:close/>
              </a:path>
              <a:path w="3630295" h="1325879">
                <a:moveTo>
                  <a:pt x="2404872" y="1295400"/>
                </a:moveTo>
                <a:lnTo>
                  <a:pt x="2374392" y="1295400"/>
                </a:lnTo>
                <a:lnTo>
                  <a:pt x="2374392" y="1325880"/>
                </a:lnTo>
                <a:lnTo>
                  <a:pt x="2404872" y="1325880"/>
                </a:lnTo>
                <a:lnTo>
                  <a:pt x="2404872" y="1295400"/>
                </a:lnTo>
                <a:close/>
              </a:path>
              <a:path w="3630295" h="1325879">
                <a:moveTo>
                  <a:pt x="2462784" y="1295400"/>
                </a:moveTo>
                <a:lnTo>
                  <a:pt x="2432304" y="1295400"/>
                </a:lnTo>
                <a:lnTo>
                  <a:pt x="2432304" y="1325880"/>
                </a:lnTo>
                <a:lnTo>
                  <a:pt x="2462784" y="1325880"/>
                </a:lnTo>
                <a:lnTo>
                  <a:pt x="2462784" y="1295400"/>
                </a:lnTo>
                <a:close/>
              </a:path>
              <a:path w="3630295" h="1325879">
                <a:moveTo>
                  <a:pt x="2517648" y="1295400"/>
                </a:moveTo>
                <a:lnTo>
                  <a:pt x="2490216" y="1295400"/>
                </a:lnTo>
                <a:lnTo>
                  <a:pt x="2490216" y="1325880"/>
                </a:lnTo>
                <a:lnTo>
                  <a:pt x="2517648" y="1325880"/>
                </a:lnTo>
                <a:lnTo>
                  <a:pt x="2517648" y="1295400"/>
                </a:lnTo>
                <a:close/>
              </a:path>
              <a:path w="3630295" h="1325879">
                <a:moveTo>
                  <a:pt x="2575560" y="1295400"/>
                </a:moveTo>
                <a:lnTo>
                  <a:pt x="2548128" y="1295400"/>
                </a:lnTo>
                <a:lnTo>
                  <a:pt x="2548128" y="1325880"/>
                </a:lnTo>
                <a:lnTo>
                  <a:pt x="2575560" y="1325880"/>
                </a:lnTo>
                <a:lnTo>
                  <a:pt x="2575560" y="1295400"/>
                </a:lnTo>
                <a:close/>
              </a:path>
              <a:path w="3630295" h="1325879">
                <a:moveTo>
                  <a:pt x="2633472" y="1295400"/>
                </a:moveTo>
                <a:lnTo>
                  <a:pt x="2602992" y="1295400"/>
                </a:lnTo>
                <a:lnTo>
                  <a:pt x="2602992" y="1325880"/>
                </a:lnTo>
                <a:lnTo>
                  <a:pt x="2633472" y="1325880"/>
                </a:lnTo>
                <a:lnTo>
                  <a:pt x="2633472" y="1295400"/>
                </a:lnTo>
                <a:close/>
              </a:path>
              <a:path w="3630295" h="1325879">
                <a:moveTo>
                  <a:pt x="2691384" y="1295400"/>
                </a:moveTo>
                <a:lnTo>
                  <a:pt x="2660904" y="1295400"/>
                </a:lnTo>
                <a:lnTo>
                  <a:pt x="2660904" y="1325880"/>
                </a:lnTo>
                <a:lnTo>
                  <a:pt x="2691384" y="1325880"/>
                </a:lnTo>
                <a:lnTo>
                  <a:pt x="2691384" y="1295400"/>
                </a:lnTo>
                <a:close/>
              </a:path>
              <a:path w="3630295" h="1325879">
                <a:moveTo>
                  <a:pt x="2746248" y="1295400"/>
                </a:moveTo>
                <a:lnTo>
                  <a:pt x="2718816" y="1295400"/>
                </a:lnTo>
                <a:lnTo>
                  <a:pt x="2718816" y="1325880"/>
                </a:lnTo>
                <a:lnTo>
                  <a:pt x="2746248" y="1325880"/>
                </a:lnTo>
                <a:lnTo>
                  <a:pt x="2746248" y="1295400"/>
                </a:lnTo>
                <a:close/>
              </a:path>
              <a:path w="3630295" h="1325879">
                <a:moveTo>
                  <a:pt x="2804160" y="1295400"/>
                </a:moveTo>
                <a:lnTo>
                  <a:pt x="2776728" y="1295400"/>
                </a:lnTo>
                <a:lnTo>
                  <a:pt x="2776728" y="1325880"/>
                </a:lnTo>
                <a:lnTo>
                  <a:pt x="2804160" y="1325880"/>
                </a:lnTo>
                <a:lnTo>
                  <a:pt x="2804160" y="1295400"/>
                </a:lnTo>
                <a:close/>
              </a:path>
              <a:path w="3630295" h="1325879">
                <a:moveTo>
                  <a:pt x="2862072" y="1295400"/>
                </a:moveTo>
                <a:lnTo>
                  <a:pt x="2831592" y="1295400"/>
                </a:lnTo>
                <a:lnTo>
                  <a:pt x="2831592" y="1325880"/>
                </a:lnTo>
                <a:lnTo>
                  <a:pt x="2862072" y="1325880"/>
                </a:lnTo>
                <a:lnTo>
                  <a:pt x="2862072" y="1295400"/>
                </a:lnTo>
                <a:close/>
              </a:path>
              <a:path w="3630295" h="1325879">
                <a:moveTo>
                  <a:pt x="2919984" y="1295400"/>
                </a:moveTo>
                <a:lnTo>
                  <a:pt x="2889504" y="1295400"/>
                </a:lnTo>
                <a:lnTo>
                  <a:pt x="2889504" y="1325880"/>
                </a:lnTo>
                <a:lnTo>
                  <a:pt x="2919984" y="1325880"/>
                </a:lnTo>
                <a:lnTo>
                  <a:pt x="2919984" y="1295400"/>
                </a:lnTo>
                <a:close/>
              </a:path>
              <a:path w="3630295" h="1325879">
                <a:moveTo>
                  <a:pt x="2974848" y="1295400"/>
                </a:moveTo>
                <a:lnTo>
                  <a:pt x="2947416" y="1295400"/>
                </a:lnTo>
                <a:lnTo>
                  <a:pt x="2947416" y="1325880"/>
                </a:lnTo>
                <a:lnTo>
                  <a:pt x="2974848" y="1325880"/>
                </a:lnTo>
                <a:lnTo>
                  <a:pt x="2974848" y="1295400"/>
                </a:lnTo>
                <a:close/>
              </a:path>
              <a:path w="3630295" h="1325879">
                <a:moveTo>
                  <a:pt x="3032760" y="1295400"/>
                </a:moveTo>
                <a:lnTo>
                  <a:pt x="3005328" y="1295400"/>
                </a:lnTo>
                <a:lnTo>
                  <a:pt x="3005328" y="1325880"/>
                </a:lnTo>
                <a:lnTo>
                  <a:pt x="3032760" y="1325880"/>
                </a:lnTo>
                <a:lnTo>
                  <a:pt x="3032760" y="1295400"/>
                </a:lnTo>
                <a:close/>
              </a:path>
              <a:path w="3630295" h="1325879">
                <a:moveTo>
                  <a:pt x="3090672" y="1295400"/>
                </a:moveTo>
                <a:lnTo>
                  <a:pt x="3060192" y="1295400"/>
                </a:lnTo>
                <a:lnTo>
                  <a:pt x="3060192" y="1325880"/>
                </a:lnTo>
                <a:lnTo>
                  <a:pt x="3090672" y="1325880"/>
                </a:lnTo>
                <a:lnTo>
                  <a:pt x="3090672" y="1295400"/>
                </a:lnTo>
                <a:close/>
              </a:path>
              <a:path w="3630295" h="1325879">
                <a:moveTo>
                  <a:pt x="3148584" y="1295400"/>
                </a:moveTo>
                <a:lnTo>
                  <a:pt x="3118104" y="1295400"/>
                </a:lnTo>
                <a:lnTo>
                  <a:pt x="3118104" y="1325880"/>
                </a:lnTo>
                <a:lnTo>
                  <a:pt x="3148584" y="1325880"/>
                </a:lnTo>
                <a:lnTo>
                  <a:pt x="3148584" y="1295400"/>
                </a:lnTo>
                <a:close/>
              </a:path>
              <a:path w="3630295" h="1325879">
                <a:moveTo>
                  <a:pt x="3203448" y="1295400"/>
                </a:moveTo>
                <a:lnTo>
                  <a:pt x="3176016" y="1295400"/>
                </a:lnTo>
                <a:lnTo>
                  <a:pt x="3176016" y="1325880"/>
                </a:lnTo>
                <a:lnTo>
                  <a:pt x="3203448" y="1325880"/>
                </a:lnTo>
                <a:lnTo>
                  <a:pt x="3203448" y="1295400"/>
                </a:lnTo>
                <a:close/>
              </a:path>
              <a:path w="3630295" h="1325879">
                <a:moveTo>
                  <a:pt x="3261360" y="1295400"/>
                </a:moveTo>
                <a:lnTo>
                  <a:pt x="3233928" y="1295400"/>
                </a:lnTo>
                <a:lnTo>
                  <a:pt x="3233928" y="1325880"/>
                </a:lnTo>
                <a:lnTo>
                  <a:pt x="3261360" y="1325880"/>
                </a:lnTo>
                <a:lnTo>
                  <a:pt x="3261360" y="1295400"/>
                </a:lnTo>
                <a:close/>
              </a:path>
              <a:path w="3630295" h="1325879">
                <a:moveTo>
                  <a:pt x="3319272" y="1295400"/>
                </a:moveTo>
                <a:lnTo>
                  <a:pt x="3288792" y="1295400"/>
                </a:lnTo>
                <a:lnTo>
                  <a:pt x="3288792" y="1325880"/>
                </a:lnTo>
                <a:lnTo>
                  <a:pt x="3319272" y="1325880"/>
                </a:lnTo>
                <a:lnTo>
                  <a:pt x="3319272" y="1295400"/>
                </a:lnTo>
                <a:close/>
              </a:path>
              <a:path w="3630295" h="1325879">
                <a:moveTo>
                  <a:pt x="3377184" y="1295400"/>
                </a:moveTo>
                <a:lnTo>
                  <a:pt x="3346704" y="1295400"/>
                </a:lnTo>
                <a:lnTo>
                  <a:pt x="3346704" y="1325880"/>
                </a:lnTo>
                <a:lnTo>
                  <a:pt x="3377184" y="1325880"/>
                </a:lnTo>
                <a:lnTo>
                  <a:pt x="3377184" y="1295400"/>
                </a:lnTo>
                <a:close/>
              </a:path>
              <a:path w="3630295" h="1325879">
                <a:moveTo>
                  <a:pt x="3432048" y="1295400"/>
                </a:moveTo>
                <a:lnTo>
                  <a:pt x="3404616" y="1295400"/>
                </a:lnTo>
                <a:lnTo>
                  <a:pt x="3404616" y="1325880"/>
                </a:lnTo>
                <a:lnTo>
                  <a:pt x="3432048" y="1325880"/>
                </a:lnTo>
                <a:lnTo>
                  <a:pt x="3432048" y="1295400"/>
                </a:lnTo>
                <a:close/>
              </a:path>
              <a:path w="3630295" h="1325879">
                <a:moveTo>
                  <a:pt x="3489960" y="1295400"/>
                </a:moveTo>
                <a:lnTo>
                  <a:pt x="3462528" y="1295400"/>
                </a:lnTo>
                <a:lnTo>
                  <a:pt x="3462528" y="1325880"/>
                </a:lnTo>
                <a:lnTo>
                  <a:pt x="3489960" y="1325880"/>
                </a:lnTo>
                <a:lnTo>
                  <a:pt x="3489960" y="1295400"/>
                </a:lnTo>
                <a:close/>
              </a:path>
              <a:path w="3630295" h="1325879">
                <a:moveTo>
                  <a:pt x="3547872" y="1295400"/>
                </a:moveTo>
                <a:lnTo>
                  <a:pt x="3517392" y="1295400"/>
                </a:lnTo>
                <a:lnTo>
                  <a:pt x="3517392" y="1325880"/>
                </a:lnTo>
                <a:lnTo>
                  <a:pt x="3547872" y="1325880"/>
                </a:lnTo>
                <a:lnTo>
                  <a:pt x="3547872" y="1295400"/>
                </a:lnTo>
                <a:close/>
              </a:path>
              <a:path w="3630295" h="1325879">
                <a:moveTo>
                  <a:pt x="3605784" y="1295400"/>
                </a:moveTo>
                <a:lnTo>
                  <a:pt x="3575304" y="1295400"/>
                </a:lnTo>
                <a:lnTo>
                  <a:pt x="3575304" y="1325880"/>
                </a:lnTo>
                <a:lnTo>
                  <a:pt x="3605784" y="1325880"/>
                </a:lnTo>
                <a:lnTo>
                  <a:pt x="3605784" y="1295400"/>
                </a:lnTo>
                <a:close/>
              </a:path>
              <a:path w="3630295" h="1325879">
                <a:moveTo>
                  <a:pt x="3630168" y="1264920"/>
                </a:moveTo>
                <a:lnTo>
                  <a:pt x="3599688" y="1264920"/>
                </a:lnTo>
                <a:lnTo>
                  <a:pt x="3599688" y="1292352"/>
                </a:lnTo>
                <a:lnTo>
                  <a:pt x="3630168" y="1292352"/>
                </a:lnTo>
                <a:lnTo>
                  <a:pt x="3630168" y="1264920"/>
                </a:lnTo>
                <a:close/>
              </a:path>
              <a:path w="3630295" h="1325879">
                <a:moveTo>
                  <a:pt x="3630168" y="1207008"/>
                </a:moveTo>
                <a:lnTo>
                  <a:pt x="3599688" y="1207008"/>
                </a:lnTo>
                <a:lnTo>
                  <a:pt x="3599688" y="1234439"/>
                </a:lnTo>
                <a:lnTo>
                  <a:pt x="3630168" y="1234439"/>
                </a:lnTo>
                <a:lnTo>
                  <a:pt x="3630168" y="1207008"/>
                </a:lnTo>
                <a:close/>
              </a:path>
              <a:path w="3630295" h="1325879">
                <a:moveTo>
                  <a:pt x="3630168" y="1149095"/>
                </a:moveTo>
                <a:lnTo>
                  <a:pt x="3599688" y="1149095"/>
                </a:lnTo>
                <a:lnTo>
                  <a:pt x="3599688" y="1179576"/>
                </a:lnTo>
                <a:lnTo>
                  <a:pt x="3630168" y="1179576"/>
                </a:lnTo>
                <a:lnTo>
                  <a:pt x="3630168" y="1149095"/>
                </a:lnTo>
                <a:close/>
              </a:path>
              <a:path w="3630295" h="1325879">
                <a:moveTo>
                  <a:pt x="3630168" y="1091183"/>
                </a:moveTo>
                <a:lnTo>
                  <a:pt x="3599688" y="1091183"/>
                </a:lnTo>
                <a:lnTo>
                  <a:pt x="3599688" y="1121664"/>
                </a:lnTo>
                <a:lnTo>
                  <a:pt x="3630168" y="1121664"/>
                </a:lnTo>
                <a:lnTo>
                  <a:pt x="3630168" y="1091183"/>
                </a:lnTo>
                <a:close/>
              </a:path>
              <a:path w="3630295" h="1325879">
                <a:moveTo>
                  <a:pt x="3630168" y="1036319"/>
                </a:moveTo>
                <a:lnTo>
                  <a:pt x="3599688" y="1036319"/>
                </a:lnTo>
                <a:lnTo>
                  <a:pt x="3599688" y="1063752"/>
                </a:lnTo>
                <a:lnTo>
                  <a:pt x="3630168" y="1063752"/>
                </a:lnTo>
                <a:lnTo>
                  <a:pt x="3630168" y="1036319"/>
                </a:lnTo>
                <a:close/>
              </a:path>
              <a:path w="3630295" h="1325879">
                <a:moveTo>
                  <a:pt x="3630168" y="978407"/>
                </a:moveTo>
                <a:lnTo>
                  <a:pt x="3599688" y="978407"/>
                </a:lnTo>
                <a:lnTo>
                  <a:pt x="3599688" y="1005839"/>
                </a:lnTo>
                <a:lnTo>
                  <a:pt x="3630168" y="1005839"/>
                </a:lnTo>
                <a:lnTo>
                  <a:pt x="3630168" y="978407"/>
                </a:lnTo>
                <a:close/>
              </a:path>
              <a:path w="3630295" h="1325879">
                <a:moveTo>
                  <a:pt x="3630168" y="920495"/>
                </a:moveTo>
                <a:lnTo>
                  <a:pt x="3599688" y="920495"/>
                </a:lnTo>
                <a:lnTo>
                  <a:pt x="3599688" y="950976"/>
                </a:lnTo>
                <a:lnTo>
                  <a:pt x="3630168" y="950976"/>
                </a:lnTo>
                <a:lnTo>
                  <a:pt x="3630168" y="920495"/>
                </a:lnTo>
                <a:close/>
              </a:path>
              <a:path w="3630295" h="1325879">
                <a:moveTo>
                  <a:pt x="3630168" y="862583"/>
                </a:moveTo>
                <a:lnTo>
                  <a:pt x="3599688" y="862583"/>
                </a:lnTo>
                <a:lnTo>
                  <a:pt x="3599688" y="893063"/>
                </a:lnTo>
                <a:lnTo>
                  <a:pt x="3630168" y="893063"/>
                </a:lnTo>
                <a:lnTo>
                  <a:pt x="3630168" y="862583"/>
                </a:lnTo>
                <a:close/>
              </a:path>
              <a:path w="3630295" h="1325879">
                <a:moveTo>
                  <a:pt x="3630168" y="807719"/>
                </a:moveTo>
                <a:lnTo>
                  <a:pt x="3599688" y="807719"/>
                </a:lnTo>
                <a:lnTo>
                  <a:pt x="3599688" y="835151"/>
                </a:lnTo>
                <a:lnTo>
                  <a:pt x="3630168" y="835151"/>
                </a:lnTo>
                <a:lnTo>
                  <a:pt x="3630168" y="807719"/>
                </a:lnTo>
                <a:close/>
              </a:path>
              <a:path w="3630295" h="1325879">
                <a:moveTo>
                  <a:pt x="3630168" y="749807"/>
                </a:moveTo>
                <a:lnTo>
                  <a:pt x="3599688" y="749807"/>
                </a:lnTo>
                <a:lnTo>
                  <a:pt x="3599688" y="777239"/>
                </a:lnTo>
                <a:lnTo>
                  <a:pt x="3630168" y="777239"/>
                </a:lnTo>
                <a:lnTo>
                  <a:pt x="3630168" y="749807"/>
                </a:lnTo>
                <a:close/>
              </a:path>
              <a:path w="3630295" h="1325879">
                <a:moveTo>
                  <a:pt x="3630168" y="691895"/>
                </a:moveTo>
                <a:lnTo>
                  <a:pt x="3599688" y="691895"/>
                </a:lnTo>
                <a:lnTo>
                  <a:pt x="3599688" y="722376"/>
                </a:lnTo>
                <a:lnTo>
                  <a:pt x="3630168" y="722376"/>
                </a:lnTo>
                <a:lnTo>
                  <a:pt x="3630168" y="691895"/>
                </a:lnTo>
                <a:close/>
              </a:path>
              <a:path w="3630295" h="1325879">
                <a:moveTo>
                  <a:pt x="3630168" y="633983"/>
                </a:moveTo>
                <a:lnTo>
                  <a:pt x="3599688" y="633983"/>
                </a:lnTo>
                <a:lnTo>
                  <a:pt x="3599688" y="664463"/>
                </a:lnTo>
                <a:lnTo>
                  <a:pt x="3630168" y="664463"/>
                </a:lnTo>
                <a:lnTo>
                  <a:pt x="3630168" y="633983"/>
                </a:lnTo>
                <a:close/>
              </a:path>
              <a:path w="3630295" h="1325879">
                <a:moveTo>
                  <a:pt x="3630168" y="579119"/>
                </a:moveTo>
                <a:lnTo>
                  <a:pt x="3599688" y="579119"/>
                </a:lnTo>
                <a:lnTo>
                  <a:pt x="3599688" y="606551"/>
                </a:lnTo>
                <a:lnTo>
                  <a:pt x="3630168" y="606551"/>
                </a:lnTo>
                <a:lnTo>
                  <a:pt x="3630168" y="579119"/>
                </a:lnTo>
                <a:close/>
              </a:path>
              <a:path w="3630295" h="1325879">
                <a:moveTo>
                  <a:pt x="3630168" y="521207"/>
                </a:moveTo>
                <a:lnTo>
                  <a:pt x="3599688" y="521207"/>
                </a:lnTo>
                <a:lnTo>
                  <a:pt x="3599688" y="548639"/>
                </a:lnTo>
                <a:lnTo>
                  <a:pt x="3630168" y="548639"/>
                </a:lnTo>
                <a:lnTo>
                  <a:pt x="3630168" y="521207"/>
                </a:lnTo>
                <a:close/>
              </a:path>
              <a:path w="3630295" h="1325879">
                <a:moveTo>
                  <a:pt x="3630168" y="463295"/>
                </a:moveTo>
                <a:lnTo>
                  <a:pt x="3599688" y="463295"/>
                </a:lnTo>
                <a:lnTo>
                  <a:pt x="3599688" y="493775"/>
                </a:lnTo>
                <a:lnTo>
                  <a:pt x="3630168" y="493775"/>
                </a:lnTo>
                <a:lnTo>
                  <a:pt x="3630168" y="463295"/>
                </a:lnTo>
                <a:close/>
              </a:path>
              <a:path w="3630295" h="1325879">
                <a:moveTo>
                  <a:pt x="3630168" y="405383"/>
                </a:moveTo>
                <a:lnTo>
                  <a:pt x="3599688" y="405383"/>
                </a:lnTo>
                <a:lnTo>
                  <a:pt x="3599688" y="435863"/>
                </a:lnTo>
                <a:lnTo>
                  <a:pt x="3630168" y="435863"/>
                </a:lnTo>
                <a:lnTo>
                  <a:pt x="3630168" y="405383"/>
                </a:lnTo>
                <a:close/>
              </a:path>
              <a:path w="3630295" h="1325879">
                <a:moveTo>
                  <a:pt x="3630168" y="350519"/>
                </a:moveTo>
                <a:lnTo>
                  <a:pt x="3599688" y="350519"/>
                </a:lnTo>
                <a:lnTo>
                  <a:pt x="3599688" y="377951"/>
                </a:lnTo>
                <a:lnTo>
                  <a:pt x="3630168" y="377951"/>
                </a:lnTo>
                <a:lnTo>
                  <a:pt x="3630168" y="350519"/>
                </a:lnTo>
                <a:close/>
              </a:path>
              <a:path w="3630295" h="1325879">
                <a:moveTo>
                  <a:pt x="3630168" y="292607"/>
                </a:moveTo>
                <a:lnTo>
                  <a:pt x="3599688" y="292607"/>
                </a:lnTo>
                <a:lnTo>
                  <a:pt x="3599688" y="320039"/>
                </a:lnTo>
                <a:lnTo>
                  <a:pt x="3630168" y="320039"/>
                </a:lnTo>
                <a:lnTo>
                  <a:pt x="3630168" y="292607"/>
                </a:lnTo>
                <a:close/>
              </a:path>
              <a:path w="3630295" h="1325879">
                <a:moveTo>
                  <a:pt x="3630168" y="234695"/>
                </a:moveTo>
                <a:lnTo>
                  <a:pt x="3599688" y="234695"/>
                </a:lnTo>
                <a:lnTo>
                  <a:pt x="3599688" y="265175"/>
                </a:lnTo>
                <a:lnTo>
                  <a:pt x="3630168" y="265175"/>
                </a:lnTo>
                <a:lnTo>
                  <a:pt x="3630168" y="234695"/>
                </a:lnTo>
                <a:close/>
              </a:path>
              <a:path w="3630295" h="1325879">
                <a:moveTo>
                  <a:pt x="3630168" y="176783"/>
                </a:moveTo>
                <a:lnTo>
                  <a:pt x="3599688" y="176783"/>
                </a:lnTo>
                <a:lnTo>
                  <a:pt x="3599688" y="207263"/>
                </a:lnTo>
                <a:lnTo>
                  <a:pt x="3630168" y="207263"/>
                </a:lnTo>
                <a:lnTo>
                  <a:pt x="3630168" y="176783"/>
                </a:lnTo>
                <a:close/>
              </a:path>
              <a:path w="3630295" h="1325879">
                <a:moveTo>
                  <a:pt x="3630168" y="121919"/>
                </a:moveTo>
                <a:lnTo>
                  <a:pt x="3599688" y="121919"/>
                </a:lnTo>
                <a:lnTo>
                  <a:pt x="3599688" y="149351"/>
                </a:lnTo>
                <a:lnTo>
                  <a:pt x="3630168" y="149351"/>
                </a:lnTo>
                <a:lnTo>
                  <a:pt x="3630168" y="121919"/>
                </a:lnTo>
                <a:close/>
              </a:path>
              <a:path w="3630295" h="1325879">
                <a:moveTo>
                  <a:pt x="3630168" y="64007"/>
                </a:moveTo>
                <a:lnTo>
                  <a:pt x="3599688" y="64007"/>
                </a:lnTo>
                <a:lnTo>
                  <a:pt x="3599688" y="91439"/>
                </a:lnTo>
                <a:lnTo>
                  <a:pt x="3630168" y="91439"/>
                </a:lnTo>
                <a:lnTo>
                  <a:pt x="3630168" y="64007"/>
                </a:lnTo>
                <a:close/>
              </a:path>
            </a:pathLst>
          </a:custGeom>
          <a:solidFill>
            <a:srgbClr val="7F7F7F"/>
          </a:solidFill>
        </p:spPr>
        <p:txBody>
          <a:bodyPr wrap="square" lIns="0" tIns="0" rIns="0" bIns="0" rtlCol="0"/>
          <a:lstStyle/>
          <a:p>
            <a:endParaRPr/>
          </a:p>
        </p:txBody>
      </p:sp>
      <p:sp>
        <p:nvSpPr>
          <p:cNvPr id="12" name="object 12"/>
          <p:cNvSpPr txBox="1"/>
          <p:nvPr/>
        </p:nvSpPr>
        <p:spPr>
          <a:xfrm>
            <a:off x="8495837" y="4625173"/>
            <a:ext cx="1939702"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Not allowed</a:t>
            </a:r>
            <a:r>
              <a:rPr sz="2400" spc="-6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13" name="object 13"/>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482175" y="1926495"/>
            <a:ext cx="9227648" cy="4369786"/>
          </a:xfrm>
          <a:prstGeom prst="rect">
            <a:avLst/>
          </a:prstGeom>
        </p:spPr>
        <p:txBody>
          <a:bodyPr vert="horz" wrap="square" lIns="0" tIns="100965" rIns="0" bIns="0" rtlCol="0">
            <a:spAutoFit/>
          </a:bodyPr>
          <a:lstStyle/>
          <a:p>
            <a:pPr marL="493395" indent="-469900">
              <a:lnSpc>
                <a:spcPct val="100000"/>
              </a:lnSpc>
              <a:spcBef>
                <a:spcPts val="795"/>
              </a:spcBef>
              <a:buClr>
                <a:srgbClr val="660000"/>
              </a:buClr>
              <a:buSzPct val="71428"/>
              <a:buFont typeface="Wingdings"/>
              <a:buChar char=""/>
              <a:tabLst>
                <a:tab pos="493395" algn="l"/>
                <a:tab pos="494030" algn="l"/>
              </a:tabLst>
            </a:pPr>
            <a:r>
              <a:rPr sz="2800" spc="-5" dirty="0"/>
              <a:t>Multi-pass</a:t>
            </a:r>
            <a:r>
              <a:rPr sz="2800" dirty="0"/>
              <a:t> </a:t>
            </a:r>
            <a:r>
              <a:rPr sz="2800" spc="-10" dirty="0"/>
              <a:t>assemblers</a:t>
            </a:r>
            <a:endParaRPr sz="2800"/>
          </a:p>
          <a:p>
            <a:pPr marL="932180" lvl="1" indent="-436245">
              <a:lnSpc>
                <a:spcPct val="100000"/>
              </a:lnSpc>
              <a:spcBef>
                <a:spcPts val="595"/>
              </a:spcBef>
              <a:buClr>
                <a:srgbClr val="999966"/>
              </a:buClr>
              <a:buSzPct val="75000"/>
              <a:buFont typeface="Wingdings"/>
              <a:buChar char=""/>
              <a:tabLst>
                <a:tab pos="932180" algn="l"/>
                <a:tab pos="932815" algn="l"/>
              </a:tabLst>
            </a:pPr>
            <a:r>
              <a:rPr sz="2400" spc="-5" dirty="0">
                <a:latin typeface="Times New Roman"/>
                <a:cs typeface="Times New Roman"/>
              </a:rPr>
              <a:t>Eliminate </a:t>
            </a:r>
            <a:r>
              <a:rPr sz="2400" dirty="0">
                <a:latin typeface="Times New Roman"/>
                <a:cs typeface="Times New Roman"/>
              </a:rPr>
              <a:t>the </a:t>
            </a:r>
            <a:r>
              <a:rPr sz="2400" spc="-5" dirty="0">
                <a:latin typeface="Times New Roman"/>
                <a:cs typeface="Times New Roman"/>
              </a:rPr>
              <a:t>restriction </a:t>
            </a:r>
            <a:r>
              <a:rPr sz="2400" dirty="0">
                <a:latin typeface="Times New Roman"/>
                <a:cs typeface="Times New Roman"/>
              </a:rPr>
              <a:t>on </a:t>
            </a:r>
            <a:r>
              <a:rPr sz="2400" spc="-5" dirty="0">
                <a:latin typeface="Times New Roman"/>
                <a:cs typeface="Times New Roman"/>
              </a:rPr>
              <a:t>EQU and</a:t>
            </a:r>
            <a:r>
              <a:rPr sz="2400" spc="-40" dirty="0">
                <a:latin typeface="Times New Roman"/>
                <a:cs typeface="Times New Roman"/>
              </a:rPr>
              <a:t> </a:t>
            </a:r>
            <a:r>
              <a:rPr sz="2400" dirty="0">
                <a:latin typeface="Times New Roman"/>
                <a:cs typeface="Times New Roman"/>
              </a:rPr>
              <a:t>ORG</a:t>
            </a:r>
            <a:endParaRPr sz="2400">
              <a:latin typeface="Times New Roman"/>
              <a:cs typeface="Times New Roman"/>
            </a:endParaRPr>
          </a:p>
          <a:p>
            <a:pPr marL="932180" marR="1050925" lvl="1" indent="-436245">
              <a:lnSpc>
                <a:spcPct val="100000"/>
              </a:lnSpc>
              <a:spcBef>
                <a:spcPts val="575"/>
              </a:spcBef>
              <a:buClr>
                <a:srgbClr val="999966"/>
              </a:buClr>
              <a:buSzPct val="75000"/>
              <a:buFont typeface="Wingdings"/>
              <a:buChar char=""/>
              <a:tabLst>
                <a:tab pos="932180" algn="l"/>
                <a:tab pos="932815" algn="l"/>
              </a:tabLst>
            </a:pPr>
            <a:r>
              <a:rPr sz="2400" spc="-5" dirty="0">
                <a:latin typeface="Times New Roman"/>
                <a:cs typeface="Times New Roman"/>
              </a:rPr>
              <a:t>Make </a:t>
            </a:r>
            <a:r>
              <a:rPr sz="2400" spc="-10" dirty="0">
                <a:latin typeface="Times New Roman"/>
                <a:cs typeface="Times New Roman"/>
              </a:rPr>
              <a:t>as </a:t>
            </a:r>
            <a:r>
              <a:rPr sz="2400" spc="5" dirty="0">
                <a:latin typeface="Times New Roman"/>
                <a:cs typeface="Times New Roman"/>
              </a:rPr>
              <a:t>many </a:t>
            </a:r>
            <a:r>
              <a:rPr sz="2400" spc="-5" dirty="0">
                <a:latin typeface="Times New Roman"/>
                <a:cs typeface="Times New Roman"/>
              </a:rPr>
              <a:t>passes </a:t>
            </a:r>
            <a:r>
              <a:rPr sz="2400" spc="-10" dirty="0">
                <a:latin typeface="Times New Roman"/>
                <a:cs typeface="Times New Roman"/>
              </a:rPr>
              <a:t>as are </a:t>
            </a:r>
            <a:r>
              <a:rPr sz="2400" spc="-5" dirty="0">
                <a:latin typeface="Times New Roman"/>
                <a:cs typeface="Times New Roman"/>
              </a:rPr>
              <a:t>needed </a:t>
            </a:r>
            <a:r>
              <a:rPr sz="2400" dirty="0">
                <a:latin typeface="Times New Roman"/>
                <a:cs typeface="Times New Roman"/>
              </a:rPr>
              <a:t>to </a:t>
            </a:r>
            <a:r>
              <a:rPr sz="2400" spc="-5" dirty="0">
                <a:latin typeface="Times New Roman"/>
                <a:cs typeface="Times New Roman"/>
              </a:rPr>
              <a:t>process </a:t>
            </a:r>
            <a:r>
              <a:rPr sz="2400" dirty="0">
                <a:latin typeface="Times New Roman"/>
                <a:cs typeface="Times New Roman"/>
              </a:rPr>
              <a:t>the  </a:t>
            </a:r>
            <a:r>
              <a:rPr sz="2400" spc="-5" dirty="0">
                <a:latin typeface="Times New Roman"/>
                <a:cs typeface="Times New Roman"/>
              </a:rPr>
              <a:t>definitions </a:t>
            </a:r>
            <a:r>
              <a:rPr sz="2400" dirty="0">
                <a:latin typeface="Times New Roman"/>
                <a:cs typeface="Times New Roman"/>
              </a:rPr>
              <a:t>of</a:t>
            </a:r>
            <a:r>
              <a:rPr sz="2400" spc="-10" dirty="0">
                <a:latin typeface="Times New Roman"/>
                <a:cs typeface="Times New Roman"/>
              </a:rPr>
              <a:t> symbols.</a:t>
            </a:r>
            <a:endParaRPr sz="2400">
              <a:latin typeface="Times New Roman"/>
              <a:cs typeface="Times New Roman"/>
            </a:endParaRPr>
          </a:p>
          <a:p>
            <a:pPr marL="493395" indent="-469900">
              <a:lnSpc>
                <a:spcPct val="100000"/>
              </a:lnSpc>
              <a:spcBef>
                <a:spcPts val="655"/>
              </a:spcBef>
              <a:buClr>
                <a:srgbClr val="660000"/>
              </a:buClr>
              <a:buSzPct val="71428"/>
              <a:buFont typeface="Wingdings"/>
              <a:buChar char=""/>
              <a:tabLst>
                <a:tab pos="493395" algn="l"/>
                <a:tab pos="494030" algn="l"/>
              </a:tabLst>
            </a:pPr>
            <a:r>
              <a:rPr sz="2800" spc="-5" dirty="0"/>
              <a:t>Implementation</a:t>
            </a:r>
            <a:endParaRPr sz="2800"/>
          </a:p>
          <a:p>
            <a:pPr marL="932180" marR="45720" lvl="1" indent="-436245">
              <a:lnSpc>
                <a:spcPct val="100000"/>
              </a:lnSpc>
              <a:spcBef>
                <a:spcPts val="570"/>
              </a:spcBef>
              <a:buClr>
                <a:srgbClr val="999966"/>
              </a:buClr>
              <a:buSzPct val="75000"/>
              <a:buFont typeface="Wingdings"/>
              <a:buChar char=""/>
              <a:tabLst>
                <a:tab pos="932180" algn="l"/>
                <a:tab pos="932815" algn="l"/>
              </a:tabLst>
            </a:pPr>
            <a:r>
              <a:rPr sz="2400" dirty="0">
                <a:latin typeface="Times New Roman"/>
                <a:cs typeface="Times New Roman"/>
              </a:rPr>
              <a:t>To </a:t>
            </a:r>
            <a:r>
              <a:rPr sz="2400" spc="-5" dirty="0">
                <a:latin typeface="Times New Roman"/>
                <a:cs typeface="Times New Roman"/>
              </a:rPr>
              <a:t>facilitate </a:t>
            </a:r>
            <a:r>
              <a:rPr sz="2400" spc="-10" dirty="0">
                <a:latin typeface="Times New Roman"/>
                <a:cs typeface="Times New Roman"/>
              </a:rPr>
              <a:t>symbol </a:t>
            </a:r>
            <a:r>
              <a:rPr sz="2400" spc="-5" dirty="0">
                <a:latin typeface="Times New Roman"/>
                <a:cs typeface="Times New Roman"/>
              </a:rPr>
              <a:t>evaluation, </a:t>
            </a:r>
            <a:r>
              <a:rPr sz="2400" dirty="0">
                <a:latin typeface="Times New Roman"/>
                <a:cs typeface="Times New Roman"/>
              </a:rPr>
              <a:t>in </a:t>
            </a:r>
            <a:r>
              <a:rPr sz="2400" spc="-5" dirty="0">
                <a:latin typeface="Times New Roman"/>
                <a:cs typeface="Times New Roman"/>
              </a:rPr>
              <a:t>SYMTAB, each </a:t>
            </a:r>
            <a:r>
              <a:rPr sz="2400" dirty="0">
                <a:latin typeface="Times New Roman"/>
                <a:cs typeface="Times New Roman"/>
              </a:rPr>
              <a:t>entry  must </a:t>
            </a:r>
            <a:r>
              <a:rPr sz="2400" spc="-10" dirty="0">
                <a:latin typeface="Times New Roman"/>
                <a:cs typeface="Times New Roman"/>
              </a:rPr>
              <a:t>indicates </a:t>
            </a:r>
            <a:r>
              <a:rPr sz="2400" b="1" i="1" spc="-5" dirty="0">
                <a:latin typeface="Times New Roman"/>
                <a:cs typeface="Times New Roman"/>
              </a:rPr>
              <a:t>which symbols are dependent </a:t>
            </a:r>
            <a:r>
              <a:rPr sz="2400" b="1" i="1" dirty="0">
                <a:latin typeface="Times New Roman"/>
                <a:cs typeface="Times New Roman"/>
              </a:rPr>
              <a:t>on the </a:t>
            </a:r>
            <a:r>
              <a:rPr sz="2400" b="1" i="1" spc="-5" dirty="0">
                <a:latin typeface="Times New Roman"/>
                <a:cs typeface="Times New Roman"/>
              </a:rPr>
              <a:t>values  </a:t>
            </a:r>
            <a:r>
              <a:rPr sz="2400" b="1" i="1" dirty="0">
                <a:latin typeface="Times New Roman"/>
                <a:cs typeface="Times New Roman"/>
              </a:rPr>
              <a:t>of</a:t>
            </a:r>
            <a:r>
              <a:rPr sz="2400" b="1" i="1" spc="-5" dirty="0">
                <a:latin typeface="Times New Roman"/>
                <a:cs typeface="Times New Roman"/>
              </a:rPr>
              <a:t> </a:t>
            </a:r>
            <a:r>
              <a:rPr sz="2400" b="1" i="1" dirty="0">
                <a:latin typeface="Times New Roman"/>
                <a:cs typeface="Times New Roman"/>
              </a:rPr>
              <a:t>it</a:t>
            </a:r>
            <a:endParaRPr sz="2400" b="1">
              <a:latin typeface="Times New Roman"/>
              <a:cs typeface="Times New Roman"/>
            </a:endParaRPr>
          </a:p>
          <a:p>
            <a:pPr marL="932180" marR="650240" lvl="1" indent="-436245">
              <a:lnSpc>
                <a:spcPct val="100000"/>
              </a:lnSpc>
              <a:spcBef>
                <a:spcPts val="575"/>
              </a:spcBef>
              <a:buClr>
                <a:srgbClr val="999966"/>
              </a:buClr>
              <a:buSzPct val="75000"/>
              <a:buFont typeface="Wingdings"/>
              <a:buChar char=""/>
              <a:tabLst>
                <a:tab pos="932180" algn="l"/>
                <a:tab pos="932815" algn="l"/>
              </a:tabLst>
            </a:pPr>
            <a:r>
              <a:rPr sz="2400" spc="-5" dirty="0">
                <a:latin typeface="Times New Roman"/>
                <a:cs typeface="Times New Roman"/>
              </a:rPr>
              <a:t>Each </a:t>
            </a:r>
            <a:r>
              <a:rPr sz="2400" spc="5" dirty="0">
                <a:latin typeface="Times New Roman"/>
                <a:cs typeface="Times New Roman"/>
              </a:rPr>
              <a:t>entry </a:t>
            </a:r>
            <a:r>
              <a:rPr sz="2400" spc="-5" dirty="0">
                <a:latin typeface="Times New Roman"/>
                <a:cs typeface="Times New Roman"/>
              </a:rPr>
              <a:t>keeps </a:t>
            </a:r>
            <a:r>
              <a:rPr sz="2400" dirty="0">
                <a:latin typeface="Times New Roman"/>
                <a:cs typeface="Times New Roman"/>
              </a:rPr>
              <a:t>a </a:t>
            </a:r>
            <a:r>
              <a:rPr sz="2400" i="1" u="sng" spc="-5" dirty="0">
                <a:uFill>
                  <a:solidFill>
                    <a:srgbClr val="000000"/>
                  </a:solidFill>
                </a:uFill>
                <a:latin typeface="Times New Roman"/>
                <a:cs typeface="Times New Roman"/>
              </a:rPr>
              <a:t>linking list</a:t>
            </a:r>
            <a:r>
              <a:rPr sz="2400" i="1" spc="-5" dirty="0">
                <a:latin typeface="Times New Roman"/>
                <a:cs typeface="Times New Roman"/>
              </a:rPr>
              <a:t> </a:t>
            </a:r>
            <a:r>
              <a:rPr sz="2400" dirty="0">
                <a:latin typeface="Times New Roman"/>
                <a:cs typeface="Times New Roman"/>
              </a:rPr>
              <a:t>to </a:t>
            </a:r>
            <a:r>
              <a:rPr sz="2400" spc="-5" dirty="0">
                <a:latin typeface="Times New Roman"/>
                <a:cs typeface="Times New Roman"/>
              </a:rPr>
              <a:t>keep </a:t>
            </a:r>
            <a:r>
              <a:rPr sz="2400" spc="-10" dirty="0">
                <a:latin typeface="Times New Roman"/>
                <a:cs typeface="Times New Roman"/>
              </a:rPr>
              <a:t>track </a:t>
            </a:r>
            <a:r>
              <a:rPr sz="2400" dirty="0">
                <a:latin typeface="Times New Roman"/>
                <a:cs typeface="Times New Roman"/>
              </a:rPr>
              <a:t>of whose  </a:t>
            </a:r>
            <a:r>
              <a:rPr sz="2400" spc="-5" dirty="0">
                <a:latin typeface="Times New Roman"/>
                <a:cs typeface="Times New Roman"/>
              </a:rPr>
              <a:t>symbols</a:t>
            </a:r>
            <a:r>
              <a:rPr sz="2400" spc="-5" dirty="0">
                <a:latin typeface="Arial"/>
                <a:cs typeface="Arial"/>
              </a:rPr>
              <a:t>’ </a:t>
            </a:r>
            <a:r>
              <a:rPr sz="2400" spc="-5" dirty="0">
                <a:latin typeface="Times New Roman"/>
                <a:cs typeface="Times New Roman"/>
              </a:rPr>
              <a:t>value depend </a:t>
            </a:r>
            <a:r>
              <a:rPr sz="2400" spc="10" dirty="0">
                <a:latin typeface="Times New Roman"/>
                <a:cs typeface="Times New Roman"/>
              </a:rPr>
              <a:t>on </a:t>
            </a:r>
            <a:r>
              <a:rPr sz="2400" spc="-5" dirty="0">
                <a:latin typeface="Times New Roman"/>
                <a:cs typeface="Times New Roman"/>
              </a:rPr>
              <a:t>an this</a:t>
            </a:r>
            <a:r>
              <a:rPr sz="2400" spc="-80" dirty="0">
                <a:latin typeface="Times New Roman"/>
                <a:cs typeface="Times New Roman"/>
              </a:rPr>
              <a:t> </a:t>
            </a:r>
            <a:r>
              <a:rPr sz="2400" dirty="0">
                <a:latin typeface="Times New Roman"/>
                <a:cs typeface="Times New Roman"/>
              </a:rPr>
              <a:t>entry</a:t>
            </a:r>
            <a:endParaRPr sz="2400">
              <a:latin typeface="Times New Roman"/>
              <a:cs typeface="Times New Roman"/>
            </a:endParaRPr>
          </a:p>
          <a:p>
            <a:pPr marL="11430" marR="5080" algn="r">
              <a:lnSpc>
                <a:spcPct val="100000"/>
              </a:lnSpc>
              <a:spcBef>
                <a:spcPts val="2145"/>
              </a:spcBef>
            </a:pPr>
            <a:r>
              <a:rPr sz="1000" spc="-10" dirty="0">
                <a:latin typeface="Arial"/>
                <a:cs typeface="Arial"/>
              </a:rPr>
              <a:t>147</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6" name="object 6"/>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5" y="1159061"/>
            <a:ext cx="7917551" cy="688650"/>
          </a:xfrm>
          <a:prstGeom prst="rect">
            <a:avLst/>
          </a:prstGeom>
        </p:spPr>
        <p:txBody>
          <a:bodyPr vert="horz" wrap="square" lIns="0" tIns="11430" rIns="0" bIns="0" rtlCol="0">
            <a:spAutoFit/>
          </a:bodyPr>
          <a:lstStyle/>
          <a:p>
            <a:pPr marL="12700">
              <a:lnSpc>
                <a:spcPct val="100000"/>
              </a:lnSpc>
              <a:spcBef>
                <a:spcPts val="90"/>
              </a:spcBef>
            </a:pPr>
            <a:r>
              <a:rPr sz="4400" spc="-5" dirty="0"/>
              <a:t>Multi-Pass Assemblers</a:t>
            </a:r>
            <a:r>
              <a:rPr sz="4400" spc="-15" dirty="0"/>
              <a:t> </a:t>
            </a:r>
            <a:r>
              <a:rPr sz="4400" dirty="0"/>
              <a:t>(Cont.)</a:t>
            </a:r>
            <a:endParaRPr sz="4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148</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Example </a:t>
            </a:r>
            <a:r>
              <a:rPr spc="5" dirty="0"/>
              <a:t>of </a:t>
            </a:r>
            <a:r>
              <a:rPr spc="-5" dirty="0"/>
              <a:t>Multi-pass Assembler  </a:t>
            </a:r>
            <a:r>
              <a:rPr dirty="0"/>
              <a:t>Operation </a:t>
            </a:r>
            <a:r>
              <a:rPr spc="-5" dirty="0"/>
              <a:t>(fig</a:t>
            </a:r>
            <a:r>
              <a:rPr spc="-20" dirty="0"/>
              <a:t> </a:t>
            </a:r>
            <a:r>
              <a:rPr spc="-5" dirty="0"/>
              <a:t>2.21a)</a:t>
            </a:r>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graphicFrame>
        <p:nvGraphicFramePr>
          <p:cNvPr id="14" name="object 14"/>
          <p:cNvGraphicFramePr>
            <a:graphicFrameLocks noGrp="1"/>
          </p:cNvGraphicFramePr>
          <p:nvPr/>
        </p:nvGraphicFramePr>
        <p:xfrm>
          <a:off x="3314021" y="2874596"/>
          <a:ext cx="4957982" cy="3037360"/>
        </p:xfrm>
        <a:graphic>
          <a:graphicData uri="http://schemas.openxmlformats.org/drawingml/2006/table">
            <a:tbl>
              <a:tblPr firstRow="1" bandRow="1">
                <a:tableStyleId>{2D5ABB26-0587-4C30-8999-92F81FD0307C}</a:tableStyleId>
              </a:tblPr>
              <a:tblGrid>
                <a:gridCol w="1443179"/>
                <a:gridCol w="886492"/>
                <a:gridCol w="2628311"/>
              </a:tblGrid>
              <a:tr h="1357192">
                <a:tc>
                  <a:txBody>
                    <a:bodyPr/>
                    <a:lstStyle/>
                    <a:p>
                      <a:pPr>
                        <a:lnSpc>
                          <a:spcPct val="100000"/>
                        </a:lnSpc>
                        <a:spcBef>
                          <a:spcPts val="15"/>
                        </a:spcBef>
                      </a:pPr>
                      <a:endParaRPr sz="1600">
                        <a:latin typeface="Times New Roman"/>
                        <a:cs typeface="Times New Roman"/>
                      </a:endParaRPr>
                    </a:p>
                    <a:p>
                      <a:pPr marL="97155" marR="31750">
                        <a:lnSpc>
                          <a:spcPct val="100000"/>
                        </a:lnSpc>
                        <a:spcBef>
                          <a:spcPts val="5"/>
                        </a:spcBef>
                      </a:pPr>
                      <a:r>
                        <a:rPr sz="1800" b="1" dirty="0">
                          <a:latin typeface="Times New Roman"/>
                          <a:cs typeface="Times New Roman"/>
                        </a:rPr>
                        <a:t>HALFSZ  </a:t>
                      </a:r>
                      <a:r>
                        <a:rPr sz="1800" b="1" spc="35" dirty="0">
                          <a:latin typeface="Times New Roman"/>
                          <a:cs typeface="Times New Roman"/>
                        </a:rPr>
                        <a:t>M</a:t>
                      </a:r>
                      <a:r>
                        <a:rPr sz="1800" b="1" dirty="0">
                          <a:latin typeface="Times New Roman"/>
                          <a:cs typeface="Times New Roman"/>
                        </a:rPr>
                        <a:t>AX</a:t>
                      </a:r>
                      <a:r>
                        <a:rPr sz="1800" b="1" spc="-10" dirty="0">
                          <a:latin typeface="Times New Roman"/>
                          <a:cs typeface="Times New Roman"/>
                        </a:rPr>
                        <a:t>LE</a:t>
                      </a:r>
                      <a:r>
                        <a:rPr sz="1800" b="1" dirty="0">
                          <a:latin typeface="Times New Roman"/>
                          <a:cs typeface="Times New Roman"/>
                        </a:rPr>
                        <a:t>N  PREVBT</a:t>
                      </a:r>
                      <a:endParaRPr sz="1800">
                        <a:latin typeface="Times New Roman"/>
                        <a:cs typeface="Times New Roman"/>
                      </a:endParaRPr>
                    </a:p>
                  </a:txBody>
                  <a:tcPr marL="0" marR="0" marT="1729" marB="0">
                    <a:lnL w="9525">
                      <a:solidFill>
                        <a:srgbClr val="000000"/>
                      </a:solidFill>
                      <a:prstDash val="solid"/>
                    </a:lnL>
                    <a:lnT w="9525">
                      <a:solidFill>
                        <a:srgbClr val="000000"/>
                      </a:solidFill>
                      <a:prstDash val="solid"/>
                    </a:lnT>
                    <a:solidFill>
                      <a:srgbClr val="CCCC00"/>
                    </a:solidFill>
                  </a:tcPr>
                </a:tc>
                <a:tc>
                  <a:txBody>
                    <a:bodyPr/>
                    <a:lstStyle/>
                    <a:p>
                      <a:pPr>
                        <a:lnSpc>
                          <a:spcPct val="100000"/>
                        </a:lnSpc>
                        <a:spcBef>
                          <a:spcPts val="15"/>
                        </a:spcBef>
                      </a:pPr>
                      <a:endParaRPr sz="1600">
                        <a:latin typeface="Times New Roman"/>
                        <a:cs typeface="Times New Roman"/>
                      </a:endParaRPr>
                    </a:p>
                    <a:p>
                      <a:pPr marL="90805" marR="101600" indent="12065" algn="just">
                        <a:lnSpc>
                          <a:spcPct val="100000"/>
                        </a:lnSpc>
                        <a:spcBef>
                          <a:spcPts val="5"/>
                        </a:spcBef>
                      </a:pPr>
                      <a:r>
                        <a:rPr sz="1800" b="1" spc="-10" dirty="0">
                          <a:latin typeface="Times New Roman"/>
                          <a:cs typeface="Times New Roman"/>
                        </a:rPr>
                        <a:t>EQU  EQU  EQU</a:t>
                      </a:r>
                      <a:endParaRPr sz="1800">
                        <a:latin typeface="Times New Roman"/>
                        <a:cs typeface="Times New Roman"/>
                      </a:endParaRPr>
                    </a:p>
                  </a:txBody>
                  <a:tcPr marL="0" marR="0" marT="1729" marB="0">
                    <a:lnT w="9525">
                      <a:solidFill>
                        <a:srgbClr val="000000"/>
                      </a:solidFill>
                      <a:prstDash val="solid"/>
                    </a:lnT>
                    <a:solidFill>
                      <a:srgbClr val="CCCC00"/>
                    </a:solidFill>
                  </a:tcPr>
                </a:tc>
                <a:tc>
                  <a:txBody>
                    <a:bodyPr/>
                    <a:lstStyle/>
                    <a:p>
                      <a:pPr>
                        <a:lnSpc>
                          <a:spcPct val="100000"/>
                        </a:lnSpc>
                        <a:spcBef>
                          <a:spcPts val="15"/>
                        </a:spcBef>
                      </a:pPr>
                      <a:endParaRPr sz="1600">
                        <a:latin typeface="Times New Roman"/>
                        <a:cs typeface="Times New Roman"/>
                      </a:endParaRPr>
                    </a:p>
                    <a:p>
                      <a:pPr marL="76200" marR="74295" indent="-3175">
                        <a:lnSpc>
                          <a:spcPct val="100000"/>
                        </a:lnSpc>
                        <a:spcBef>
                          <a:spcPts val="5"/>
                        </a:spcBef>
                      </a:pPr>
                      <a:r>
                        <a:rPr sz="1800" b="1" spc="-5">
                          <a:latin typeface="Times New Roman"/>
                          <a:cs typeface="Times New Roman"/>
                        </a:rPr>
                        <a:t>MAXLEN/2  </a:t>
                      </a:r>
                      <a:endParaRPr lang="en-US" sz="1800" b="1" spc="-5" dirty="0" smtClean="0">
                        <a:latin typeface="Times New Roman"/>
                        <a:cs typeface="Times New Roman"/>
                      </a:endParaRPr>
                    </a:p>
                    <a:p>
                      <a:pPr marL="76200" marR="74295" indent="-3175">
                        <a:lnSpc>
                          <a:spcPct val="100000"/>
                        </a:lnSpc>
                        <a:spcBef>
                          <a:spcPts val="5"/>
                        </a:spcBef>
                      </a:pPr>
                      <a:r>
                        <a:rPr sz="1800" b="1" spc="15" smtClean="0">
                          <a:latin typeface="Times New Roman"/>
                          <a:cs typeface="Times New Roman"/>
                        </a:rPr>
                        <a:t>B</a:t>
                      </a:r>
                      <a:r>
                        <a:rPr sz="1800" b="1" smtClean="0">
                          <a:latin typeface="Times New Roman"/>
                          <a:cs typeface="Times New Roman"/>
                        </a:rPr>
                        <a:t>U</a:t>
                      </a:r>
                      <a:r>
                        <a:rPr sz="1800" b="1" spc="5" smtClean="0">
                          <a:latin typeface="Times New Roman"/>
                          <a:cs typeface="Times New Roman"/>
                        </a:rPr>
                        <a:t>F</a:t>
                      </a:r>
                      <a:r>
                        <a:rPr sz="1800" b="1" spc="-10" smtClean="0">
                          <a:latin typeface="Times New Roman"/>
                          <a:cs typeface="Times New Roman"/>
                        </a:rPr>
                        <a:t>E</a:t>
                      </a:r>
                      <a:r>
                        <a:rPr sz="1800" b="1" smtClean="0">
                          <a:latin typeface="Times New Roman"/>
                          <a:cs typeface="Times New Roman"/>
                        </a:rPr>
                        <a:t>ND</a:t>
                      </a:r>
                      <a:r>
                        <a:rPr lang="en-US" sz="1800" b="1" dirty="0" smtClean="0">
                          <a:latin typeface="Times New Roman"/>
                          <a:cs typeface="Times New Roman"/>
                        </a:rPr>
                        <a:t> </a:t>
                      </a:r>
                      <a:r>
                        <a:rPr sz="1800" b="1" spc="5" smtClean="0">
                          <a:latin typeface="Times New Roman"/>
                          <a:cs typeface="Times New Roman"/>
                        </a:rPr>
                        <a:t>-</a:t>
                      </a:r>
                      <a:r>
                        <a:rPr lang="en-US" sz="1800" b="1" spc="5" dirty="0" smtClean="0">
                          <a:latin typeface="Times New Roman"/>
                          <a:cs typeface="Times New Roman"/>
                        </a:rPr>
                        <a:t> </a:t>
                      </a:r>
                      <a:r>
                        <a:rPr sz="1800" b="1" spc="15" smtClean="0">
                          <a:latin typeface="Times New Roman"/>
                          <a:cs typeface="Times New Roman"/>
                        </a:rPr>
                        <a:t>B</a:t>
                      </a:r>
                      <a:r>
                        <a:rPr sz="1800" b="1" smtClean="0">
                          <a:latin typeface="Times New Roman"/>
                          <a:cs typeface="Times New Roman"/>
                        </a:rPr>
                        <a:t>U</a:t>
                      </a:r>
                      <a:r>
                        <a:rPr sz="1800" b="1" spc="5" smtClean="0">
                          <a:latin typeface="Times New Roman"/>
                          <a:cs typeface="Times New Roman"/>
                        </a:rPr>
                        <a:t>F</a:t>
                      </a:r>
                      <a:r>
                        <a:rPr sz="1800" b="1" spc="30" smtClean="0">
                          <a:latin typeface="Times New Roman"/>
                          <a:cs typeface="Times New Roman"/>
                        </a:rPr>
                        <a:t>F</a:t>
                      </a:r>
                      <a:r>
                        <a:rPr sz="1800" b="1" spc="-10" smtClean="0">
                          <a:latin typeface="Times New Roman"/>
                          <a:cs typeface="Times New Roman"/>
                        </a:rPr>
                        <a:t>ER  </a:t>
                      </a:r>
                      <a:endParaRPr lang="en-US" sz="1800" b="1" spc="-10" dirty="0" smtClean="0">
                        <a:latin typeface="Times New Roman"/>
                        <a:cs typeface="Times New Roman"/>
                      </a:endParaRPr>
                    </a:p>
                    <a:p>
                      <a:pPr marL="76200" marR="74295" indent="-3175">
                        <a:lnSpc>
                          <a:spcPct val="100000"/>
                        </a:lnSpc>
                        <a:spcBef>
                          <a:spcPts val="5"/>
                        </a:spcBef>
                      </a:pPr>
                      <a:r>
                        <a:rPr sz="1800" b="1" smtClean="0">
                          <a:latin typeface="Times New Roman"/>
                          <a:cs typeface="Times New Roman"/>
                        </a:rPr>
                        <a:t>BUFFER</a:t>
                      </a:r>
                      <a:r>
                        <a:rPr lang="en-US" sz="1800" b="1" dirty="0" smtClean="0">
                          <a:latin typeface="Times New Roman"/>
                          <a:cs typeface="Times New Roman"/>
                        </a:rPr>
                        <a:t> </a:t>
                      </a:r>
                      <a:r>
                        <a:rPr sz="1800" b="1" smtClean="0">
                          <a:latin typeface="Times New Roman"/>
                          <a:cs typeface="Times New Roman"/>
                        </a:rPr>
                        <a:t>-</a:t>
                      </a:r>
                      <a:r>
                        <a:rPr lang="en-US" sz="1800" b="1" dirty="0" smtClean="0">
                          <a:latin typeface="Times New Roman"/>
                          <a:cs typeface="Times New Roman"/>
                        </a:rPr>
                        <a:t> </a:t>
                      </a:r>
                      <a:r>
                        <a:rPr sz="1800" b="1" smtClean="0">
                          <a:latin typeface="Times New Roman"/>
                          <a:cs typeface="Times New Roman"/>
                        </a:rPr>
                        <a:t>1</a:t>
                      </a:r>
                      <a:endParaRPr sz="1800">
                        <a:latin typeface="Times New Roman"/>
                        <a:cs typeface="Times New Roman"/>
                      </a:endParaRPr>
                    </a:p>
                  </a:txBody>
                  <a:tcPr marL="0" marR="0" marT="1729" marB="0">
                    <a:lnR w="9525">
                      <a:solidFill>
                        <a:srgbClr val="000000"/>
                      </a:solidFill>
                      <a:prstDash val="solid"/>
                    </a:lnR>
                    <a:lnT w="9525">
                      <a:solidFill>
                        <a:srgbClr val="000000"/>
                      </a:solidFill>
                      <a:prstDash val="solid"/>
                    </a:lnT>
                    <a:solidFill>
                      <a:srgbClr val="CCCC00"/>
                    </a:solidFill>
                  </a:tcPr>
                </a:tc>
              </a:tr>
              <a:tr h="292100">
                <a:tc>
                  <a:txBody>
                    <a:bodyPr/>
                    <a:lstStyle/>
                    <a:p>
                      <a:pPr marR="83820" algn="ctr">
                        <a:lnSpc>
                          <a:spcPts val="2270"/>
                        </a:lnSpc>
                      </a:pPr>
                      <a:r>
                        <a:rPr sz="1800" b="1" dirty="0">
                          <a:latin typeface="Times New Roman"/>
                          <a:cs typeface="Times New Roman"/>
                        </a:rPr>
                        <a:t>.</a:t>
                      </a:r>
                      <a:endParaRPr sz="18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700">
                        <a:latin typeface="Times New Roman"/>
                        <a:cs typeface="Times New Roman"/>
                      </a:endParaRPr>
                    </a:p>
                  </a:txBody>
                  <a:tcPr marL="0" marR="0" marT="0" marB="0">
                    <a:solidFill>
                      <a:srgbClr val="CCCC00"/>
                    </a:solidFill>
                  </a:tcPr>
                </a:tc>
                <a:tc>
                  <a:txBody>
                    <a:bodyPr/>
                    <a:lstStyle/>
                    <a:p>
                      <a:pPr>
                        <a:lnSpc>
                          <a:spcPct val="100000"/>
                        </a:lnSpc>
                      </a:pPr>
                      <a:endParaRPr sz="1700">
                        <a:latin typeface="Times New Roman"/>
                        <a:cs typeface="Times New Roman"/>
                      </a:endParaRPr>
                    </a:p>
                  </a:txBody>
                  <a:tcPr marL="0" marR="0" marT="0" marB="0">
                    <a:lnR w="9525">
                      <a:solidFill>
                        <a:srgbClr val="000000"/>
                      </a:solidFill>
                      <a:prstDash val="solid"/>
                    </a:lnR>
                    <a:solidFill>
                      <a:srgbClr val="CCCC00"/>
                    </a:solidFill>
                  </a:tcPr>
                </a:tc>
              </a:tr>
              <a:tr h="292100">
                <a:tc>
                  <a:txBody>
                    <a:bodyPr/>
                    <a:lstStyle/>
                    <a:p>
                      <a:pPr marR="83820" algn="ctr">
                        <a:lnSpc>
                          <a:spcPts val="2270"/>
                        </a:lnSpc>
                      </a:pPr>
                      <a:r>
                        <a:rPr sz="1800" b="1" dirty="0">
                          <a:latin typeface="Times New Roman"/>
                          <a:cs typeface="Times New Roman"/>
                        </a:rPr>
                        <a:t>.</a:t>
                      </a:r>
                      <a:endParaRPr sz="18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700">
                        <a:latin typeface="Times New Roman"/>
                        <a:cs typeface="Times New Roman"/>
                      </a:endParaRPr>
                    </a:p>
                  </a:txBody>
                  <a:tcPr marL="0" marR="0" marT="0" marB="0">
                    <a:solidFill>
                      <a:srgbClr val="CCCC00"/>
                    </a:solidFill>
                  </a:tcPr>
                </a:tc>
                <a:tc>
                  <a:txBody>
                    <a:bodyPr/>
                    <a:lstStyle/>
                    <a:p>
                      <a:pPr>
                        <a:lnSpc>
                          <a:spcPct val="100000"/>
                        </a:lnSpc>
                      </a:pPr>
                      <a:endParaRPr sz="1700">
                        <a:latin typeface="Times New Roman"/>
                        <a:cs typeface="Times New Roman"/>
                      </a:endParaRPr>
                    </a:p>
                  </a:txBody>
                  <a:tcPr marL="0" marR="0" marT="0" marB="0">
                    <a:lnR w="9525">
                      <a:solidFill>
                        <a:srgbClr val="000000"/>
                      </a:solidFill>
                      <a:prstDash val="solid"/>
                    </a:lnR>
                    <a:solidFill>
                      <a:srgbClr val="CCCC00"/>
                    </a:solidFill>
                  </a:tcPr>
                </a:tc>
              </a:tr>
              <a:tr h="292100">
                <a:tc>
                  <a:txBody>
                    <a:bodyPr/>
                    <a:lstStyle/>
                    <a:p>
                      <a:pPr marR="83820" algn="ctr">
                        <a:lnSpc>
                          <a:spcPts val="2270"/>
                        </a:lnSpc>
                      </a:pPr>
                      <a:r>
                        <a:rPr sz="1800" b="1" dirty="0">
                          <a:latin typeface="Times New Roman"/>
                          <a:cs typeface="Times New Roman"/>
                        </a:rPr>
                        <a:t>.</a:t>
                      </a:r>
                      <a:endParaRPr sz="18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700">
                        <a:latin typeface="Times New Roman"/>
                        <a:cs typeface="Times New Roman"/>
                      </a:endParaRPr>
                    </a:p>
                  </a:txBody>
                  <a:tcPr marL="0" marR="0" marT="0" marB="0">
                    <a:solidFill>
                      <a:srgbClr val="CCCC00"/>
                    </a:solidFill>
                  </a:tcPr>
                </a:tc>
                <a:tc>
                  <a:txBody>
                    <a:bodyPr/>
                    <a:lstStyle/>
                    <a:p>
                      <a:pPr>
                        <a:lnSpc>
                          <a:spcPct val="100000"/>
                        </a:lnSpc>
                      </a:pPr>
                      <a:endParaRPr sz="1700">
                        <a:latin typeface="Times New Roman"/>
                        <a:cs typeface="Times New Roman"/>
                      </a:endParaRPr>
                    </a:p>
                  </a:txBody>
                  <a:tcPr marL="0" marR="0" marT="0" marB="0">
                    <a:lnR w="9525">
                      <a:solidFill>
                        <a:srgbClr val="000000"/>
                      </a:solidFill>
                      <a:prstDash val="solid"/>
                    </a:lnR>
                    <a:solidFill>
                      <a:srgbClr val="CCCC00"/>
                    </a:solidFill>
                  </a:tcPr>
                </a:tc>
              </a:tr>
              <a:tr h="292100">
                <a:tc>
                  <a:txBody>
                    <a:bodyPr/>
                    <a:lstStyle/>
                    <a:p>
                      <a:pPr marR="46990" algn="ctr">
                        <a:lnSpc>
                          <a:spcPts val="2270"/>
                        </a:lnSpc>
                      </a:pPr>
                      <a:r>
                        <a:rPr sz="1800" b="1" spc="-5" dirty="0">
                          <a:latin typeface="Times New Roman"/>
                          <a:cs typeface="Times New Roman"/>
                        </a:rPr>
                        <a:t>BUFFER</a:t>
                      </a:r>
                      <a:endParaRPr sz="18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marR="26034" algn="ctr">
                        <a:lnSpc>
                          <a:spcPts val="2270"/>
                        </a:lnSpc>
                      </a:pPr>
                      <a:r>
                        <a:rPr sz="1800" b="1" spc="-5" dirty="0">
                          <a:latin typeface="Times New Roman"/>
                          <a:cs typeface="Times New Roman"/>
                        </a:rPr>
                        <a:t>RESB</a:t>
                      </a:r>
                      <a:endParaRPr sz="1800">
                        <a:latin typeface="Times New Roman"/>
                        <a:cs typeface="Times New Roman"/>
                      </a:endParaRPr>
                    </a:p>
                  </a:txBody>
                  <a:tcPr marL="0" marR="0" marT="0" marB="0">
                    <a:solidFill>
                      <a:srgbClr val="CCCC00"/>
                    </a:solidFill>
                  </a:tcPr>
                </a:tc>
                <a:tc>
                  <a:txBody>
                    <a:bodyPr/>
                    <a:lstStyle/>
                    <a:p>
                      <a:pPr marL="183515">
                        <a:lnSpc>
                          <a:spcPts val="2270"/>
                        </a:lnSpc>
                      </a:pPr>
                      <a:r>
                        <a:rPr sz="1800" b="1" spc="5" dirty="0">
                          <a:latin typeface="Times New Roman"/>
                          <a:cs typeface="Times New Roman"/>
                        </a:rPr>
                        <a:t>4096</a:t>
                      </a:r>
                      <a:endParaRPr sz="1800">
                        <a:latin typeface="Times New Roman"/>
                        <a:cs typeface="Times New Roman"/>
                      </a:endParaRPr>
                    </a:p>
                  </a:txBody>
                  <a:tcPr marL="0" marR="0" marT="0" marB="0">
                    <a:lnR w="9525">
                      <a:solidFill>
                        <a:srgbClr val="000000"/>
                      </a:solidFill>
                      <a:prstDash val="solid"/>
                    </a:lnR>
                    <a:solidFill>
                      <a:srgbClr val="CCCC00"/>
                    </a:solidFill>
                  </a:tcPr>
                </a:tc>
              </a:tr>
              <a:tr h="511768">
                <a:tc>
                  <a:txBody>
                    <a:bodyPr/>
                    <a:lstStyle/>
                    <a:p>
                      <a:pPr marR="16510" algn="ctr">
                        <a:lnSpc>
                          <a:spcPts val="2270"/>
                        </a:lnSpc>
                      </a:pPr>
                      <a:r>
                        <a:rPr sz="1800" b="1" spc="-5" dirty="0">
                          <a:latin typeface="Times New Roman"/>
                          <a:cs typeface="Times New Roman"/>
                        </a:rPr>
                        <a:t>BUFEND</a:t>
                      </a:r>
                      <a:endParaRPr sz="18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R="80645" algn="ctr">
                        <a:lnSpc>
                          <a:spcPts val="2270"/>
                        </a:lnSpc>
                      </a:pPr>
                      <a:r>
                        <a:rPr sz="1800" b="1" spc="-10" dirty="0">
                          <a:latin typeface="Times New Roman"/>
                          <a:cs typeface="Times New Roman"/>
                        </a:rPr>
                        <a:t>EQU</a:t>
                      </a:r>
                      <a:endParaRPr sz="18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03835">
                        <a:lnSpc>
                          <a:spcPts val="2270"/>
                        </a:lnSpc>
                      </a:pPr>
                      <a:r>
                        <a:rPr sz="1800" b="1" dirty="0">
                          <a:latin typeface="Times New Roman"/>
                          <a:cs typeface="Times New Roman"/>
                        </a:rPr>
                        <a:t>*</a:t>
                      </a:r>
                      <a:endParaRPr sz="18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149</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Example </a:t>
            </a:r>
            <a:r>
              <a:rPr spc="5" dirty="0"/>
              <a:t>of </a:t>
            </a:r>
            <a:r>
              <a:rPr spc="-5" dirty="0"/>
              <a:t>Multi-Pass Assembler  </a:t>
            </a:r>
            <a:r>
              <a:rPr dirty="0"/>
              <a:t>Operation </a:t>
            </a:r>
            <a:r>
              <a:rPr spc="-5" dirty="0"/>
              <a:t>(Fig</a:t>
            </a:r>
            <a:r>
              <a:rPr spc="-20" dirty="0"/>
              <a:t> </a:t>
            </a:r>
            <a:r>
              <a:rPr spc="-5" dirty="0"/>
              <a:t>2.21b)</a:t>
            </a:r>
          </a:p>
        </p:txBody>
      </p:sp>
      <p:graphicFrame>
        <p:nvGraphicFramePr>
          <p:cNvPr id="14" name="object 14"/>
          <p:cNvGraphicFramePr>
            <a:graphicFrameLocks noGrp="1"/>
          </p:cNvGraphicFramePr>
          <p:nvPr/>
        </p:nvGraphicFramePr>
        <p:xfrm>
          <a:off x="1052485" y="3012910"/>
          <a:ext cx="4696312" cy="2720941"/>
        </p:xfrm>
        <a:graphic>
          <a:graphicData uri="http://schemas.openxmlformats.org/drawingml/2006/table">
            <a:tbl>
              <a:tblPr firstRow="1" bandRow="1">
                <a:tableStyleId>{2D5ABB26-0587-4C30-8999-92F81FD0307C}</a:tableStyleId>
              </a:tblPr>
              <a:tblGrid>
                <a:gridCol w="1311981"/>
                <a:gridCol w="897366"/>
                <a:gridCol w="2486965"/>
              </a:tblGrid>
              <a:tr h="1104273">
                <a:tc>
                  <a:txBody>
                    <a:bodyPr/>
                    <a:lstStyle/>
                    <a:p>
                      <a:pPr>
                        <a:lnSpc>
                          <a:spcPct val="100000"/>
                        </a:lnSpc>
                        <a:spcBef>
                          <a:spcPts val="40"/>
                        </a:spcBef>
                      </a:pPr>
                      <a:endParaRPr sz="2300">
                        <a:latin typeface="Times New Roman"/>
                        <a:cs typeface="Times New Roman"/>
                      </a:endParaRPr>
                    </a:p>
                    <a:p>
                      <a:pPr marL="97155" marR="27940">
                        <a:lnSpc>
                          <a:spcPct val="100000"/>
                        </a:lnSpc>
                      </a:pPr>
                      <a:r>
                        <a:rPr sz="1600" b="1" spc="-5" dirty="0">
                          <a:latin typeface="Times New Roman"/>
                          <a:cs typeface="Times New Roman"/>
                        </a:rPr>
                        <a:t>HALFSZ  </a:t>
                      </a:r>
                      <a:r>
                        <a:rPr sz="1600" b="1" spc="25" dirty="0">
                          <a:latin typeface="Times New Roman"/>
                          <a:cs typeface="Times New Roman"/>
                        </a:rPr>
                        <a:t>M</a:t>
                      </a:r>
                      <a:r>
                        <a:rPr sz="1600" b="1" dirty="0">
                          <a:latin typeface="Times New Roman"/>
                          <a:cs typeface="Times New Roman"/>
                        </a:rPr>
                        <a:t>A</a:t>
                      </a:r>
                      <a:r>
                        <a:rPr sz="1600" b="1" spc="-30" dirty="0">
                          <a:latin typeface="Times New Roman"/>
                          <a:cs typeface="Times New Roman"/>
                        </a:rPr>
                        <a:t>X</a:t>
                      </a:r>
                      <a:r>
                        <a:rPr sz="1600" b="1" dirty="0">
                          <a:latin typeface="Times New Roman"/>
                          <a:cs typeface="Times New Roman"/>
                        </a:rPr>
                        <a:t>LEN  </a:t>
                      </a:r>
                      <a:r>
                        <a:rPr sz="1600" b="1" spc="-5" dirty="0">
                          <a:latin typeface="Times New Roman"/>
                          <a:cs typeface="Times New Roman"/>
                        </a:rPr>
                        <a:t>PREVBT</a:t>
                      </a:r>
                      <a:endParaRPr sz="1600">
                        <a:latin typeface="Times New Roman"/>
                        <a:cs typeface="Times New Roman"/>
                      </a:endParaRPr>
                    </a:p>
                  </a:txBody>
                  <a:tcPr marL="0" marR="0" marT="4610" marB="0">
                    <a:lnL w="9525">
                      <a:solidFill>
                        <a:srgbClr val="000000"/>
                      </a:solidFill>
                      <a:prstDash val="solid"/>
                    </a:lnL>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79375" marR="174625" indent="10160" algn="just">
                        <a:lnSpc>
                          <a:spcPct val="100000"/>
                        </a:lnSpc>
                      </a:pPr>
                      <a:r>
                        <a:rPr sz="1600" b="1" dirty="0">
                          <a:latin typeface="Times New Roman"/>
                          <a:cs typeface="Times New Roman"/>
                        </a:rPr>
                        <a:t>EQU  EQU  EQU</a:t>
                      </a:r>
                      <a:endParaRPr sz="1600">
                        <a:latin typeface="Times New Roman"/>
                        <a:cs typeface="Times New Roman"/>
                      </a:endParaRPr>
                    </a:p>
                  </a:txBody>
                  <a:tcPr marL="0" marR="0" marT="4610" marB="0">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154940" marR="74930" indent="5080">
                        <a:lnSpc>
                          <a:spcPct val="100000"/>
                        </a:lnSpc>
                      </a:pPr>
                      <a:r>
                        <a:rPr sz="1600" b="1" spc="-5">
                          <a:latin typeface="Times New Roman"/>
                          <a:cs typeface="Times New Roman"/>
                        </a:rPr>
                        <a:t>MAXLEN/2  </a:t>
                      </a:r>
                      <a:endParaRPr lang="en-US" sz="1600" b="1" spc="-5" dirty="0" smtClean="0">
                        <a:latin typeface="Times New Roman"/>
                        <a:cs typeface="Times New Roman"/>
                      </a:endParaRPr>
                    </a:p>
                    <a:p>
                      <a:pPr marL="154940" marR="74930" indent="5080">
                        <a:lnSpc>
                          <a:spcPct val="100000"/>
                        </a:lnSpc>
                      </a:pPr>
                      <a:r>
                        <a:rPr sz="1600" b="1" spc="20" smtClean="0">
                          <a:latin typeface="Times New Roman"/>
                          <a:cs typeface="Times New Roman"/>
                        </a:rPr>
                        <a:t>B</a:t>
                      </a:r>
                      <a:r>
                        <a:rPr sz="1600" b="1" smtClean="0">
                          <a:latin typeface="Times New Roman"/>
                          <a:cs typeface="Times New Roman"/>
                        </a:rPr>
                        <a:t>UFEND-</a:t>
                      </a:r>
                      <a:r>
                        <a:rPr sz="1600" b="1" spc="20" smtClean="0">
                          <a:latin typeface="Times New Roman"/>
                          <a:cs typeface="Times New Roman"/>
                        </a:rPr>
                        <a:t>B</a:t>
                      </a:r>
                      <a:r>
                        <a:rPr sz="1600" b="1" smtClean="0">
                          <a:latin typeface="Times New Roman"/>
                          <a:cs typeface="Times New Roman"/>
                        </a:rPr>
                        <a:t>U</a:t>
                      </a:r>
                      <a:r>
                        <a:rPr sz="1600" b="1" spc="-20" smtClean="0">
                          <a:latin typeface="Times New Roman"/>
                          <a:cs typeface="Times New Roman"/>
                        </a:rPr>
                        <a:t>F</a:t>
                      </a:r>
                      <a:r>
                        <a:rPr sz="1600" b="1" smtClean="0">
                          <a:latin typeface="Times New Roman"/>
                          <a:cs typeface="Times New Roman"/>
                        </a:rPr>
                        <a:t>FER  </a:t>
                      </a:r>
                      <a:r>
                        <a:rPr sz="1600" b="1" dirty="0">
                          <a:latin typeface="Times New Roman"/>
                          <a:cs typeface="Times New Roman"/>
                        </a:rPr>
                        <a:t>BUFFER-1</a:t>
                      </a:r>
                      <a:endParaRPr sz="1600">
                        <a:latin typeface="Times New Roman"/>
                        <a:cs typeface="Times New Roman"/>
                      </a:endParaRPr>
                    </a:p>
                  </a:txBody>
                  <a:tcPr marL="0" marR="0" marT="4610" marB="0">
                    <a:lnR w="9525">
                      <a:solidFill>
                        <a:srgbClr val="000000"/>
                      </a:solidFill>
                      <a:prstDash val="solid"/>
                    </a:lnR>
                    <a:lnT w="9525">
                      <a:solidFill>
                        <a:srgbClr val="000000"/>
                      </a:solidFill>
                      <a:prstDash val="solid"/>
                    </a:lnT>
                    <a:solidFill>
                      <a:srgbClr val="CCCC00"/>
                    </a:solidFill>
                  </a:tcPr>
                </a:tc>
              </a:tr>
              <a:tr h="1021080">
                <a:tc>
                  <a:txBody>
                    <a:bodyPr/>
                    <a:lstStyle/>
                    <a:p>
                      <a:pPr marL="16510" algn="ctr">
                        <a:lnSpc>
                          <a:spcPts val="206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R="29209" algn="ctr">
                        <a:lnSpc>
                          <a:spcPct val="100000"/>
                        </a:lnSpc>
                      </a:pPr>
                      <a:r>
                        <a:rPr sz="1600" b="1" dirty="0">
                          <a:latin typeface="Times New Roman"/>
                          <a:cs typeface="Times New Roman"/>
                        </a:rPr>
                        <a:t>BUFFER</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35560">
                        <a:lnSpc>
                          <a:spcPct val="100000"/>
                        </a:lnSpc>
                        <a:spcBef>
                          <a:spcPts val="1780"/>
                        </a:spcBef>
                      </a:pPr>
                      <a:r>
                        <a:rPr sz="1600" b="1" spc="-10" dirty="0">
                          <a:latin typeface="Times New Roman"/>
                          <a:cs typeface="Times New Roman"/>
                        </a:rPr>
                        <a:t>RESB</a:t>
                      </a:r>
                      <a:endParaRPr sz="1600">
                        <a:latin typeface="Times New Roman"/>
                        <a:cs typeface="Times New Roman"/>
                      </a:endParaRPr>
                    </a:p>
                  </a:txBody>
                  <a:tcPr marL="0" marR="0" marT="0" marB="0">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88595">
                        <a:lnSpc>
                          <a:spcPct val="100000"/>
                        </a:lnSpc>
                        <a:spcBef>
                          <a:spcPts val="1780"/>
                        </a:spcBef>
                      </a:pPr>
                      <a:r>
                        <a:rPr sz="1600" b="1" dirty="0">
                          <a:latin typeface="Times New Roman"/>
                          <a:cs typeface="Times New Roman"/>
                        </a:rPr>
                        <a:t>4096</a:t>
                      </a:r>
                      <a:endParaRPr sz="1600">
                        <a:latin typeface="Times New Roman"/>
                        <a:cs typeface="Times New Roman"/>
                      </a:endParaRPr>
                    </a:p>
                  </a:txBody>
                  <a:tcPr marL="0" marR="0" marT="0" marB="0">
                    <a:lnR w="9525">
                      <a:solidFill>
                        <a:srgbClr val="000000"/>
                      </a:solidFill>
                      <a:prstDash val="solid"/>
                    </a:lnR>
                    <a:solidFill>
                      <a:srgbClr val="CCCC00"/>
                    </a:solidFill>
                  </a:tcPr>
                </a:tc>
              </a:tr>
              <a:tr h="595588">
                <a:tc>
                  <a:txBody>
                    <a:bodyPr/>
                    <a:lstStyle/>
                    <a:p>
                      <a:pPr marL="97155">
                        <a:lnSpc>
                          <a:spcPts val="2045"/>
                        </a:lnSpc>
                      </a:pPr>
                      <a:r>
                        <a:rPr sz="1600" b="1" dirty="0">
                          <a:latin typeface="Times New Roman"/>
                          <a:cs typeface="Times New Roman"/>
                        </a:rPr>
                        <a:t>BUFEND</a:t>
                      </a:r>
                      <a:endParaRPr sz="16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L="64135">
                        <a:lnSpc>
                          <a:spcPts val="2045"/>
                        </a:lnSpc>
                      </a:pPr>
                      <a:r>
                        <a:rPr sz="1600" b="1" spc="-5" dirty="0">
                          <a:latin typeface="Times New Roman"/>
                          <a:cs typeface="Times New Roman"/>
                        </a:rPr>
                        <a:t>EQU</a:t>
                      </a:r>
                      <a:endParaRPr sz="16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77495">
                        <a:lnSpc>
                          <a:spcPts val="2045"/>
                        </a:lnSpc>
                      </a:pPr>
                      <a:r>
                        <a:rPr sz="1600" b="1" dirty="0">
                          <a:latin typeface="Times New Roman"/>
                          <a:cs typeface="Times New Roman"/>
                        </a:rPr>
                        <a:t>*</a:t>
                      </a:r>
                      <a:endParaRPr sz="16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grpSp>
        <p:nvGrpSpPr>
          <p:cNvPr id="15" name="object 15"/>
          <p:cNvGrpSpPr/>
          <p:nvPr/>
        </p:nvGrpSpPr>
        <p:grpSpPr>
          <a:xfrm>
            <a:off x="883737" y="2183033"/>
            <a:ext cx="10437860" cy="4218534"/>
            <a:chOff x="774191" y="2405379"/>
            <a:chExt cx="9144000" cy="4648200"/>
          </a:xfrm>
        </p:grpSpPr>
        <p:sp>
          <p:nvSpPr>
            <p:cNvPr id="16" name="object 16"/>
            <p:cNvSpPr/>
            <p:nvPr/>
          </p:nvSpPr>
          <p:spPr>
            <a:xfrm>
              <a:off x="5041391" y="2405379"/>
              <a:ext cx="4876800" cy="4648200"/>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74191" y="3609339"/>
              <a:ext cx="4434840" cy="411480"/>
            </a:xfrm>
            <a:custGeom>
              <a:avLst/>
              <a:gdLst/>
              <a:ahLst/>
              <a:cxnLst/>
              <a:rect l="l" t="t" r="r" b="b"/>
              <a:pathLst>
                <a:path w="4434840" h="411479">
                  <a:moveTo>
                    <a:pt x="4419600" y="0"/>
                  </a:moveTo>
                  <a:lnTo>
                    <a:pt x="4389120" y="0"/>
                  </a:lnTo>
                  <a:lnTo>
                    <a:pt x="4389120" y="30480"/>
                  </a:lnTo>
                  <a:lnTo>
                    <a:pt x="4419600" y="30480"/>
                  </a:lnTo>
                  <a:lnTo>
                    <a:pt x="4419600" y="27432"/>
                  </a:lnTo>
                  <a:lnTo>
                    <a:pt x="4404360" y="27432"/>
                  </a:lnTo>
                  <a:lnTo>
                    <a:pt x="4404360" y="15239"/>
                  </a:lnTo>
                  <a:lnTo>
                    <a:pt x="4419600" y="15239"/>
                  </a:lnTo>
                  <a:lnTo>
                    <a:pt x="4419600" y="0"/>
                  </a:lnTo>
                  <a:close/>
                </a:path>
                <a:path w="4434840" h="411479">
                  <a:moveTo>
                    <a:pt x="4419600" y="15239"/>
                  </a:moveTo>
                  <a:lnTo>
                    <a:pt x="4404360" y="15239"/>
                  </a:lnTo>
                  <a:lnTo>
                    <a:pt x="4404360" y="27432"/>
                  </a:lnTo>
                  <a:lnTo>
                    <a:pt x="4419600" y="27432"/>
                  </a:lnTo>
                  <a:lnTo>
                    <a:pt x="4419600" y="15239"/>
                  </a:lnTo>
                  <a:close/>
                </a:path>
                <a:path w="4434840" h="411479">
                  <a:moveTo>
                    <a:pt x="4434840" y="15239"/>
                  </a:moveTo>
                  <a:lnTo>
                    <a:pt x="4419600" y="15239"/>
                  </a:lnTo>
                  <a:lnTo>
                    <a:pt x="4419600" y="27432"/>
                  </a:lnTo>
                  <a:lnTo>
                    <a:pt x="4434840" y="27432"/>
                  </a:lnTo>
                  <a:lnTo>
                    <a:pt x="4434840" y="15239"/>
                  </a:lnTo>
                  <a:close/>
                </a:path>
                <a:path w="4434840" h="411479">
                  <a:moveTo>
                    <a:pt x="4355592" y="0"/>
                  </a:moveTo>
                  <a:lnTo>
                    <a:pt x="4325112" y="0"/>
                  </a:lnTo>
                  <a:lnTo>
                    <a:pt x="4325112" y="30480"/>
                  </a:lnTo>
                  <a:lnTo>
                    <a:pt x="4355592" y="30480"/>
                  </a:lnTo>
                  <a:lnTo>
                    <a:pt x="4355592" y="0"/>
                  </a:lnTo>
                  <a:close/>
                </a:path>
                <a:path w="4434840" h="411479">
                  <a:moveTo>
                    <a:pt x="4291584" y="0"/>
                  </a:moveTo>
                  <a:lnTo>
                    <a:pt x="4261104" y="0"/>
                  </a:lnTo>
                  <a:lnTo>
                    <a:pt x="4261104" y="30480"/>
                  </a:lnTo>
                  <a:lnTo>
                    <a:pt x="4291584" y="30480"/>
                  </a:lnTo>
                  <a:lnTo>
                    <a:pt x="4291584" y="0"/>
                  </a:lnTo>
                  <a:close/>
                </a:path>
                <a:path w="4434840" h="411479">
                  <a:moveTo>
                    <a:pt x="4227576" y="0"/>
                  </a:moveTo>
                  <a:lnTo>
                    <a:pt x="4197096" y="0"/>
                  </a:lnTo>
                  <a:lnTo>
                    <a:pt x="4197096" y="30480"/>
                  </a:lnTo>
                  <a:lnTo>
                    <a:pt x="4227576" y="30480"/>
                  </a:lnTo>
                  <a:lnTo>
                    <a:pt x="4227576" y="0"/>
                  </a:lnTo>
                  <a:close/>
                </a:path>
                <a:path w="4434840" h="411479">
                  <a:moveTo>
                    <a:pt x="4166616" y="0"/>
                  </a:moveTo>
                  <a:lnTo>
                    <a:pt x="4133088" y="0"/>
                  </a:lnTo>
                  <a:lnTo>
                    <a:pt x="4133088" y="30480"/>
                  </a:lnTo>
                  <a:lnTo>
                    <a:pt x="4166616" y="30480"/>
                  </a:lnTo>
                  <a:lnTo>
                    <a:pt x="4166616" y="0"/>
                  </a:lnTo>
                  <a:close/>
                </a:path>
                <a:path w="4434840" h="411479">
                  <a:moveTo>
                    <a:pt x="4102608" y="0"/>
                  </a:moveTo>
                  <a:lnTo>
                    <a:pt x="4069080" y="0"/>
                  </a:lnTo>
                  <a:lnTo>
                    <a:pt x="4069080" y="30480"/>
                  </a:lnTo>
                  <a:lnTo>
                    <a:pt x="4102608" y="30480"/>
                  </a:lnTo>
                  <a:lnTo>
                    <a:pt x="4102608" y="0"/>
                  </a:lnTo>
                  <a:close/>
                </a:path>
                <a:path w="4434840" h="411479">
                  <a:moveTo>
                    <a:pt x="4038600" y="0"/>
                  </a:moveTo>
                  <a:lnTo>
                    <a:pt x="4008120" y="0"/>
                  </a:lnTo>
                  <a:lnTo>
                    <a:pt x="4008120" y="30480"/>
                  </a:lnTo>
                  <a:lnTo>
                    <a:pt x="4038600" y="30480"/>
                  </a:lnTo>
                  <a:lnTo>
                    <a:pt x="4038600" y="0"/>
                  </a:lnTo>
                  <a:close/>
                </a:path>
                <a:path w="4434840" h="411479">
                  <a:moveTo>
                    <a:pt x="3974592" y="0"/>
                  </a:moveTo>
                  <a:lnTo>
                    <a:pt x="3944112" y="0"/>
                  </a:lnTo>
                  <a:lnTo>
                    <a:pt x="3944112" y="30480"/>
                  </a:lnTo>
                  <a:lnTo>
                    <a:pt x="3974592" y="30480"/>
                  </a:lnTo>
                  <a:lnTo>
                    <a:pt x="3974592" y="0"/>
                  </a:lnTo>
                  <a:close/>
                </a:path>
                <a:path w="4434840" h="411479">
                  <a:moveTo>
                    <a:pt x="3910584" y="0"/>
                  </a:moveTo>
                  <a:lnTo>
                    <a:pt x="3880104" y="0"/>
                  </a:lnTo>
                  <a:lnTo>
                    <a:pt x="3880104" y="30480"/>
                  </a:lnTo>
                  <a:lnTo>
                    <a:pt x="3910584" y="30480"/>
                  </a:lnTo>
                  <a:lnTo>
                    <a:pt x="3910584" y="0"/>
                  </a:lnTo>
                  <a:close/>
                </a:path>
                <a:path w="4434840" h="411479">
                  <a:moveTo>
                    <a:pt x="3846576" y="0"/>
                  </a:moveTo>
                  <a:lnTo>
                    <a:pt x="3816096" y="0"/>
                  </a:lnTo>
                  <a:lnTo>
                    <a:pt x="3816096" y="30480"/>
                  </a:lnTo>
                  <a:lnTo>
                    <a:pt x="3846576" y="30480"/>
                  </a:lnTo>
                  <a:lnTo>
                    <a:pt x="3846576" y="0"/>
                  </a:lnTo>
                  <a:close/>
                </a:path>
                <a:path w="4434840" h="411479">
                  <a:moveTo>
                    <a:pt x="3785616" y="0"/>
                  </a:moveTo>
                  <a:lnTo>
                    <a:pt x="3752088" y="0"/>
                  </a:lnTo>
                  <a:lnTo>
                    <a:pt x="3752088" y="30480"/>
                  </a:lnTo>
                  <a:lnTo>
                    <a:pt x="3785616" y="30480"/>
                  </a:lnTo>
                  <a:lnTo>
                    <a:pt x="3785616" y="0"/>
                  </a:lnTo>
                  <a:close/>
                </a:path>
                <a:path w="4434840" h="411479">
                  <a:moveTo>
                    <a:pt x="3721608" y="0"/>
                  </a:moveTo>
                  <a:lnTo>
                    <a:pt x="3688080" y="0"/>
                  </a:lnTo>
                  <a:lnTo>
                    <a:pt x="3688080" y="30480"/>
                  </a:lnTo>
                  <a:lnTo>
                    <a:pt x="3721608" y="30480"/>
                  </a:lnTo>
                  <a:lnTo>
                    <a:pt x="3721608" y="0"/>
                  </a:lnTo>
                  <a:close/>
                </a:path>
                <a:path w="4434840" h="411479">
                  <a:moveTo>
                    <a:pt x="3657600" y="0"/>
                  </a:moveTo>
                  <a:lnTo>
                    <a:pt x="3627120" y="0"/>
                  </a:lnTo>
                  <a:lnTo>
                    <a:pt x="3627120" y="30480"/>
                  </a:lnTo>
                  <a:lnTo>
                    <a:pt x="3657600" y="30480"/>
                  </a:lnTo>
                  <a:lnTo>
                    <a:pt x="3657600" y="0"/>
                  </a:lnTo>
                  <a:close/>
                </a:path>
                <a:path w="4434840" h="411479">
                  <a:moveTo>
                    <a:pt x="3593592" y="0"/>
                  </a:moveTo>
                  <a:lnTo>
                    <a:pt x="3563112" y="0"/>
                  </a:lnTo>
                  <a:lnTo>
                    <a:pt x="3563112" y="30480"/>
                  </a:lnTo>
                  <a:lnTo>
                    <a:pt x="3593592" y="30480"/>
                  </a:lnTo>
                  <a:lnTo>
                    <a:pt x="3593592" y="0"/>
                  </a:lnTo>
                  <a:close/>
                </a:path>
                <a:path w="4434840" h="411479">
                  <a:moveTo>
                    <a:pt x="3529584" y="0"/>
                  </a:moveTo>
                  <a:lnTo>
                    <a:pt x="3499104" y="0"/>
                  </a:lnTo>
                  <a:lnTo>
                    <a:pt x="3499104" y="30480"/>
                  </a:lnTo>
                  <a:lnTo>
                    <a:pt x="3529584" y="30480"/>
                  </a:lnTo>
                  <a:lnTo>
                    <a:pt x="3529584" y="0"/>
                  </a:lnTo>
                  <a:close/>
                </a:path>
                <a:path w="4434840" h="411479">
                  <a:moveTo>
                    <a:pt x="3465576" y="0"/>
                  </a:moveTo>
                  <a:lnTo>
                    <a:pt x="3435096" y="0"/>
                  </a:lnTo>
                  <a:lnTo>
                    <a:pt x="3435096" y="30480"/>
                  </a:lnTo>
                  <a:lnTo>
                    <a:pt x="3465576" y="30480"/>
                  </a:lnTo>
                  <a:lnTo>
                    <a:pt x="3465576" y="0"/>
                  </a:lnTo>
                  <a:close/>
                </a:path>
                <a:path w="4434840" h="411479">
                  <a:moveTo>
                    <a:pt x="3404616" y="0"/>
                  </a:moveTo>
                  <a:lnTo>
                    <a:pt x="3371088" y="0"/>
                  </a:lnTo>
                  <a:lnTo>
                    <a:pt x="3371088" y="30480"/>
                  </a:lnTo>
                  <a:lnTo>
                    <a:pt x="3404616" y="30480"/>
                  </a:lnTo>
                  <a:lnTo>
                    <a:pt x="3404616" y="0"/>
                  </a:lnTo>
                  <a:close/>
                </a:path>
                <a:path w="4434840" h="411479">
                  <a:moveTo>
                    <a:pt x="3340608" y="0"/>
                  </a:moveTo>
                  <a:lnTo>
                    <a:pt x="3307080" y="0"/>
                  </a:lnTo>
                  <a:lnTo>
                    <a:pt x="3307080" y="30480"/>
                  </a:lnTo>
                  <a:lnTo>
                    <a:pt x="3340608" y="30480"/>
                  </a:lnTo>
                  <a:lnTo>
                    <a:pt x="3340608" y="0"/>
                  </a:lnTo>
                  <a:close/>
                </a:path>
                <a:path w="4434840" h="411479">
                  <a:moveTo>
                    <a:pt x="3276600" y="0"/>
                  </a:moveTo>
                  <a:lnTo>
                    <a:pt x="3246120" y="0"/>
                  </a:lnTo>
                  <a:lnTo>
                    <a:pt x="3246120" y="30480"/>
                  </a:lnTo>
                  <a:lnTo>
                    <a:pt x="3276600" y="30480"/>
                  </a:lnTo>
                  <a:lnTo>
                    <a:pt x="3276600" y="0"/>
                  </a:lnTo>
                  <a:close/>
                </a:path>
                <a:path w="4434840" h="411479">
                  <a:moveTo>
                    <a:pt x="3212592" y="0"/>
                  </a:moveTo>
                  <a:lnTo>
                    <a:pt x="3182111" y="0"/>
                  </a:lnTo>
                  <a:lnTo>
                    <a:pt x="3182111" y="30480"/>
                  </a:lnTo>
                  <a:lnTo>
                    <a:pt x="3212592" y="30480"/>
                  </a:lnTo>
                  <a:lnTo>
                    <a:pt x="3212592" y="0"/>
                  </a:lnTo>
                  <a:close/>
                </a:path>
                <a:path w="4434840" h="411479">
                  <a:moveTo>
                    <a:pt x="3148584" y="0"/>
                  </a:moveTo>
                  <a:lnTo>
                    <a:pt x="3118104" y="0"/>
                  </a:lnTo>
                  <a:lnTo>
                    <a:pt x="3118104" y="30480"/>
                  </a:lnTo>
                  <a:lnTo>
                    <a:pt x="3148584" y="30480"/>
                  </a:lnTo>
                  <a:lnTo>
                    <a:pt x="3148584" y="0"/>
                  </a:lnTo>
                  <a:close/>
                </a:path>
                <a:path w="4434840" h="411479">
                  <a:moveTo>
                    <a:pt x="3084575" y="0"/>
                  </a:moveTo>
                  <a:lnTo>
                    <a:pt x="3054096" y="0"/>
                  </a:lnTo>
                  <a:lnTo>
                    <a:pt x="3054096" y="30480"/>
                  </a:lnTo>
                  <a:lnTo>
                    <a:pt x="3084575" y="30480"/>
                  </a:lnTo>
                  <a:lnTo>
                    <a:pt x="3084575" y="0"/>
                  </a:lnTo>
                  <a:close/>
                </a:path>
                <a:path w="4434840" h="411479">
                  <a:moveTo>
                    <a:pt x="3023616" y="0"/>
                  </a:moveTo>
                  <a:lnTo>
                    <a:pt x="2990087" y="0"/>
                  </a:lnTo>
                  <a:lnTo>
                    <a:pt x="2990087" y="30480"/>
                  </a:lnTo>
                  <a:lnTo>
                    <a:pt x="3023616" y="30480"/>
                  </a:lnTo>
                  <a:lnTo>
                    <a:pt x="3023616" y="0"/>
                  </a:lnTo>
                  <a:close/>
                </a:path>
                <a:path w="4434840" h="411479">
                  <a:moveTo>
                    <a:pt x="2959608" y="0"/>
                  </a:moveTo>
                  <a:lnTo>
                    <a:pt x="2926080" y="0"/>
                  </a:lnTo>
                  <a:lnTo>
                    <a:pt x="2926080" y="30480"/>
                  </a:lnTo>
                  <a:lnTo>
                    <a:pt x="2959608" y="30480"/>
                  </a:lnTo>
                  <a:lnTo>
                    <a:pt x="2959608" y="0"/>
                  </a:lnTo>
                  <a:close/>
                </a:path>
                <a:path w="4434840" h="411479">
                  <a:moveTo>
                    <a:pt x="2895599" y="0"/>
                  </a:moveTo>
                  <a:lnTo>
                    <a:pt x="2865120" y="0"/>
                  </a:lnTo>
                  <a:lnTo>
                    <a:pt x="2865120" y="30480"/>
                  </a:lnTo>
                  <a:lnTo>
                    <a:pt x="2895599" y="30480"/>
                  </a:lnTo>
                  <a:lnTo>
                    <a:pt x="2895599" y="0"/>
                  </a:lnTo>
                  <a:close/>
                </a:path>
                <a:path w="4434840" h="411479">
                  <a:moveTo>
                    <a:pt x="2831592" y="0"/>
                  </a:moveTo>
                  <a:lnTo>
                    <a:pt x="2801111" y="0"/>
                  </a:lnTo>
                  <a:lnTo>
                    <a:pt x="2801111" y="30480"/>
                  </a:lnTo>
                  <a:lnTo>
                    <a:pt x="2831592" y="30480"/>
                  </a:lnTo>
                  <a:lnTo>
                    <a:pt x="2831592" y="0"/>
                  </a:lnTo>
                  <a:close/>
                </a:path>
                <a:path w="4434840" h="411479">
                  <a:moveTo>
                    <a:pt x="2767584" y="0"/>
                  </a:moveTo>
                  <a:lnTo>
                    <a:pt x="2737104" y="0"/>
                  </a:lnTo>
                  <a:lnTo>
                    <a:pt x="2737104" y="30480"/>
                  </a:lnTo>
                  <a:lnTo>
                    <a:pt x="2767584" y="30480"/>
                  </a:lnTo>
                  <a:lnTo>
                    <a:pt x="2767584" y="0"/>
                  </a:lnTo>
                  <a:close/>
                </a:path>
                <a:path w="4434840" h="411479">
                  <a:moveTo>
                    <a:pt x="2703575" y="0"/>
                  </a:moveTo>
                  <a:lnTo>
                    <a:pt x="2673096" y="0"/>
                  </a:lnTo>
                  <a:lnTo>
                    <a:pt x="2673096" y="30480"/>
                  </a:lnTo>
                  <a:lnTo>
                    <a:pt x="2703575" y="30480"/>
                  </a:lnTo>
                  <a:lnTo>
                    <a:pt x="2703575" y="0"/>
                  </a:lnTo>
                  <a:close/>
                </a:path>
                <a:path w="4434840" h="411479">
                  <a:moveTo>
                    <a:pt x="2642616" y="0"/>
                  </a:moveTo>
                  <a:lnTo>
                    <a:pt x="2609087" y="0"/>
                  </a:lnTo>
                  <a:lnTo>
                    <a:pt x="2609087" y="30480"/>
                  </a:lnTo>
                  <a:lnTo>
                    <a:pt x="2642616" y="30480"/>
                  </a:lnTo>
                  <a:lnTo>
                    <a:pt x="2642616" y="0"/>
                  </a:lnTo>
                  <a:close/>
                </a:path>
                <a:path w="4434840" h="411479">
                  <a:moveTo>
                    <a:pt x="2578608" y="0"/>
                  </a:moveTo>
                  <a:lnTo>
                    <a:pt x="2545080" y="0"/>
                  </a:lnTo>
                  <a:lnTo>
                    <a:pt x="2545080" y="30480"/>
                  </a:lnTo>
                  <a:lnTo>
                    <a:pt x="2578608" y="30480"/>
                  </a:lnTo>
                  <a:lnTo>
                    <a:pt x="2578608" y="0"/>
                  </a:lnTo>
                  <a:close/>
                </a:path>
                <a:path w="4434840" h="411479">
                  <a:moveTo>
                    <a:pt x="2514599" y="0"/>
                  </a:moveTo>
                  <a:lnTo>
                    <a:pt x="2484120" y="0"/>
                  </a:lnTo>
                  <a:lnTo>
                    <a:pt x="2484120" y="30480"/>
                  </a:lnTo>
                  <a:lnTo>
                    <a:pt x="2514599" y="30480"/>
                  </a:lnTo>
                  <a:lnTo>
                    <a:pt x="2514599" y="0"/>
                  </a:lnTo>
                  <a:close/>
                </a:path>
                <a:path w="4434840" h="411479">
                  <a:moveTo>
                    <a:pt x="2450591" y="0"/>
                  </a:moveTo>
                  <a:lnTo>
                    <a:pt x="2420112" y="0"/>
                  </a:lnTo>
                  <a:lnTo>
                    <a:pt x="2420112" y="30480"/>
                  </a:lnTo>
                  <a:lnTo>
                    <a:pt x="2450591" y="30480"/>
                  </a:lnTo>
                  <a:lnTo>
                    <a:pt x="2450591" y="0"/>
                  </a:lnTo>
                  <a:close/>
                </a:path>
                <a:path w="4434840" h="411479">
                  <a:moveTo>
                    <a:pt x="2386584" y="0"/>
                  </a:moveTo>
                  <a:lnTo>
                    <a:pt x="2356104" y="0"/>
                  </a:lnTo>
                  <a:lnTo>
                    <a:pt x="2356104" y="30480"/>
                  </a:lnTo>
                  <a:lnTo>
                    <a:pt x="2386584" y="30480"/>
                  </a:lnTo>
                  <a:lnTo>
                    <a:pt x="2386584" y="0"/>
                  </a:lnTo>
                  <a:close/>
                </a:path>
                <a:path w="4434840" h="411479">
                  <a:moveTo>
                    <a:pt x="2322576" y="0"/>
                  </a:moveTo>
                  <a:lnTo>
                    <a:pt x="2292096" y="0"/>
                  </a:lnTo>
                  <a:lnTo>
                    <a:pt x="2292096" y="30480"/>
                  </a:lnTo>
                  <a:lnTo>
                    <a:pt x="2322576" y="30480"/>
                  </a:lnTo>
                  <a:lnTo>
                    <a:pt x="2322576" y="0"/>
                  </a:lnTo>
                  <a:close/>
                </a:path>
                <a:path w="4434840" h="411479">
                  <a:moveTo>
                    <a:pt x="2261616" y="0"/>
                  </a:moveTo>
                  <a:lnTo>
                    <a:pt x="2228088" y="0"/>
                  </a:lnTo>
                  <a:lnTo>
                    <a:pt x="2228088" y="30480"/>
                  </a:lnTo>
                  <a:lnTo>
                    <a:pt x="2261616" y="30480"/>
                  </a:lnTo>
                  <a:lnTo>
                    <a:pt x="2261616" y="0"/>
                  </a:lnTo>
                  <a:close/>
                </a:path>
                <a:path w="4434840" h="411479">
                  <a:moveTo>
                    <a:pt x="2197608" y="0"/>
                  </a:moveTo>
                  <a:lnTo>
                    <a:pt x="2164080" y="0"/>
                  </a:lnTo>
                  <a:lnTo>
                    <a:pt x="2164080" y="30480"/>
                  </a:lnTo>
                  <a:lnTo>
                    <a:pt x="2197608" y="30480"/>
                  </a:lnTo>
                  <a:lnTo>
                    <a:pt x="2197608" y="0"/>
                  </a:lnTo>
                  <a:close/>
                </a:path>
                <a:path w="4434840" h="411479">
                  <a:moveTo>
                    <a:pt x="2133600" y="0"/>
                  </a:moveTo>
                  <a:lnTo>
                    <a:pt x="2103120" y="0"/>
                  </a:lnTo>
                  <a:lnTo>
                    <a:pt x="2103120" y="30480"/>
                  </a:lnTo>
                  <a:lnTo>
                    <a:pt x="2133600" y="30480"/>
                  </a:lnTo>
                  <a:lnTo>
                    <a:pt x="2133600" y="0"/>
                  </a:lnTo>
                  <a:close/>
                </a:path>
                <a:path w="4434840" h="411479">
                  <a:moveTo>
                    <a:pt x="2069591" y="0"/>
                  </a:moveTo>
                  <a:lnTo>
                    <a:pt x="2039112" y="0"/>
                  </a:lnTo>
                  <a:lnTo>
                    <a:pt x="2039112" y="30480"/>
                  </a:lnTo>
                  <a:lnTo>
                    <a:pt x="2069591" y="30480"/>
                  </a:lnTo>
                  <a:lnTo>
                    <a:pt x="2069591" y="0"/>
                  </a:lnTo>
                  <a:close/>
                </a:path>
                <a:path w="4434840" h="411479">
                  <a:moveTo>
                    <a:pt x="2005583" y="0"/>
                  </a:moveTo>
                  <a:lnTo>
                    <a:pt x="1975103" y="0"/>
                  </a:lnTo>
                  <a:lnTo>
                    <a:pt x="1975103" y="30480"/>
                  </a:lnTo>
                  <a:lnTo>
                    <a:pt x="2005583" y="30480"/>
                  </a:lnTo>
                  <a:lnTo>
                    <a:pt x="2005583" y="0"/>
                  </a:lnTo>
                  <a:close/>
                </a:path>
                <a:path w="4434840" h="411479">
                  <a:moveTo>
                    <a:pt x="1941576" y="0"/>
                  </a:moveTo>
                  <a:lnTo>
                    <a:pt x="1911095" y="0"/>
                  </a:lnTo>
                  <a:lnTo>
                    <a:pt x="1911095" y="30480"/>
                  </a:lnTo>
                  <a:lnTo>
                    <a:pt x="1941576" y="30480"/>
                  </a:lnTo>
                  <a:lnTo>
                    <a:pt x="1941576" y="0"/>
                  </a:lnTo>
                  <a:close/>
                </a:path>
                <a:path w="4434840" h="411479">
                  <a:moveTo>
                    <a:pt x="1880615" y="0"/>
                  </a:moveTo>
                  <a:lnTo>
                    <a:pt x="1847088" y="0"/>
                  </a:lnTo>
                  <a:lnTo>
                    <a:pt x="1847088" y="30480"/>
                  </a:lnTo>
                  <a:lnTo>
                    <a:pt x="1880615" y="30480"/>
                  </a:lnTo>
                  <a:lnTo>
                    <a:pt x="1880615" y="0"/>
                  </a:lnTo>
                  <a:close/>
                </a:path>
                <a:path w="4434840" h="411479">
                  <a:moveTo>
                    <a:pt x="1816608" y="0"/>
                  </a:moveTo>
                  <a:lnTo>
                    <a:pt x="1783080" y="0"/>
                  </a:lnTo>
                  <a:lnTo>
                    <a:pt x="1783080" y="30480"/>
                  </a:lnTo>
                  <a:lnTo>
                    <a:pt x="1816608" y="30480"/>
                  </a:lnTo>
                  <a:lnTo>
                    <a:pt x="1816608" y="0"/>
                  </a:lnTo>
                  <a:close/>
                </a:path>
                <a:path w="4434840" h="411479">
                  <a:moveTo>
                    <a:pt x="1752600" y="0"/>
                  </a:moveTo>
                  <a:lnTo>
                    <a:pt x="1722120" y="0"/>
                  </a:lnTo>
                  <a:lnTo>
                    <a:pt x="1722120" y="30480"/>
                  </a:lnTo>
                  <a:lnTo>
                    <a:pt x="1752600" y="30480"/>
                  </a:lnTo>
                  <a:lnTo>
                    <a:pt x="1752600" y="0"/>
                  </a:lnTo>
                  <a:close/>
                </a:path>
                <a:path w="4434840" h="411479">
                  <a:moveTo>
                    <a:pt x="1688591" y="0"/>
                  </a:moveTo>
                  <a:lnTo>
                    <a:pt x="1658112" y="0"/>
                  </a:lnTo>
                  <a:lnTo>
                    <a:pt x="1658112" y="30480"/>
                  </a:lnTo>
                  <a:lnTo>
                    <a:pt x="1688591" y="30480"/>
                  </a:lnTo>
                  <a:lnTo>
                    <a:pt x="1688591" y="0"/>
                  </a:lnTo>
                  <a:close/>
                </a:path>
                <a:path w="4434840" h="411479">
                  <a:moveTo>
                    <a:pt x="1624583" y="0"/>
                  </a:moveTo>
                  <a:lnTo>
                    <a:pt x="1594103" y="0"/>
                  </a:lnTo>
                  <a:lnTo>
                    <a:pt x="1594103" y="30480"/>
                  </a:lnTo>
                  <a:lnTo>
                    <a:pt x="1624583" y="30480"/>
                  </a:lnTo>
                  <a:lnTo>
                    <a:pt x="1624583" y="0"/>
                  </a:lnTo>
                  <a:close/>
                </a:path>
                <a:path w="4434840" h="411479">
                  <a:moveTo>
                    <a:pt x="1560576" y="0"/>
                  </a:moveTo>
                  <a:lnTo>
                    <a:pt x="1530095" y="0"/>
                  </a:lnTo>
                  <a:lnTo>
                    <a:pt x="1530095" y="30480"/>
                  </a:lnTo>
                  <a:lnTo>
                    <a:pt x="1560576" y="30480"/>
                  </a:lnTo>
                  <a:lnTo>
                    <a:pt x="1560576" y="0"/>
                  </a:lnTo>
                  <a:close/>
                </a:path>
                <a:path w="4434840" h="411479">
                  <a:moveTo>
                    <a:pt x="1499615" y="0"/>
                  </a:moveTo>
                  <a:lnTo>
                    <a:pt x="1466088" y="0"/>
                  </a:lnTo>
                  <a:lnTo>
                    <a:pt x="1466088" y="30480"/>
                  </a:lnTo>
                  <a:lnTo>
                    <a:pt x="1499615" y="30480"/>
                  </a:lnTo>
                  <a:lnTo>
                    <a:pt x="1499615" y="0"/>
                  </a:lnTo>
                  <a:close/>
                </a:path>
                <a:path w="4434840" h="411479">
                  <a:moveTo>
                    <a:pt x="1435608" y="0"/>
                  </a:moveTo>
                  <a:lnTo>
                    <a:pt x="1402080" y="0"/>
                  </a:lnTo>
                  <a:lnTo>
                    <a:pt x="1402080" y="30480"/>
                  </a:lnTo>
                  <a:lnTo>
                    <a:pt x="1435608" y="30480"/>
                  </a:lnTo>
                  <a:lnTo>
                    <a:pt x="1435608" y="0"/>
                  </a:lnTo>
                  <a:close/>
                </a:path>
                <a:path w="4434840" h="411479">
                  <a:moveTo>
                    <a:pt x="1371600" y="0"/>
                  </a:moveTo>
                  <a:lnTo>
                    <a:pt x="1341120" y="0"/>
                  </a:lnTo>
                  <a:lnTo>
                    <a:pt x="1341120" y="30480"/>
                  </a:lnTo>
                  <a:lnTo>
                    <a:pt x="1371600" y="30480"/>
                  </a:lnTo>
                  <a:lnTo>
                    <a:pt x="1371600" y="0"/>
                  </a:lnTo>
                  <a:close/>
                </a:path>
                <a:path w="4434840" h="411479">
                  <a:moveTo>
                    <a:pt x="1307591" y="0"/>
                  </a:moveTo>
                  <a:lnTo>
                    <a:pt x="1277112" y="0"/>
                  </a:lnTo>
                  <a:lnTo>
                    <a:pt x="1277112" y="30480"/>
                  </a:lnTo>
                  <a:lnTo>
                    <a:pt x="1307591" y="30480"/>
                  </a:lnTo>
                  <a:lnTo>
                    <a:pt x="1307591" y="0"/>
                  </a:lnTo>
                  <a:close/>
                </a:path>
                <a:path w="4434840" h="411479">
                  <a:moveTo>
                    <a:pt x="1243583" y="0"/>
                  </a:moveTo>
                  <a:lnTo>
                    <a:pt x="1213103" y="0"/>
                  </a:lnTo>
                  <a:lnTo>
                    <a:pt x="1213103" y="30480"/>
                  </a:lnTo>
                  <a:lnTo>
                    <a:pt x="1243583" y="30480"/>
                  </a:lnTo>
                  <a:lnTo>
                    <a:pt x="1243583" y="0"/>
                  </a:lnTo>
                  <a:close/>
                </a:path>
                <a:path w="4434840" h="411479">
                  <a:moveTo>
                    <a:pt x="1179576" y="0"/>
                  </a:moveTo>
                  <a:lnTo>
                    <a:pt x="1149095" y="0"/>
                  </a:lnTo>
                  <a:lnTo>
                    <a:pt x="1149095" y="30480"/>
                  </a:lnTo>
                  <a:lnTo>
                    <a:pt x="1179576" y="30480"/>
                  </a:lnTo>
                  <a:lnTo>
                    <a:pt x="1179576" y="0"/>
                  </a:lnTo>
                  <a:close/>
                </a:path>
                <a:path w="4434840" h="411479">
                  <a:moveTo>
                    <a:pt x="1118615" y="0"/>
                  </a:moveTo>
                  <a:lnTo>
                    <a:pt x="1085088" y="0"/>
                  </a:lnTo>
                  <a:lnTo>
                    <a:pt x="1085088" y="30480"/>
                  </a:lnTo>
                  <a:lnTo>
                    <a:pt x="1118615" y="30480"/>
                  </a:lnTo>
                  <a:lnTo>
                    <a:pt x="1118615" y="0"/>
                  </a:lnTo>
                  <a:close/>
                </a:path>
                <a:path w="4434840" h="411479">
                  <a:moveTo>
                    <a:pt x="1054608" y="0"/>
                  </a:moveTo>
                  <a:lnTo>
                    <a:pt x="1021080" y="0"/>
                  </a:lnTo>
                  <a:lnTo>
                    <a:pt x="1021080" y="30480"/>
                  </a:lnTo>
                  <a:lnTo>
                    <a:pt x="1054608" y="30480"/>
                  </a:lnTo>
                  <a:lnTo>
                    <a:pt x="1054608" y="0"/>
                  </a:lnTo>
                  <a:close/>
                </a:path>
                <a:path w="4434840" h="411479">
                  <a:moveTo>
                    <a:pt x="990600" y="0"/>
                  </a:moveTo>
                  <a:lnTo>
                    <a:pt x="960119" y="0"/>
                  </a:lnTo>
                  <a:lnTo>
                    <a:pt x="960119" y="30480"/>
                  </a:lnTo>
                  <a:lnTo>
                    <a:pt x="990600" y="30480"/>
                  </a:lnTo>
                  <a:lnTo>
                    <a:pt x="990600" y="0"/>
                  </a:lnTo>
                  <a:close/>
                </a:path>
                <a:path w="4434840" h="411479">
                  <a:moveTo>
                    <a:pt x="926591" y="0"/>
                  </a:moveTo>
                  <a:lnTo>
                    <a:pt x="896112" y="0"/>
                  </a:lnTo>
                  <a:lnTo>
                    <a:pt x="896112" y="30480"/>
                  </a:lnTo>
                  <a:lnTo>
                    <a:pt x="926591" y="30480"/>
                  </a:lnTo>
                  <a:lnTo>
                    <a:pt x="926591" y="0"/>
                  </a:lnTo>
                  <a:close/>
                </a:path>
                <a:path w="4434840" h="411479">
                  <a:moveTo>
                    <a:pt x="862583" y="0"/>
                  </a:moveTo>
                  <a:lnTo>
                    <a:pt x="832104" y="0"/>
                  </a:lnTo>
                  <a:lnTo>
                    <a:pt x="832104" y="30480"/>
                  </a:lnTo>
                  <a:lnTo>
                    <a:pt x="862583" y="30480"/>
                  </a:lnTo>
                  <a:lnTo>
                    <a:pt x="862583" y="0"/>
                  </a:lnTo>
                  <a:close/>
                </a:path>
                <a:path w="4434840" h="411479">
                  <a:moveTo>
                    <a:pt x="798576" y="0"/>
                  </a:moveTo>
                  <a:lnTo>
                    <a:pt x="768096" y="0"/>
                  </a:lnTo>
                  <a:lnTo>
                    <a:pt x="768096" y="30480"/>
                  </a:lnTo>
                  <a:lnTo>
                    <a:pt x="798576" y="30480"/>
                  </a:lnTo>
                  <a:lnTo>
                    <a:pt x="798576" y="0"/>
                  </a:lnTo>
                  <a:close/>
                </a:path>
                <a:path w="4434840" h="411479">
                  <a:moveTo>
                    <a:pt x="737616" y="0"/>
                  </a:moveTo>
                  <a:lnTo>
                    <a:pt x="704088" y="0"/>
                  </a:lnTo>
                  <a:lnTo>
                    <a:pt x="704088" y="30480"/>
                  </a:lnTo>
                  <a:lnTo>
                    <a:pt x="737616" y="30480"/>
                  </a:lnTo>
                  <a:lnTo>
                    <a:pt x="737616" y="0"/>
                  </a:lnTo>
                  <a:close/>
                </a:path>
                <a:path w="4434840" h="411479">
                  <a:moveTo>
                    <a:pt x="673608" y="0"/>
                  </a:moveTo>
                  <a:lnTo>
                    <a:pt x="640080" y="0"/>
                  </a:lnTo>
                  <a:lnTo>
                    <a:pt x="640080" y="30480"/>
                  </a:lnTo>
                  <a:lnTo>
                    <a:pt x="673608" y="30480"/>
                  </a:lnTo>
                  <a:lnTo>
                    <a:pt x="673608" y="0"/>
                  </a:lnTo>
                  <a:close/>
                </a:path>
                <a:path w="4434840" h="411479">
                  <a:moveTo>
                    <a:pt x="609599" y="0"/>
                  </a:moveTo>
                  <a:lnTo>
                    <a:pt x="579120" y="0"/>
                  </a:lnTo>
                  <a:lnTo>
                    <a:pt x="579120" y="30480"/>
                  </a:lnTo>
                  <a:lnTo>
                    <a:pt x="609599" y="30480"/>
                  </a:lnTo>
                  <a:lnTo>
                    <a:pt x="609599" y="0"/>
                  </a:lnTo>
                  <a:close/>
                </a:path>
                <a:path w="4434840" h="411479">
                  <a:moveTo>
                    <a:pt x="545592" y="0"/>
                  </a:moveTo>
                  <a:lnTo>
                    <a:pt x="515111" y="0"/>
                  </a:lnTo>
                  <a:lnTo>
                    <a:pt x="515111" y="30480"/>
                  </a:lnTo>
                  <a:lnTo>
                    <a:pt x="545592" y="30480"/>
                  </a:lnTo>
                  <a:lnTo>
                    <a:pt x="545592" y="0"/>
                  </a:lnTo>
                  <a:close/>
                </a:path>
                <a:path w="4434840" h="411479">
                  <a:moveTo>
                    <a:pt x="481583" y="0"/>
                  </a:moveTo>
                  <a:lnTo>
                    <a:pt x="451104" y="0"/>
                  </a:lnTo>
                  <a:lnTo>
                    <a:pt x="451104" y="30480"/>
                  </a:lnTo>
                  <a:lnTo>
                    <a:pt x="481583" y="30480"/>
                  </a:lnTo>
                  <a:lnTo>
                    <a:pt x="481583" y="0"/>
                  </a:lnTo>
                  <a:close/>
                </a:path>
                <a:path w="4434840" h="411479">
                  <a:moveTo>
                    <a:pt x="417576" y="0"/>
                  </a:moveTo>
                  <a:lnTo>
                    <a:pt x="387095" y="0"/>
                  </a:lnTo>
                  <a:lnTo>
                    <a:pt x="387095" y="30480"/>
                  </a:lnTo>
                  <a:lnTo>
                    <a:pt x="417576" y="30480"/>
                  </a:lnTo>
                  <a:lnTo>
                    <a:pt x="417576" y="0"/>
                  </a:lnTo>
                  <a:close/>
                </a:path>
                <a:path w="4434840" h="411479">
                  <a:moveTo>
                    <a:pt x="356616" y="0"/>
                  </a:moveTo>
                  <a:lnTo>
                    <a:pt x="323088" y="0"/>
                  </a:lnTo>
                  <a:lnTo>
                    <a:pt x="323088" y="30480"/>
                  </a:lnTo>
                  <a:lnTo>
                    <a:pt x="356616" y="30480"/>
                  </a:lnTo>
                  <a:lnTo>
                    <a:pt x="356616" y="0"/>
                  </a:lnTo>
                  <a:close/>
                </a:path>
                <a:path w="4434840" h="411479">
                  <a:moveTo>
                    <a:pt x="292608" y="0"/>
                  </a:moveTo>
                  <a:lnTo>
                    <a:pt x="259079" y="0"/>
                  </a:lnTo>
                  <a:lnTo>
                    <a:pt x="259079" y="30480"/>
                  </a:lnTo>
                  <a:lnTo>
                    <a:pt x="292608" y="30480"/>
                  </a:lnTo>
                  <a:lnTo>
                    <a:pt x="292608" y="0"/>
                  </a:lnTo>
                  <a:close/>
                </a:path>
                <a:path w="4434840" h="411479">
                  <a:moveTo>
                    <a:pt x="228599" y="0"/>
                  </a:moveTo>
                  <a:lnTo>
                    <a:pt x="198120" y="0"/>
                  </a:lnTo>
                  <a:lnTo>
                    <a:pt x="198120" y="30480"/>
                  </a:lnTo>
                  <a:lnTo>
                    <a:pt x="228599" y="30480"/>
                  </a:lnTo>
                  <a:lnTo>
                    <a:pt x="228599" y="0"/>
                  </a:lnTo>
                  <a:close/>
                </a:path>
                <a:path w="4434840" h="411479">
                  <a:moveTo>
                    <a:pt x="164592" y="0"/>
                  </a:moveTo>
                  <a:lnTo>
                    <a:pt x="134111" y="0"/>
                  </a:lnTo>
                  <a:lnTo>
                    <a:pt x="134111" y="30480"/>
                  </a:lnTo>
                  <a:lnTo>
                    <a:pt x="164592" y="30480"/>
                  </a:lnTo>
                  <a:lnTo>
                    <a:pt x="164592" y="0"/>
                  </a:lnTo>
                  <a:close/>
                </a:path>
                <a:path w="4434840" h="411479">
                  <a:moveTo>
                    <a:pt x="100583" y="0"/>
                  </a:moveTo>
                  <a:lnTo>
                    <a:pt x="70104" y="0"/>
                  </a:lnTo>
                  <a:lnTo>
                    <a:pt x="70104" y="30480"/>
                  </a:lnTo>
                  <a:lnTo>
                    <a:pt x="100583" y="30480"/>
                  </a:lnTo>
                  <a:lnTo>
                    <a:pt x="100583" y="0"/>
                  </a:lnTo>
                  <a:close/>
                </a:path>
                <a:path w="4434840" h="411479">
                  <a:moveTo>
                    <a:pt x="36576" y="0"/>
                  </a:moveTo>
                  <a:lnTo>
                    <a:pt x="6095" y="0"/>
                  </a:lnTo>
                  <a:lnTo>
                    <a:pt x="6095" y="30480"/>
                  </a:lnTo>
                  <a:lnTo>
                    <a:pt x="36576" y="30480"/>
                  </a:lnTo>
                  <a:lnTo>
                    <a:pt x="36576" y="0"/>
                  </a:lnTo>
                  <a:close/>
                </a:path>
                <a:path w="4434840" h="411479">
                  <a:moveTo>
                    <a:pt x="15239" y="39624"/>
                  </a:moveTo>
                  <a:lnTo>
                    <a:pt x="0" y="39624"/>
                  </a:lnTo>
                  <a:lnTo>
                    <a:pt x="0" y="73151"/>
                  </a:lnTo>
                  <a:lnTo>
                    <a:pt x="15239" y="73151"/>
                  </a:lnTo>
                  <a:lnTo>
                    <a:pt x="15239" y="39624"/>
                  </a:lnTo>
                  <a:close/>
                </a:path>
                <a:path w="4434840" h="411479">
                  <a:moveTo>
                    <a:pt x="15239" y="103632"/>
                  </a:moveTo>
                  <a:lnTo>
                    <a:pt x="0" y="103632"/>
                  </a:lnTo>
                  <a:lnTo>
                    <a:pt x="0" y="137160"/>
                  </a:lnTo>
                  <a:lnTo>
                    <a:pt x="15239" y="137160"/>
                  </a:lnTo>
                  <a:lnTo>
                    <a:pt x="15239" y="103632"/>
                  </a:lnTo>
                  <a:close/>
                </a:path>
                <a:path w="4434840" h="411479">
                  <a:moveTo>
                    <a:pt x="15239" y="167639"/>
                  </a:moveTo>
                  <a:lnTo>
                    <a:pt x="0" y="167639"/>
                  </a:lnTo>
                  <a:lnTo>
                    <a:pt x="0" y="198120"/>
                  </a:lnTo>
                  <a:lnTo>
                    <a:pt x="15239" y="198120"/>
                  </a:lnTo>
                  <a:lnTo>
                    <a:pt x="15239" y="167639"/>
                  </a:lnTo>
                  <a:close/>
                </a:path>
                <a:path w="4434840" h="411479">
                  <a:moveTo>
                    <a:pt x="15239" y="231648"/>
                  </a:moveTo>
                  <a:lnTo>
                    <a:pt x="0" y="231648"/>
                  </a:lnTo>
                  <a:lnTo>
                    <a:pt x="0" y="262127"/>
                  </a:lnTo>
                  <a:lnTo>
                    <a:pt x="15239" y="262127"/>
                  </a:lnTo>
                  <a:lnTo>
                    <a:pt x="15239" y="231648"/>
                  </a:lnTo>
                  <a:close/>
                </a:path>
                <a:path w="4434840" h="411479">
                  <a:moveTo>
                    <a:pt x="15239" y="295656"/>
                  </a:moveTo>
                  <a:lnTo>
                    <a:pt x="0" y="295656"/>
                  </a:lnTo>
                  <a:lnTo>
                    <a:pt x="0" y="326136"/>
                  </a:lnTo>
                  <a:lnTo>
                    <a:pt x="15239" y="326136"/>
                  </a:lnTo>
                  <a:lnTo>
                    <a:pt x="15239" y="295656"/>
                  </a:lnTo>
                  <a:close/>
                </a:path>
                <a:path w="4434840" h="411479">
                  <a:moveTo>
                    <a:pt x="15239" y="356615"/>
                  </a:moveTo>
                  <a:lnTo>
                    <a:pt x="0" y="356615"/>
                  </a:lnTo>
                  <a:lnTo>
                    <a:pt x="0" y="390144"/>
                  </a:lnTo>
                  <a:lnTo>
                    <a:pt x="15239" y="390144"/>
                  </a:lnTo>
                  <a:lnTo>
                    <a:pt x="15239" y="356615"/>
                  </a:lnTo>
                  <a:close/>
                </a:path>
                <a:path w="4434840" h="411479">
                  <a:moveTo>
                    <a:pt x="57911" y="381000"/>
                  </a:moveTo>
                  <a:lnTo>
                    <a:pt x="24384" y="381000"/>
                  </a:lnTo>
                  <a:lnTo>
                    <a:pt x="24384" y="411480"/>
                  </a:lnTo>
                  <a:lnTo>
                    <a:pt x="57911" y="411480"/>
                  </a:lnTo>
                  <a:lnTo>
                    <a:pt x="57911" y="381000"/>
                  </a:lnTo>
                  <a:close/>
                </a:path>
                <a:path w="4434840" h="411479">
                  <a:moveTo>
                    <a:pt x="121920" y="381000"/>
                  </a:moveTo>
                  <a:lnTo>
                    <a:pt x="88392" y="381000"/>
                  </a:lnTo>
                  <a:lnTo>
                    <a:pt x="88392" y="411480"/>
                  </a:lnTo>
                  <a:lnTo>
                    <a:pt x="121920" y="411480"/>
                  </a:lnTo>
                  <a:lnTo>
                    <a:pt x="121920" y="381000"/>
                  </a:lnTo>
                  <a:close/>
                </a:path>
                <a:path w="4434840" h="411479">
                  <a:moveTo>
                    <a:pt x="182879" y="381000"/>
                  </a:moveTo>
                  <a:lnTo>
                    <a:pt x="152399" y="381000"/>
                  </a:lnTo>
                  <a:lnTo>
                    <a:pt x="152399" y="411480"/>
                  </a:lnTo>
                  <a:lnTo>
                    <a:pt x="182879" y="411480"/>
                  </a:lnTo>
                  <a:lnTo>
                    <a:pt x="182879" y="381000"/>
                  </a:lnTo>
                  <a:close/>
                </a:path>
                <a:path w="4434840" h="411479">
                  <a:moveTo>
                    <a:pt x="246888" y="381000"/>
                  </a:moveTo>
                  <a:lnTo>
                    <a:pt x="216408" y="381000"/>
                  </a:lnTo>
                  <a:lnTo>
                    <a:pt x="216408" y="411480"/>
                  </a:lnTo>
                  <a:lnTo>
                    <a:pt x="246888" y="411480"/>
                  </a:lnTo>
                  <a:lnTo>
                    <a:pt x="246888" y="381000"/>
                  </a:lnTo>
                  <a:close/>
                </a:path>
                <a:path w="4434840" h="411479">
                  <a:moveTo>
                    <a:pt x="310895" y="381000"/>
                  </a:moveTo>
                  <a:lnTo>
                    <a:pt x="280416" y="381000"/>
                  </a:lnTo>
                  <a:lnTo>
                    <a:pt x="280416" y="411480"/>
                  </a:lnTo>
                  <a:lnTo>
                    <a:pt x="310895" y="411480"/>
                  </a:lnTo>
                  <a:lnTo>
                    <a:pt x="310895" y="381000"/>
                  </a:lnTo>
                  <a:close/>
                </a:path>
                <a:path w="4434840" h="411479">
                  <a:moveTo>
                    <a:pt x="374904" y="381000"/>
                  </a:moveTo>
                  <a:lnTo>
                    <a:pt x="341376" y="381000"/>
                  </a:lnTo>
                  <a:lnTo>
                    <a:pt x="341376" y="411480"/>
                  </a:lnTo>
                  <a:lnTo>
                    <a:pt x="374904" y="411480"/>
                  </a:lnTo>
                  <a:lnTo>
                    <a:pt x="374904" y="381000"/>
                  </a:lnTo>
                  <a:close/>
                </a:path>
                <a:path w="4434840" h="411479">
                  <a:moveTo>
                    <a:pt x="438911" y="381000"/>
                  </a:moveTo>
                  <a:lnTo>
                    <a:pt x="405383" y="381000"/>
                  </a:lnTo>
                  <a:lnTo>
                    <a:pt x="405383" y="411480"/>
                  </a:lnTo>
                  <a:lnTo>
                    <a:pt x="438911" y="411480"/>
                  </a:lnTo>
                  <a:lnTo>
                    <a:pt x="438911" y="381000"/>
                  </a:lnTo>
                  <a:close/>
                </a:path>
                <a:path w="4434840" h="411479">
                  <a:moveTo>
                    <a:pt x="502920" y="381000"/>
                  </a:moveTo>
                  <a:lnTo>
                    <a:pt x="469392" y="381000"/>
                  </a:lnTo>
                  <a:lnTo>
                    <a:pt x="469392" y="411480"/>
                  </a:lnTo>
                  <a:lnTo>
                    <a:pt x="502920" y="411480"/>
                  </a:lnTo>
                  <a:lnTo>
                    <a:pt x="502920" y="381000"/>
                  </a:lnTo>
                  <a:close/>
                </a:path>
                <a:path w="4434840" h="411479">
                  <a:moveTo>
                    <a:pt x="563880" y="381000"/>
                  </a:moveTo>
                  <a:lnTo>
                    <a:pt x="533399" y="381000"/>
                  </a:lnTo>
                  <a:lnTo>
                    <a:pt x="533399" y="411480"/>
                  </a:lnTo>
                  <a:lnTo>
                    <a:pt x="563880" y="411480"/>
                  </a:lnTo>
                  <a:lnTo>
                    <a:pt x="563880" y="381000"/>
                  </a:lnTo>
                  <a:close/>
                </a:path>
                <a:path w="4434840" h="411479">
                  <a:moveTo>
                    <a:pt x="627888" y="381000"/>
                  </a:moveTo>
                  <a:lnTo>
                    <a:pt x="597408" y="381000"/>
                  </a:lnTo>
                  <a:lnTo>
                    <a:pt x="597408" y="411480"/>
                  </a:lnTo>
                  <a:lnTo>
                    <a:pt x="627888" y="411480"/>
                  </a:lnTo>
                  <a:lnTo>
                    <a:pt x="627888" y="381000"/>
                  </a:lnTo>
                  <a:close/>
                </a:path>
                <a:path w="4434840" h="411479">
                  <a:moveTo>
                    <a:pt x="691896" y="381000"/>
                  </a:moveTo>
                  <a:lnTo>
                    <a:pt x="661416" y="381000"/>
                  </a:lnTo>
                  <a:lnTo>
                    <a:pt x="661416" y="411480"/>
                  </a:lnTo>
                  <a:lnTo>
                    <a:pt x="691896" y="411480"/>
                  </a:lnTo>
                  <a:lnTo>
                    <a:pt x="691896" y="381000"/>
                  </a:lnTo>
                  <a:close/>
                </a:path>
                <a:path w="4434840" h="411479">
                  <a:moveTo>
                    <a:pt x="755904" y="381000"/>
                  </a:moveTo>
                  <a:lnTo>
                    <a:pt x="722376" y="381000"/>
                  </a:lnTo>
                  <a:lnTo>
                    <a:pt x="722376" y="411480"/>
                  </a:lnTo>
                  <a:lnTo>
                    <a:pt x="755904" y="411480"/>
                  </a:lnTo>
                  <a:lnTo>
                    <a:pt x="755904" y="381000"/>
                  </a:lnTo>
                  <a:close/>
                </a:path>
                <a:path w="4434840" h="411479">
                  <a:moveTo>
                    <a:pt x="819912" y="381000"/>
                  </a:moveTo>
                  <a:lnTo>
                    <a:pt x="786383" y="381000"/>
                  </a:lnTo>
                  <a:lnTo>
                    <a:pt x="786383" y="411480"/>
                  </a:lnTo>
                  <a:lnTo>
                    <a:pt x="819912" y="411480"/>
                  </a:lnTo>
                  <a:lnTo>
                    <a:pt x="819912" y="381000"/>
                  </a:lnTo>
                  <a:close/>
                </a:path>
                <a:path w="4434840" h="411479">
                  <a:moveTo>
                    <a:pt x="883919" y="381000"/>
                  </a:moveTo>
                  <a:lnTo>
                    <a:pt x="850392" y="381000"/>
                  </a:lnTo>
                  <a:lnTo>
                    <a:pt x="850392" y="411480"/>
                  </a:lnTo>
                  <a:lnTo>
                    <a:pt x="883919" y="411480"/>
                  </a:lnTo>
                  <a:lnTo>
                    <a:pt x="883919" y="381000"/>
                  </a:lnTo>
                  <a:close/>
                </a:path>
                <a:path w="4434840" h="411479">
                  <a:moveTo>
                    <a:pt x="944880" y="381000"/>
                  </a:moveTo>
                  <a:lnTo>
                    <a:pt x="914400" y="381000"/>
                  </a:lnTo>
                  <a:lnTo>
                    <a:pt x="914400" y="411480"/>
                  </a:lnTo>
                  <a:lnTo>
                    <a:pt x="944880" y="411480"/>
                  </a:lnTo>
                  <a:lnTo>
                    <a:pt x="944880" y="381000"/>
                  </a:lnTo>
                  <a:close/>
                </a:path>
                <a:path w="4434840" h="411479">
                  <a:moveTo>
                    <a:pt x="1008888" y="381000"/>
                  </a:moveTo>
                  <a:lnTo>
                    <a:pt x="978407" y="381000"/>
                  </a:lnTo>
                  <a:lnTo>
                    <a:pt x="978407" y="411480"/>
                  </a:lnTo>
                  <a:lnTo>
                    <a:pt x="1008888" y="411480"/>
                  </a:lnTo>
                  <a:lnTo>
                    <a:pt x="1008888" y="381000"/>
                  </a:lnTo>
                  <a:close/>
                </a:path>
                <a:path w="4434840" h="411479">
                  <a:moveTo>
                    <a:pt x="1072895" y="381000"/>
                  </a:moveTo>
                  <a:lnTo>
                    <a:pt x="1042415" y="381000"/>
                  </a:lnTo>
                  <a:lnTo>
                    <a:pt x="1042415" y="411480"/>
                  </a:lnTo>
                  <a:lnTo>
                    <a:pt x="1072895" y="411480"/>
                  </a:lnTo>
                  <a:lnTo>
                    <a:pt x="1072895" y="381000"/>
                  </a:lnTo>
                  <a:close/>
                </a:path>
                <a:path w="4434840" h="411479">
                  <a:moveTo>
                    <a:pt x="1136903" y="381000"/>
                  </a:moveTo>
                  <a:lnTo>
                    <a:pt x="1103376" y="381000"/>
                  </a:lnTo>
                  <a:lnTo>
                    <a:pt x="1103376" y="411480"/>
                  </a:lnTo>
                  <a:lnTo>
                    <a:pt x="1136903" y="411480"/>
                  </a:lnTo>
                  <a:lnTo>
                    <a:pt x="1136903" y="381000"/>
                  </a:lnTo>
                  <a:close/>
                </a:path>
                <a:path w="4434840" h="411479">
                  <a:moveTo>
                    <a:pt x="1200912" y="381000"/>
                  </a:moveTo>
                  <a:lnTo>
                    <a:pt x="1167383" y="381000"/>
                  </a:lnTo>
                  <a:lnTo>
                    <a:pt x="1167383" y="411480"/>
                  </a:lnTo>
                  <a:lnTo>
                    <a:pt x="1200912" y="411480"/>
                  </a:lnTo>
                  <a:lnTo>
                    <a:pt x="1200912" y="381000"/>
                  </a:lnTo>
                  <a:close/>
                </a:path>
                <a:path w="4434840" h="411479">
                  <a:moveTo>
                    <a:pt x="1264920" y="381000"/>
                  </a:moveTo>
                  <a:lnTo>
                    <a:pt x="1231391" y="381000"/>
                  </a:lnTo>
                  <a:lnTo>
                    <a:pt x="1231391" y="411480"/>
                  </a:lnTo>
                  <a:lnTo>
                    <a:pt x="1264920" y="411480"/>
                  </a:lnTo>
                  <a:lnTo>
                    <a:pt x="1264920" y="381000"/>
                  </a:lnTo>
                  <a:close/>
                </a:path>
                <a:path w="4434840" h="411479">
                  <a:moveTo>
                    <a:pt x="1325880" y="381000"/>
                  </a:moveTo>
                  <a:lnTo>
                    <a:pt x="1295400" y="381000"/>
                  </a:lnTo>
                  <a:lnTo>
                    <a:pt x="1295400" y="411480"/>
                  </a:lnTo>
                  <a:lnTo>
                    <a:pt x="1325880" y="411480"/>
                  </a:lnTo>
                  <a:lnTo>
                    <a:pt x="1325880" y="381000"/>
                  </a:lnTo>
                  <a:close/>
                </a:path>
                <a:path w="4434840" h="411479">
                  <a:moveTo>
                    <a:pt x="1389888" y="381000"/>
                  </a:moveTo>
                  <a:lnTo>
                    <a:pt x="1359408" y="381000"/>
                  </a:lnTo>
                  <a:lnTo>
                    <a:pt x="1359408" y="411480"/>
                  </a:lnTo>
                  <a:lnTo>
                    <a:pt x="1389888" y="411480"/>
                  </a:lnTo>
                  <a:lnTo>
                    <a:pt x="1389888" y="381000"/>
                  </a:lnTo>
                  <a:close/>
                </a:path>
                <a:path w="4434840" h="411479">
                  <a:moveTo>
                    <a:pt x="1453895" y="381000"/>
                  </a:moveTo>
                  <a:lnTo>
                    <a:pt x="1423415" y="381000"/>
                  </a:lnTo>
                  <a:lnTo>
                    <a:pt x="1423415" y="411480"/>
                  </a:lnTo>
                  <a:lnTo>
                    <a:pt x="1453895" y="411480"/>
                  </a:lnTo>
                  <a:lnTo>
                    <a:pt x="1453895" y="381000"/>
                  </a:lnTo>
                  <a:close/>
                </a:path>
                <a:path w="4434840" h="411479">
                  <a:moveTo>
                    <a:pt x="1517903" y="381000"/>
                  </a:moveTo>
                  <a:lnTo>
                    <a:pt x="1484376" y="381000"/>
                  </a:lnTo>
                  <a:lnTo>
                    <a:pt x="1484376" y="411480"/>
                  </a:lnTo>
                  <a:lnTo>
                    <a:pt x="1517903" y="411480"/>
                  </a:lnTo>
                  <a:lnTo>
                    <a:pt x="1517903" y="381000"/>
                  </a:lnTo>
                  <a:close/>
                </a:path>
                <a:path w="4434840" h="411479">
                  <a:moveTo>
                    <a:pt x="1581912" y="381000"/>
                  </a:moveTo>
                  <a:lnTo>
                    <a:pt x="1548383" y="381000"/>
                  </a:lnTo>
                  <a:lnTo>
                    <a:pt x="1548383" y="411480"/>
                  </a:lnTo>
                  <a:lnTo>
                    <a:pt x="1581912" y="411480"/>
                  </a:lnTo>
                  <a:lnTo>
                    <a:pt x="1581912" y="381000"/>
                  </a:lnTo>
                  <a:close/>
                </a:path>
                <a:path w="4434840" h="411479">
                  <a:moveTo>
                    <a:pt x="1645920" y="381000"/>
                  </a:moveTo>
                  <a:lnTo>
                    <a:pt x="1612391" y="381000"/>
                  </a:lnTo>
                  <a:lnTo>
                    <a:pt x="1612391" y="411480"/>
                  </a:lnTo>
                  <a:lnTo>
                    <a:pt x="1645920" y="411480"/>
                  </a:lnTo>
                  <a:lnTo>
                    <a:pt x="1645920" y="381000"/>
                  </a:lnTo>
                  <a:close/>
                </a:path>
                <a:path w="4434840" h="411479">
                  <a:moveTo>
                    <a:pt x="1706880" y="381000"/>
                  </a:moveTo>
                  <a:lnTo>
                    <a:pt x="1676400" y="381000"/>
                  </a:lnTo>
                  <a:lnTo>
                    <a:pt x="1676400" y="411480"/>
                  </a:lnTo>
                  <a:lnTo>
                    <a:pt x="1706880" y="411480"/>
                  </a:lnTo>
                  <a:lnTo>
                    <a:pt x="1706880" y="381000"/>
                  </a:lnTo>
                  <a:close/>
                </a:path>
                <a:path w="4434840" h="411479">
                  <a:moveTo>
                    <a:pt x="1770888" y="381000"/>
                  </a:moveTo>
                  <a:lnTo>
                    <a:pt x="1740408" y="381000"/>
                  </a:lnTo>
                  <a:lnTo>
                    <a:pt x="1740408" y="411480"/>
                  </a:lnTo>
                  <a:lnTo>
                    <a:pt x="1770888" y="411480"/>
                  </a:lnTo>
                  <a:lnTo>
                    <a:pt x="1770888" y="381000"/>
                  </a:lnTo>
                  <a:close/>
                </a:path>
                <a:path w="4434840" h="411479">
                  <a:moveTo>
                    <a:pt x="1834895" y="381000"/>
                  </a:moveTo>
                  <a:lnTo>
                    <a:pt x="1804415" y="381000"/>
                  </a:lnTo>
                  <a:lnTo>
                    <a:pt x="1804415" y="411480"/>
                  </a:lnTo>
                  <a:lnTo>
                    <a:pt x="1834895" y="411480"/>
                  </a:lnTo>
                  <a:lnTo>
                    <a:pt x="1834895" y="381000"/>
                  </a:lnTo>
                  <a:close/>
                </a:path>
                <a:path w="4434840" h="411479">
                  <a:moveTo>
                    <a:pt x="1898903" y="381000"/>
                  </a:moveTo>
                  <a:lnTo>
                    <a:pt x="1865376" y="381000"/>
                  </a:lnTo>
                  <a:lnTo>
                    <a:pt x="1865376" y="411480"/>
                  </a:lnTo>
                  <a:lnTo>
                    <a:pt x="1898903" y="411480"/>
                  </a:lnTo>
                  <a:lnTo>
                    <a:pt x="1898903" y="381000"/>
                  </a:lnTo>
                  <a:close/>
                </a:path>
                <a:path w="4434840" h="411479">
                  <a:moveTo>
                    <a:pt x="1962912" y="381000"/>
                  </a:moveTo>
                  <a:lnTo>
                    <a:pt x="1929383" y="381000"/>
                  </a:lnTo>
                  <a:lnTo>
                    <a:pt x="1929383" y="411480"/>
                  </a:lnTo>
                  <a:lnTo>
                    <a:pt x="1962912" y="411480"/>
                  </a:lnTo>
                  <a:lnTo>
                    <a:pt x="1962912" y="381000"/>
                  </a:lnTo>
                  <a:close/>
                </a:path>
                <a:path w="4434840" h="411479">
                  <a:moveTo>
                    <a:pt x="2026920" y="381000"/>
                  </a:moveTo>
                  <a:lnTo>
                    <a:pt x="1993391" y="381000"/>
                  </a:lnTo>
                  <a:lnTo>
                    <a:pt x="1993391" y="411480"/>
                  </a:lnTo>
                  <a:lnTo>
                    <a:pt x="2026920" y="411480"/>
                  </a:lnTo>
                  <a:lnTo>
                    <a:pt x="2026920" y="381000"/>
                  </a:lnTo>
                  <a:close/>
                </a:path>
                <a:path w="4434840" h="411479">
                  <a:moveTo>
                    <a:pt x="2087880" y="381000"/>
                  </a:moveTo>
                  <a:lnTo>
                    <a:pt x="2057400" y="381000"/>
                  </a:lnTo>
                  <a:lnTo>
                    <a:pt x="2057400" y="411480"/>
                  </a:lnTo>
                  <a:lnTo>
                    <a:pt x="2087880" y="411480"/>
                  </a:lnTo>
                  <a:lnTo>
                    <a:pt x="2087880" y="381000"/>
                  </a:lnTo>
                  <a:close/>
                </a:path>
                <a:path w="4434840" h="411479">
                  <a:moveTo>
                    <a:pt x="2151888" y="381000"/>
                  </a:moveTo>
                  <a:lnTo>
                    <a:pt x="2121408" y="381000"/>
                  </a:lnTo>
                  <a:lnTo>
                    <a:pt x="2121408" y="411480"/>
                  </a:lnTo>
                  <a:lnTo>
                    <a:pt x="2151888" y="411480"/>
                  </a:lnTo>
                  <a:lnTo>
                    <a:pt x="2151888" y="381000"/>
                  </a:lnTo>
                  <a:close/>
                </a:path>
                <a:path w="4434840" h="411479">
                  <a:moveTo>
                    <a:pt x="2215896" y="381000"/>
                  </a:moveTo>
                  <a:lnTo>
                    <a:pt x="2185416" y="381000"/>
                  </a:lnTo>
                  <a:lnTo>
                    <a:pt x="2185416" y="411480"/>
                  </a:lnTo>
                  <a:lnTo>
                    <a:pt x="2215896" y="411480"/>
                  </a:lnTo>
                  <a:lnTo>
                    <a:pt x="2215896" y="381000"/>
                  </a:lnTo>
                  <a:close/>
                </a:path>
                <a:path w="4434840" h="411479">
                  <a:moveTo>
                    <a:pt x="2279904" y="381000"/>
                  </a:moveTo>
                  <a:lnTo>
                    <a:pt x="2246376" y="381000"/>
                  </a:lnTo>
                  <a:lnTo>
                    <a:pt x="2246376" y="411480"/>
                  </a:lnTo>
                  <a:lnTo>
                    <a:pt x="2279904" y="411480"/>
                  </a:lnTo>
                  <a:lnTo>
                    <a:pt x="2279904" y="381000"/>
                  </a:lnTo>
                  <a:close/>
                </a:path>
                <a:path w="4434840" h="411479">
                  <a:moveTo>
                    <a:pt x="2343912" y="381000"/>
                  </a:moveTo>
                  <a:lnTo>
                    <a:pt x="2310384" y="381000"/>
                  </a:lnTo>
                  <a:lnTo>
                    <a:pt x="2310384" y="411480"/>
                  </a:lnTo>
                  <a:lnTo>
                    <a:pt x="2343912" y="411480"/>
                  </a:lnTo>
                  <a:lnTo>
                    <a:pt x="2343912" y="381000"/>
                  </a:lnTo>
                  <a:close/>
                </a:path>
                <a:path w="4434840" h="411479">
                  <a:moveTo>
                    <a:pt x="2407920" y="381000"/>
                  </a:moveTo>
                  <a:lnTo>
                    <a:pt x="2374391" y="381000"/>
                  </a:lnTo>
                  <a:lnTo>
                    <a:pt x="2374391" y="411480"/>
                  </a:lnTo>
                  <a:lnTo>
                    <a:pt x="2407920" y="411480"/>
                  </a:lnTo>
                  <a:lnTo>
                    <a:pt x="2407920" y="381000"/>
                  </a:lnTo>
                  <a:close/>
                </a:path>
                <a:path w="4434840" h="411479">
                  <a:moveTo>
                    <a:pt x="2468880" y="381000"/>
                  </a:moveTo>
                  <a:lnTo>
                    <a:pt x="2438400" y="381000"/>
                  </a:lnTo>
                  <a:lnTo>
                    <a:pt x="2438400" y="411480"/>
                  </a:lnTo>
                  <a:lnTo>
                    <a:pt x="2468880" y="411480"/>
                  </a:lnTo>
                  <a:lnTo>
                    <a:pt x="2468880" y="381000"/>
                  </a:lnTo>
                  <a:close/>
                </a:path>
                <a:path w="4434840" h="411479">
                  <a:moveTo>
                    <a:pt x="2532887" y="381000"/>
                  </a:moveTo>
                  <a:lnTo>
                    <a:pt x="2502408" y="381000"/>
                  </a:lnTo>
                  <a:lnTo>
                    <a:pt x="2502408" y="411480"/>
                  </a:lnTo>
                  <a:lnTo>
                    <a:pt x="2532887" y="411480"/>
                  </a:lnTo>
                  <a:lnTo>
                    <a:pt x="2532887" y="381000"/>
                  </a:lnTo>
                  <a:close/>
                </a:path>
                <a:path w="4434840" h="411479">
                  <a:moveTo>
                    <a:pt x="2596896" y="381000"/>
                  </a:moveTo>
                  <a:lnTo>
                    <a:pt x="2566416" y="381000"/>
                  </a:lnTo>
                  <a:lnTo>
                    <a:pt x="2566416" y="411480"/>
                  </a:lnTo>
                  <a:lnTo>
                    <a:pt x="2596896" y="411480"/>
                  </a:lnTo>
                  <a:lnTo>
                    <a:pt x="2596896" y="381000"/>
                  </a:lnTo>
                  <a:close/>
                </a:path>
                <a:path w="4434840" h="411479">
                  <a:moveTo>
                    <a:pt x="2660904" y="381000"/>
                  </a:moveTo>
                  <a:lnTo>
                    <a:pt x="2627375" y="381000"/>
                  </a:lnTo>
                  <a:lnTo>
                    <a:pt x="2627375" y="411480"/>
                  </a:lnTo>
                  <a:lnTo>
                    <a:pt x="2660904" y="411480"/>
                  </a:lnTo>
                  <a:lnTo>
                    <a:pt x="2660904" y="381000"/>
                  </a:lnTo>
                  <a:close/>
                </a:path>
                <a:path w="4434840" h="411479">
                  <a:moveTo>
                    <a:pt x="2724911" y="381000"/>
                  </a:moveTo>
                  <a:lnTo>
                    <a:pt x="2691384" y="381000"/>
                  </a:lnTo>
                  <a:lnTo>
                    <a:pt x="2691384" y="411480"/>
                  </a:lnTo>
                  <a:lnTo>
                    <a:pt x="2724911" y="411480"/>
                  </a:lnTo>
                  <a:lnTo>
                    <a:pt x="2724911" y="381000"/>
                  </a:lnTo>
                  <a:close/>
                </a:path>
                <a:path w="4434840" h="411479">
                  <a:moveTo>
                    <a:pt x="2788920" y="381000"/>
                  </a:moveTo>
                  <a:lnTo>
                    <a:pt x="2755392" y="381000"/>
                  </a:lnTo>
                  <a:lnTo>
                    <a:pt x="2755392" y="411480"/>
                  </a:lnTo>
                  <a:lnTo>
                    <a:pt x="2788920" y="411480"/>
                  </a:lnTo>
                  <a:lnTo>
                    <a:pt x="2788920" y="381000"/>
                  </a:lnTo>
                  <a:close/>
                </a:path>
                <a:path w="4434840" h="411479">
                  <a:moveTo>
                    <a:pt x="2849880" y="381000"/>
                  </a:moveTo>
                  <a:lnTo>
                    <a:pt x="2819399" y="381000"/>
                  </a:lnTo>
                  <a:lnTo>
                    <a:pt x="2819399" y="411480"/>
                  </a:lnTo>
                  <a:lnTo>
                    <a:pt x="2849880" y="411480"/>
                  </a:lnTo>
                  <a:lnTo>
                    <a:pt x="2849880" y="381000"/>
                  </a:lnTo>
                  <a:close/>
                </a:path>
                <a:path w="4434840" h="411479">
                  <a:moveTo>
                    <a:pt x="2913887" y="381000"/>
                  </a:moveTo>
                  <a:lnTo>
                    <a:pt x="2883408" y="381000"/>
                  </a:lnTo>
                  <a:lnTo>
                    <a:pt x="2883408" y="411480"/>
                  </a:lnTo>
                  <a:lnTo>
                    <a:pt x="2913887" y="411480"/>
                  </a:lnTo>
                  <a:lnTo>
                    <a:pt x="2913887" y="381000"/>
                  </a:lnTo>
                  <a:close/>
                </a:path>
                <a:path w="4434840" h="411479">
                  <a:moveTo>
                    <a:pt x="2977896" y="381000"/>
                  </a:moveTo>
                  <a:lnTo>
                    <a:pt x="2947416" y="381000"/>
                  </a:lnTo>
                  <a:lnTo>
                    <a:pt x="2947416" y="411480"/>
                  </a:lnTo>
                  <a:lnTo>
                    <a:pt x="2977896" y="411480"/>
                  </a:lnTo>
                  <a:lnTo>
                    <a:pt x="2977896" y="381000"/>
                  </a:lnTo>
                  <a:close/>
                </a:path>
                <a:path w="4434840" h="411479">
                  <a:moveTo>
                    <a:pt x="3041904" y="381000"/>
                  </a:moveTo>
                  <a:lnTo>
                    <a:pt x="3008375" y="381000"/>
                  </a:lnTo>
                  <a:lnTo>
                    <a:pt x="3008375" y="411480"/>
                  </a:lnTo>
                  <a:lnTo>
                    <a:pt x="3041904" y="411480"/>
                  </a:lnTo>
                  <a:lnTo>
                    <a:pt x="3041904" y="381000"/>
                  </a:lnTo>
                  <a:close/>
                </a:path>
                <a:path w="4434840" h="411479">
                  <a:moveTo>
                    <a:pt x="3105911" y="381000"/>
                  </a:moveTo>
                  <a:lnTo>
                    <a:pt x="3072384" y="381000"/>
                  </a:lnTo>
                  <a:lnTo>
                    <a:pt x="3072384" y="411480"/>
                  </a:lnTo>
                  <a:lnTo>
                    <a:pt x="3105911" y="411480"/>
                  </a:lnTo>
                  <a:lnTo>
                    <a:pt x="3105911" y="381000"/>
                  </a:lnTo>
                  <a:close/>
                </a:path>
                <a:path w="4434840" h="411479">
                  <a:moveTo>
                    <a:pt x="3169920" y="381000"/>
                  </a:moveTo>
                  <a:lnTo>
                    <a:pt x="3136392" y="381000"/>
                  </a:lnTo>
                  <a:lnTo>
                    <a:pt x="3136392" y="411480"/>
                  </a:lnTo>
                  <a:lnTo>
                    <a:pt x="3169920" y="411480"/>
                  </a:lnTo>
                  <a:lnTo>
                    <a:pt x="3169920" y="381000"/>
                  </a:lnTo>
                  <a:close/>
                </a:path>
                <a:path w="4434840" h="411479">
                  <a:moveTo>
                    <a:pt x="3230880" y="381000"/>
                  </a:moveTo>
                  <a:lnTo>
                    <a:pt x="3200399" y="381000"/>
                  </a:lnTo>
                  <a:lnTo>
                    <a:pt x="3200399" y="411480"/>
                  </a:lnTo>
                  <a:lnTo>
                    <a:pt x="3230880" y="411480"/>
                  </a:lnTo>
                  <a:lnTo>
                    <a:pt x="3230880" y="381000"/>
                  </a:lnTo>
                  <a:close/>
                </a:path>
                <a:path w="4434840" h="411479">
                  <a:moveTo>
                    <a:pt x="3294888" y="381000"/>
                  </a:moveTo>
                  <a:lnTo>
                    <a:pt x="3264408" y="381000"/>
                  </a:lnTo>
                  <a:lnTo>
                    <a:pt x="3264408" y="411480"/>
                  </a:lnTo>
                  <a:lnTo>
                    <a:pt x="3294888" y="411480"/>
                  </a:lnTo>
                  <a:lnTo>
                    <a:pt x="3294888" y="381000"/>
                  </a:lnTo>
                  <a:close/>
                </a:path>
                <a:path w="4434840" h="411479">
                  <a:moveTo>
                    <a:pt x="3358896" y="381000"/>
                  </a:moveTo>
                  <a:lnTo>
                    <a:pt x="3328416" y="381000"/>
                  </a:lnTo>
                  <a:lnTo>
                    <a:pt x="3328416" y="411480"/>
                  </a:lnTo>
                  <a:lnTo>
                    <a:pt x="3358896" y="411480"/>
                  </a:lnTo>
                  <a:lnTo>
                    <a:pt x="3358896" y="381000"/>
                  </a:lnTo>
                  <a:close/>
                </a:path>
                <a:path w="4434840" h="411479">
                  <a:moveTo>
                    <a:pt x="3422904" y="381000"/>
                  </a:moveTo>
                  <a:lnTo>
                    <a:pt x="3389376" y="381000"/>
                  </a:lnTo>
                  <a:lnTo>
                    <a:pt x="3389376" y="411480"/>
                  </a:lnTo>
                  <a:lnTo>
                    <a:pt x="3422904" y="411480"/>
                  </a:lnTo>
                  <a:lnTo>
                    <a:pt x="3422904" y="381000"/>
                  </a:lnTo>
                  <a:close/>
                </a:path>
                <a:path w="4434840" h="411479">
                  <a:moveTo>
                    <a:pt x="3486912" y="381000"/>
                  </a:moveTo>
                  <a:lnTo>
                    <a:pt x="3453384" y="381000"/>
                  </a:lnTo>
                  <a:lnTo>
                    <a:pt x="3453384" y="411480"/>
                  </a:lnTo>
                  <a:lnTo>
                    <a:pt x="3486912" y="411480"/>
                  </a:lnTo>
                  <a:lnTo>
                    <a:pt x="3486912" y="381000"/>
                  </a:lnTo>
                  <a:close/>
                </a:path>
                <a:path w="4434840" h="411479">
                  <a:moveTo>
                    <a:pt x="3550920" y="381000"/>
                  </a:moveTo>
                  <a:lnTo>
                    <a:pt x="3517392" y="381000"/>
                  </a:lnTo>
                  <a:lnTo>
                    <a:pt x="3517392" y="411480"/>
                  </a:lnTo>
                  <a:lnTo>
                    <a:pt x="3550920" y="411480"/>
                  </a:lnTo>
                  <a:lnTo>
                    <a:pt x="3550920" y="381000"/>
                  </a:lnTo>
                  <a:close/>
                </a:path>
                <a:path w="4434840" h="411479">
                  <a:moveTo>
                    <a:pt x="3611880" y="381000"/>
                  </a:moveTo>
                  <a:lnTo>
                    <a:pt x="3581400" y="381000"/>
                  </a:lnTo>
                  <a:lnTo>
                    <a:pt x="3581400" y="411480"/>
                  </a:lnTo>
                  <a:lnTo>
                    <a:pt x="3611880" y="411480"/>
                  </a:lnTo>
                  <a:lnTo>
                    <a:pt x="3611880" y="381000"/>
                  </a:lnTo>
                  <a:close/>
                </a:path>
                <a:path w="4434840" h="411479">
                  <a:moveTo>
                    <a:pt x="3675888" y="381000"/>
                  </a:moveTo>
                  <a:lnTo>
                    <a:pt x="3645408" y="381000"/>
                  </a:lnTo>
                  <a:lnTo>
                    <a:pt x="3645408" y="411480"/>
                  </a:lnTo>
                  <a:lnTo>
                    <a:pt x="3675888" y="411480"/>
                  </a:lnTo>
                  <a:lnTo>
                    <a:pt x="3675888" y="381000"/>
                  </a:lnTo>
                  <a:close/>
                </a:path>
                <a:path w="4434840" h="411479">
                  <a:moveTo>
                    <a:pt x="3739896" y="381000"/>
                  </a:moveTo>
                  <a:lnTo>
                    <a:pt x="3709416" y="381000"/>
                  </a:lnTo>
                  <a:lnTo>
                    <a:pt x="3709416" y="411480"/>
                  </a:lnTo>
                  <a:lnTo>
                    <a:pt x="3739896" y="411480"/>
                  </a:lnTo>
                  <a:lnTo>
                    <a:pt x="3739896" y="381000"/>
                  </a:lnTo>
                  <a:close/>
                </a:path>
                <a:path w="4434840" h="411479">
                  <a:moveTo>
                    <a:pt x="3803904" y="381000"/>
                  </a:moveTo>
                  <a:lnTo>
                    <a:pt x="3770376" y="381000"/>
                  </a:lnTo>
                  <a:lnTo>
                    <a:pt x="3770376" y="411480"/>
                  </a:lnTo>
                  <a:lnTo>
                    <a:pt x="3803904" y="411480"/>
                  </a:lnTo>
                  <a:lnTo>
                    <a:pt x="3803904" y="381000"/>
                  </a:lnTo>
                  <a:close/>
                </a:path>
                <a:path w="4434840" h="411479">
                  <a:moveTo>
                    <a:pt x="3867912" y="381000"/>
                  </a:moveTo>
                  <a:lnTo>
                    <a:pt x="3834384" y="381000"/>
                  </a:lnTo>
                  <a:lnTo>
                    <a:pt x="3834384" y="411480"/>
                  </a:lnTo>
                  <a:lnTo>
                    <a:pt x="3867912" y="411480"/>
                  </a:lnTo>
                  <a:lnTo>
                    <a:pt x="3867912" y="381000"/>
                  </a:lnTo>
                  <a:close/>
                </a:path>
                <a:path w="4434840" h="411479">
                  <a:moveTo>
                    <a:pt x="3931920" y="381000"/>
                  </a:moveTo>
                  <a:lnTo>
                    <a:pt x="3898392" y="381000"/>
                  </a:lnTo>
                  <a:lnTo>
                    <a:pt x="3898392" y="411480"/>
                  </a:lnTo>
                  <a:lnTo>
                    <a:pt x="3931920" y="411480"/>
                  </a:lnTo>
                  <a:lnTo>
                    <a:pt x="3931920" y="381000"/>
                  </a:lnTo>
                  <a:close/>
                </a:path>
                <a:path w="4434840" h="411479">
                  <a:moveTo>
                    <a:pt x="3992880" y="381000"/>
                  </a:moveTo>
                  <a:lnTo>
                    <a:pt x="3962400" y="381000"/>
                  </a:lnTo>
                  <a:lnTo>
                    <a:pt x="3962400" y="411480"/>
                  </a:lnTo>
                  <a:lnTo>
                    <a:pt x="3992880" y="411480"/>
                  </a:lnTo>
                  <a:lnTo>
                    <a:pt x="3992880" y="381000"/>
                  </a:lnTo>
                  <a:close/>
                </a:path>
                <a:path w="4434840" h="411479">
                  <a:moveTo>
                    <a:pt x="4056888" y="381000"/>
                  </a:moveTo>
                  <a:lnTo>
                    <a:pt x="4026408" y="381000"/>
                  </a:lnTo>
                  <a:lnTo>
                    <a:pt x="4026408" y="411480"/>
                  </a:lnTo>
                  <a:lnTo>
                    <a:pt x="4056888" y="411480"/>
                  </a:lnTo>
                  <a:lnTo>
                    <a:pt x="4056888" y="381000"/>
                  </a:lnTo>
                  <a:close/>
                </a:path>
                <a:path w="4434840" h="411479">
                  <a:moveTo>
                    <a:pt x="4120896" y="381000"/>
                  </a:moveTo>
                  <a:lnTo>
                    <a:pt x="4090416" y="381000"/>
                  </a:lnTo>
                  <a:lnTo>
                    <a:pt x="4090416" y="411480"/>
                  </a:lnTo>
                  <a:lnTo>
                    <a:pt x="4120896" y="411480"/>
                  </a:lnTo>
                  <a:lnTo>
                    <a:pt x="4120896" y="381000"/>
                  </a:lnTo>
                  <a:close/>
                </a:path>
                <a:path w="4434840" h="411479">
                  <a:moveTo>
                    <a:pt x="4184904" y="381000"/>
                  </a:moveTo>
                  <a:lnTo>
                    <a:pt x="4151376" y="381000"/>
                  </a:lnTo>
                  <a:lnTo>
                    <a:pt x="4151376" y="411480"/>
                  </a:lnTo>
                  <a:lnTo>
                    <a:pt x="4184904" y="411480"/>
                  </a:lnTo>
                  <a:lnTo>
                    <a:pt x="4184904" y="381000"/>
                  </a:lnTo>
                  <a:close/>
                </a:path>
                <a:path w="4434840" h="411479">
                  <a:moveTo>
                    <a:pt x="4248912" y="381000"/>
                  </a:moveTo>
                  <a:lnTo>
                    <a:pt x="4215384" y="381000"/>
                  </a:lnTo>
                  <a:lnTo>
                    <a:pt x="4215384" y="411480"/>
                  </a:lnTo>
                  <a:lnTo>
                    <a:pt x="4248912" y="411480"/>
                  </a:lnTo>
                  <a:lnTo>
                    <a:pt x="4248912" y="381000"/>
                  </a:lnTo>
                  <a:close/>
                </a:path>
                <a:path w="4434840" h="411479">
                  <a:moveTo>
                    <a:pt x="4312920" y="381000"/>
                  </a:moveTo>
                  <a:lnTo>
                    <a:pt x="4279392" y="381000"/>
                  </a:lnTo>
                  <a:lnTo>
                    <a:pt x="4279392" y="411480"/>
                  </a:lnTo>
                  <a:lnTo>
                    <a:pt x="4312920" y="411480"/>
                  </a:lnTo>
                  <a:lnTo>
                    <a:pt x="4312920" y="381000"/>
                  </a:lnTo>
                  <a:close/>
                </a:path>
                <a:path w="4434840" h="411479">
                  <a:moveTo>
                    <a:pt x="4373880" y="381000"/>
                  </a:moveTo>
                  <a:lnTo>
                    <a:pt x="4343400" y="381000"/>
                  </a:lnTo>
                  <a:lnTo>
                    <a:pt x="4343400" y="411480"/>
                  </a:lnTo>
                  <a:lnTo>
                    <a:pt x="4373880" y="411480"/>
                  </a:lnTo>
                  <a:lnTo>
                    <a:pt x="4373880" y="381000"/>
                  </a:lnTo>
                  <a:close/>
                </a:path>
                <a:path w="4434840" h="411479">
                  <a:moveTo>
                    <a:pt x="4434840" y="381000"/>
                  </a:moveTo>
                  <a:lnTo>
                    <a:pt x="4419600" y="381000"/>
                  </a:lnTo>
                  <a:lnTo>
                    <a:pt x="4407408" y="393191"/>
                  </a:lnTo>
                  <a:lnTo>
                    <a:pt x="4407408" y="411480"/>
                  </a:lnTo>
                  <a:lnTo>
                    <a:pt x="4434840" y="411480"/>
                  </a:lnTo>
                  <a:lnTo>
                    <a:pt x="4434840" y="381000"/>
                  </a:lnTo>
                  <a:close/>
                </a:path>
                <a:path w="4434840" h="411479">
                  <a:moveTo>
                    <a:pt x="4434840" y="377951"/>
                  </a:moveTo>
                  <a:lnTo>
                    <a:pt x="4404360" y="377951"/>
                  </a:lnTo>
                  <a:lnTo>
                    <a:pt x="4404360" y="396239"/>
                  </a:lnTo>
                  <a:lnTo>
                    <a:pt x="4407408" y="393191"/>
                  </a:lnTo>
                  <a:lnTo>
                    <a:pt x="4407408" y="381000"/>
                  </a:lnTo>
                  <a:lnTo>
                    <a:pt x="4434840" y="381000"/>
                  </a:lnTo>
                  <a:lnTo>
                    <a:pt x="4434840" y="377951"/>
                  </a:lnTo>
                  <a:close/>
                </a:path>
                <a:path w="4434840" h="411479">
                  <a:moveTo>
                    <a:pt x="4419600" y="381000"/>
                  </a:moveTo>
                  <a:lnTo>
                    <a:pt x="4407408" y="381000"/>
                  </a:lnTo>
                  <a:lnTo>
                    <a:pt x="4407408" y="393191"/>
                  </a:lnTo>
                  <a:lnTo>
                    <a:pt x="4419600" y="381000"/>
                  </a:lnTo>
                  <a:close/>
                </a:path>
                <a:path w="4434840" h="411479">
                  <a:moveTo>
                    <a:pt x="4434840" y="313944"/>
                  </a:moveTo>
                  <a:lnTo>
                    <a:pt x="4404360" y="313944"/>
                  </a:lnTo>
                  <a:lnTo>
                    <a:pt x="4404360" y="344424"/>
                  </a:lnTo>
                  <a:lnTo>
                    <a:pt x="4434840" y="344424"/>
                  </a:lnTo>
                  <a:lnTo>
                    <a:pt x="4434840" y="313944"/>
                  </a:lnTo>
                  <a:close/>
                </a:path>
                <a:path w="4434840" h="411479">
                  <a:moveTo>
                    <a:pt x="4434840" y="249936"/>
                  </a:moveTo>
                  <a:lnTo>
                    <a:pt x="4404360" y="249936"/>
                  </a:lnTo>
                  <a:lnTo>
                    <a:pt x="4404360" y="280415"/>
                  </a:lnTo>
                  <a:lnTo>
                    <a:pt x="4434840" y="280415"/>
                  </a:lnTo>
                  <a:lnTo>
                    <a:pt x="4434840" y="249936"/>
                  </a:lnTo>
                  <a:close/>
                </a:path>
                <a:path w="4434840" h="411479">
                  <a:moveTo>
                    <a:pt x="4434840" y="185927"/>
                  </a:moveTo>
                  <a:lnTo>
                    <a:pt x="4404360" y="185927"/>
                  </a:lnTo>
                  <a:lnTo>
                    <a:pt x="4404360" y="219456"/>
                  </a:lnTo>
                  <a:lnTo>
                    <a:pt x="4434840" y="219456"/>
                  </a:lnTo>
                  <a:lnTo>
                    <a:pt x="4434840" y="185927"/>
                  </a:lnTo>
                  <a:close/>
                </a:path>
                <a:path w="4434840" h="411479">
                  <a:moveTo>
                    <a:pt x="4434840" y="121920"/>
                  </a:moveTo>
                  <a:lnTo>
                    <a:pt x="4404360" y="121920"/>
                  </a:lnTo>
                  <a:lnTo>
                    <a:pt x="4404360" y="155448"/>
                  </a:lnTo>
                  <a:lnTo>
                    <a:pt x="4434840" y="155448"/>
                  </a:lnTo>
                  <a:lnTo>
                    <a:pt x="4434840" y="121920"/>
                  </a:lnTo>
                  <a:close/>
                </a:path>
                <a:path w="4434840" h="411479">
                  <a:moveTo>
                    <a:pt x="4434840" y="60960"/>
                  </a:moveTo>
                  <a:lnTo>
                    <a:pt x="4404360" y="60960"/>
                  </a:lnTo>
                  <a:lnTo>
                    <a:pt x="4404360" y="91439"/>
                  </a:lnTo>
                  <a:lnTo>
                    <a:pt x="4434840" y="91439"/>
                  </a:lnTo>
                  <a:lnTo>
                    <a:pt x="4434840" y="60960"/>
                  </a:lnTo>
                  <a:close/>
                </a:path>
              </a:pathLst>
            </a:custGeom>
            <a:solidFill>
              <a:srgbClr val="7F0000"/>
            </a:solidFill>
          </p:spPr>
          <p:txBody>
            <a:bodyPr wrap="square" lIns="0" tIns="0" rIns="0" bIns="0" rtlCol="0"/>
            <a:lstStyle/>
            <a:p>
              <a:endParaRPr/>
            </a:p>
          </p:txBody>
        </p:sp>
      </p:grpSp>
      <p:sp>
        <p:nvSpPr>
          <p:cNvPr id="19" name="object 19"/>
          <p:cNvSpPr/>
          <p:nvPr/>
        </p:nvSpPr>
        <p:spPr>
          <a:xfrm>
            <a:off x="6429723" y="3035040"/>
            <a:ext cx="4686889" cy="1568695"/>
          </a:xfrm>
          <a:custGeom>
            <a:avLst/>
            <a:gdLst/>
            <a:ahLst/>
            <a:cxnLst/>
            <a:rect l="l" t="t" r="r" b="b"/>
            <a:pathLst>
              <a:path w="4105909" h="1728470">
                <a:moveTo>
                  <a:pt x="2810256" y="0"/>
                </a:moveTo>
                <a:lnTo>
                  <a:pt x="0" y="0"/>
                </a:lnTo>
                <a:lnTo>
                  <a:pt x="0" y="502920"/>
                </a:lnTo>
                <a:lnTo>
                  <a:pt x="2810256" y="502920"/>
                </a:lnTo>
                <a:lnTo>
                  <a:pt x="2810256" y="0"/>
                </a:lnTo>
                <a:close/>
              </a:path>
              <a:path w="4105909" h="1728470">
                <a:moveTo>
                  <a:pt x="4105656" y="1225296"/>
                </a:moveTo>
                <a:lnTo>
                  <a:pt x="39624" y="1225296"/>
                </a:lnTo>
                <a:lnTo>
                  <a:pt x="39624" y="1728216"/>
                </a:lnTo>
                <a:lnTo>
                  <a:pt x="4105656" y="1728216"/>
                </a:lnTo>
                <a:lnTo>
                  <a:pt x="4105656" y="1225296"/>
                </a:lnTo>
                <a:close/>
              </a:path>
            </a:pathLst>
          </a:custGeom>
          <a:solidFill>
            <a:srgbClr val="FF6600"/>
          </a:solidFill>
        </p:spPr>
        <p:txBody>
          <a:bodyPr wrap="square" lIns="0" tIns="0" rIns="0" bIns="0" rtlCol="0"/>
          <a:lstStyle/>
          <a:p>
            <a:endParaRPr/>
          </a:p>
        </p:txBody>
      </p:sp>
      <p:sp>
        <p:nvSpPr>
          <p:cNvPr id="20" name="object 20"/>
          <p:cNvSpPr txBox="1"/>
          <p:nvPr/>
        </p:nvSpPr>
        <p:spPr>
          <a:xfrm>
            <a:off x="7382465" y="3842324"/>
            <a:ext cx="3731534" cy="1459374"/>
          </a:xfrm>
          <a:prstGeom prst="rect">
            <a:avLst/>
          </a:prstGeom>
        </p:spPr>
        <p:txBody>
          <a:bodyPr vert="horz" wrap="square" lIns="0" tIns="12700" rIns="0" bIns="0" rtlCol="0">
            <a:spAutoFit/>
          </a:bodyPr>
          <a:lstStyle/>
          <a:p>
            <a:pPr marL="12700">
              <a:lnSpc>
                <a:spcPct val="100000"/>
              </a:lnSpc>
              <a:spcBef>
                <a:spcPts val="100"/>
              </a:spcBef>
            </a:pPr>
            <a:r>
              <a:rPr sz="1800" b="1" i="1" u="sng" spc="5" dirty="0">
                <a:uFill>
                  <a:solidFill>
                    <a:srgbClr val="000000"/>
                  </a:solidFill>
                </a:uFill>
                <a:latin typeface="Times New Roman"/>
                <a:cs typeface="Times New Roman"/>
              </a:rPr>
              <a:t>*</a:t>
            </a:r>
            <a:r>
              <a:rPr sz="1800" u="sng" spc="5" dirty="0">
                <a:uFill>
                  <a:solidFill>
                    <a:srgbClr val="000000"/>
                  </a:solidFill>
                </a:uFill>
                <a:latin typeface="Times New Roman"/>
                <a:cs typeface="Times New Roman"/>
              </a:rPr>
              <a:t>:</a:t>
            </a:r>
            <a:r>
              <a:rPr sz="1800" dirty="0">
                <a:latin typeface="Times New Roman"/>
                <a:cs typeface="Times New Roman"/>
              </a:rPr>
              <a:t> </a:t>
            </a:r>
            <a:r>
              <a:rPr sz="1800" spc="-5" dirty="0">
                <a:latin typeface="Times New Roman"/>
                <a:cs typeface="Times New Roman"/>
              </a:rPr>
              <a:t>undefined</a:t>
            </a:r>
            <a:endParaRPr sz="1800">
              <a:latin typeface="Times New Roman"/>
              <a:cs typeface="Times New Roman"/>
            </a:endParaRPr>
          </a:p>
          <a:p>
            <a:pPr>
              <a:lnSpc>
                <a:spcPct val="100000"/>
              </a:lnSpc>
            </a:pPr>
            <a:endParaRPr sz="2000">
              <a:latin typeface="Times New Roman"/>
              <a:cs typeface="Times New Roman"/>
            </a:endParaRPr>
          </a:p>
          <a:p>
            <a:pPr>
              <a:lnSpc>
                <a:spcPct val="100000"/>
              </a:lnSpc>
              <a:spcBef>
                <a:spcPts val="30"/>
              </a:spcBef>
            </a:pPr>
            <a:endParaRPr sz="2000">
              <a:latin typeface="Times New Roman"/>
              <a:cs typeface="Times New Roman"/>
            </a:endParaRPr>
          </a:p>
          <a:p>
            <a:pPr marL="603885" marR="5080">
              <a:lnSpc>
                <a:spcPct val="100000"/>
              </a:lnSpc>
            </a:pPr>
            <a:r>
              <a:rPr sz="1800" b="1" i="1" dirty="0">
                <a:latin typeface="Times New Roman"/>
                <a:cs typeface="Times New Roman"/>
              </a:rPr>
              <a:t>A </a:t>
            </a:r>
            <a:r>
              <a:rPr sz="1800" b="1" i="1" spc="-5" dirty="0">
                <a:latin typeface="Times New Roman"/>
                <a:cs typeface="Times New Roman"/>
              </a:rPr>
              <a:t>list </a:t>
            </a:r>
            <a:r>
              <a:rPr sz="1800" b="1" i="1" spc="5" dirty="0">
                <a:latin typeface="Times New Roman"/>
                <a:cs typeface="Times New Roman"/>
              </a:rPr>
              <a:t>of </a:t>
            </a:r>
            <a:r>
              <a:rPr sz="1800" b="1" i="1" dirty="0">
                <a:latin typeface="Times New Roman"/>
                <a:cs typeface="Times New Roman"/>
              </a:rPr>
              <a:t>the symbols </a:t>
            </a:r>
            <a:r>
              <a:rPr sz="1800" b="1" i="1" spc="-5" dirty="0">
                <a:latin typeface="Times New Roman"/>
                <a:cs typeface="Times New Roman"/>
              </a:rPr>
              <a:t>whose  values depend </a:t>
            </a:r>
            <a:r>
              <a:rPr sz="1800" b="1" i="1" spc="-10" dirty="0">
                <a:latin typeface="Times New Roman"/>
                <a:cs typeface="Times New Roman"/>
              </a:rPr>
              <a:t>on</a:t>
            </a:r>
            <a:r>
              <a:rPr sz="1800" b="1" i="1" spc="-15" dirty="0">
                <a:latin typeface="Times New Roman"/>
                <a:cs typeface="Times New Roman"/>
              </a:rPr>
              <a:t> </a:t>
            </a:r>
            <a:r>
              <a:rPr sz="1800" b="1" i="1" dirty="0">
                <a:latin typeface="Times New Roman"/>
                <a:cs typeface="Times New Roman"/>
              </a:rPr>
              <a:t>MAXLEN</a:t>
            </a:r>
            <a:endParaRPr sz="1800">
              <a:latin typeface="Times New Roman"/>
              <a:cs typeface="Times New Roman"/>
            </a:endParaRPr>
          </a:p>
        </p:txBody>
      </p:sp>
      <p:sp>
        <p:nvSpPr>
          <p:cNvPr id="21" name="object 21"/>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150</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Example </a:t>
            </a:r>
            <a:r>
              <a:rPr spc="5" dirty="0"/>
              <a:t>of </a:t>
            </a:r>
            <a:r>
              <a:rPr spc="-5" dirty="0"/>
              <a:t>Multi-Pass Assembler  </a:t>
            </a:r>
            <a:r>
              <a:rPr dirty="0"/>
              <a:t>Operation </a:t>
            </a:r>
            <a:r>
              <a:rPr spc="-5" dirty="0"/>
              <a:t>(Fig</a:t>
            </a:r>
            <a:r>
              <a:rPr spc="-20" dirty="0"/>
              <a:t> </a:t>
            </a:r>
            <a:r>
              <a:rPr dirty="0"/>
              <a:t>2.21c)</a:t>
            </a:r>
          </a:p>
        </p:txBody>
      </p:sp>
      <p:graphicFrame>
        <p:nvGraphicFramePr>
          <p:cNvPr id="14" name="object 14"/>
          <p:cNvGraphicFramePr>
            <a:graphicFrameLocks noGrp="1"/>
          </p:cNvGraphicFramePr>
          <p:nvPr/>
        </p:nvGraphicFramePr>
        <p:xfrm>
          <a:off x="1052485" y="2678194"/>
          <a:ext cx="4696312" cy="2712129"/>
        </p:xfrm>
        <a:graphic>
          <a:graphicData uri="http://schemas.openxmlformats.org/drawingml/2006/table">
            <a:tbl>
              <a:tblPr firstRow="1" bandRow="1">
                <a:tableStyleId>{2D5ABB26-0587-4C30-8999-92F81FD0307C}</a:tableStyleId>
              </a:tblPr>
              <a:tblGrid>
                <a:gridCol w="1311981"/>
                <a:gridCol w="897366"/>
                <a:gridCol w="2486965"/>
              </a:tblGrid>
              <a:tr h="1353158">
                <a:tc>
                  <a:txBody>
                    <a:bodyPr/>
                    <a:lstStyle/>
                    <a:p>
                      <a:pPr>
                        <a:lnSpc>
                          <a:spcPct val="100000"/>
                        </a:lnSpc>
                        <a:spcBef>
                          <a:spcPts val="40"/>
                        </a:spcBef>
                      </a:pPr>
                      <a:endParaRPr sz="2300">
                        <a:latin typeface="Times New Roman"/>
                        <a:cs typeface="Times New Roman"/>
                      </a:endParaRPr>
                    </a:p>
                    <a:p>
                      <a:pPr marL="97155" marR="27940">
                        <a:lnSpc>
                          <a:spcPct val="100000"/>
                        </a:lnSpc>
                      </a:pPr>
                      <a:r>
                        <a:rPr sz="1600" b="1" spc="-5" dirty="0">
                          <a:latin typeface="Times New Roman"/>
                          <a:cs typeface="Times New Roman"/>
                        </a:rPr>
                        <a:t>HALFSZ  </a:t>
                      </a:r>
                      <a:r>
                        <a:rPr sz="1600" b="1" spc="25" dirty="0">
                          <a:latin typeface="Times New Roman"/>
                          <a:cs typeface="Times New Roman"/>
                        </a:rPr>
                        <a:t>M</a:t>
                      </a:r>
                      <a:r>
                        <a:rPr sz="1600" b="1" dirty="0">
                          <a:latin typeface="Times New Roman"/>
                          <a:cs typeface="Times New Roman"/>
                        </a:rPr>
                        <a:t>A</a:t>
                      </a:r>
                      <a:r>
                        <a:rPr sz="1600" b="1" spc="-30" dirty="0">
                          <a:latin typeface="Times New Roman"/>
                          <a:cs typeface="Times New Roman"/>
                        </a:rPr>
                        <a:t>X</a:t>
                      </a:r>
                      <a:r>
                        <a:rPr sz="1600" b="1" dirty="0">
                          <a:latin typeface="Times New Roman"/>
                          <a:cs typeface="Times New Roman"/>
                        </a:rPr>
                        <a:t>LEN  </a:t>
                      </a:r>
                      <a:r>
                        <a:rPr sz="1600" b="1" spc="-5" dirty="0">
                          <a:latin typeface="Times New Roman"/>
                          <a:cs typeface="Times New Roman"/>
                        </a:rPr>
                        <a:t>PREVBT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txBody>
                  <a:tcPr marL="0" marR="0" marT="4610" marB="0">
                    <a:lnL w="9525">
                      <a:solidFill>
                        <a:srgbClr val="000000"/>
                      </a:solidFill>
                      <a:prstDash val="solid"/>
                    </a:lnL>
                    <a:solidFill>
                      <a:srgbClr val="CCCC00"/>
                    </a:solidFill>
                  </a:tcPr>
                </a:tc>
                <a:tc>
                  <a:txBody>
                    <a:bodyPr/>
                    <a:lstStyle/>
                    <a:p>
                      <a:pPr>
                        <a:lnSpc>
                          <a:spcPct val="100000"/>
                        </a:lnSpc>
                        <a:spcBef>
                          <a:spcPts val="40"/>
                        </a:spcBef>
                      </a:pPr>
                      <a:endParaRPr sz="2300">
                        <a:latin typeface="Times New Roman"/>
                        <a:cs typeface="Times New Roman"/>
                      </a:endParaRPr>
                    </a:p>
                    <a:p>
                      <a:pPr marL="79375" marR="174625" indent="10795" algn="just">
                        <a:lnSpc>
                          <a:spcPct val="100000"/>
                        </a:lnSpc>
                      </a:pPr>
                      <a:r>
                        <a:rPr sz="1600" b="1" dirty="0">
                          <a:latin typeface="Times New Roman"/>
                          <a:cs typeface="Times New Roman"/>
                        </a:rPr>
                        <a:t>EQU  EQU  EQU</a:t>
                      </a:r>
                      <a:endParaRPr sz="1600">
                        <a:latin typeface="Times New Roman"/>
                        <a:cs typeface="Times New Roman"/>
                      </a:endParaRPr>
                    </a:p>
                  </a:txBody>
                  <a:tcPr marL="0" marR="0" marT="4610" marB="0">
                    <a:solidFill>
                      <a:srgbClr val="CCCC00"/>
                    </a:solidFill>
                  </a:tcPr>
                </a:tc>
                <a:tc>
                  <a:txBody>
                    <a:bodyPr/>
                    <a:lstStyle/>
                    <a:p>
                      <a:pPr>
                        <a:lnSpc>
                          <a:spcPct val="100000"/>
                        </a:lnSpc>
                        <a:spcBef>
                          <a:spcPts val="40"/>
                        </a:spcBef>
                      </a:pPr>
                      <a:endParaRPr sz="2300">
                        <a:latin typeface="Times New Roman"/>
                        <a:cs typeface="Times New Roman"/>
                      </a:endParaRPr>
                    </a:p>
                    <a:p>
                      <a:pPr marL="154940" marR="74930" indent="5715">
                        <a:lnSpc>
                          <a:spcPct val="100000"/>
                        </a:lnSpc>
                      </a:pPr>
                      <a:r>
                        <a:rPr sz="1600" b="1" spc="-5">
                          <a:latin typeface="Times New Roman"/>
                          <a:cs typeface="Times New Roman"/>
                        </a:rPr>
                        <a:t>MAXLEN/2  </a:t>
                      </a:r>
                      <a:endParaRPr lang="en-US" sz="1600" b="1" spc="-5" dirty="0" smtClean="0">
                        <a:latin typeface="Times New Roman"/>
                        <a:cs typeface="Times New Roman"/>
                      </a:endParaRPr>
                    </a:p>
                    <a:p>
                      <a:pPr marL="154940" marR="74930" indent="5715">
                        <a:lnSpc>
                          <a:spcPct val="100000"/>
                        </a:lnSpc>
                      </a:pPr>
                      <a:r>
                        <a:rPr sz="1600" b="1" spc="20" smtClean="0">
                          <a:latin typeface="Times New Roman"/>
                          <a:cs typeface="Times New Roman"/>
                        </a:rPr>
                        <a:t>B</a:t>
                      </a:r>
                      <a:r>
                        <a:rPr sz="1600" b="1" smtClean="0">
                          <a:latin typeface="Times New Roman"/>
                          <a:cs typeface="Times New Roman"/>
                        </a:rPr>
                        <a:t>UFEND-</a:t>
                      </a:r>
                      <a:r>
                        <a:rPr sz="1600" b="1" spc="20" smtClean="0">
                          <a:latin typeface="Times New Roman"/>
                          <a:cs typeface="Times New Roman"/>
                        </a:rPr>
                        <a:t>B</a:t>
                      </a:r>
                      <a:r>
                        <a:rPr sz="1600" b="1" smtClean="0">
                          <a:latin typeface="Times New Roman"/>
                          <a:cs typeface="Times New Roman"/>
                        </a:rPr>
                        <a:t>U</a:t>
                      </a:r>
                      <a:r>
                        <a:rPr sz="1600" b="1" spc="-20" smtClean="0">
                          <a:latin typeface="Times New Roman"/>
                          <a:cs typeface="Times New Roman"/>
                        </a:rPr>
                        <a:t>F</a:t>
                      </a:r>
                      <a:r>
                        <a:rPr sz="1600" b="1" smtClean="0">
                          <a:latin typeface="Times New Roman"/>
                          <a:cs typeface="Times New Roman"/>
                        </a:rPr>
                        <a:t>FER  </a:t>
                      </a:r>
                      <a:r>
                        <a:rPr sz="1600" b="1" dirty="0">
                          <a:latin typeface="Times New Roman"/>
                          <a:cs typeface="Times New Roman"/>
                        </a:rPr>
                        <a:t>BUFFER-1</a:t>
                      </a:r>
                      <a:endParaRPr sz="1600">
                        <a:latin typeface="Times New Roman"/>
                        <a:cs typeface="Times New Roman"/>
                      </a:endParaRPr>
                    </a:p>
                  </a:txBody>
                  <a:tcPr marL="0" marR="0" marT="4610" marB="0">
                    <a:lnR w="9525">
                      <a:solidFill>
                        <a:srgbClr val="000000"/>
                      </a:solidFill>
                      <a:prstDash val="solid"/>
                    </a:lnR>
                    <a:solidFill>
                      <a:srgbClr val="CCCC00"/>
                    </a:solidFill>
                  </a:tcPr>
                </a:tc>
              </a:tr>
              <a:tr h="254000">
                <a:tc>
                  <a:txBody>
                    <a:bodyPr/>
                    <a:lstStyle/>
                    <a:p>
                      <a:pPr marL="16510" algn="ctr">
                        <a:lnSpc>
                          <a:spcPts val="2045"/>
                        </a:lnSpc>
                      </a:pPr>
                      <a:r>
                        <a:rPr sz="1600" b="1" dirty="0">
                          <a:latin typeface="Times New Roman"/>
                          <a:cs typeface="Times New Roman"/>
                        </a:rPr>
                        <a:t>.</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500">
                        <a:latin typeface="Times New Roman"/>
                        <a:cs typeface="Times New Roman"/>
                      </a:endParaRPr>
                    </a:p>
                  </a:txBody>
                  <a:tcPr marL="0" marR="0" marT="0" marB="0">
                    <a:solidFill>
                      <a:srgbClr val="CCCC00"/>
                    </a:solidFill>
                  </a:tcPr>
                </a:tc>
                <a:tc>
                  <a:txBody>
                    <a:bodyPr/>
                    <a:lstStyle/>
                    <a:p>
                      <a:pPr>
                        <a:lnSpc>
                          <a:spcPct val="100000"/>
                        </a:lnSpc>
                      </a:pPr>
                      <a:endParaRPr sz="1500">
                        <a:latin typeface="Times New Roman"/>
                        <a:cs typeface="Times New Roman"/>
                      </a:endParaRPr>
                    </a:p>
                  </a:txBody>
                  <a:tcPr marL="0" marR="0" marT="0" marB="0">
                    <a:lnR w="9525">
                      <a:solidFill>
                        <a:srgbClr val="000000"/>
                      </a:solidFill>
                      <a:prstDash val="solid"/>
                    </a:lnR>
                    <a:solidFill>
                      <a:srgbClr val="CCCC00"/>
                    </a:solidFill>
                  </a:tcPr>
                </a:tc>
              </a:tr>
              <a:tr h="254000">
                <a:tc>
                  <a:txBody>
                    <a:bodyPr/>
                    <a:lstStyle/>
                    <a:p>
                      <a:pPr marL="16510" algn="ctr">
                        <a:lnSpc>
                          <a:spcPts val="2045"/>
                        </a:lnSpc>
                      </a:pPr>
                      <a:r>
                        <a:rPr sz="1600" b="1" dirty="0">
                          <a:latin typeface="Times New Roman"/>
                          <a:cs typeface="Times New Roman"/>
                        </a:rPr>
                        <a:t>.</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500">
                        <a:latin typeface="Times New Roman"/>
                        <a:cs typeface="Times New Roman"/>
                      </a:endParaRPr>
                    </a:p>
                  </a:txBody>
                  <a:tcPr marL="0" marR="0" marT="0" marB="0">
                    <a:solidFill>
                      <a:srgbClr val="CCCC00"/>
                    </a:solidFill>
                  </a:tcPr>
                </a:tc>
                <a:tc>
                  <a:txBody>
                    <a:bodyPr/>
                    <a:lstStyle/>
                    <a:p>
                      <a:pPr>
                        <a:lnSpc>
                          <a:spcPct val="100000"/>
                        </a:lnSpc>
                      </a:pPr>
                      <a:endParaRPr sz="1500">
                        <a:latin typeface="Times New Roman"/>
                        <a:cs typeface="Times New Roman"/>
                      </a:endParaRPr>
                    </a:p>
                  </a:txBody>
                  <a:tcPr marL="0" marR="0" marT="0" marB="0">
                    <a:lnR w="9525">
                      <a:solidFill>
                        <a:srgbClr val="000000"/>
                      </a:solidFill>
                      <a:prstDash val="solid"/>
                    </a:lnR>
                    <a:solidFill>
                      <a:srgbClr val="CCCC00"/>
                    </a:solidFill>
                  </a:tcPr>
                </a:tc>
              </a:tr>
              <a:tr h="254000">
                <a:tc>
                  <a:txBody>
                    <a:bodyPr/>
                    <a:lstStyle/>
                    <a:p>
                      <a:pPr marR="29209" algn="ctr">
                        <a:lnSpc>
                          <a:spcPts val="2045"/>
                        </a:lnSpc>
                      </a:pPr>
                      <a:r>
                        <a:rPr sz="1600" b="1" dirty="0">
                          <a:latin typeface="Times New Roman"/>
                          <a:cs typeface="Times New Roman"/>
                        </a:rPr>
                        <a:t>BUFFER</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marL="35560">
                        <a:lnSpc>
                          <a:spcPts val="2045"/>
                        </a:lnSpc>
                      </a:pPr>
                      <a:r>
                        <a:rPr sz="1600" b="1" spc="-10" dirty="0">
                          <a:latin typeface="Times New Roman"/>
                          <a:cs typeface="Times New Roman"/>
                        </a:rPr>
                        <a:t>RESB</a:t>
                      </a:r>
                      <a:endParaRPr sz="1600">
                        <a:latin typeface="Times New Roman"/>
                        <a:cs typeface="Times New Roman"/>
                      </a:endParaRPr>
                    </a:p>
                  </a:txBody>
                  <a:tcPr marL="0" marR="0" marT="0" marB="0">
                    <a:solidFill>
                      <a:srgbClr val="CCCC00"/>
                    </a:solidFill>
                  </a:tcPr>
                </a:tc>
                <a:tc>
                  <a:txBody>
                    <a:bodyPr/>
                    <a:lstStyle/>
                    <a:p>
                      <a:pPr marL="188595">
                        <a:lnSpc>
                          <a:spcPts val="2045"/>
                        </a:lnSpc>
                      </a:pPr>
                      <a:r>
                        <a:rPr sz="1600" b="1" dirty="0">
                          <a:latin typeface="Times New Roman"/>
                          <a:cs typeface="Times New Roman"/>
                        </a:rPr>
                        <a:t>4096</a:t>
                      </a:r>
                      <a:endParaRPr sz="1600">
                        <a:latin typeface="Times New Roman"/>
                        <a:cs typeface="Times New Roman"/>
                      </a:endParaRPr>
                    </a:p>
                  </a:txBody>
                  <a:tcPr marL="0" marR="0" marT="0" marB="0">
                    <a:lnR w="9525">
                      <a:solidFill>
                        <a:srgbClr val="000000"/>
                      </a:solidFill>
                      <a:prstDash val="solid"/>
                    </a:lnR>
                    <a:solidFill>
                      <a:srgbClr val="CCCC00"/>
                    </a:solidFill>
                  </a:tcPr>
                </a:tc>
              </a:tr>
              <a:tr h="596971">
                <a:tc>
                  <a:txBody>
                    <a:bodyPr/>
                    <a:lstStyle/>
                    <a:p>
                      <a:pPr marR="3810" algn="ctr">
                        <a:lnSpc>
                          <a:spcPts val="2060"/>
                        </a:lnSpc>
                      </a:pPr>
                      <a:r>
                        <a:rPr sz="1600" b="1" dirty="0">
                          <a:latin typeface="Times New Roman"/>
                          <a:cs typeface="Times New Roman"/>
                        </a:rPr>
                        <a:t>BUFEND</a:t>
                      </a:r>
                      <a:endParaRPr sz="16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L="64135">
                        <a:lnSpc>
                          <a:spcPts val="2060"/>
                        </a:lnSpc>
                      </a:pPr>
                      <a:r>
                        <a:rPr sz="1600" b="1" spc="-5" dirty="0">
                          <a:latin typeface="Times New Roman"/>
                          <a:cs typeface="Times New Roman"/>
                        </a:rPr>
                        <a:t>EQU</a:t>
                      </a:r>
                      <a:endParaRPr sz="16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77495">
                        <a:lnSpc>
                          <a:spcPts val="2060"/>
                        </a:lnSpc>
                      </a:pPr>
                      <a:r>
                        <a:rPr sz="1600" b="1" dirty="0">
                          <a:latin typeface="Times New Roman"/>
                          <a:cs typeface="Times New Roman"/>
                        </a:rPr>
                        <a:t>*</a:t>
                      </a:r>
                      <a:endParaRPr sz="16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grpSp>
        <p:nvGrpSpPr>
          <p:cNvPr id="15" name="object 15"/>
          <p:cNvGrpSpPr/>
          <p:nvPr/>
        </p:nvGrpSpPr>
        <p:grpSpPr>
          <a:xfrm>
            <a:off x="883737" y="2055786"/>
            <a:ext cx="10437860" cy="3831259"/>
            <a:chOff x="774191" y="2265172"/>
            <a:chExt cx="9144000" cy="4221480"/>
          </a:xfrm>
        </p:grpSpPr>
        <p:sp>
          <p:nvSpPr>
            <p:cNvPr id="16" name="object 16"/>
            <p:cNvSpPr/>
            <p:nvPr/>
          </p:nvSpPr>
          <p:spPr>
            <a:xfrm>
              <a:off x="5117591" y="2265172"/>
              <a:ext cx="4800600" cy="4221480"/>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74191" y="3542283"/>
              <a:ext cx="4434840" cy="414655"/>
            </a:xfrm>
            <a:custGeom>
              <a:avLst/>
              <a:gdLst/>
              <a:ahLst/>
              <a:cxnLst/>
              <a:rect l="l" t="t" r="r" b="b"/>
              <a:pathLst>
                <a:path w="4434840" h="414654">
                  <a:moveTo>
                    <a:pt x="4419600" y="0"/>
                  </a:moveTo>
                  <a:lnTo>
                    <a:pt x="4389120" y="0"/>
                  </a:lnTo>
                  <a:lnTo>
                    <a:pt x="4389120" y="33527"/>
                  </a:lnTo>
                  <a:lnTo>
                    <a:pt x="4419600" y="33527"/>
                  </a:lnTo>
                  <a:lnTo>
                    <a:pt x="4419600" y="30479"/>
                  </a:lnTo>
                  <a:lnTo>
                    <a:pt x="4404360" y="30479"/>
                  </a:lnTo>
                  <a:lnTo>
                    <a:pt x="4404360" y="18287"/>
                  </a:lnTo>
                  <a:lnTo>
                    <a:pt x="4419600" y="18287"/>
                  </a:lnTo>
                  <a:lnTo>
                    <a:pt x="4419600" y="0"/>
                  </a:lnTo>
                  <a:close/>
                </a:path>
                <a:path w="4434840" h="414654">
                  <a:moveTo>
                    <a:pt x="4419600" y="18287"/>
                  </a:moveTo>
                  <a:lnTo>
                    <a:pt x="4404360" y="18287"/>
                  </a:lnTo>
                  <a:lnTo>
                    <a:pt x="4404360" y="30479"/>
                  </a:lnTo>
                  <a:lnTo>
                    <a:pt x="4419600" y="30479"/>
                  </a:lnTo>
                  <a:lnTo>
                    <a:pt x="4419600" y="18287"/>
                  </a:lnTo>
                  <a:close/>
                </a:path>
                <a:path w="4434840" h="414654">
                  <a:moveTo>
                    <a:pt x="4434840" y="18287"/>
                  </a:moveTo>
                  <a:lnTo>
                    <a:pt x="4419600" y="18287"/>
                  </a:lnTo>
                  <a:lnTo>
                    <a:pt x="4419600" y="30479"/>
                  </a:lnTo>
                  <a:lnTo>
                    <a:pt x="4434840" y="30479"/>
                  </a:lnTo>
                  <a:lnTo>
                    <a:pt x="4434840" y="18287"/>
                  </a:lnTo>
                  <a:close/>
                </a:path>
                <a:path w="4434840" h="414654">
                  <a:moveTo>
                    <a:pt x="4355592" y="0"/>
                  </a:moveTo>
                  <a:lnTo>
                    <a:pt x="4325112" y="0"/>
                  </a:lnTo>
                  <a:lnTo>
                    <a:pt x="4325112" y="33527"/>
                  </a:lnTo>
                  <a:lnTo>
                    <a:pt x="4355592" y="33527"/>
                  </a:lnTo>
                  <a:lnTo>
                    <a:pt x="4355592" y="0"/>
                  </a:lnTo>
                  <a:close/>
                </a:path>
                <a:path w="4434840" h="414654">
                  <a:moveTo>
                    <a:pt x="4291584" y="0"/>
                  </a:moveTo>
                  <a:lnTo>
                    <a:pt x="4261104" y="0"/>
                  </a:lnTo>
                  <a:lnTo>
                    <a:pt x="4261104" y="33527"/>
                  </a:lnTo>
                  <a:lnTo>
                    <a:pt x="4291584" y="33527"/>
                  </a:lnTo>
                  <a:lnTo>
                    <a:pt x="4291584" y="0"/>
                  </a:lnTo>
                  <a:close/>
                </a:path>
                <a:path w="4434840" h="414654">
                  <a:moveTo>
                    <a:pt x="4227576" y="0"/>
                  </a:moveTo>
                  <a:lnTo>
                    <a:pt x="4197096" y="0"/>
                  </a:lnTo>
                  <a:lnTo>
                    <a:pt x="4197096" y="33527"/>
                  </a:lnTo>
                  <a:lnTo>
                    <a:pt x="4227576" y="33527"/>
                  </a:lnTo>
                  <a:lnTo>
                    <a:pt x="4227576" y="0"/>
                  </a:lnTo>
                  <a:close/>
                </a:path>
                <a:path w="4434840" h="414654">
                  <a:moveTo>
                    <a:pt x="4166616" y="0"/>
                  </a:moveTo>
                  <a:lnTo>
                    <a:pt x="4133088" y="0"/>
                  </a:lnTo>
                  <a:lnTo>
                    <a:pt x="4133088" y="33527"/>
                  </a:lnTo>
                  <a:lnTo>
                    <a:pt x="4166616" y="33527"/>
                  </a:lnTo>
                  <a:lnTo>
                    <a:pt x="4166616" y="0"/>
                  </a:lnTo>
                  <a:close/>
                </a:path>
                <a:path w="4434840" h="414654">
                  <a:moveTo>
                    <a:pt x="4102608" y="0"/>
                  </a:moveTo>
                  <a:lnTo>
                    <a:pt x="4069080" y="0"/>
                  </a:lnTo>
                  <a:lnTo>
                    <a:pt x="4069080" y="33527"/>
                  </a:lnTo>
                  <a:lnTo>
                    <a:pt x="4102608" y="33527"/>
                  </a:lnTo>
                  <a:lnTo>
                    <a:pt x="4102608" y="0"/>
                  </a:lnTo>
                  <a:close/>
                </a:path>
                <a:path w="4434840" h="414654">
                  <a:moveTo>
                    <a:pt x="4038600" y="0"/>
                  </a:moveTo>
                  <a:lnTo>
                    <a:pt x="4008120" y="0"/>
                  </a:lnTo>
                  <a:lnTo>
                    <a:pt x="4008120" y="33527"/>
                  </a:lnTo>
                  <a:lnTo>
                    <a:pt x="4038600" y="33527"/>
                  </a:lnTo>
                  <a:lnTo>
                    <a:pt x="4038600" y="0"/>
                  </a:lnTo>
                  <a:close/>
                </a:path>
                <a:path w="4434840" h="414654">
                  <a:moveTo>
                    <a:pt x="3974592" y="0"/>
                  </a:moveTo>
                  <a:lnTo>
                    <a:pt x="3944112" y="0"/>
                  </a:lnTo>
                  <a:lnTo>
                    <a:pt x="3944112" y="33527"/>
                  </a:lnTo>
                  <a:lnTo>
                    <a:pt x="3974592" y="33527"/>
                  </a:lnTo>
                  <a:lnTo>
                    <a:pt x="3974592" y="0"/>
                  </a:lnTo>
                  <a:close/>
                </a:path>
                <a:path w="4434840" h="414654">
                  <a:moveTo>
                    <a:pt x="3910584" y="0"/>
                  </a:moveTo>
                  <a:lnTo>
                    <a:pt x="3880104" y="0"/>
                  </a:lnTo>
                  <a:lnTo>
                    <a:pt x="3880104" y="33527"/>
                  </a:lnTo>
                  <a:lnTo>
                    <a:pt x="3910584" y="33527"/>
                  </a:lnTo>
                  <a:lnTo>
                    <a:pt x="3910584" y="0"/>
                  </a:lnTo>
                  <a:close/>
                </a:path>
                <a:path w="4434840" h="414654">
                  <a:moveTo>
                    <a:pt x="3846576" y="0"/>
                  </a:moveTo>
                  <a:lnTo>
                    <a:pt x="3816096" y="0"/>
                  </a:lnTo>
                  <a:lnTo>
                    <a:pt x="3816096" y="33527"/>
                  </a:lnTo>
                  <a:lnTo>
                    <a:pt x="3846576" y="33527"/>
                  </a:lnTo>
                  <a:lnTo>
                    <a:pt x="3846576" y="0"/>
                  </a:lnTo>
                  <a:close/>
                </a:path>
                <a:path w="4434840" h="414654">
                  <a:moveTo>
                    <a:pt x="3785616" y="0"/>
                  </a:moveTo>
                  <a:lnTo>
                    <a:pt x="3752088" y="0"/>
                  </a:lnTo>
                  <a:lnTo>
                    <a:pt x="3752088" y="33527"/>
                  </a:lnTo>
                  <a:lnTo>
                    <a:pt x="3785616" y="33527"/>
                  </a:lnTo>
                  <a:lnTo>
                    <a:pt x="3785616" y="0"/>
                  </a:lnTo>
                  <a:close/>
                </a:path>
                <a:path w="4434840" h="414654">
                  <a:moveTo>
                    <a:pt x="3721608" y="0"/>
                  </a:moveTo>
                  <a:lnTo>
                    <a:pt x="3688080" y="0"/>
                  </a:lnTo>
                  <a:lnTo>
                    <a:pt x="3688080" y="33527"/>
                  </a:lnTo>
                  <a:lnTo>
                    <a:pt x="3721608" y="33527"/>
                  </a:lnTo>
                  <a:lnTo>
                    <a:pt x="3721608" y="0"/>
                  </a:lnTo>
                  <a:close/>
                </a:path>
                <a:path w="4434840" h="414654">
                  <a:moveTo>
                    <a:pt x="3657600" y="0"/>
                  </a:moveTo>
                  <a:lnTo>
                    <a:pt x="3627120" y="0"/>
                  </a:lnTo>
                  <a:lnTo>
                    <a:pt x="3627120" y="33527"/>
                  </a:lnTo>
                  <a:lnTo>
                    <a:pt x="3657600" y="33527"/>
                  </a:lnTo>
                  <a:lnTo>
                    <a:pt x="3657600" y="0"/>
                  </a:lnTo>
                  <a:close/>
                </a:path>
                <a:path w="4434840" h="414654">
                  <a:moveTo>
                    <a:pt x="3593592" y="0"/>
                  </a:moveTo>
                  <a:lnTo>
                    <a:pt x="3563112" y="0"/>
                  </a:lnTo>
                  <a:lnTo>
                    <a:pt x="3563112" y="33527"/>
                  </a:lnTo>
                  <a:lnTo>
                    <a:pt x="3593592" y="33527"/>
                  </a:lnTo>
                  <a:lnTo>
                    <a:pt x="3593592" y="0"/>
                  </a:lnTo>
                  <a:close/>
                </a:path>
                <a:path w="4434840" h="414654">
                  <a:moveTo>
                    <a:pt x="3529584" y="0"/>
                  </a:moveTo>
                  <a:lnTo>
                    <a:pt x="3499104" y="0"/>
                  </a:lnTo>
                  <a:lnTo>
                    <a:pt x="3499104" y="33527"/>
                  </a:lnTo>
                  <a:lnTo>
                    <a:pt x="3529584" y="33527"/>
                  </a:lnTo>
                  <a:lnTo>
                    <a:pt x="3529584" y="0"/>
                  </a:lnTo>
                  <a:close/>
                </a:path>
                <a:path w="4434840" h="414654">
                  <a:moveTo>
                    <a:pt x="3465576" y="0"/>
                  </a:moveTo>
                  <a:lnTo>
                    <a:pt x="3435096" y="0"/>
                  </a:lnTo>
                  <a:lnTo>
                    <a:pt x="3435096" y="33527"/>
                  </a:lnTo>
                  <a:lnTo>
                    <a:pt x="3465576" y="33527"/>
                  </a:lnTo>
                  <a:lnTo>
                    <a:pt x="3465576" y="0"/>
                  </a:lnTo>
                  <a:close/>
                </a:path>
                <a:path w="4434840" h="414654">
                  <a:moveTo>
                    <a:pt x="3404616" y="0"/>
                  </a:moveTo>
                  <a:lnTo>
                    <a:pt x="3371088" y="0"/>
                  </a:lnTo>
                  <a:lnTo>
                    <a:pt x="3371088" y="33527"/>
                  </a:lnTo>
                  <a:lnTo>
                    <a:pt x="3404616" y="33527"/>
                  </a:lnTo>
                  <a:lnTo>
                    <a:pt x="3404616" y="0"/>
                  </a:lnTo>
                  <a:close/>
                </a:path>
                <a:path w="4434840" h="414654">
                  <a:moveTo>
                    <a:pt x="3340608" y="0"/>
                  </a:moveTo>
                  <a:lnTo>
                    <a:pt x="3307080" y="0"/>
                  </a:lnTo>
                  <a:lnTo>
                    <a:pt x="3307080" y="33527"/>
                  </a:lnTo>
                  <a:lnTo>
                    <a:pt x="3340608" y="33527"/>
                  </a:lnTo>
                  <a:lnTo>
                    <a:pt x="3340608" y="0"/>
                  </a:lnTo>
                  <a:close/>
                </a:path>
                <a:path w="4434840" h="414654">
                  <a:moveTo>
                    <a:pt x="3276600" y="0"/>
                  </a:moveTo>
                  <a:lnTo>
                    <a:pt x="3246120" y="0"/>
                  </a:lnTo>
                  <a:lnTo>
                    <a:pt x="3246120" y="33527"/>
                  </a:lnTo>
                  <a:lnTo>
                    <a:pt x="3276600" y="33527"/>
                  </a:lnTo>
                  <a:lnTo>
                    <a:pt x="3276600" y="0"/>
                  </a:lnTo>
                  <a:close/>
                </a:path>
                <a:path w="4434840" h="414654">
                  <a:moveTo>
                    <a:pt x="3212592" y="0"/>
                  </a:moveTo>
                  <a:lnTo>
                    <a:pt x="3182111" y="0"/>
                  </a:lnTo>
                  <a:lnTo>
                    <a:pt x="3182111" y="33527"/>
                  </a:lnTo>
                  <a:lnTo>
                    <a:pt x="3212592" y="33527"/>
                  </a:lnTo>
                  <a:lnTo>
                    <a:pt x="3212592" y="0"/>
                  </a:lnTo>
                  <a:close/>
                </a:path>
                <a:path w="4434840" h="414654">
                  <a:moveTo>
                    <a:pt x="3148584" y="0"/>
                  </a:moveTo>
                  <a:lnTo>
                    <a:pt x="3118104" y="0"/>
                  </a:lnTo>
                  <a:lnTo>
                    <a:pt x="3118104" y="33527"/>
                  </a:lnTo>
                  <a:lnTo>
                    <a:pt x="3148584" y="33527"/>
                  </a:lnTo>
                  <a:lnTo>
                    <a:pt x="3148584" y="0"/>
                  </a:lnTo>
                  <a:close/>
                </a:path>
                <a:path w="4434840" h="414654">
                  <a:moveTo>
                    <a:pt x="3084575" y="0"/>
                  </a:moveTo>
                  <a:lnTo>
                    <a:pt x="3054096" y="0"/>
                  </a:lnTo>
                  <a:lnTo>
                    <a:pt x="3054096" y="33527"/>
                  </a:lnTo>
                  <a:lnTo>
                    <a:pt x="3084575" y="33527"/>
                  </a:lnTo>
                  <a:lnTo>
                    <a:pt x="3084575" y="0"/>
                  </a:lnTo>
                  <a:close/>
                </a:path>
                <a:path w="4434840" h="414654">
                  <a:moveTo>
                    <a:pt x="3023616" y="0"/>
                  </a:moveTo>
                  <a:lnTo>
                    <a:pt x="2990087" y="0"/>
                  </a:lnTo>
                  <a:lnTo>
                    <a:pt x="2990087" y="33527"/>
                  </a:lnTo>
                  <a:lnTo>
                    <a:pt x="3023616" y="33527"/>
                  </a:lnTo>
                  <a:lnTo>
                    <a:pt x="3023616" y="0"/>
                  </a:lnTo>
                  <a:close/>
                </a:path>
                <a:path w="4434840" h="414654">
                  <a:moveTo>
                    <a:pt x="2959608" y="0"/>
                  </a:moveTo>
                  <a:lnTo>
                    <a:pt x="2926080" y="0"/>
                  </a:lnTo>
                  <a:lnTo>
                    <a:pt x="2926080" y="33527"/>
                  </a:lnTo>
                  <a:lnTo>
                    <a:pt x="2959608" y="33527"/>
                  </a:lnTo>
                  <a:lnTo>
                    <a:pt x="2959608" y="0"/>
                  </a:lnTo>
                  <a:close/>
                </a:path>
                <a:path w="4434840" h="414654">
                  <a:moveTo>
                    <a:pt x="2895599" y="0"/>
                  </a:moveTo>
                  <a:lnTo>
                    <a:pt x="2865120" y="0"/>
                  </a:lnTo>
                  <a:lnTo>
                    <a:pt x="2865120" y="33527"/>
                  </a:lnTo>
                  <a:lnTo>
                    <a:pt x="2895599" y="33527"/>
                  </a:lnTo>
                  <a:lnTo>
                    <a:pt x="2895599" y="0"/>
                  </a:lnTo>
                  <a:close/>
                </a:path>
                <a:path w="4434840" h="414654">
                  <a:moveTo>
                    <a:pt x="2831592" y="0"/>
                  </a:moveTo>
                  <a:lnTo>
                    <a:pt x="2801111" y="0"/>
                  </a:lnTo>
                  <a:lnTo>
                    <a:pt x="2801111" y="33527"/>
                  </a:lnTo>
                  <a:lnTo>
                    <a:pt x="2831592" y="33527"/>
                  </a:lnTo>
                  <a:lnTo>
                    <a:pt x="2831592" y="0"/>
                  </a:lnTo>
                  <a:close/>
                </a:path>
                <a:path w="4434840" h="414654">
                  <a:moveTo>
                    <a:pt x="2767584" y="0"/>
                  </a:moveTo>
                  <a:lnTo>
                    <a:pt x="2737104" y="0"/>
                  </a:lnTo>
                  <a:lnTo>
                    <a:pt x="2737104" y="33527"/>
                  </a:lnTo>
                  <a:lnTo>
                    <a:pt x="2767584" y="33527"/>
                  </a:lnTo>
                  <a:lnTo>
                    <a:pt x="2767584" y="0"/>
                  </a:lnTo>
                  <a:close/>
                </a:path>
                <a:path w="4434840" h="414654">
                  <a:moveTo>
                    <a:pt x="2703575" y="0"/>
                  </a:moveTo>
                  <a:lnTo>
                    <a:pt x="2673096" y="0"/>
                  </a:lnTo>
                  <a:lnTo>
                    <a:pt x="2673096" y="33527"/>
                  </a:lnTo>
                  <a:lnTo>
                    <a:pt x="2703575" y="33527"/>
                  </a:lnTo>
                  <a:lnTo>
                    <a:pt x="2703575" y="0"/>
                  </a:lnTo>
                  <a:close/>
                </a:path>
                <a:path w="4434840" h="414654">
                  <a:moveTo>
                    <a:pt x="2642616" y="0"/>
                  </a:moveTo>
                  <a:lnTo>
                    <a:pt x="2609087" y="0"/>
                  </a:lnTo>
                  <a:lnTo>
                    <a:pt x="2609087" y="33527"/>
                  </a:lnTo>
                  <a:lnTo>
                    <a:pt x="2642616" y="33527"/>
                  </a:lnTo>
                  <a:lnTo>
                    <a:pt x="2642616" y="0"/>
                  </a:lnTo>
                  <a:close/>
                </a:path>
                <a:path w="4434840" h="414654">
                  <a:moveTo>
                    <a:pt x="2578608" y="0"/>
                  </a:moveTo>
                  <a:lnTo>
                    <a:pt x="2545080" y="0"/>
                  </a:lnTo>
                  <a:lnTo>
                    <a:pt x="2545080" y="33527"/>
                  </a:lnTo>
                  <a:lnTo>
                    <a:pt x="2578608" y="33527"/>
                  </a:lnTo>
                  <a:lnTo>
                    <a:pt x="2578608" y="0"/>
                  </a:lnTo>
                  <a:close/>
                </a:path>
                <a:path w="4434840" h="414654">
                  <a:moveTo>
                    <a:pt x="2514599" y="0"/>
                  </a:moveTo>
                  <a:lnTo>
                    <a:pt x="2484120" y="0"/>
                  </a:lnTo>
                  <a:lnTo>
                    <a:pt x="2484120" y="33527"/>
                  </a:lnTo>
                  <a:lnTo>
                    <a:pt x="2514599" y="33527"/>
                  </a:lnTo>
                  <a:lnTo>
                    <a:pt x="2514599" y="0"/>
                  </a:lnTo>
                  <a:close/>
                </a:path>
                <a:path w="4434840" h="414654">
                  <a:moveTo>
                    <a:pt x="2450591" y="0"/>
                  </a:moveTo>
                  <a:lnTo>
                    <a:pt x="2420112" y="0"/>
                  </a:lnTo>
                  <a:lnTo>
                    <a:pt x="2420112" y="33527"/>
                  </a:lnTo>
                  <a:lnTo>
                    <a:pt x="2450591" y="33527"/>
                  </a:lnTo>
                  <a:lnTo>
                    <a:pt x="2450591" y="0"/>
                  </a:lnTo>
                  <a:close/>
                </a:path>
                <a:path w="4434840" h="414654">
                  <a:moveTo>
                    <a:pt x="2386584" y="0"/>
                  </a:moveTo>
                  <a:lnTo>
                    <a:pt x="2356104" y="0"/>
                  </a:lnTo>
                  <a:lnTo>
                    <a:pt x="2356104" y="33527"/>
                  </a:lnTo>
                  <a:lnTo>
                    <a:pt x="2386584" y="33527"/>
                  </a:lnTo>
                  <a:lnTo>
                    <a:pt x="2386584" y="0"/>
                  </a:lnTo>
                  <a:close/>
                </a:path>
                <a:path w="4434840" h="414654">
                  <a:moveTo>
                    <a:pt x="2322576" y="0"/>
                  </a:moveTo>
                  <a:lnTo>
                    <a:pt x="2292096" y="0"/>
                  </a:lnTo>
                  <a:lnTo>
                    <a:pt x="2292096" y="33527"/>
                  </a:lnTo>
                  <a:lnTo>
                    <a:pt x="2322576" y="33527"/>
                  </a:lnTo>
                  <a:lnTo>
                    <a:pt x="2322576" y="0"/>
                  </a:lnTo>
                  <a:close/>
                </a:path>
                <a:path w="4434840" h="414654">
                  <a:moveTo>
                    <a:pt x="2261616" y="0"/>
                  </a:moveTo>
                  <a:lnTo>
                    <a:pt x="2228088" y="0"/>
                  </a:lnTo>
                  <a:lnTo>
                    <a:pt x="2228088" y="33527"/>
                  </a:lnTo>
                  <a:lnTo>
                    <a:pt x="2261616" y="33527"/>
                  </a:lnTo>
                  <a:lnTo>
                    <a:pt x="2261616" y="0"/>
                  </a:lnTo>
                  <a:close/>
                </a:path>
                <a:path w="4434840" h="414654">
                  <a:moveTo>
                    <a:pt x="2197608" y="0"/>
                  </a:moveTo>
                  <a:lnTo>
                    <a:pt x="2164080" y="0"/>
                  </a:lnTo>
                  <a:lnTo>
                    <a:pt x="2164080" y="33527"/>
                  </a:lnTo>
                  <a:lnTo>
                    <a:pt x="2197608" y="33527"/>
                  </a:lnTo>
                  <a:lnTo>
                    <a:pt x="2197608" y="0"/>
                  </a:lnTo>
                  <a:close/>
                </a:path>
                <a:path w="4434840" h="414654">
                  <a:moveTo>
                    <a:pt x="2133600" y="0"/>
                  </a:moveTo>
                  <a:lnTo>
                    <a:pt x="2103120" y="0"/>
                  </a:lnTo>
                  <a:lnTo>
                    <a:pt x="2103120" y="33527"/>
                  </a:lnTo>
                  <a:lnTo>
                    <a:pt x="2133600" y="33527"/>
                  </a:lnTo>
                  <a:lnTo>
                    <a:pt x="2133600" y="0"/>
                  </a:lnTo>
                  <a:close/>
                </a:path>
                <a:path w="4434840" h="414654">
                  <a:moveTo>
                    <a:pt x="2069591" y="0"/>
                  </a:moveTo>
                  <a:lnTo>
                    <a:pt x="2039112" y="0"/>
                  </a:lnTo>
                  <a:lnTo>
                    <a:pt x="2039112" y="33527"/>
                  </a:lnTo>
                  <a:lnTo>
                    <a:pt x="2069591" y="33527"/>
                  </a:lnTo>
                  <a:lnTo>
                    <a:pt x="2069591" y="0"/>
                  </a:lnTo>
                  <a:close/>
                </a:path>
                <a:path w="4434840" h="414654">
                  <a:moveTo>
                    <a:pt x="2005583" y="0"/>
                  </a:moveTo>
                  <a:lnTo>
                    <a:pt x="1975103" y="0"/>
                  </a:lnTo>
                  <a:lnTo>
                    <a:pt x="1975103" y="33527"/>
                  </a:lnTo>
                  <a:lnTo>
                    <a:pt x="2005583" y="33527"/>
                  </a:lnTo>
                  <a:lnTo>
                    <a:pt x="2005583" y="0"/>
                  </a:lnTo>
                  <a:close/>
                </a:path>
                <a:path w="4434840" h="414654">
                  <a:moveTo>
                    <a:pt x="1941576" y="0"/>
                  </a:moveTo>
                  <a:lnTo>
                    <a:pt x="1911095" y="0"/>
                  </a:lnTo>
                  <a:lnTo>
                    <a:pt x="1911095" y="33527"/>
                  </a:lnTo>
                  <a:lnTo>
                    <a:pt x="1941576" y="33527"/>
                  </a:lnTo>
                  <a:lnTo>
                    <a:pt x="1941576" y="0"/>
                  </a:lnTo>
                  <a:close/>
                </a:path>
                <a:path w="4434840" h="414654">
                  <a:moveTo>
                    <a:pt x="1880615" y="0"/>
                  </a:moveTo>
                  <a:lnTo>
                    <a:pt x="1847088" y="0"/>
                  </a:lnTo>
                  <a:lnTo>
                    <a:pt x="1847088" y="33527"/>
                  </a:lnTo>
                  <a:lnTo>
                    <a:pt x="1880615" y="33527"/>
                  </a:lnTo>
                  <a:lnTo>
                    <a:pt x="1880615" y="0"/>
                  </a:lnTo>
                  <a:close/>
                </a:path>
                <a:path w="4434840" h="414654">
                  <a:moveTo>
                    <a:pt x="1816608" y="0"/>
                  </a:moveTo>
                  <a:lnTo>
                    <a:pt x="1783080" y="0"/>
                  </a:lnTo>
                  <a:lnTo>
                    <a:pt x="1783080" y="33527"/>
                  </a:lnTo>
                  <a:lnTo>
                    <a:pt x="1816608" y="33527"/>
                  </a:lnTo>
                  <a:lnTo>
                    <a:pt x="1816608" y="0"/>
                  </a:lnTo>
                  <a:close/>
                </a:path>
                <a:path w="4434840" h="414654">
                  <a:moveTo>
                    <a:pt x="1752600" y="0"/>
                  </a:moveTo>
                  <a:lnTo>
                    <a:pt x="1722120" y="0"/>
                  </a:lnTo>
                  <a:lnTo>
                    <a:pt x="1722120" y="33527"/>
                  </a:lnTo>
                  <a:lnTo>
                    <a:pt x="1752600" y="33527"/>
                  </a:lnTo>
                  <a:lnTo>
                    <a:pt x="1752600" y="0"/>
                  </a:lnTo>
                  <a:close/>
                </a:path>
                <a:path w="4434840" h="414654">
                  <a:moveTo>
                    <a:pt x="1688591" y="0"/>
                  </a:moveTo>
                  <a:lnTo>
                    <a:pt x="1658112" y="0"/>
                  </a:lnTo>
                  <a:lnTo>
                    <a:pt x="1658112" y="33527"/>
                  </a:lnTo>
                  <a:lnTo>
                    <a:pt x="1688591" y="33527"/>
                  </a:lnTo>
                  <a:lnTo>
                    <a:pt x="1688591" y="0"/>
                  </a:lnTo>
                  <a:close/>
                </a:path>
                <a:path w="4434840" h="414654">
                  <a:moveTo>
                    <a:pt x="1624583" y="0"/>
                  </a:moveTo>
                  <a:lnTo>
                    <a:pt x="1594103" y="0"/>
                  </a:lnTo>
                  <a:lnTo>
                    <a:pt x="1594103" y="33527"/>
                  </a:lnTo>
                  <a:lnTo>
                    <a:pt x="1624583" y="33527"/>
                  </a:lnTo>
                  <a:lnTo>
                    <a:pt x="1624583" y="0"/>
                  </a:lnTo>
                  <a:close/>
                </a:path>
                <a:path w="4434840" h="414654">
                  <a:moveTo>
                    <a:pt x="1560576" y="0"/>
                  </a:moveTo>
                  <a:lnTo>
                    <a:pt x="1530095" y="0"/>
                  </a:lnTo>
                  <a:lnTo>
                    <a:pt x="1530095" y="33527"/>
                  </a:lnTo>
                  <a:lnTo>
                    <a:pt x="1560576" y="33527"/>
                  </a:lnTo>
                  <a:lnTo>
                    <a:pt x="1560576" y="0"/>
                  </a:lnTo>
                  <a:close/>
                </a:path>
                <a:path w="4434840" h="414654">
                  <a:moveTo>
                    <a:pt x="1499615" y="0"/>
                  </a:moveTo>
                  <a:lnTo>
                    <a:pt x="1466088" y="0"/>
                  </a:lnTo>
                  <a:lnTo>
                    <a:pt x="1466088" y="33527"/>
                  </a:lnTo>
                  <a:lnTo>
                    <a:pt x="1499615" y="33527"/>
                  </a:lnTo>
                  <a:lnTo>
                    <a:pt x="1499615" y="0"/>
                  </a:lnTo>
                  <a:close/>
                </a:path>
                <a:path w="4434840" h="414654">
                  <a:moveTo>
                    <a:pt x="1435608" y="0"/>
                  </a:moveTo>
                  <a:lnTo>
                    <a:pt x="1402080" y="0"/>
                  </a:lnTo>
                  <a:lnTo>
                    <a:pt x="1402080" y="33527"/>
                  </a:lnTo>
                  <a:lnTo>
                    <a:pt x="1435608" y="33527"/>
                  </a:lnTo>
                  <a:lnTo>
                    <a:pt x="1435608" y="0"/>
                  </a:lnTo>
                  <a:close/>
                </a:path>
                <a:path w="4434840" h="414654">
                  <a:moveTo>
                    <a:pt x="1371600" y="0"/>
                  </a:moveTo>
                  <a:lnTo>
                    <a:pt x="1341120" y="0"/>
                  </a:lnTo>
                  <a:lnTo>
                    <a:pt x="1341120" y="33527"/>
                  </a:lnTo>
                  <a:lnTo>
                    <a:pt x="1371600" y="33527"/>
                  </a:lnTo>
                  <a:lnTo>
                    <a:pt x="1371600" y="0"/>
                  </a:lnTo>
                  <a:close/>
                </a:path>
                <a:path w="4434840" h="414654">
                  <a:moveTo>
                    <a:pt x="1307591" y="0"/>
                  </a:moveTo>
                  <a:lnTo>
                    <a:pt x="1277112" y="0"/>
                  </a:lnTo>
                  <a:lnTo>
                    <a:pt x="1277112" y="33527"/>
                  </a:lnTo>
                  <a:lnTo>
                    <a:pt x="1307591" y="33527"/>
                  </a:lnTo>
                  <a:lnTo>
                    <a:pt x="1307591" y="0"/>
                  </a:lnTo>
                  <a:close/>
                </a:path>
                <a:path w="4434840" h="414654">
                  <a:moveTo>
                    <a:pt x="1243583" y="0"/>
                  </a:moveTo>
                  <a:lnTo>
                    <a:pt x="1213103" y="0"/>
                  </a:lnTo>
                  <a:lnTo>
                    <a:pt x="1213103" y="33527"/>
                  </a:lnTo>
                  <a:lnTo>
                    <a:pt x="1243583" y="33527"/>
                  </a:lnTo>
                  <a:lnTo>
                    <a:pt x="1243583" y="0"/>
                  </a:lnTo>
                  <a:close/>
                </a:path>
                <a:path w="4434840" h="414654">
                  <a:moveTo>
                    <a:pt x="1179576" y="0"/>
                  </a:moveTo>
                  <a:lnTo>
                    <a:pt x="1149095" y="0"/>
                  </a:lnTo>
                  <a:lnTo>
                    <a:pt x="1149095" y="33527"/>
                  </a:lnTo>
                  <a:lnTo>
                    <a:pt x="1179576" y="33527"/>
                  </a:lnTo>
                  <a:lnTo>
                    <a:pt x="1179576" y="0"/>
                  </a:lnTo>
                  <a:close/>
                </a:path>
                <a:path w="4434840" h="414654">
                  <a:moveTo>
                    <a:pt x="1118615" y="0"/>
                  </a:moveTo>
                  <a:lnTo>
                    <a:pt x="1085088" y="0"/>
                  </a:lnTo>
                  <a:lnTo>
                    <a:pt x="1085088" y="33527"/>
                  </a:lnTo>
                  <a:lnTo>
                    <a:pt x="1118615" y="33527"/>
                  </a:lnTo>
                  <a:lnTo>
                    <a:pt x="1118615" y="0"/>
                  </a:lnTo>
                  <a:close/>
                </a:path>
                <a:path w="4434840" h="414654">
                  <a:moveTo>
                    <a:pt x="1054608" y="0"/>
                  </a:moveTo>
                  <a:lnTo>
                    <a:pt x="1021080" y="0"/>
                  </a:lnTo>
                  <a:lnTo>
                    <a:pt x="1021080" y="33527"/>
                  </a:lnTo>
                  <a:lnTo>
                    <a:pt x="1054608" y="33527"/>
                  </a:lnTo>
                  <a:lnTo>
                    <a:pt x="1054608" y="0"/>
                  </a:lnTo>
                  <a:close/>
                </a:path>
                <a:path w="4434840" h="414654">
                  <a:moveTo>
                    <a:pt x="990600" y="0"/>
                  </a:moveTo>
                  <a:lnTo>
                    <a:pt x="960119" y="0"/>
                  </a:lnTo>
                  <a:lnTo>
                    <a:pt x="960119" y="33527"/>
                  </a:lnTo>
                  <a:lnTo>
                    <a:pt x="990600" y="33527"/>
                  </a:lnTo>
                  <a:lnTo>
                    <a:pt x="990600" y="0"/>
                  </a:lnTo>
                  <a:close/>
                </a:path>
                <a:path w="4434840" h="414654">
                  <a:moveTo>
                    <a:pt x="926591" y="0"/>
                  </a:moveTo>
                  <a:lnTo>
                    <a:pt x="896112" y="0"/>
                  </a:lnTo>
                  <a:lnTo>
                    <a:pt x="896112" y="33527"/>
                  </a:lnTo>
                  <a:lnTo>
                    <a:pt x="926591" y="33527"/>
                  </a:lnTo>
                  <a:lnTo>
                    <a:pt x="926591" y="0"/>
                  </a:lnTo>
                  <a:close/>
                </a:path>
                <a:path w="4434840" h="414654">
                  <a:moveTo>
                    <a:pt x="862583" y="0"/>
                  </a:moveTo>
                  <a:lnTo>
                    <a:pt x="832104" y="0"/>
                  </a:lnTo>
                  <a:lnTo>
                    <a:pt x="832104" y="33527"/>
                  </a:lnTo>
                  <a:lnTo>
                    <a:pt x="862583" y="33527"/>
                  </a:lnTo>
                  <a:lnTo>
                    <a:pt x="862583" y="0"/>
                  </a:lnTo>
                  <a:close/>
                </a:path>
                <a:path w="4434840" h="414654">
                  <a:moveTo>
                    <a:pt x="798576" y="0"/>
                  </a:moveTo>
                  <a:lnTo>
                    <a:pt x="768096" y="0"/>
                  </a:lnTo>
                  <a:lnTo>
                    <a:pt x="768096" y="33527"/>
                  </a:lnTo>
                  <a:lnTo>
                    <a:pt x="798576" y="33527"/>
                  </a:lnTo>
                  <a:lnTo>
                    <a:pt x="798576" y="0"/>
                  </a:lnTo>
                  <a:close/>
                </a:path>
                <a:path w="4434840" h="414654">
                  <a:moveTo>
                    <a:pt x="737616" y="0"/>
                  </a:moveTo>
                  <a:lnTo>
                    <a:pt x="704088" y="0"/>
                  </a:lnTo>
                  <a:lnTo>
                    <a:pt x="704088" y="33527"/>
                  </a:lnTo>
                  <a:lnTo>
                    <a:pt x="737616" y="33527"/>
                  </a:lnTo>
                  <a:lnTo>
                    <a:pt x="737616" y="0"/>
                  </a:lnTo>
                  <a:close/>
                </a:path>
                <a:path w="4434840" h="414654">
                  <a:moveTo>
                    <a:pt x="673608" y="0"/>
                  </a:moveTo>
                  <a:lnTo>
                    <a:pt x="640080" y="0"/>
                  </a:lnTo>
                  <a:lnTo>
                    <a:pt x="640080" y="33527"/>
                  </a:lnTo>
                  <a:lnTo>
                    <a:pt x="673608" y="33527"/>
                  </a:lnTo>
                  <a:lnTo>
                    <a:pt x="673608" y="0"/>
                  </a:lnTo>
                  <a:close/>
                </a:path>
                <a:path w="4434840" h="414654">
                  <a:moveTo>
                    <a:pt x="609599" y="0"/>
                  </a:moveTo>
                  <a:lnTo>
                    <a:pt x="579120" y="0"/>
                  </a:lnTo>
                  <a:lnTo>
                    <a:pt x="579120" y="33527"/>
                  </a:lnTo>
                  <a:lnTo>
                    <a:pt x="609599" y="33527"/>
                  </a:lnTo>
                  <a:lnTo>
                    <a:pt x="609599" y="0"/>
                  </a:lnTo>
                  <a:close/>
                </a:path>
                <a:path w="4434840" h="414654">
                  <a:moveTo>
                    <a:pt x="545592" y="0"/>
                  </a:moveTo>
                  <a:lnTo>
                    <a:pt x="515111" y="0"/>
                  </a:lnTo>
                  <a:lnTo>
                    <a:pt x="515111" y="33527"/>
                  </a:lnTo>
                  <a:lnTo>
                    <a:pt x="545592" y="33527"/>
                  </a:lnTo>
                  <a:lnTo>
                    <a:pt x="545592" y="0"/>
                  </a:lnTo>
                  <a:close/>
                </a:path>
                <a:path w="4434840" h="414654">
                  <a:moveTo>
                    <a:pt x="481583" y="0"/>
                  </a:moveTo>
                  <a:lnTo>
                    <a:pt x="451104" y="0"/>
                  </a:lnTo>
                  <a:lnTo>
                    <a:pt x="451104" y="33527"/>
                  </a:lnTo>
                  <a:lnTo>
                    <a:pt x="481583" y="33527"/>
                  </a:lnTo>
                  <a:lnTo>
                    <a:pt x="481583" y="0"/>
                  </a:lnTo>
                  <a:close/>
                </a:path>
                <a:path w="4434840" h="414654">
                  <a:moveTo>
                    <a:pt x="417576" y="0"/>
                  </a:moveTo>
                  <a:lnTo>
                    <a:pt x="387095" y="0"/>
                  </a:lnTo>
                  <a:lnTo>
                    <a:pt x="387095" y="33527"/>
                  </a:lnTo>
                  <a:lnTo>
                    <a:pt x="417576" y="33527"/>
                  </a:lnTo>
                  <a:lnTo>
                    <a:pt x="417576" y="0"/>
                  </a:lnTo>
                  <a:close/>
                </a:path>
                <a:path w="4434840" h="414654">
                  <a:moveTo>
                    <a:pt x="356616" y="0"/>
                  </a:moveTo>
                  <a:lnTo>
                    <a:pt x="323088" y="0"/>
                  </a:lnTo>
                  <a:lnTo>
                    <a:pt x="323088" y="33527"/>
                  </a:lnTo>
                  <a:lnTo>
                    <a:pt x="356616" y="33527"/>
                  </a:lnTo>
                  <a:lnTo>
                    <a:pt x="356616" y="0"/>
                  </a:lnTo>
                  <a:close/>
                </a:path>
                <a:path w="4434840" h="414654">
                  <a:moveTo>
                    <a:pt x="292608" y="0"/>
                  </a:moveTo>
                  <a:lnTo>
                    <a:pt x="259079" y="0"/>
                  </a:lnTo>
                  <a:lnTo>
                    <a:pt x="259079" y="33527"/>
                  </a:lnTo>
                  <a:lnTo>
                    <a:pt x="292608" y="33527"/>
                  </a:lnTo>
                  <a:lnTo>
                    <a:pt x="292608" y="0"/>
                  </a:lnTo>
                  <a:close/>
                </a:path>
                <a:path w="4434840" h="414654">
                  <a:moveTo>
                    <a:pt x="228599" y="0"/>
                  </a:moveTo>
                  <a:lnTo>
                    <a:pt x="198120" y="0"/>
                  </a:lnTo>
                  <a:lnTo>
                    <a:pt x="198120" y="33527"/>
                  </a:lnTo>
                  <a:lnTo>
                    <a:pt x="228599" y="33527"/>
                  </a:lnTo>
                  <a:lnTo>
                    <a:pt x="228599" y="0"/>
                  </a:lnTo>
                  <a:close/>
                </a:path>
                <a:path w="4434840" h="414654">
                  <a:moveTo>
                    <a:pt x="164592" y="0"/>
                  </a:moveTo>
                  <a:lnTo>
                    <a:pt x="134111" y="0"/>
                  </a:lnTo>
                  <a:lnTo>
                    <a:pt x="134111" y="33527"/>
                  </a:lnTo>
                  <a:lnTo>
                    <a:pt x="164592" y="33527"/>
                  </a:lnTo>
                  <a:lnTo>
                    <a:pt x="164592" y="0"/>
                  </a:lnTo>
                  <a:close/>
                </a:path>
                <a:path w="4434840" h="414654">
                  <a:moveTo>
                    <a:pt x="100583" y="0"/>
                  </a:moveTo>
                  <a:lnTo>
                    <a:pt x="70104" y="0"/>
                  </a:lnTo>
                  <a:lnTo>
                    <a:pt x="70104" y="33527"/>
                  </a:lnTo>
                  <a:lnTo>
                    <a:pt x="100583" y="33527"/>
                  </a:lnTo>
                  <a:lnTo>
                    <a:pt x="100583" y="0"/>
                  </a:lnTo>
                  <a:close/>
                </a:path>
                <a:path w="4434840" h="414654">
                  <a:moveTo>
                    <a:pt x="36576" y="0"/>
                  </a:moveTo>
                  <a:lnTo>
                    <a:pt x="6095" y="0"/>
                  </a:lnTo>
                  <a:lnTo>
                    <a:pt x="6095" y="33527"/>
                  </a:lnTo>
                  <a:lnTo>
                    <a:pt x="36576" y="33527"/>
                  </a:lnTo>
                  <a:lnTo>
                    <a:pt x="36576" y="0"/>
                  </a:lnTo>
                  <a:close/>
                </a:path>
                <a:path w="4434840" h="414654">
                  <a:moveTo>
                    <a:pt x="15239" y="42671"/>
                  </a:moveTo>
                  <a:lnTo>
                    <a:pt x="0" y="42671"/>
                  </a:lnTo>
                  <a:lnTo>
                    <a:pt x="0" y="73151"/>
                  </a:lnTo>
                  <a:lnTo>
                    <a:pt x="15239" y="73151"/>
                  </a:lnTo>
                  <a:lnTo>
                    <a:pt x="15239" y="42671"/>
                  </a:lnTo>
                  <a:close/>
                </a:path>
                <a:path w="4434840" h="414654">
                  <a:moveTo>
                    <a:pt x="15239" y="106679"/>
                  </a:moveTo>
                  <a:lnTo>
                    <a:pt x="0" y="106679"/>
                  </a:lnTo>
                  <a:lnTo>
                    <a:pt x="0" y="137160"/>
                  </a:lnTo>
                  <a:lnTo>
                    <a:pt x="15239" y="137160"/>
                  </a:lnTo>
                  <a:lnTo>
                    <a:pt x="15239" y="106679"/>
                  </a:lnTo>
                  <a:close/>
                </a:path>
                <a:path w="4434840" h="414654">
                  <a:moveTo>
                    <a:pt x="15239" y="170687"/>
                  </a:moveTo>
                  <a:lnTo>
                    <a:pt x="0" y="170687"/>
                  </a:lnTo>
                  <a:lnTo>
                    <a:pt x="0" y="201167"/>
                  </a:lnTo>
                  <a:lnTo>
                    <a:pt x="15239" y="201167"/>
                  </a:lnTo>
                  <a:lnTo>
                    <a:pt x="15239" y="170687"/>
                  </a:lnTo>
                  <a:close/>
                </a:path>
                <a:path w="4434840" h="414654">
                  <a:moveTo>
                    <a:pt x="15239" y="231648"/>
                  </a:moveTo>
                  <a:lnTo>
                    <a:pt x="0" y="231648"/>
                  </a:lnTo>
                  <a:lnTo>
                    <a:pt x="0" y="265175"/>
                  </a:lnTo>
                  <a:lnTo>
                    <a:pt x="15239" y="265175"/>
                  </a:lnTo>
                  <a:lnTo>
                    <a:pt x="15239" y="231648"/>
                  </a:lnTo>
                  <a:close/>
                </a:path>
                <a:path w="4434840" h="414654">
                  <a:moveTo>
                    <a:pt x="15239" y="295655"/>
                  </a:moveTo>
                  <a:lnTo>
                    <a:pt x="0" y="295655"/>
                  </a:lnTo>
                  <a:lnTo>
                    <a:pt x="0" y="329183"/>
                  </a:lnTo>
                  <a:lnTo>
                    <a:pt x="15239" y="329183"/>
                  </a:lnTo>
                  <a:lnTo>
                    <a:pt x="15239" y="295655"/>
                  </a:lnTo>
                  <a:close/>
                </a:path>
                <a:path w="4434840" h="414654">
                  <a:moveTo>
                    <a:pt x="15239" y="359663"/>
                  </a:moveTo>
                  <a:lnTo>
                    <a:pt x="0" y="359663"/>
                  </a:lnTo>
                  <a:lnTo>
                    <a:pt x="0" y="393191"/>
                  </a:lnTo>
                  <a:lnTo>
                    <a:pt x="15239" y="393191"/>
                  </a:lnTo>
                  <a:lnTo>
                    <a:pt x="15239" y="359663"/>
                  </a:lnTo>
                  <a:close/>
                </a:path>
                <a:path w="4434840" h="414654">
                  <a:moveTo>
                    <a:pt x="57911" y="381000"/>
                  </a:moveTo>
                  <a:lnTo>
                    <a:pt x="24384" y="381000"/>
                  </a:lnTo>
                  <a:lnTo>
                    <a:pt x="24384" y="414527"/>
                  </a:lnTo>
                  <a:lnTo>
                    <a:pt x="57911" y="414527"/>
                  </a:lnTo>
                  <a:lnTo>
                    <a:pt x="57911" y="381000"/>
                  </a:lnTo>
                  <a:close/>
                </a:path>
                <a:path w="4434840" h="414654">
                  <a:moveTo>
                    <a:pt x="121920" y="381000"/>
                  </a:moveTo>
                  <a:lnTo>
                    <a:pt x="88392" y="381000"/>
                  </a:lnTo>
                  <a:lnTo>
                    <a:pt x="88392" y="414527"/>
                  </a:lnTo>
                  <a:lnTo>
                    <a:pt x="121920" y="414527"/>
                  </a:lnTo>
                  <a:lnTo>
                    <a:pt x="121920" y="381000"/>
                  </a:lnTo>
                  <a:close/>
                </a:path>
                <a:path w="4434840" h="414654">
                  <a:moveTo>
                    <a:pt x="182879" y="381000"/>
                  </a:moveTo>
                  <a:lnTo>
                    <a:pt x="152399" y="381000"/>
                  </a:lnTo>
                  <a:lnTo>
                    <a:pt x="152399" y="414527"/>
                  </a:lnTo>
                  <a:lnTo>
                    <a:pt x="182879" y="414527"/>
                  </a:lnTo>
                  <a:lnTo>
                    <a:pt x="182879" y="381000"/>
                  </a:lnTo>
                  <a:close/>
                </a:path>
                <a:path w="4434840" h="414654">
                  <a:moveTo>
                    <a:pt x="246888" y="381000"/>
                  </a:moveTo>
                  <a:lnTo>
                    <a:pt x="216408" y="381000"/>
                  </a:lnTo>
                  <a:lnTo>
                    <a:pt x="216408" y="414527"/>
                  </a:lnTo>
                  <a:lnTo>
                    <a:pt x="246888" y="414527"/>
                  </a:lnTo>
                  <a:lnTo>
                    <a:pt x="246888" y="381000"/>
                  </a:lnTo>
                  <a:close/>
                </a:path>
                <a:path w="4434840" h="414654">
                  <a:moveTo>
                    <a:pt x="310895" y="381000"/>
                  </a:moveTo>
                  <a:lnTo>
                    <a:pt x="280416" y="381000"/>
                  </a:lnTo>
                  <a:lnTo>
                    <a:pt x="280416" y="414527"/>
                  </a:lnTo>
                  <a:lnTo>
                    <a:pt x="310895" y="414527"/>
                  </a:lnTo>
                  <a:lnTo>
                    <a:pt x="310895" y="381000"/>
                  </a:lnTo>
                  <a:close/>
                </a:path>
                <a:path w="4434840" h="414654">
                  <a:moveTo>
                    <a:pt x="374904" y="381000"/>
                  </a:moveTo>
                  <a:lnTo>
                    <a:pt x="341376" y="381000"/>
                  </a:lnTo>
                  <a:lnTo>
                    <a:pt x="341376" y="414527"/>
                  </a:lnTo>
                  <a:lnTo>
                    <a:pt x="374904" y="414527"/>
                  </a:lnTo>
                  <a:lnTo>
                    <a:pt x="374904" y="381000"/>
                  </a:lnTo>
                  <a:close/>
                </a:path>
                <a:path w="4434840" h="414654">
                  <a:moveTo>
                    <a:pt x="438911" y="381000"/>
                  </a:moveTo>
                  <a:lnTo>
                    <a:pt x="405383" y="381000"/>
                  </a:lnTo>
                  <a:lnTo>
                    <a:pt x="405383" y="414527"/>
                  </a:lnTo>
                  <a:lnTo>
                    <a:pt x="438911" y="414527"/>
                  </a:lnTo>
                  <a:lnTo>
                    <a:pt x="438911" y="381000"/>
                  </a:lnTo>
                  <a:close/>
                </a:path>
                <a:path w="4434840" h="414654">
                  <a:moveTo>
                    <a:pt x="502920" y="381000"/>
                  </a:moveTo>
                  <a:lnTo>
                    <a:pt x="469392" y="381000"/>
                  </a:lnTo>
                  <a:lnTo>
                    <a:pt x="469392" y="414527"/>
                  </a:lnTo>
                  <a:lnTo>
                    <a:pt x="502920" y="414527"/>
                  </a:lnTo>
                  <a:lnTo>
                    <a:pt x="502920" y="381000"/>
                  </a:lnTo>
                  <a:close/>
                </a:path>
                <a:path w="4434840" h="414654">
                  <a:moveTo>
                    <a:pt x="563880" y="381000"/>
                  </a:moveTo>
                  <a:lnTo>
                    <a:pt x="533399" y="381000"/>
                  </a:lnTo>
                  <a:lnTo>
                    <a:pt x="533399" y="414527"/>
                  </a:lnTo>
                  <a:lnTo>
                    <a:pt x="563880" y="414527"/>
                  </a:lnTo>
                  <a:lnTo>
                    <a:pt x="563880" y="381000"/>
                  </a:lnTo>
                  <a:close/>
                </a:path>
                <a:path w="4434840" h="414654">
                  <a:moveTo>
                    <a:pt x="627888" y="381000"/>
                  </a:moveTo>
                  <a:lnTo>
                    <a:pt x="597408" y="381000"/>
                  </a:lnTo>
                  <a:lnTo>
                    <a:pt x="597408" y="414527"/>
                  </a:lnTo>
                  <a:lnTo>
                    <a:pt x="627888" y="414527"/>
                  </a:lnTo>
                  <a:lnTo>
                    <a:pt x="627888" y="381000"/>
                  </a:lnTo>
                  <a:close/>
                </a:path>
                <a:path w="4434840" h="414654">
                  <a:moveTo>
                    <a:pt x="691896" y="381000"/>
                  </a:moveTo>
                  <a:lnTo>
                    <a:pt x="661416" y="381000"/>
                  </a:lnTo>
                  <a:lnTo>
                    <a:pt x="661416" y="414527"/>
                  </a:lnTo>
                  <a:lnTo>
                    <a:pt x="691896" y="414527"/>
                  </a:lnTo>
                  <a:lnTo>
                    <a:pt x="691896" y="381000"/>
                  </a:lnTo>
                  <a:close/>
                </a:path>
                <a:path w="4434840" h="414654">
                  <a:moveTo>
                    <a:pt x="755904" y="381000"/>
                  </a:moveTo>
                  <a:lnTo>
                    <a:pt x="722376" y="381000"/>
                  </a:lnTo>
                  <a:lnTo>
                    <a:pt x="722376" y="414527"/>
                  </a:lnTo>
                  <a:lnTo>
                    <a:pt x="755904" y="414527"/>
                  </a:lnTo>
                  <a:lnTo>
                    <a:pt x="755904" y="381000"/>
                  </a:lnTo>
                  <a:close/>
                </a:path>
                <a:path w="4434840" h="414654">
                  <a:moveTo>
                    <a:pt x="819912" y="381000"/>
                  </a:moveTo>
                  <a:lnTo>
                    <a:pt x="786383" y="381000"/>
                  </a:lnTo>
                  <a:lnTo>
                    <a:pt x="786383" y="414527"/>
                  </a:lnTo>
                  <a:lnTo>
                    <a:pt x="819912" y="414527"/>
                  </a:lnTo>
                  <a:lnTo>
                    <a:pt x="819912" y="381000"/>
                  </a:lnTo>
                  <a:close/>
                </a:path>
                <a:path w="4434840" h="414654">
                  <a:moveTo>
                    <a:pt x="883919" y="381000"/>
                  </a:moveTo>
                  <a:lnTo>
                    <a:pt x="850392" y="381000"/>
                  </a:lnTo>
                  <a:lnTo>
                    <a:pt x="850392" y="414527"/>
                  </a:lnTo>
                  <a:lnTo>
                    <a:pt x="883919" y="414527"/>
                  </a:lnTo>
                  <a:lnTo>
                    <a:pt x="883919" y="381000"/>
                  </a:lnTo>
                  <a:close/>
                </a:path>
                <a:path w="4434840" h="414654">
                  <a:moveTo>
                    <a:pt x="944880" y="381000"/>
                  </a:moveTo>
                  <a:lnTo>
                    <a:pt x="914400" y="381000"/>
                  </a:lnTo>
                  <a:lnTo>
                    <a:pt x="914400" y="414527"/>
                  </a:lnTo>
                  <a:lnTo>
                    <a:pt x="944880" y="414527"/>
                  </a:lnTo>
                  <a:lnTo>
                    <a:pt x="944880" y="381000"/>
                  </a:lnTo>
                  <a:close/>
                </a:path>
                <a:path w="4434840" h="414654">
                  <a:moveTo>
                    <a:pt x="1008888" y="381000"/>
                  </a:moveTo>
                  <a:lnTo>
                    <a:pt x="978407" y="381000"/>
                  </a:lnTo>
                  <a:lnTo>
                    <a:pt x="978407" y="414527"/>
                  </a:lnTo>
                  <a:lnTo>
                    <a:pt x="1008888" y="414527"/>
                  </a:lnTo>
                  <a:lnTo>
                    <a:pt x="1008888" y="381000"/>
                  </a:lnTo>
                  <a:close/>
                </a:path>
                <a:path w="4434840" h="414654">
                  <a:moveTo>
                    <a:pt x="1072895" y="381000"/>
                  </a:moveTo>
                  <a:lnTo>
                    <a:pt x="1042415" y="381000"/>
                  </a:lnTo>
                  <a:lnTo>
                    <a:pt x="1042415" y="414527"/>
                  </a:lnTo>
                  <a:lnTo>
                    <a:pt x="1072895" y="414527"/>
                  </a:lnTo>
                  <a:lnTo>
                    <a:pt x="1072895" y="381000"/>
                  </a:lnTo>
                  <a:close/>
                </a:path>
                <a:path w="4434840" h="414654">
                  <a:moveTo>
                    <a:pt x="1136903" y="381000"/>
                  </a:moveTo>
                  <a:lnTo>
                    <a:pt x="1103376" y="381000"/>
                  </a:lnTo>
                  <a:lnTo>
                    <a:pt x="1103376" y="414527"/>
                  </a:lnTo>
                  <a:lnTo>
                    <a:pt x="1136903" y="414527"/>
                  </a:lnTo>
                  <a:lnTo>
                    <a:pt x="1136903" y="381000"/>
                  </a:lnTo>
                  <a:close/>
                </a:path>
                <a:path w="4434840" h="414654">
                  <a:moveTo>
                    <a:pt x="1200912" y="381000"/>
                  </a:moveTo>
                  <a:lnTo>
                    <a:pt x="1167383" y="381000"/>
                  </a:lnTo>
                  <a:lnTo>
                    <a:pt x="1167383" y="414527"/>
                  </a:lnTo>
                  <a:lnTo>
                    <a:pt x="1200912" y="414527"/>
                  </a:lnTo>
                  <a:lnTo>
                    <a:pt x="1200912" y="381000"/>
                  </a:lnTo>
                  <a:close/>
                </a:path>
                <a:path w="4434840" h="414654">
                  <a:moveTo>
                    <a:pt x="1264920" y="381000"/>
                  </a:moveTo>
                  <a:lnTo>
                    <a:pt x="1231391" y="381000"/>
                  </a:lnTo>
                  <a:lnTo>
                    <a:pt x="1231391" y="414527"/>
                  </a:lnTo>
                  <a:lnTo>
                    <a:pt x="1264920" y="414527"/>
                  </a:lnTo>
                  <a:lnTo>
                    <a:pt x="1264920" y="381000"/>
                  </a:lnTo>
                  <a:close/>
                </a:path>
                <a:path w="4434840" h="414654">
                  <a:moveTo>
                    <a:pt x="1325880" y="381000"/>
                  </a:moveTo>
                  <a:lnTo>
                    <a:pt x="1295400" y="381000"/>
                  </a:lnTo>
                  <a:lnTo>
                    <a:pt x="1295400" y="414527"/>
                  </a:lnTo>
                  <a:lnTo>
                    <a:pt x="1325880" y="414527"/>
                  </a:lnTo>
                  <a:lnTo>
                    <a:pt x="1325880" y="381000"/>
                  </a:lnTo>
                  <a:close/>
                </a:path>
                <a:path w="4434840" h="414654">
                  <a:moveTo>
                    <a:pt x="1389888" y="381000"/>
                  </a:moveTo>
                  <a:lnTo>
                    <a:pt x="1359408" y="381000"/>
                  </a:lnTo>
                  <a:lnTo>
                    <a:pt x="1359408" y="414527"/>
                  </a:lnTo>
                  <a:lnTo>
                    <a:pt x="1389888" y="414527"/>
                  </a:lnTo>
                  <a:lnTo>
                    <a:pt x="1389888" y="381000"/>
                  </a:lnTo>
                  <a:close/>
                </a:path>
                <a:path w="4434840" h="414654">
                  <a:moveTo>
                    <a:pt x="1453895" y="381000"/>
                  </a:moveTo>
                  <a:lnTo>
                    <a:pt x="1423415" y="381000"/>
                  </a:lnTo>
                  <a:lnTo>
                    <a:pt x="1423415" y="414527"/>
                  </a:lnTo>
                  <a:lnTo>
                    <a:pt x="1453895" y="414527"/>
                  </a:lnTo>
                  <a:lnTo>
                    <a:pt x="1453895" y="381000"/>
                  </a:lnTo>
                  <a:close/>
                </a:path>
                <a:path w="4434840" h="414654">
                  <a:moveTo>
                    <a:pt x="1517903" y="381000"/>
                  </a:moveTo>
                  <a:lnTo>
                    <a:pt x="1484376" y="381000"/>
                  </a:lnTo>
                  <a:lnTo>
                    <a:pt x="1484376" y="414527"/>
                  </a:lnTo>
                  <a:lnTo>
                    <a:pt x="1517903" y="414527"/>
                  </a:lnTo>
                  <a:lnTo>
                    <a:pt x="1517903" y="381000"/>
                  </a:lnTo>
                  <a:close/>
                </a:path>
                <a:path w="4434840" h="414654">
                  <a:moveTo>
                    <a:pt x="1581912" y="381000"/>
                  </a:moveTo>
                  <a:lnTo>
                    <a:pt x="1548383" y="381000"/>
                  </a:lnTo>
                  <a:lnTo>
                    <a:pt x="1548383" y="414527"/>
                  </a:lnTo>
                  <a:lnTo>
                    <a:pt x="1581912" y="414527"/>
                  </a:lnTo>
                  <a:lnTo>
                    <a:pt x="1581912" y="381000"/>
                  </a:lnTo>
                  <a:close/>
                </a:path>
                <a:path w="4434840" h="414654">
                  <a:moveTo>
                    <a:pt x="1645920" y="381000"/>
                  </a:moveTo>
                  <a:lnTo>
                    <a:pt x="1612391" y="381000"/>
                  </a:lnTo>
                  <a:lnTo>
                    <a:pt x="1612391" y="414527"/>
                  </a:lnTo>
                  <a:lnTo>
                    <a:pt x="1645920" y="414527"/>
                  </a:lnTo>
                  <a:lnTo>
                    <a:pt x="1645920" y="381000"/>
                  </a:lnTo>
                  <a:close/>
                </a:path>
                <a:path w="4434840" h="414654">
                  <a:moveTo>
                    <a:pt x="1706880" y="381000"/>
                  </a:moveTo>
                  <a:lnTo>
                    <a:pt x="1676400" y="381000"/>
                  </a:lnTo>
                  <a:lnTo>
                    <a:pt x="1676400" y="414527"/>
                  </a:lnTo>
                  <a:lnTo>
                    <a:pt x="1706880" y="414527"/>
                  </a:lnTo>
                  <a:lnTo>
                    <a:pt x="1706880" y="381000"/>
                  </a:lnTo>
                  <a:close/>
                </a:path>
                <a:path w="4434840" h="414654">
                  <a:moveTo>
                    <a:pt x="1770888" y="381000"/>
                  </a:moveTo>
                  <a:lnTo>
                    <a:pt x="1740408" y="381000"/>
                  </a:lnTo>
                  <a:lnTo>
                    <a:pt x="1740408" y="414527"/>
                  </a:lnTo>
                  <a:lnTo>
                    <a:pt x="1770888" y="414527"/>
                  </a:lnTo>
                  <a:lnTo>
                    <a:pt x="1770888" y="381000"/>
                  </a:lnTo>
                  <a:close/>
                </a:path>
                <a:path w="4434840" h="414654">
                  <a:moveTo>
                    <a:pt x="1834895" y="381000"/>
                  </a:moveTo>
                  <a:lnTo>
                    <a:pt x="1804415" y="381000"/>
                  </a:lnTo>
                  <a:lnTo>
                    <a:pt x="1804415" y="414527"/>
                  </a:lnTo>
                  <a:lnTo>
                    <a:pt x="1834895" y="414527"/>
                  </a:lnTo>
                  <a:lnTo>
                    <a:pt x="1834895" y="381000"/>
                  </a:lnTo>
                  <a:close/>
                </a:path>
                <a:path w="4434840" h="414654">
                  <a:moveTo>
                    <a:pt x="1898903" y="381000"/>
                  </a:moveTo>
                  <a:lnTo>
                    <a:pt x="1865376" y="381000"/>
                  </a:lnTo>
                  <a:lnTo>
                    <a:pt x="1865376" y="414527"/>
                  </a:lnTo>
                  <a:lnTo>
                    <a:pt x="1898903" y="414527"/>
                  </a:lnTo>
                  <a:lnTo>
                    <a:pt x="1898903" y="381000"/>
                  </a:lnTo>
                  <a:close/>
                </a:path>
                <a:path w="4434840" h="414654">
                  <a:moveTo>
                    <a:pt x="1962912" y="381000"/>
                  </a:moveTo>
                  <a:lnTo>
                    <a:pt x="1929383" y="381000"/>
                  </a:lnTo>
                  <a:lnTo>
                    <a:pt x="1929383" y="414527"/>
                  </a:lnTo>
                  <a:lnTo>
                    <a:pt x="1962912" y="414527"/>
                  </a:lnTo>
                  <a:lnTo>
                    <a:pt x="1962912" y="381000"/>
                  </a:lnTo>
                  <a:close/>
                </a:path>
                <a:path w="4434840" h="414654">
                  <a:moveTo>
                    <a:pt x="2026920" y="381000"/>
                  </a:moveTo>
                  <a:lnTo>
                    <a:pt x="1993391" y="381000"/>
                  </a:lnTo>
                  <a:lnTo>
                    <a:pt x="1993391" y="414527"/>
                  </a:lnTo>
                  <a:lnTo>
                    <a:pt x="2026920" y="414527"/>
                  </a:lnTo>
                  <a:lnTo>
                    <a:pt x="2026920" y="381000"/>
                  </a:lnTo>
                  <a:close/>
                </a:path>
                <a:path w="4434840" h="414654">
                  <a:moveTo>
                    <a:pt x="2087880" y="381000"/>
                  </a:moveTo>
                  <a:lnTo>
                    <a:pt x="2057400" y="381000"/>
                  </a:lnTo>
                  <a:lnTo>
                    <a:pt x="2057400" y="414527"/>
                  </a:lnTo>
                  <a:lnTo>
                    <a:pt x="2087880" y="414527"/>
                  </a:lnTo>
                  <a:lnTo>
                    <a:pt x="2087880" y="381000"/>
                  </a:lnTo>
                  <a:close/>
                </a:path>
                <a:path w="4434840" h="414654">
                  <a:moveTo>
                    <a:pt x="2151888" y="381000"/>
                  </a:moveTo>
                  <a:lnTo>
                    <a:pt x="2121408" y="381000"/>
                  </a:lnTo>
                  <a:lnTo>
                    <a:pt x="2121408" y="414527"/>
                  </a:lnTo>
                  <a:lnTo>
                    <a:pt x="2151888" y="414527"/>
                  </a:lnTo>
                  <a:lnTo>
                    <a:pt x="2151888" y="381000"/>
                  </a:lnTo>
                  <a:close/>
                </a:path>
                <a:path w="4434840" h="414654">
                  <a:moveTo>
                    <a:pt x="2215896" y="381000"/>
                  </a:moveTo>
                  <a:lnTo>
                    <a:pt x="2185416" y="381000"/>
                  </a:lnTo>
                  <a:lnTo>
                    <a:pt x="2185416" y="414527"/>
                  </a:lnTo>
                  <a:lnTo>
                    <a:pt x="2215896" y="414527"/>
                  </a:lnTo>
                  <a:lnTo>
                    <a:pt x="2215896" y="381000"/>
                  </a:lnTo>
                  <a:close/>
                </a:path>
                <a:path w="4434840" h="414654">
                  <a:moveTo>
                    <a:pt x="2279904" y="381000"/>
                  </a:moveTo>
                  <a:lnTo>
                    <a:pt x="2246376" y="381000"/>
                  </a:lnTo>
                  <a:lnTo>
                    <a:pt x="2246376" y="414527"/>
                  </a:lnTo>
                  <a:lnTo>
                    <a:pt x="2279904" y="414527"/>
                  </a:lnTo>
                  <a:lnTo>
                    <a:pt x="2279904" y="381000"/>
                  </a:lnTo>
                  <a:close/>
                </a:path>
                <a:path w="4434840" h="414654">
                  <a:moveTo>
                    <a:pt x="2343912" y="381000"/>
                  </a:moveTo>
                  <a:lnTo>
                    <a:pt x="2310384" y="381000"/>
                  </a:lnTo>
                  <a:lnTo>
                    <a:pt x="2310384" y="414527"/>
                  </a:lnTo>
                  <a:lnTo>
                    <a:pt x="2343912" y="414527"/>
                  </a:lnTo>
                  <a:lnTo>
                    <a:pt x="2343912" y="381000"/>
                  </a:lnTo>
                  <a:close/>
                </a:path>
                <a:path w="4434840" h="414654">
                  <a:moveTo>
                    <a:pt x="2407920" y="381000"/>
                  </a:moveTo>
                  <a:lnTo>
                    <a:pt x="2374391" y="381000"/>
                  </a:lnTo>
                  <a:lnTo>
                    <a:pt x="2374391" y="414527"/>
                  </a:lnTo>
                  <a:lnTo>
                    <a:pt x="2407920" y="414527"/>
                  </a:lnTo>
                  <a:lnTo>
                    <a:pt x="2407920" y="381000"/>
                  </a:lnTo>
                  <a:close/>
                </a:path>
                <a:path w="4434840" h="414654">
                  <a:moveTo>
                    <a:pt x="2468880" y="381000"/>
                  </a:moveTo>
                  <a:lnTo>
                    <a:pt x="2438400" y="381000"/>
                  </a:lnTo>
                  <a:lnTo>
                    <a:pt x="2438400" y="414527"/>
                  </a:lnTo>
                  <a:lnTo>
                    <a:pt x="2468880" y="414527"/>
                  </a:lnTo>
                  <a:lnTo>
                    <a:pt x="2468880" y="381000"/>
                  </a:lnTo>
                  <a:close/>
                </a:path>
                <a:path w="4434840" h="414654">
                  <a:moveTo>
                    <a:pt x="2532887" y="381000"/>
                  </a:moveTo>
                  <a:lnTo>
                    <a:pt x="2502408" y="381000"/>
                  </a:lnTo>
                  <a:lnTo>
                    <a:pt x="2502408" y="414527"/>
                  </a:lnTo>
                  <a:lnTo>
                    <a:pt x="2532887" y="414527"/>
                  </a:lnTo>
                  <a:lnTo>
                    <a:pt x="2532887" y="381000"/>
                  </a:lnTo>
                  <a:close/>
                </a:path>
                <a:path w="4434840" h="414654">
                  <a:moveTo>
                    <a:pt x="2596896" y="381000"/>
                  </a:moveTo>
                  <a:lnTo>
                    <a:pt x="2566416" y="381000"/>
                  </a:lnTo>
                  <a:lnTo>
                    <a:pt x="2566416" y="414527"/>
                  </a:lnTo>
                  <a:lnTo>
                    <a:pt x="2596896" y="414527"/>
                  </a:lnTo>
                  <a:lnTo>
                    <a:pt x="2596896" y="381000"/>
                  </a:lnTo>
                  <a:close/>
                </a:path>
                <a:path w="4434840" h="414654">
                  <a:moveTo>
                    <a:pt x="2660904" y="381000"/>
                  </a:moveTo>
                  <a:lnTo>
                    <a:pt x="2627375" y="381000"/>
                  </a:lnTo>
                  <a:lnTo>
                    <a:pt x="2627375" y="414527"/>
                  </a:lnTo>
                  <a:lnTo>
                    <a:pt x="2660904" y="414527"/>
                  </a:lnTo>
                  <a:lnTo>
                    <a:pt x="2660904" y="381000"/>
                  </a:lnTo>
                  <a:close/>
                </a:path>
                <a:path w="4434840" h="414654">
                  <a:moveTo>
                    <a:pt x="2724911" y="381000"/>
                  </a:moveTo>
                  <a:lnTo>
                    <a:pt x="2691384" y="381000"/>
                  </a:lnTo>
                  <a:lnTo>
                    <a:pt x="2691384" y="414527"/>
                  </a:lnTo>
                  <a:lnTo>
                    <a:pt x="2724911" y="414527"/>
                  </a:lnTo>
                  <a:lnTo>
                    <a:pt x="2724911" y="381000"/>
                  </a:lnTo>
                  <a:close/>
                </a:path>
                <a:path w="4434840" h="414654">
                  <a:moveTo>
                    <a:pt x="2788920" y="381000"/>
                  </a:moveTo>
                  <a:lnTo>
                    <a:pt x="2755392" y="381000"/>
                  </a:lnTo>
                  <a:lnTo>
                    <a:pt x="2755392" y="414527"/>
                  </a:lnTo>
                  <a:lnTo>
                    <a:pt x="2788920" y="414527"/>
                  </a:lnTo>
                  <a:lnTo>
                    <a:pt x="2788920" y="381000"/>
                  </a:lnTo>
                  <a:close/>
                </a:path>
                <a:path w="4434840" h="414654">
                  <a:moveTo>
                    <a:pt x="2849880" y="381000"/>
                  </a:moveTo>
                  <a:lnTo>
                    <a:pt x="2819399" y="381000"/>
                  </a:lnTo>
                  <a:lnTo>
                    <a:pt x="2819399" y="414527"/>
                  </a:lnTo>
                  <a:lnTo>
                    <a:pt x="2849880" y="414527"/>
                  </a:lnTo>
                  <a:lnTo>
                    <a:pt x="2849880" y="381000"/>
                  </a:lnTo>
                  <a:close/>
                </a:path>
                <a:path w="4434840" h="414654">
                  <a:moveTo>
                    <a:pt x="2913887" y="381000"/>
                  </a:moveTo>
                  <a:lnTo>
                    <a:pt x="2883408" y="381000"/>
                  </a:lnTo>
                  <a:lnTo>
                    <a:pt x="2883408" y="414527"/>
                  </a:lnTo>
                  <a:lnTo>
                    <a:pt x="2913887" y="414527"/>
                  </a:lnTo>
                  <a:lnTo>
                    <a:pt x="2913887" y="381000"/>
                  </a:lnTo>
                  <a:close/>
                </a:path>
                <a:path w="4434840" h="414654">
                  <a:moveTo>
                    <a:pt x="2977896" y="381000"/>
                  </a:moveTo>
                  <a:lnTo>
                    <a:pt x="2947416" y="381000"/>
                  </a:lnTo>
                  <a:lnTo>
                    <a:pt x="2947416" y="414527"/>
                  </a:lnTo>
                  <a:lnTo>
                    <a:pt x="2977896" y="414527"/>
                  </a:lnTo>
                  <a:lnTo>
                    <a:pt x="2977896" y="381000"/>
                  </a:lnTo>
                  <a:close/>
                </a:path>
                <a:path w="4434840" h="414654">
                  <a:moveTo>
                    <a:pt x="3041904" y="381000"/>
                  </a:moveTo>
                  <a:lnTo>
                    <a:pt x="3008375" y="381000"/>
                  </a:lnTo>
                  <a:lnTo>
                    <a:pt x="3008375" y="414527"/>
                  </a:lnTo>
                  <a:lnTo>
                    <a:pt x="3041904" y="414527"/>
                  </a:lnTo>
                  <a:lnTo>
                    <a:pt x="3041904" y="381000"/>
                  </a:lnTo>
                  <a:close/>
                </a:path>
                <a:path w="4434840" h="414654">
                  <a:moveTo>
                    <a:pt x="3105911" y="381000"/>
                  </a:moveTo>
                  <a:lnTo>
                    <a:pt x="3072384" y="381000"/>
                  </a:lnTo>
                  <a:lnTo>
                    <a:pt x="3072384" y="414527"/>
                  </a:lnTo>
                  <a:lnTo>
                    <a:pt x="3105911" y="414527"/>
                  </a:lnTo>
                  <a:lnTo>
                    <a:pt x="3105911" y="381000"/>
                  </a:lnTo>
                  <a:close/>
                </a:path>
                <a:path w="4434840" h="414654">
                  <a:moveTo>
                    <a:pt x="3169920" y="381000"/>
                  </a:moveTo>
                  <a:lnTo>
                    <a:pt x="3136392" y="381000"/>
                  </a:lnTo>
                  <a:lnTo>
                    <a:pt x="3136392" y="414527"/>
                  </a:lnTo>
                  <a:lnTo>
                    <a:pt x="3169920" y="414527"/>
                  </a:lnTo>
                  <a:lnTo>
                    <a:pt x="3169920" y="381000"/>
                  </a:lnTo>
                  <a:close/>
                </a:path>
                <a:path w="4434840" h="414654">
                  <a:moveTo>
                    <a:pt x="3230880" y="381000"/>
                  </a:moveTo>
                  <a:lnTo>
                    <a:pt x="3200399" y="381000"/>
                  </a:lnTo>
                  <a:lnTo>
                    <a:pt x="3200399" y="414527"/>
                  </a:lnTo>
                  <a:lnTo>
                    <a:pt x="3230880" y="414527"/>
                  </a:lnTo>
                  <a:lnTo>
                    <a:pt x="3230880" y="381000"/>
                  </a:lnTo>
                  <a:close/>
                </a:path>
                <a:path w="4434840" h="414654">
                  <a:moveTo>
                    <a:pt x="3294888" y="381000"/>
                  </a:moveTo>
                  <a:lnTo>
                    <a:pt x="3264408" y="381000"/>
                  </a:lnTo>
                  <a:lnTo>
                    <a:pt x="3264408" y="414527"/>
                  </a:lnTo>
                  <a:lnTo>
                    <a:pt x="3294888" y="414527"/>
                  </a:lnTo>
                  <a:lnTo>
                    <a:pt x="3294888" y="381000"/>
                  </a:lnTo>
                  <a:close/>
                </a:path>
                <a:path w="4434840" h="414654">
                  <a:moveTo>
                    <a:pt x="3358896" y="381000"/>
                  </a:moveTo>
                  <a:lnTo>
                    <a:pt x="3328416" y="381000"/>
                  </a:lnTo>
                  <a:lnTo>
                    <a:pt x="3328416" y="414527"/>
                  </a:lnTo>
                  <a:lnTo>
                    <a:pt x="3358896" y="414527"/>
                  </a:lnTo>
                  <a:lnTo>
                    <a:pt x="3358896" y="381000"/>
                  </a:lnTo>
                  <a:close/>
                </a:path>
                <a:path w="4434840" h="414654">
                  <a:moveTo>
                    <a:pt x="3422904" y="381000"/>
                  </a:moveTo>
                  <a:lnTo>
                    <a:pt x="3389376" y="381000"/>
                  </a:lnTo>
                  <a:lnTo>
                    <a:pt x="3389376" y="414527"/>
                  </a:lnTo>
                  <a:lnTo>
                    <a:pt x="3422904" y="414527"/>
                  </a:lnTo>
                  <a:lnTo>
                    <a:pt x="3422904" y="381000"/>
                  </a:lnTo>
                  <a:close/>
                </a:path>
                <a:path w="4434840" h="414654">
                  <a:moveTo>
                    <a:pt x="3486912" y="381000"/>
                  </a:moveTo>
                  <a:lnTo>
                    <a:pt x="3453384" y="381000"/>
                  </a:lnTo>
                  <a:lnTo>
                    <a:pt x="3453384" y="414527"/>
                  </a:lnTo>
                  <a:lnTo>
                    <a:pt x="3486912" y="414527"/>
                  </a:lnTo>
                  <a:lnTo>
                    <a:pt x="3486912" y="381000"/>
                  </a:lnTo>
                  <a:close/>
                </a:path>
                <a:path w="4434840" h="414654">
                  <a:moveTo>
                    <a:pt x="3550920" y="381000"/>
                  </a:moveTo>
                  <a:lnTo>
                    <a:pt x="3517392" y="381000"/>
                  </a:lnTo>
                  <a:lnTo>
                    <a:pt x="3517392" y="414527"/>
                  </a:lnTo>
                  <a:lnTo>
                    <a:pt x="3550920" y="414527"/>
                  </a:lnTo>
                  <a:lnTo>
                    <a:pt x="3550920" y="381000"/>
                  </a:lnTo>
                  <a:close/>
                </a:path>
                <a:path w="4434840" h="414654">
                  <a:moveTo>
                    <a:pt x="3611880" y="381000"/>
                  </a:moveTo>
                  <a:lnTo>
                    <a:pt x="3581400" y="381000"/>
                  </a:lnTo>
                  <a:lnTo>
                    <a:pt x="3581400" y="414527"/>
                  </a:lnTo>
                  <a:lnTo>
                    <a:pt x="3611880" y="414527"/>
                  </a:lnTo>
                  <a:lnTo>
                    <a:pt x="3611880" y="381000"/>
                  </a:lnTo>
                  <a:close/>
                </a:path>
                <a:path w="4434840" h="414654">
                  <a:moveTo>
                    <a:pt x="3675888" y="381000"/>
                  </a:moveTo>
                  <a:lnTo>
                    <a:pt x="3645408" y="381000"/>
                  </a:lnTo>
                  <a:lnTo>
                    <a:pt x="3645408" y="414527"/>
                  </a:lnTo>
                  <a:lnTo>
                    <a:pt x="3675888" y="414527"/>
                  </a:lnTo>
                  <a:lnTo>
                    <a:pt x="3675888" y="381000"/>
                  </a:lnTo>
                  <a:close/>
                </a:path>
                <a:path w="4434840" h="414654">
                  <a:moveTo>
                    <a:pt x="3739896" y="381000"/>
                  </a:moveTo>
                  <a:lnTo>
                    <a:pt x="3709416" y="381000"/>
                  </a:lnTo>
                  <a:lnTo>
                    <a:pt x="3709416" y="414527"/>
                  </a:lnTo>
                  <a:lnTo>
                    <a:pt x="3739896" y="414527"/>
                  </a:lnTo>
                  <a:lnTo>
                    <a:pt x="3739896" y="381000"/>
                  </a:lnTo>
                  <a:close/>
                </a:path>
                <a:path w="4434840" h="414654">
                  <a:moveTo>
                    <a:pt x="3803904" y="381000"/>
                  </a:moveTo>
                  <a:lnTo>
                    <a:pt x="3770376" y="381000"/>
                  </a:lnTo>
                  <a:lnTo>
                    <a:pt x="3770376" y="414527"/>
                  </a:lnTo>
                  <a:lnTo>
                    <a:pt x="3803904" y="414527"/>
                  </a:lnTo>
                  <a:lnTo>
                    <a:pt x="3803904" y="381000"/>
                  </a:lnTo>
                  <a:close/>
                </a:path>
                <a:path w="4434840" h="414654">
                  <a:moveTo>
                    <a:pt x="3867912" y="381000"/>
                  </a:moveTo>
                  <a:lnTo>
                    <a:pt x="3834384" y="381000"/>
                  </a:lnTo>
                  <a:lnTo>
                    <a:pt x="3834384" y="414527"/>
                  </a:lnTo>
                  <a:lnTo>
                    <a:pt x="3867912" y="414527"/>
                  </a:lnTo>
                  <a:lnTo>
                    <a:pt x="3867912" y="381000"/>
                  </a:lnTo>
                  <a:close/>
                </a:path>
                <a:path w="4434840" h="414654">
                  <a:moveTo>
                    <a:pt x="3931920" y="381000"/>
                  </a:moveTo>
                  <a:lnTo>
                    <a:pt x="3898392" y="381000"/>
                  </a:lnTo>
                  <a:lnTo>
                    <a:pt x="3898392" y="414527"/>
                  </a:lnTo>
                  <a:lnTo>
                    <a:pt x="3931920" y="414527"/>
                  </a:lnTo>
                  <a:lnTo>
                    <a:pt x="3931920" y="381000"/>
                  </a:lnTo>
                  <a:close/>
                </a:path>
                <a:path w="4434840" h="414654">
                  <a:moveTo>
                    <a:pt x="3992880" y="381000"/>
                  </a:moveTo>
                  <a:lnTo>
                    <a:pt x="3962400" y="381000"/>
                  </a:lnTo>
                  <a:lnTo>
                    <a:pt x="3962400" y="414527"/>
                  </a:lnTo>
                  <a:lnTo>
                    <a:pt x="3992880" y="414527"/>
                  </a:lnTo>
                  <a:lnTo>
                    <a:pt x="3992880" y="381000"/>
                  </a:lnTo>
                  <a:close/>
                </a:path>
                <a:path w="4434840" h="414654">
                  <a:moveTo>
                    <a:pt x="4056888" y="381000"/>
                  </a:moveTo>
                  <a:lnTo>
                    <a:pt x="4026408" y="381000"/>
                  </a:lnTo>
                  <a:lnTo>
                    <a:pt x="4026408" y="414527"/>
                  </a:lnTo>
                  <a:lnTo>
                    <a:pt x="4056888" y="414527"/>
                  </a:lnTo>
                  <a:lnTo>
                    <a:pt x="4056888" y="381000"/>
                  </a:lnTo>
                  <a:close/>
                </a:path>
                <a:path w="4434840" h="414654">
                  <a:moveTo>
                    <a:pt x="4120896" y="381000"/>
                  </a:moveTo>
                  <a:lnTo>
                    <a:pt x="4090416" y="381000"/>
                  </a:lnTo>
                  <a:lnTo>
                    <a:pt x="4090416" y="414527"/>
                  </a:lnTo>
                  <a:lnTo>
                    <a:pt x="4120896" y="414527"/>
                  </a:lnTo>
                  <a:lnTo>
                    <a:pt x="4120896" y="381000"/>
                  </a:lnTo>
                  <a:close/>
                </a:path>
                <a:path w="4434840" h="414654">
                  <a:moveTo>
                    <a:pt x="4184904" y="381000"/>
                  </a:moveTo>
                  <a:lnTo>
                    <a:pt x="4151376" y="381000"/>
                  </a:lnTo>
                  <a:lnTo>
                    <a:pt x="4151376" y="414527"/>
                  </a:lnTo>
                  <a:lnTo>
                    <a:pt x="4184904" y="414527"/>
                  </a:lnTo>
                  <a:lnTo>
                    <a:pt x="4184904" y="381000"/>
                  </a:lnTo>
                  <a:close/>
                </a:path>
                <a:path w="4434840" h="414654">
                  <a:moveTo>
                    <a:pt x="4248912" y="381000"/>
                  </a:moveTo>
                  <a:lnTo>
                    <a:pt x="4215384" y="381000"/>
                  </a:lnTo>
                  <a:lnTo>
                    <a:pt x="4215384" y="414527"/>
                  </a:lnTo>
                  <a:lnTo>
                    <a:pt x="4248912" y="414527"/>
                  </a:lnTo>
                  <a:lnTo>
                    <a:pt x="4248912" y="381000"/>
                  </a:lnTo>
                  <a:close/>
                </a:path>
                <a:path w="4434840" h="414654">
                  <a:moveTo>
                    <a:pt x="4312920" y="381000"/>
                  </a:moveTo>
                  <a:lnTo>
                    <a:pt x="4279392" y="381000"/>
                  </a:lnTo>
                  <a:lnTo>
                    <a:pt x="4279392" y="414527"/>
                  </a:lnTo>
                  <a:lnTo>
                    <a:pt x="4312920" y="414527"/>
                  </a:lnTo>
                  <a:lnTo>
                    <a:pt x="4312920" y="381000"/>
                  </a:lnTo>
                  <a:close/>
                </a:path>
                <a:path w="4434840" h="414654">
                  <a:moveTo>
                    <a:pt x="4373880" y="381000"/>
                  </a:moveTo>
                  <a:lnTo>
                    <a:pt x="4343400" y="381000"/>
                  </a:lnTo>
                  <a:lnTo>
                    <a:pt x="4343400" y="414527"/>
                  </a:lnTo>
                  <a:lnTo>
                    <a:pt x="4373880" y="414527"/>
                  </a:lnTo>
                  <a:lnTo>
                    <a:pt x="4373880" y="381000"/>
                  </a:lnTo>
                  <a:close/>
                </a:path>
                <a:path w="4434840" h="414654">
                  <a:moveTo>
                    <a:pt x="4434840" y="381000"/>
                  </a:moveTo>
                  <a:lnTo>
                    <a:pt x="4419600" y="381000"/>
                  </a:lnTo>
                  <a:lnTo>
                    <a:pt x="4407408" y="395630"/>
                  </a:lnTo>
                  <a:lnTo>
                    <a:pt x="4407408" y="414527"/>
                  </a:lnTo>
                  <a:lnTo>
                    <a:pt x="4434840" y="414527"/>
                  </a:lnTo>
                  <a:lnTo>
                    <a:pt x="4434840" y="381000"/>
                  </a:lnTo>
                  <a:close/>
                </a:path>
                <a:path w="4434840" h="414654">
                  <a:moveTo>
                    <a:pt x="4434840" y="377951"/>
                  </a:moveTo>
                  <a:lnTo>
                    <a:pt x="4404360" y="377951"/>
                  </a:lnTo>
                  <a:lnTo>
                    <a:pt x="4404360" y="399288"/>
                  </a:lnTo>
                  <a:lnTo>
                    <a:pt x="4407408" y="395630"/>
                  </a:lnTo>
                  <a:lnTo>
                    <a:pt x="4407408" y="381000"/>
                  </a:lnTo>
                  <a:lnTo>
                    <a:pt x="4434840" y="381000"/>
                  </a:lnTo>
                  <a:lnTo>
                    <a:pt x="4434840" y="377951"/>
                  </a:lnTo>
                  <a:close/>
                </a:path>
                <a:path w="4434840" h="414654">
                  <a:moveTo>
                    <a:pt x="4419600" y="381000"/>
                  </a:moveTo>
                  <a:lnTo>
                    <a:pt x="4407408" y="381000"/>
                  </a:lnTo>
                  <a:lnTo>
                    <a:pt x="4407408" y="395630"/>
                  </a:lnTo>
                  <a:lnTo>
                    <a:pt x="4419600" y="381000"/>
                  </a:lnTo>
                  <a:close/>
                </a:path>
                <a:path w="4434840" h="414654">
                  <a:moveTo>
                    <a:pt x="4434840" y="316991"/>
                  </a:moveTo>
                  <a:lnTo>
                    <a:pt x="4404360" y="316991"/>
                  </a:lnTo>
                  <a:lnTo>
                    <a:pt x="4404360" y="347471"/>
                  </a:lnTo>
                  <a:lnTo>
                    <a:pt x="4434840" y="347471"/>
                  </a:lnTo>
                  <a:lnTo>
                    <a:pt x="4434840" y="316991"/>
                  </a:lnTo>
                  <a:close/>
                </a:path>
                <a:path w="4434840" h="414654">
                  <a:moveTo>
                    <a:pt x="4434840" y="252983"/>
                  </a:moveTo>
                  <a:lnTo>
                    <a:pt x="4404360" y="252983"/>
                  </a:lnTo>
                  <a:lnTo>
                    <a:pt x="4404360" y="283463"/>
                  </a:lnTo>
                  <a:lnTo>
                    <a:pt x="4434840" y="283463"/>
                  </a:lnTo>
                  <a:lnTo>
                    <a:pt x="4434840" y="252983"/>
                  </a:lnTo>
                  <a:close/>
                </a:path>
                <a:path w="4434840" h="414654">
                  <a:moveTo>
                    <a:pt x="4434840" y="188975"/>
                  </a:moveTo>
                  <a:lnTo>
                    <a:pt x="4404360" y="188975"/>
                  </a:lnTo>
                  <a:lnTo>
                    <a:pt x="4404360" y="219455"/>
                  </a:lnTo>
                  <a:lnTo>
                    <a:pt x="4434840" y="219455"/>
                  </a:lnTo>
                  <a:lnTo>
                    <a:pt x="4434840" y="188975"/>
                  </a:lnTo>
                  <a:close/>
                </a:path>
                <a:path w="4434840" h="414654">
                  <a:moveTo>
                    <a:pt x="4434840" y="124967"/>
                  </a:moveTo>
                  <a:lnTo>
                    <a:pt x="4404360" y="124967"/>
                  </a:lnTo>
                  <a:lnTo>
                    <a:pt x="4404360" y="155448"/>
                  </a:lnTo>
                  <a:lnTo>
                    <a:pt x="4434840" y="155448"/>
                  </a:lnTo>
                  <a:lnTo>
                    <a:pt x="4434840" y="124967"/>
                  </a:lnTo>
                  <a:close/>
                </a:path>
                <a:path w="4434840" h="414654">
                  <a:moveTo>
                    <a:pt x="4434840" y="60960"/>
                  </a:moveTo>
                  <a:lnTo>
                    <a:pt x="4404360" y="60960"/>
                  </a:lnTo>
                  <a:lnTo>
                    <a:pt x="4404360" y="94487"/>
                  </a:lnTo>
                  <a:lnTo>
                    <a:pt x="4434840" y="94487"/>
                  </a:lnTo>
                  <a:lnTo>
                    <a:pt x="4434840" y="60960"/>
                  </a:lnTo>
                  <a:close/>
                </a:path>
              </a:pathLst>
            </a:custGeom>
            <a:solidFill>
              <a:srgbClr val="7F0000"/>
            </a:solidFill>
          </p:spPr>
          <p:txBody>
            <a:bodyPr wrap="square" lIns="0" tIns="0" rIns="0" bIns="0" rtlCol="0"/>
            <a:lstStyle/>
            <a:p>
              <a:endParaRPr/>
            </a:p>
          </p:txBody>
        </p:sp>
        <p:sp>
          <p:nvSpPr>
            <p:cNvPr id="18" name="object 18"/>
            <p:cNvSpPr/>
            <p:nvPr/>
          </p:nvSpPr>
          <p:spPr>
            <a:xfrm>
              <a:off x="5416296" y="2554731"/>
              <a:ext cx="4395470" cy="3237230"/>
            </a:xfrm>
            <a:custGeom>
              <a:avLst/>
              <a:gdLst/>
              <a:ahLst/>
              <a:cxnLst/>
              <a:rect l="l" t="t" r="r" b="b"/>
              <a:pathLst>
                <a:path w="4395470" h="3237229">
                  <a:moveTo>
                    <a:pt x="2883408" y="2014728"/>
                  </a:moveTo>
                  <a:lnTo>
                    <a:pt x="1011936" y="2014728"/>
                  </a:lnTo>
                  <a:lnTo>
                    <a:pt x="1011936" y="2517648"/>
                  </a:lnTo>
                  <a:lnTo>
                    <a:pt x="2883408" y="2517648"/>
                  </a:lnTo>
                  <a:lnTo>
                    <a:pt x="2883408" y="2014728"/>
                  </a:lnTo>
                  <a:close/>
                </a:path>
                <a:path w="4395470" h="3237229">
                  <a:moveTo>
                    <a:pt x="4395216" y="2660904"/>
                  </a:moveTo>
                  <a:lnTo>
                    <a:pt x="0" y="2660904"/>
                  </a:lnTo>
                  <a:lnTo>
                    <a:pt x="0" y="3236976"/>
                  </a:lnTo>
                  <a:lnTo>
                    <a:pt x="4395216" y="3236976"/>
                  </a:lnTo>
                  <a:lnTo>
                    <a:pt x="4395216" y="2660904"/>
                  </a:lnTo>
                  <a:close/>
                </a:path>
                <a:path w="4395470" h="3237229">
                  <a:moveTo>
                    <a:pt x="4395216" y="0"/>
                  </a:moveTo>
                  <a:lnTo>
                    <a:pt x="0" y="0"/>
                  </a:lnTo>
                  <a:lnTo>
                    <a:pt x="0" y="573024"/>
                  </a:lnTo>
                  <a:lnTo>
                    <a:pt x="4395216" y="573024"/>
                  </a:lnTo>
                  <a:lnTo>
                    <a:pt x="4395216" y="0"/>
                  </a:lnTo>
                  <a:close/>
                </a:path>
              </a:pathLst>
            </a:custGeom>
            <a:solidFill>
              <a:srgbClr val="FF6600"/>
            </a:solidFill>
          </p:spPr>
          <p:txBody>
            <a:bodyPr wrap="square" lIns="0" tIns="0" rIns="0" bIns="0" rtlCol="0"/>
            <a:lstStyle/>
            <a:p>
              <a:endParaRPr/>
            </a:p>
          </p:txBody>
        </p:sp>
      </p:grpSp>
      <p:sp>
        <p:nvSpPr>
          <p:cNvPr id="19" name="object 19"/>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151</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Example </a:t>
            </a:r>
            <a:r>
              <a:rPr spc="5" dirty="0"/>
              <a:t>of </a:t>
            </a:r>
            <a:r>
              <a:rPr spc="-5" dirty="0"/>
              <a:t>Multi-pass Assembler  </a:t>
            </a:r>
            <a:r>
              <a:rPr dirty="0"/>
              <a:t>Operation </a:t>
            </a:r>
            <a:r>
              <a:rPr spc="-5" dirty="0"/>
              <a:t>(fig</a:t>
            </a:r>
            <a:r>
              <a:rPr spc="-20" dirty="0"/>
              <a:t> </a:t>
            </a:r>
            <a:r>
              <a:rPr dirty="0"/>
              <a:t>2.21d)</a:t>
            </a:r>
          </a:p>
        </p:txBody>
      </p:sp>
      <p:graphicFrame>
        <p:nvGraphicFramePr>
          <p:cNvPr id="14" name="object 14"/>
          <p:cNvGraphicFramePr>
            <a:graphicFrameLocks noGrp="1"/>
          </p:cNvGraphicFramePr>
          <p:nvPr/>
        </p:nvGraphicFramePr>
        <p:xfrm>
          <a:off x="1052485" y="3012910"/>
          <a:ext cx="4696312" cy="2720941"/>
        </p:xfrm>
        <a:graphic>
          <a:graphicData uri="http://schemas.openxmlformats.org/drawingml/2006/table">
            <a:tbl>
              <a:tblPr firstRow="1" bandRow="1">
                <a:tableStyleId>{2D5ABB26-0587-4C30-8999-92F81FD0307C}</a:tableStyleId>
              </a:tblPr>
              <a:tblGrid>
                <a:gridCol w="1311981"/>
                <a:gridCol w="897366"/>
                <a:gridCol w="2486965"/>
              </a:tblGrid>
              <a:tr h="1104273">
                <a:tc>
                  <a:txBody>
                    <a:bodyPr/>
                    <a:lstStyle/>
                    <a:p>
                      <a:pPr>
                        <a:lnSpc>
                          <a:spcPct val="100000"/>
                        </a:lnSpc>
                        <a:spcBef>
                          <a:spcPts val="40"/>
                        </a:spcBef>
                      </a:pPr>
                      <a:endParaRPr sz="2300">
                        <a:latin typeface="Times New Roman"/>
                        <a:cs typeface="Times New Roman"/>
                      </a:endParaRPr>
                    </a:p>
                    <a:p>
                      <a:pPr marL="97155" marR="27940">
                        <a:lnSpc>
                          <a:spcPct val="100000"/>
                        </a:lnSpc>
                      </a:pPr>
                      <a:r>
                        <a:rPr sz="1600" b="1" spc="-5" dirty="0">
                          <a:latin typeface="Times New Roman"/>
                          <a:cs typeface="Times New Roman"/>
                        </a:rPr>
                        <a:t>HALFSZ  </a:t>
                      </a:r>
                      <a:r>
                        <a:rPr sz="1600" b="1" spc="25" dirty="0">
                          <a:latin typeface="Times New Roman"/>
                          <a:cs typeface="Times New Roman"/>
                        </a:rPr>
                        <a:t>M</a:t>
                      </a:r>
                      <a:r>
                        <a:rPr sz="1600" b="1" dirty="0">
                          <a:latin typeface="Times New Roman"/>
                          <a:cs typeface="Times New Roman"/>
                        </a:rPr>
                        <a:t>A</a:t>
                      </a:r>
                      <a:r>
                        <a:rPr sz="1600" b="1" spc="-30" dirty="0">
                          <a:latin typeface="Times New Roman"/>
                          <a:cs typeface="Times New Roman"/>
                        </a:rPr>
                        <a:t>X</a:t>
                      </a:r>
                      <a:r>
                        <a:rPr sz="1600" b="1" dirty="0">
                          <a:latin typeface="Times New Roman"/>
                          <a:cs typeface="Times New Roman"/>
                        </a:rPr>
                        <a:t>LEN  </a:t>
                      </a:r>
                      <a:r>
                        <a:rPr sz="1600" b="1" spc="-5" dirty="0">
                          <a:latin typeface="Times New Roman"/>
                          <a:cs typeface="Times New Roman"/>
                        </a:rPr>
                        <a:t>PREVBT</a:t>
                      </a:r>
                      <a:endParaRPr sz="1600">
                        <a:latin typeface="Times New Roman"/>
                        <a:cs typeface="Times New Roman"/>
                      </a:endParaRPr>
                    </a:p>
                  </a:txBody>
                  <a:tcPr marL="0" marR="0" marT="4610" marB="0">
                    <a:lnL w="9525">
                      <a:solidFill>
                        <a:srgbClr val="000000"/>
                      </a:solidFill>
                      <a:prstDash val="solid"/>
                    </a:lnL>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79375" marR="174625" indent="10795" algn="just">
                        <a:lnSpc>
                          <a:spcPct val="100000"/>
                        </a:lnSpc>
                      </a:pPr>
                      <a:r>
                        <a:rPr sz="1600" b="1" dirty="0">
                          <a:latin typeface="Times New Roman"/>
                          <a:cs typeface="Times New Roman"/>
                        </a:rPr>
                        <a:t>EQU  EQU  EQU</a:t>
                      </a:r>
                      <a:endParaRPr sz="1600">
                        <a:latin typeface="Times New Roman"/>
                        <a:cs typeface="Times New Roman"/>
                      </a:endParaRPr>
                    </a:p>
                  </a:txBody>
                  <a:tcPr marL="0" marR="0" marT="4610" marB="0">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154940" marR="74930" indent="5715">
                        <a:lnSpc>
                          <a:spcPct val="100000"/>
                        </a:lnSpc>
                      </a:pPr>
                      <a:r>
                        <a:rPr sz="1600" b="1" spc="-5">
                          <a:latin typeface="Times New Roman"/>
                          <a:cs typeface="Times New Roman"/>
                        </a:rPr>
                        <a:t>MAXLEN/2  </a:t>
                      </a:r>
                      <a:endParaRPr lang="en-US" sz="1600" b="1" spc="-5" dirty="0" smtClean="0">
                        <a:latin typeface="Times New Roman"/>
                        <a:cs typeface="Times New Roman"/>
                      </a:endParaRPr>
                    </a:p>
                    <a:p>
                      <a:pPr marL="154940" marR="74930" indent="5715">
                        <a:lnSpc>
                          <a:spcPct val="100000"/>
                        </a:lnSpc>
                      </a:pPr>
                      <a:r>
                        <a:rPr sz="1600" b="1" spc="20" smtClean="0">
                          <a:latin typeface="Times New Roman"/>
                          <a:cs typeface="Times New Roman"/>
                        </a:rPr>
                        <a:t>B</a:t>
                      </a:r>
                      <a:r>
                        <a:rPr sz="1600" b="1" smtClean="0">
                          <a:latin typeface="Times New Roman"/>
                          <a:cs typeface="Times New Roman"/>
                        </a:rPr>
                        <a:t>UFEND-</a:t>
                      </a:r>
                      <a:r>
                        <a:rPr sz="1600" b="1" spc="20" smtClean="0">
                          <a:latin typeface="Times New Roman"/>
                          <a:cs typeface="Times New Roman"/>
                        </a:rPr>
                        <a:t>B</a:t>
                      </a:r>
                      <a:r>
                        <a:rPr sz="1600" b="1" smtClean="0">
                          <a:latin typeface="Times New Roman"/>
                          <a:cs typeface="Times New Roman"/>
                        </a:rPr>
                        <a:t>U</a:t>
                      </a:r>
                      <a:r>
                        <a:rPr sz="1600" b="1" spc="-20" smtClean="0">
                          <a:latin typeface="Times New Roman"/>
                          <a:cs typeface="Times New Roman"/>
                        </a:rPr>
                        <a:t>F</a:t>
                      </a:r>
                      <a:r>
                        <a:rPr sz="1600" b="1" smtClean="0">
                          <a:latin typeface="Times New Roman"/>
                          <a:cs typeface="Times New Roman"/>
                        </a:rPr>
                        <a:t>FER  </a:t>
                      </a:r>
                      <a:r>
                        <a:rPr sz="1600" b="1" dirty="0">
                          <a:latin typeface="Times New Roman"/>
                          <a:cs typeface="Times New Roman"/>
                        </a:rPr>
                        <a:t>BUFFER-1</a:t>
                      </a:r>
                      <a:endParaRPr sz="1600">
                        <a:latin typeface="Times New Roman"/>
                        <a:cs typeface="Times New Roman"/>
                      </a:endParaRPr>
                    </a:p>
                  </a:txBody>
                  <a:tcPr marL="0" marR="0" marT="4610" marB="0">
                    <a:lnR w="9525">
                      <a:solidFill>
                        <a:srgbClr val="000000"/>
                      </a:solidFill>
                      <a:prstDash val="solid"/>
                    </a:lnR>
                    <a:lnT w="9525">
                      <a:solidFill>
                        <a:srgbClr val="000000"/>
                      </a:solidFill>
                      <a:prstDash val="solid"/>
                    </a:lnT>
                    <a:solidFill>
                      <a:srgbClr val="CCCC00"/>
                    </a:solidFill>
                  </a:tcPr>
                </a:tc>
              </a:tr>
              <a:tr h="1021080">
                <a:tc>
                  <a:txBody>
                    <a:bodyPr/>
                    <a:lstStyle/>
                    <a:p>
                      <a:pPr marL="16510" algn="ctr">
                        <a:lnSpc>
                          <a:spcPts val="206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R="29209" algn="ctr">
                        <a:lnSpc>
                          <a:spcPct val="100000"/>
                        </a:lnSpc>
                      </a:pPr>
                      <a:r>
                        <a:rPr sz="1600" b="1" dirty="0">
                          <a:latin typeface="Times New Roman"/>
                          <a:cs typeface="Times New Roman"/>
                        </a:rPr>
                        <a:t>BUFFER</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35560">
                        <a:lnSpc>
                          <a:spcPct val="100000"/>
                        </a:lnSpc>
                        <a:spcBef>
                          <a:spcPts val="1780"/>
                        </a:spcBef>
                      </a:pPr>
                      <a:r>
                        <a:rPr sz="1600" b="1" spc="-10" dirty="0">
                          <a:latin typeface="Times New Roman"/>
                          <a:cs typeface="Times New Roman"/>
                        </a:rPr>
                        <a:t>RESB</a:t>
                      </a:r>
                      <a:endParaRPr sz="1600">
                        <a:latin typeface="Times New Roman"/>
                        <a:cs typeface="Times New Roman"/>
                      </a:endParaRPr>
                    </a:p>
                  </a:txBody>
                  <a:tcPr marL="0" marR="0" marT="0" marB="0">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88595">
                        <a:lnSpc>
                          <a:spcPct val="100000"/>
                        </a:lnSpc>
                        <a:spcBef>
                          <a:spcPts val="1780"/>
                        </a:spcBef>
                      </a:pPr>
                      <a:r>
                        <a:rPr sz="1600" b="1" dirty="0">
                          <a:latin typeface="Times New Roman"/>
                          <a:cs typeface="Times New Roman"/>
                        </a:rPr>
                        <a:t>4096</a:t>
                      </a:r>
                      <a:endParaRPr sz="1600">
                        <a:latin typeface="Times New Roman"/>
                        <a:cs typeface="Times New Roman"/>
                      </a:endParaRPr>
                    </a:p>
                  </a:txBody>
                  <a:tcPr marL="0" marR="0" marT="0" marB="0">
                    <a:lnR w="9525">
                      <a:solidFill>
                        <a:srgbClr val="000000"/>
                      </a:solidFill>
                      <a:prstDash val="solid"/>
                    </a:lnR>
                    <a:solidFill>
                      <a:srgbClr val="CCCC00"/>
                    </a:solidFill>
                  </a:tcPr>
                </a:tc>
              </a:tr>
              <a:tr h="595588">
                <a:tc>
                  <a:txBody>
                    <a:bodyPr/>
                    <a:lstStyle/>
                    <a:p>
                      <a:pPr marL="97155">
                        <a:lnSpc>
                          <a:spcPts val="2045"/>
                        </a:lnSpc>
                      </a:pPr>
                      <a:r>
                        <a:rPr sz="1600" b="1" dirty="0">
                          <a:latin typeface="Times New Roman"/>
                          <a:cs typeface="Times New Roman"/>
                        </a:rPr>
                        <a:t>BUFEND</a:t>
                      </a:r>
                      <a:endParaRPr sz="16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L="64135">
                        <a:lnSpc>
                          <a:spcPts val="2045"/>
                        </a:lnSpc>
                      </a:pPr>
                      <a:r>
                        <a:rPr sz="1600" b="1" spc="-5" dirty="0">
                          <a:latin typeface="Times New Roman"/>
                          <a:cs typeface="Times New Roman"/>
                        </a:rPr>
                        <a:t>EQU</a:t>
                      </a:r>
                      <a:endParaRPr sz="16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77495">
                        <a:lnSpc>
                          <a:spcPts val="2045"/>
                        </a:lnSpc>
                      </a:pPr>
                      <a:r>
                        <a:rPr sz="1600" b="1" dirty="0">
                          <a:latin typeface="Times New Roman"/>
                          <a:cs typeface="Times New Roman"/>
                        </a:rPr>
                        <a:t>*</a:t>
                      </a:r>
                      <a:endParaRPr sz="16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grpSp>
        <p:nvGrpSpPr>
          <p:cNvPr id="15" name="object 15"/>
          <p:cNvGrpSpPr/>
          <p:nvPr/>
        </p:nvGrpSpPr>
        <p:grpSpPr>
          <a:xfrm>
            <a:off x="883737" y="2528815"/>
            <a:ext cx="10437860" cy="3414016"/>
            <a:chOff x="774191" y="2786379"/>
            <a:chExt cx="9144000" cy="3761740"/>
          </a:xfrm>
        </p:grpSpPr>
        <p:sp>
          <p:nvSpPr>
            <p:cNvPr id="16" name="object 16"/>
            <p:cNvSpPr/>
            <p:nvPr/>
          </p:nvSpPr>
          <p:spPr>
            <a:xfrm>
              <a:off x="5117591" y="2786379"/>
              <a:ext cx="4800600" cy="3761232"/>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74191" y="4218939"/>
              <a:ext cx="4434840" cy="411480"/>
            </a:xfrm>
            <a:custGeom>
              <a:avLst/>
              <a:gdLst/>
              <a:ahLst/>
              <a:cxnLst/>
              <a:rect l="l" t="t" r="r" b="b"/>
              <a:pathLst>
                <a:path w="4434840" h="411479">
                  <a:moveTo>
                    <a:pt x="4419600" y="0"/>
                  </a:moveTo>
                  <a:lnTo>
                    <a:pt x="4389120" y="0"/>
                  </a:lnTo>
                  <a:lnTo>
                    <a:pt x="4389120" y="30480"/>
                  </a:lnTo>
                  <a:lnTo>
                    <a:pt x="4419600" y="30480"/>
                  </a:lnTo>
                  <a:lnTo>
                    <a:pt x="4419600" y="27432"/>
                  </a:lnTo>
                  <a:lnTo>
                    <a:pt x="4404360" y="27432"/>
                  </a:lnTo>
                  <a:lnTo>
                    <a:pt x="4404360" y="15239"/>
                  </a:lnTo>
                  <a:lnTo>
                    <a:pt x="4419600" y="15239"/>
                  </a:lnTo>
                  <a:lnTo>
                    <a:pt x="4419600" y="0"/>
                  </a:lnTo>
                  <a:close/>
                </a:path>
                <a:path w="4434840" h="411479">
                  <a:moveTo>
                    <a:pt x="4419600" y="15239"/>
                  </a:moveTo>
                  <a:lnTo>
                    <a:pt x="4404360" y="15239"/>
                  </a:lnTo>
                  <a:lnTo>
                    <a:pt x="4404360" y="27432"/>
                  </a:lnTo>
                  <a:lnTo>
                    <a:pt x="4419600" y="27432"/>
                  </a:lnTo>
                  <a:lnTo>
                    <a:pt x="4419600" y="15239"/>
                  </a:lnTo>
                  <a:close/>
                </a:path>
                <a:path w="4434840" h="411479">
                  <a:moveTo>
                    <a:pt x="4434840" y="15239"/>
                  </a:moveTo>
                  <a:lnTo>
                    <a:pt x="4419600" y="15239"/>
                  </a:lnTo>
                  <a:lnTo>
                    <a:pt x="4419600" y="27432"/>
                  </a:lnTo>
                  <a:lnTo>
                    <a:pt x="4434840" y="27432"/>
                  </a:lnTo>
                  <a:lnTo>
                    <a:pt x="4434840" y="15239"/>
                  </a:lnTo>
                  <a:close/>
                </a:path>
                <a:path w="4434840" h="411479">
                  <a:moveTo>
                    <a:pt x="4355592" y="0"/>
                  </a:moveTo>
                  <a:lnTo>
                    <a:pt x="4325112" y="0"/>
                  </a:lnTo>
                  <a:lnTo>
                    <a:pt x="4325112" y="30480"/>
                  </a:lnTo>
                  <a:lnTo>
                    <a:pt x="4355592" y="30480"/>
                  </a:lnTo>
                  <a:lnTo>
                    <a:pt x="4355592" y="0"/>
                  </a:lnTo>
                  <a:close/>
                </a:path>
                <a:path w="4434840" h="411479">
                  <a:moveTo>
                    <a:pt x="4291584" y="0"/>
                  </a:moveTo>
                  <a:lnTo>
                    <a:pt x="4261104" y="0"/>
                  </a:lnTo>
                  <a:lnTo>
                    <a:pt x="4261104" y="30480"/>
                  </a:lnTo>
                  <a:lnTo>
                    <a:pt x="4291584" y="30480"/>
                  </a:lnTo>
                  <a:lnTo>
                    <a:pt x="4291584" y="0"/>
                  </a:lnTo>
                  <a:close/>
                </a:path>
                <a:path w="4434840" h="411479">
                  <a:moveTo>
                    <a:pt x="4227576" y="0"/>
                  </a:moveTo>
                  <a:lnTo>
                    <a:pt x="4197096" y="0"/>
                  </a:lnTo>
                  <a:lnTo>
                    <a:pt x="4197096" y="30480"/>
                  </a:lnTo>
                  <a:lnTo>
                    <a:pt x="4227576" y="30480"/>
                  </a:lnTo>
                  <a:lnTo>
                    <a:pt x="4227576" y="0"/>
                  </a:lnTo>
                  <a:close/>
                </a:path>
                <a:path w="4434840" h="411479">
                  <a:moveTo>
                    <a:pt x="4166616" y="0"/>
                  </a:moveTo>
                  <a:lnTo>
                    <a:pt x="4133088" y="0"/>
                  </a:lnTo>
                  <a:lnTo>
                    <a:pt x="4133088" y="30480"/>
                  </a:lnTo>
                  <a:lnTo>
                    <a:pt x="4166616" y="30480"/>
                  </a:lnTo>
                  <a:lnTo>
                    <a:pt x="4166616" y="0"/>
                  </a:lnTo>
                  <a:close/>
                </a:path>
                <a:path w="4434840" h="411479">
                  <a:moveTo>
                    <a:pt x="4102608" y="0"/>
                  </a:moveTo>
                  <a:lnTo>
                    <a:pt x="4069080" y="0"/>
                  </a:lnTo>
                  <a:lnTo>
                    <a:pt x="4069080" y="30480"/>
                  </a:lnTo>
                  <a:lnTo>
                    <a:pt x="4102608" y="30480"/>
                  </a:lnTo>
                  <a:lnTo>
                    <a:pt x="4102608" y="0"/>
                  </a:lnTo>
                  <a:close/>
                </a:path>
                <a:path w="4434840" h="411479">
                  <a:moveTo>
                    <a:pt x="4038600" y="0"/>
                  </a:moveTo>
                  <a:lnTo>
                    <a:pt x="4008120" y="0"/>
                  </a:lnTo>
                  <a:lnTo>
                    <a:pt x="4008120" y="30480"/>
                  </a:lnTo>
                  <a:lnTo>
                    <a:pt x="4038600" y="30480"/>
                  </a:lnTo>
                  <a:lnTo>
                    <a:pt x="4038600" y="0"/>
                  </a:lnTo>
                  <a:close/>
                </a:path>
                <a:path w="4434840" h="411479">
                  <a:moveTo>
                    <a:pt x="3974592" y="0"/>
                  </a:moveTo>
                  <a:lnTo>
                    <a:pt x="3944112" y="0"/>
                  </a:lnTo>
                  <a:lnTo>
                    <a:pt x="3944112" y="30480"/>
                  </a:lnTo>
                  <a:lnTo>
                    <a:pt x="3974592" y="30480"/>
                  </a:lnTo>
                  <a:lnTo>
                    <a:pt x="3974592" y="0"/>
                  </a:lnTo>
                  <a:close/>
                </a:path>
                <a:path w="4434840" h="411479">
                  <a:moveTo>
                    <a:pt x="3910584" y="0"/>
                  </a:moveTo>
                  <a:lnTo>
                    <a:pt x="3880104" y="0"/>
                  </a:lnTo>
                  <a:lnTo>
                    <a:pt x="3880104" y="30480"/>
                  </a:lnTo>
                  <a:lnTo>
                    <a:pt x="3910584" y="30480"/>
                  </a:lnTo>
                  <a:lnTo>
                    <a:pt x="3910584" y="0"/>
                  </a:lnTo>
                  <a:close/>
                </a:path>
                <a:path w="4434840" h="411479">
                  <a:moveTo>
                    <a:pt x="3846576" y="0"/>
                  </a:moveTo>
                  <a:lnTo>
                    <a:pt x="3816096" y="0"/>
                  </a:lnTo>
                  <a:lnTo>
                    <a:pt x="3816096" y="30480"/>
                  </a:lnTo>
                  <a:lnTo>
                    <a:pt x="3846576" y="30480"/>
                  </a:lnTo>
                  <a:lnTo>
                    <a:pt x="3846576" y="0"/>
                  </a:lnTo>
                  <a:close/>
                </a:path>
                <a:path w="4434840" h="411479">
                  <a:moveTo>
                    <a:pt x="3785616" y="0"/>
                  </a:moveTo>
                  <a:lnTo>
                    <a:pt x="3752088" y="0"/>
                  </a:lnTo>
                  <a:lnTo>
                    <a:pt x="3752088" y="30480"/>
                  </a:lnTo>
                  <a:lnTo>
                    <a:pt x="3785616" y="30480"/>
                  </a:lnTo>
                  <a:lnTo>
                    <a:pt x="3785616" y="0"/>
                  </a:lnTo>
                  <a:close/>
                </a:path>
                <a:path w="4434840" h="411479">
                  <a:moveTo>
                    <a:pt x="3721608" y="0"/>
                  </a:moveTo>
                  <a:lnTo>
                    <a:pt x="3688080" y="0"/>
                  </a:lnTo>
                  <a:lnTo>
                    <a:pt x="3688080" y="30480"/>
                  </a:lnTo>
                  <a:lnTo>
                    <a:pt x="3721608" y="30480"/>
                  </a:lnTo>
                  <a:lnTo>
                    <a:pt x="3721608" y="0"/>
                  </a:lnTo>
                  <a:close/>
                </a:path>
                <a:path w="4434840" h="411479">
                  <a:moveTo>
                    <a:pt x="3657600" y="0"/>
                  </a:moveTo>
                  <a:lnTo>
                    <a:pt x="3627120" y="0"/>
                  </a:lnTo>
                  <a:lnTo>
                    <a:pt x="3627120" y="30480"/>
                  </a:lnTo>
                  <a:lnTo>
                    <a:pt x="3657600" y="30480"/>
                  </a:lnTo>
                  <a:lnTo>
                    <a:pt x="3657600" y="0"/>
                  </a:lnTo>
                  <a:close/>
                </a:path>
                <a:path w="4434840" h="411479">
                  <a:moveTo>
                    <a:pt x="3593592" y="0"/>
                  </a:moveTo>
                  <a:lnTo>
                    <a:pt x="3563112" y="0"/>
                  </a:lnTo>
                  <a:lnTo>
                    <a:pt x="3563112" y="30480"/>
                  </a:lnTo>
                  <a:lnTo>
                    <a:pt x="3593592" y="30480"/>
                  </a:lnTo>
                  <a:lnTo>
                    <a:pt x="3593592" y="0"/>
                  </a:lnTo>
                  <a:close/>
                </a:path>
                <a:path w="4434840" h="411479">
                  <a:moveTo>
                    <a:pt x="3529584" y="0"/>
                  </a:moveTo>
                  <a:lnTo>
                    <a:pt x="3499104" y="0"/>
                  </a:lnTo>
                  <a:lnTo>
                    <a:pt x="3499104" y="30480"/>
                  </a:lnTo>
                  <a:lnTo>
                    <a:pt x="3529584" y="30480"/>
                  </a:lnTo>
                  <a:lnTo>
                    <a:pt x="3529584" y="0"/>
                  </a:lnTo>
                  <a:close/>
                </a:path>
                <a:path w="4434840" h="411479">
                  <a:moveTo>
                    <a:pt x="3465576" y="0"/>
                  </a:moveTo>
                  <a:lnTo>
                    <a:pt x="3435096" y="0"/>
                  </a:lnTo>
                  <a:lnTo>
                    <a:pt x="3435096" y="30480"/>
                  </a:lnTo>
                  <a:lnTo>
                    <a:pt x="3465576" y="30480"/>
                  </a:lnTo>
                  <a:lnTo>
                    <a:pt x="3465576" y="0"/>
                  </a:lnTo>
                  <a:close/>
                </a:path>
                <a:path w="4434840" h="411479">
                  <a:moveTo>
                    <a:pt x="3404616" y="0"/>
                  </a:moveTo>
                  <a:lnTo>
                    <a:pt x="3371088" y="0"/>
                  </a:lnTo>
                  <a:lnTo>
                    <a:pt x="3371088" y="30480"/>
                  </a:lnTo>
                  <a:lnTo>
                    <a:pt x="3404616" y="30480"/>
                  </a:lnTo>
                  <a:lnTo>
                    <a:pt x="3404616" y="0"/>
                  </a:lnTo>
                  <a:close/>
                </a:path>
                <a:path w="4434840" h="411479">
                  <a:moveTo>
                    <a:pt x="3340608" y="0"/>
                  </a:moveTo>
                  <a:lnTo>
                    <a:pt x="3307080" y="0"/>
                  </a:lnTo>
                  <a:lnTo>
                    <a:pt x="3307080" y="30480"/>
                  </a:lnTo>
                  <a:lnTo>
                    <a:pt x="3340608" y="30480"/>
                  </a:lnTo>
                  <a:lnTo>
                    <a:pt x="3340608" y="0"/>
                  </a:lnTo>
                  <a:close/>
                </a:path>
                <a:path w="4434840" h="411479">
                  <a:moveTo>
                    <a:pt x="3276600" y="0"/>
                  </a:moveTo>
                  <a:lnTo>
                    <a:pt x="3246120" y="0"/>
                  </a:lnTo>
                  <a:lnTo>
                    <a:pt x="3246120" y="30480"/>
                  </a:lnTo>
                  <a:lnTo>
                    <a:pt x="3276600" y="30480"/>
                  </a:lnTo>
                  <a:lnTo>
                    <a:pt x="3276600" y="0"/>
                  </a:lnTo>
                  <a:close/>
                </a:path>
                <a:path w="4434840" h="411479">
                  <a:moveTo>
                    <a:pt x="3212592" y="0"/>
                  </a:moveTo>
                  <a:lnTo>
                    <a:pt x="3182111" y="0"/>
                  </a:lnTo>
                  <a:lnTo>
                    <a:pt x="3182111" y="30480"/>
                  </a:lnTo>
                  <a:lnTo>
                    <a:pt x="3212592" y="30480"/>
                  </a:lnTo>
                  <a:lnTo>
                    <a:pt x="3212592" y="0"/>
                  </a:lnTo>
                  <a:close/>
                </a:path>
                <a:path w="4434840" h="411479">
                  <a:moveTo>
                    <a:pt x="3148584" y="0"/>
                  </a:moveTo>
                  <a:lnTo>
                    <a:pt x="3118104" y="0"/>
                  </a:lnTo>
                  <a:lnTo>
                    <a:pt x="3118104" y="30480"/>
                  </a:lnTo>
                  <a:lnTo>
                    <a:pt x="3148584" y="30480"/>
                  </a:lnTo>
                  <a:lnTo>
                    <a:pt x="3148584" y="0"/>
                  </a:lnTo>
                  <a:close/>
                </a:path>
                <a:path w="4434840" h="411479">
                  <a:moveTo>
                    <a:pt x="3084575" y="0"/>
                  </a:moveTo>
                  <a:lnTo>
                    <a:pt x="3054096" y="0"/>
                  </a:lnTo>
                  <a:lnTo>
                    <a:pt x="3054096" y="30480"/>
                  </a:lnTo>
                  <a:lnTo>
                    <a:pt x="3084575" y="30480"/>
                  </a:lnTo>
                  <a:lnTo>
                    <a:pt x="3084575" y="0"/>
                  </a:lnTo>
                  <a:close/>
                </a:path>
                <a:path w="4434840" h="411479">
                  <a:moveTo>
                    <a:pt x="3023616" y="0"/>
                  </a:moveTo>
                  <a:lnTo>
                    <a:pt x="2990087" y="0"/>
                  </a:lnTo>
                  <a:lnTo>
                    <a:pt x="2990087" y="30480"/>
                  </a:lnTo>
                  <a:lnTo>
                    <a:pt x="3023616" y="30480"/>
                  </a:lnTo>
                  <a:lnTo>
                    <a:pt x="3023616" y="0"/>
                  </a:lnTo>
                  <a:close/>
                </a:path>
                <a:path w="4434840" h="411479">
                  <a:moveTo>
                    <a:pt x="2959608" y="0"/>
                  </a:moveTo>
                  <a:lnTo>
                    <a:pt x="2926080" y="0"/>
                  </a:lnTo>
                  <a:lnTo>
                    <a:pt x="2926080" y="30480"/>
                  </a:lnTo>
                  <a:lnTo>
                    <a:pt x="2959608" y="30480"/>
                  </a:lnTo>
                  <a:lnTo>
                    <a:pt x="2959608" y="0"/>
                  </a:lnTo>
                  <a:close/>
                </a:path>
                <a:path w="4434840" h="411479">
                  <a:moveTo>
                    <a:pt x="2895599" y="0"/>
                  </a:moveTo>
                  <a:lnTo>
                    <a:pt x="2865120" y="0"/>
                  </a:lnTo>
                  <a:lnTo>
                    <a:pt x="2865120" y="30480"/>
                  </a:lnTo>
                  <a:lnTo>
                    <a:pt x="2895599" y="30480"/>
                  </a:lnTo>
                  <a:lnTo>
                    <a:pt x="2895599" y="0"/>
                  </a:lnTo>
                  <a:close/>
                </a:path>
                <a:path w="4434840" h="411479">
                  <a:moveTo>
                    <a:pt x="2831592" y="0"/>
                  </a:moveTo>
                  <a:lnTo>
                    <a:pt x="2801111" y="0"/>
                  </a:lnTo>
                  <a:lnTo>
                    <a:pt x="2801111" y="30480"/>
                  </a:lnTo>
                  <a:lnTo>
                    <a:pt x="2831592" y="30480"/>
                  </a:lnTo>
                  <a:lnTo>
                    <a:pt x="2831592" y="0"/>
                  </a:lnTo>
                  <a:close/>
                </a:path>
                <a:path w="4434840" h="411479">
                  <a:moveTo>
                    <a:pt x="2767584" y="0"/>
                  </a:moveTo>
                  <a:lnTo>
                    <a:pt x="2737104" y="0"/>
                  </a:lnTo>
                  <a:lnTo>
                    <a:pt x="2737104" y="30480"/>
                  </a:lnTo>
                  <a:lnTo>
                    <a:pt x="2767584" y="30480"/>
                  </a:lnTo>
                  <a:lnTo>
                    <a:pt x="2767584" y="0"/>
                  </a:lnTo>
                  <a:close/>
                </a:path>
                <a:path w="4434840" h="411479">
                  <a:moveTo>
                    <a:pt x="2703575" y="0"/>
                  </a:moveTo>
                  <a:lnTo>
                    <a:pt x="2673096" y="0"/>
                  </a:lnTo>
                  <a:lnTo>
                    <a:pt x="2673096" y="30480"/>
                  </a:lnTo>
                  <a:lnTo>
                    <a:pt x="2703575" y="30480"/>
                  </a:lnTo>
                  <a:lnTo>
                    <a:pt x="2703575" y="0"/>
                  </a:lnTo>
                  <a:close/>
                </a:path>
                <a:path w="4434840" h="411479">
                  <a:moveTo>
                    <a:pt x="2642616" y="0"/>
                  </a:moveTo>
                  <a:lnTo>
                    <a:pt x="2609087" y="0"/>
                  </a:lnTo>
                  <a:lnTo>
                    <a:pt x="2609087" y="30480"/>
                  </a:lnTo>
                  <a:lnTo>
                    <a:pt x="2642616" y="30480"/>
                  </a:lnTo>
                  <a:lnTo>
                    <a:pt x="2642616" y="0"/>
                  </a:lnTo>
                  <a:close/>
                </a:path>
                <a:path w="4434840" h="411479">
                  <a:moveTo>
                    <a:pt x="2578608" y="0"/>
                  </a:moveTo>
                  <a:lnTo>
                    <a:pt x="2545080" y="0"/>
                  </a:lnTo>
                  <a:lnTo>
                    <a:pt x="2545080" y="30480"/>
                  </a:lnTo>
                  <a:lnTo>
                    <a:pt x="2578608" y="30480"/>
                  </a:lnTo>
                  <a:lnTo>
                    <a:pt x="2578608" y="0"/>
                  </a:lnTo>
                  <a:close/>
                </a:path>
                <a:path w="4434840" h="411479">
                  <a:moveTo>
                    <a:pt x="2514599" y="0"/>
                  </a:moveTo>
                  <a:lnTo>
                    <a:pt x="2484120" y="0"/>
                  </a:lnTo>
                  <a:lnTo>
                    <a:pt x="2484120" y="30480"/>
                  </a:lnTo>
                  <a:lnTo>
                    <a:pt x="2514599" y="30480"/>
                  </a:lnTo>
                  <a:lnTo>
                    <a:pt x="2514599" y="0"/>
                  </a:lnTo>
                  <a:close/>
                </a:path>
                <a:path w="4434840" h="411479">
                  <a:moveTo>
                    <a:pt x="2450591" y="0"/>
                  </a:moveTo>
                  <a:lnTo>
                    <a:pt x="2420112" y="0"/>
                  </a:lnTo>
                  <a:lnTo>
                    <a:pt x="2420112" y="30480"/>
                  </a:lnTo>
                  <a:lnTo>
                    <a:pt x="2450591" y="30480"/>
                  </a:lnTo>
                  <a:lnTo>
                    <a:pt x="2450591" y="0"/>
                  </a:lnTo>
                  <a:close/>
                </a:path>
                <a:path w="4434840" h="411479">
                  <a:moveTo>
                    <a:pt x="2386584" y="0"/>
                  </a:moveTo>
                  <a:lnTo>
                    <a:pt x="2356104" y="0"/>
                  </a:lnTo>
                  <a:lnTo>
                    <a:pt x="2356104" y="30480"/>
                  </a:lnTo>
                  <a:lnTo>
                    <a:pt x="2386584" y="30480"/>
                  </a:lnTo>
                  <a:lnTo>
                    <a:pt x="2386584" y="0"/>
                  </a:lnTo>
                  <a:close/>
                </a:path>
                <a:path w="4434840" h="411479">
                  <a:moveTo>
                    <a:pt x="2322576" y="0"/>
                  </a:moveTo>
                  <a:lnTo>
                    <a:pt x="2292096" y="0"/>
                  </a:lnTo>
                  <a:lnTo>
                    <a:pt x="2292096" y="30480"/>
                  </a:lnTo>
                  <a:lnTo>
                    <a:pt x="2322576" y="30480"/>
                  </a:lnTo>
                  <a:lnTo>
                    <a:pt x="2322576" y="0"/>
                  </a:lnTo>
                  <a:close/>
                </a:path>
                <a:path w="4434840" h="411479">
                  <a:moveTo>
                    <a:pt x="2261616" y="0"/>
                  </a:moveTo>
                  <a:lnTo>
                    <a:pt x="2228088" y="0"/>
                  </a:lnTo>
                  <a:lnTo>
                    <a:pt x="2228088" y="30480"/>
                  </a:lnTo>
                  <a:lnTo>
                    <a:pt x="2261616" y="30480"/>
                  </a:lnTo>
                  <a:lnTo>
                    <a:pt x="2261616" y="0"/>
                  </a:lnTo>
                  <a:close/>
                </a:path>
                <a:path w="4434840" h="411479">
                  <a:moveTo>
                    <a:pt x="2197608" y="0"/>
                  </a:moveTo>
                  <a:lnTo>
                    <a:pt x="2164080" y="0"/>
                  </a:lnTo>
                  <a:lnTo>
                    <a:pt x="2164080" y="30480"/>
                  </a:lnTo>
                  <a:lnTo>
                    <a:pt x="2197608" y="30480"/>
                  </a:lnTo>
                  <a:lnTo>
                    <a:pt x="2197608" y="0"/>
                  </a:lnTo>
                  <a:close/>
                </a:path>
                <a:path w="4434840" h="411479">
                  <a:moveTo>
                    <a:pt x="2133600" y="0"/>
                  </a:moveTo>
                  <a:lnTo>
                    <a:pt x="2103120" y="0"/>
                  </a:lnTo>
                  <a:lnTo>
                    <a:pt x="2103120" y="30480"/>
                  </a:lnTo>
                  <a:lnTo>
                    <a:pt x="2133600" y="30480"/>
                  </a:lnTo>
                  <a:lnTo>
                    <a:pt x="2133600" y="0"/>
                  </a:lnTo>
                  <a:close/>
                </a:path>
                <a:path w="4434840" h="411479">
                  <a:moveTo>
                    <a:pt x="2069591" y="0"/>
                  </a:moveTo>
                  <a:lnTo>
                    <a:pt x="2039112" y="0"/>
                  </a:lnTo>
                  <a:lnTo>
                    <a:pt x="2039112" y="30480"/>
                  </a:lnTo>
                  <a:lnTo>
                    <a:pt x="2069591" y="30480"/>
                  </a:lnTo>
                  <a:lnTo>
                    <a:pt x="2069591" y="0"/>
                  </a:lnTo>
                  <a:close/>
                </a:path>
                <a:path w="4434840" h="411479">
                  <a:moveTo>
                    <a:pt x="2005583" y="0"/>
                  </a:moveTo>
                  <a:lnTo>
                    <a:pt x="1975103" y="0"/>
                  </a:lnTo>
                  <a:lnTo>
                    <a:pt x="1975103" y="30480"/>
                  </a:lnTo>
                  <a:lnTo>
                    <a:pt x="2005583" y="30480"/>
                  </a:lnTo>
                  <a:lnTo>
                    <a:pt x="2005583" y="0"/>
                  </a:lnTo>
                  <a:close/>
                </a:path>
                <a:path w="4434840" h="411479">
                  <a:moveTo>
                    <a:pt x="1941576" y="0"/>
                  </a:moveTo>
                  <a:lnTo>
                    <a:pt x="1911095" y="0"/>
                  </a:lnTo>
                  <a:lnTo>
                    <a:pt x="1911095" y="30480"/>
                  </a:lnTo>
                  <a:lnTo>
                    <a:pt x="1941576" y="30480"/>
                  </a:lnTo>
                  <a:lnTo>
                    <a:pt x="1941576" y="0"/>
                  </a:lnTo>
                  <a:close/>
                </a:path>
                <a:path w="4434840" h="411479">
                  <a:moveTo>
                    <a:pt x="1880615" y="0"/>
                  </a:moveTo>
                  <a:lnTo>
                    <a:pt x="1847088" y="0"/>
                  </a:lnTo>
                  <a:lnTo>
                    <a:pt x="1847088" y="30480"/>
                  </a:lnTo>
                  <a:lnTo>
                    <a:pt x="1880615" y="30480"/>
                  </a:lnTo>
                  <a:lnTo>
                    <a:pt x="1880615" y="0"/>
                  </a:lnTo>
                  <a:close/>
                </a:path>
                <a:path w="4434840" h="411479">
                  <a:moveTo>
                    <a:pt x="1816608" y="0"/>
                  </a:moveTo>
                  <a:lnTo>
                    <a:pt x="1783080" y="0"/>
                  </a:lnTo>
                  <a:lnTo>
                    <a:pt x="1783080" y="30480"/>
                  </a:lnTo>
                  <a:lnTo>
                    <a:pt x="1816608" y="30480"/>
                  </a:lnTo>
                  <a:lnTo>
                    <a:pt x="1816608" y="0"/>
                  </a:lnTo>
                  <a:close/>
                </a:path>
                <a:path w="4434840" h="411479">
                  <a:moveTo>
                    <a:pt x="1752600" y="0"/>
                  </a:moveTo>
                  <a:lnTo>
                    <a:pt x="1722120" y="0"/>
                  </a:lnTo>
                  <a:lnTo>
                    <a:pt x="1722120" y="30480"/>
                  </a:lnTo>
                  <a:lnTo>
                    <a:pt x="1752600" y="30480"/>
                  </a:lnTo>
                  <a:lnTo>
                    <a:pt x="1752600" y="0"/>
                  </a:lnTo>
                  <a:close/>
                </a:path>
                <a:path w="4434840" h="411479">
                  <a:moveTo>
                    <a:pt x="1688591" y="0"/>
                  </a:moveTo>
                  <a:lnTo>
                    <a:pt x="1658112" y="0"/>
                  </a:lnTo>
                  <a:lnTo>
                    <a:pt x="1658112" y="30480"/>
                  </a:lnTo>
                  <a:lnTo>
                    <a:pt x="1688591" y="30480"/>
                  </a:lnTo>
                  <a:lnTo>
                    <a:pt x="1688591" y="0"/>
                  </a:lnTo>
                  <a:close/>
                </a:path>
                <a:path w="4434840" h="411479">
                  <a:moveTo>
                    <a:pt x="1624583" y="0"/>
                  </a:moveTo>
                  <a:lnTo>
                    <a:pt x="1594103" y="0"/>
                  </a:lnTo>
                  <a:lnTo>
                    <a:pt x="1594103" y="30480"/>
                  </a:lnTo>
                  <a:lnTo>
                    <a:pt x="1624583" y="30480"/>
                  </a:lnTo>
                  <a:lnTo>
                    <a:pt x="1624583" y="0"/>
                  </a:lnTo>
                  <a:close/>
                </a:path>
                <a:path w="4434840" h="411479">
                  <a:moveTo>
                    <a:pt x="1560576" y="0"/>
                  </a:moveTo>
                  <a:lnTo>
                    <a:pt x="1530095" y="0"/>
                  </a:lnTo>
                  <a:lnTo>
                    <a:pt x="1530095" y="30480"/>
                  </a:lnTo>
                  <a:lnTo>
                    <a:pt x="1560576" y="30480"/>
                  </a:lnTo>
                  <a:lnTo>
                    <a:pt x="1560576" y="0"/>
                  </a:lnTo>
                  <a:close/>
                </a:path>
                <a:path w="4434840" h="411479">
                  <a:moveTo>
                    <a:pt x="1499615" y="0"/>
                  </a:moveTo>
                  <a:lnTo>
                    <a:pt x="1466088" y="0"/>
                  </a:lnTo>
                  <a:lnTo>
                    <a:pt x="1466088" y="30480"/>
                  </a:lnTo>
                  <a:lnTo>
                    <a:pt x="1499615" y="30480"/>
                  </a:lnTo>
                  <a:lnTo>
                    <a:pt x="1499615" y="0"/>
                  </a:lnTo>
                  <a:close/>
                </a:path>
                <a:path w="4434840" h="411479">
                  <a:moveTo>
                    <a:pt x="1435608" y="0"/>
                  </a:moveTo>
                  <a:lnTo>
                    <a:pt x="1402080" y="0"/>
                  </a:lnTo>
                  <a:lnTo>
                    <a:pt x="1402080" y="30480"/>
                  </a:lnTo>
                  <a:lnTo>
                    <a:pt x="1435608" y="30480"/>
                  </a:lnTo>
                  <a:lnTo>
                    <a:pt x="1435608" y="0"/>
                  </a:lnTo>
                  <a:close/>
                </a:path>
                <a:path w="4434840" h="411479">
                  <a:moveTo>
                    <a:pt x="1371600" y="0"/>
                  </a:moveTo>
                  <a:lnTo>
                    <a:pt x="1341120" y="0"/>
                  </a:lnTo>
                  <a:lnTo>
                    <a:pt x="1341120" y="30480"/>
                  </a:lnTo>
                  <a:lnTo>
                    <a:pt x="1371600" y="30480"/>
                  </a:lnTo>
                  <a:lnTo>
                    <a:pt x="1371600" y="0"/>
                  </a:lnTo>
                  <a:close/>
                </a:path>
                <a:path w="4434840" h="411479">
                  <a:moveTo>
                    <a:pt x="1307591" y="0"/>
                  </a:moveTo>
                  <a:lnTo>
                    <a:pt x="1277112" y="0"/>
                  </a:lnTo>
                  <a:lnTo>
                    <a:pt x="1277112" y="30480"/>
                  </a:lnTo>
                  <a:lnTo>
                    <a:pt x="1307591" y="30480"/>
                  </a:lnTo>
                  <a:lnTo>
                    <a:pt x="1307591" y="0"/>
                  </a:lnTo>
                  <a:close/>
                </a:path>
                <a:path w="4434840" h="411479">
                  <a:moveTo>
                    <a:pt x="1243583" y="0"/>
                  </a:moveTo>
                  <a:lnTo>
                    <a:pt x="1213103" y="0"/>
                  </a:lnTo>
                  <a:lnTo>
                    <a:pt x="1213103" y="30480"/>
                  </a:lnTo>
                  <a:lnTo>
                    <a:pt x="1243583" y="30480"/>
                  </a:lnTo>
                  <a:lnTo>
                    <a:pt x="1243583" y="0"/>
                  </a:lnTo>
                  <a:close/>
                </a:path>
                <a:path w="4434840" h="411479">
                  <a:moveTo>
                    <a:pt x="1179576" y="0"/>
                  </a:moveTo>
                  <a:lnTo>
                    <a:pt x="1149095" y="0"/>
                  </a:lnTo>
                  <a:lnTo>
                    <a:pt x="1149095" y="30480"/>
                  </a:lnTo>
                  <a:lnTo>
                    <a:pt x="1179576" y="30480"/>
                  </a:lnTo>
                  <a:lnTo>
                    <a:pt x="1179576" y="0"/>
                  </a:lnTo>
                  <a:close/>
                </a:path>
                <a:path w="4434840" h="411479">
                  <a:moveTo>
                    <a:pt x="1118615" y="0"/>
                  </a:moveTo>
                  <a:lnTo>
                    <a:pt x="1085088" y="0"/>
                  </a:lnTo>
                  <a:lnTo>
                    <a:pt x="1085088" y="30480"/>
                  </a:lnTo>
                  <a:lnTo>
                    <a:pt x="1118615" y="30480"/>
                  </a:lnTo>
                  <a:lnTo>
                    <a:pt x="1118615" y="0"/>
                  </a:lnTo>
                  <a:close/>
                </a:path>
                <a:path w="4434840" h="411479">
                  <a:moveTo>
                    <a:pt x="1054608" y="0"/>
                  </a:moveTo>
                  <a:lnTo>
                    <a:pt x="1021080" y="0"/>
                  </a:lnTo>
                  <a:lnTo>
                    <a:pt x="1021080" y="30480"/>
                  </a:lnTo>
                  <a:lnTo>
                    <a:pt x="1054608" y="30480"/>
                  </a:lnTo>
                  <a:lnTo>
                    <a:pt x="1054608" y="0"/>
                  </a:lnTo>
                  <a:close/>
                </a:path>
                <a:path w="4434840" h="411479">
                  <a:moveTo>
                    <a:pt x="990600" y="0"/>
                  </a:moveTo>
                  <a:lnTo>
                    <a:pt x="960119" y="0"/>
                  </a:lnTo>
                  <a:lnTo>
                    <a:pt x="960119" y="30480"/>
                  </a:lnTo>
                  <a:lnTo>
                    <a:pt x="990600" y="30480"/>
                  </a:lnTo>
                  <a:lnTo>
                    <a:pt x="990600" y="0"/>
                  </a:lnTo>
                  <a:close/>
                </a:path>
                <a:path w="4434840" h="411479">
                  <a:moveTo>
                    <a:pt x="926591" y="0"/>
                  </a:moveTo>
                  <a:lnTo>
                    <a:pt x="896112" y="0"/>
                  </a:lnTo>
                  <a:lnTo>
                    <a:pt x="896112" y="30480"/>
                  </a:lnTo>
                  <a:lnTo>
                    <a:pt x="926591" y="30480"/>
                  </a:lnTo>
                  <a:lnTo>
                    <a:pt x="926591" y="0"/>
                  </a:lnTo>
                  <a:close/>
                </a:path>
                <a:path w="4434840" h="411479">
                  <a:moveTo>
                    <a:pt x="862583" y="0"/>
                  </a:moveTo>
                  <a:lnTo>
                    <a:pt x="832104" y="0"/>
                  </a:lnTo>
                  <a:lnTo>
                    <a:pt x="832104" y="30480"/>
                  </a:lnTo>
                  <a:lnTo>
                    <a:pt x="862583" y="30480"/>
                  </a:lnTo>
                  <a:lnTo>
                    <a:pt x="862583" y="0"/>
                  </a:lnTo>
                  <a:close/>
                </a:path>
                <a:path w="4434840" h="411479">
                  <a:moveTo>
                    <a:pt x="798576" y="0"/>
                  </a:moveTo>
                  <a:lnTo>
                    <a:pt x="768096" y="0"/>
                  </a:lnTo>
                  <a:lnTo>
                    <a:pt x="768096" y="30480"/>
                  </a:lnTo>
                  <a:lnTo>
                    <a:pt x="798576" y="30480"/>
                  </a:lnTo>
                  <a:lnTo>
                    <a:pt x="798576" y="0"/>
                  </a:lnTo>
                  <a:close/>
                </a:path>
                <a:path w="4434840" h="411479">
                  <a:moveTo>
                    <a:pt x="737616" y="0"/>
                  </a:moveTo>
                  <a:lnTo>
                    <a:pt x="704088" y="0"/>
                  </a:lnTo>
                  <a:lnTo>
                    <a:pt x="704088" y="30480"/>
                  </a:lnTo>
                  <a:lnTo>
                    <a:pt x="737616" y="30480"/>
                  </a:lnTo>
                  <a:lnTo>
                    <a:pt x="737616" y="0"/>
                  </a:lnTo>
                  <a:close/>
                </a:path>
                <a:path w="4434840" h="411479">
                  <a:moveTo>
                    <a:pt x="673608" y="0"/>
                  </a:moveTo>
                  <a:lnTo>
                    <a:pt x="640080" y="0"/>
                  </a:lnTo>
                  <a:lnTo>
                    <a:pt x="640080" y="30480"/>
                  </a:lnTo>
                  <a:lnTo>
                    <a:pt x="673608" y="30480"/>
                  </a:lnTo>
                  <a:lnTo>
                    <a:pt x="673608" y="0"/>
                  </a:lnTo>
                  <a:close/>
                </a:path>
                <a:path w="4434840" h="411479">
                  <a:moveTo>
                    <a:pt x="609599" y="0"/>
                  </a:moveTo>
                  <a:lnTo>
                    <a:pt x="579120" y="0"/>
                  </a:lnTo>
                  <a:lnTo>
                    <a:pt x="579120" y="30480"/>
                  </a:lnTo>
                  <a:lnTo>
                    <a:pt x="609599" y="30480"/>
                  </a:lnTo>
                  <a:lnTo>
                    <a:pt x="609599" y="0"/>
                  </a:lnTo>
                  <a:close/>
                </a:path>
                <a:path w="4434840" h="411479">
                  <a:moveTo>
                    <a:pt x="545592" y="0"/>
                  </a:moveTo>
                  <a:lnTo>
                    <a:pt x="515111" y="0"/>
                  </a:lnTo>
                  <a:lnTo>
                    <a:pt x="515111" y="30480"/>
                  </a:lnTo>
                  <a:lnTo>
                    <a:pt x="545592" y="30480"/>
                  </a:lnTo>
                  <a:lnTo>
                    <a:pt x="545592" y="0"/>
                  </a:lnTo>
                  <a:close/>
                </a:path>
                <a:path w="4434840" h="411479">
                  <a:moveTo>
                    <a:pt x="481583" y="0"/>
                  </a:moveTo>
                  <a:lnTo>
                    <a:pt x="451104" y="0"/>
                  </a:lnTo>
                  <a:lnTo>
                    <a:pt x="451104" y="30480"/>
                  </a:lnTo>
                  <a:lnTo>
                    <a:pt x="481583" y="30480"/>
                  </a:lnTo>
                  <a:lnTo>
                    <a:pt x="481583" y="0"/>
                  </a:lnTo>
                  <a:close/>
                </a:path>
                <a:path w="4434840" h="411479">
                  <a:moveTo>
                    <a:pt x="417576" y="0"/>
                  </a:moveTo>
                  <a:lnTo>
                    <a:pt x="387095" y="0"/>
                  </a:lnTo>
                  <a:lnTo>
                    <a:pt x="387095" y="30480"/>
                  </a:lnTo>
                  <a:lnTo>
                    <a:pt x="417576" y="30480"/>
                  </a:lnTo>
                  <a:lnTo>
                    <a:pt x="417576" y="0"/>
                  </a:lnTo>
                  <a:close/>
                </a:path>
                <a:path w="4434840" h="411479">
                  <a:moveTo>
                    <a:pt x="356616" y="0"/>
                  </a:moveTo>
                  <a:lnTo>
                    <a:pt x="323088" y="0"/>
                  </a:lnTo>
                  <a:lnTo>
                    <a:pt x="323088" y="30480"/>
                  </a:lnTo>
                  <a:lnTo>
                    <a:pt x="356616" y="30480"/>
                  </a:lnTo>
                  <a:lnTo>
                    <a:pt x="356616" y="0"/>
                  </a:lnTo>
                  <a:close/>
                </a:path>
                <a:path w="4434840" h="411479">
                  <a:moveTo>
                    <a:pt x="292608" y="0"/>
                  </a:moveTo>
                  <a:lnTo>
                    <a:pt x="259079" y="0"/>
                  </a:lnTo>
                  <a:lnTo>
                    <a:pt x="259079" y="30480"/>
                  </a:lnTo>
                  <a:lnTo>
                    <a:pt x="292608" y="30480"/>
                  </a:lnTo>
                  <a:lnTo>
                    <a:pt x="292608" y="0"/>
                  </a:lnTo>
                  <a:close/>
                </a:path>
                <a:path w="4434840" h="411479">
                  <a:moveTo>
                    <a:pt x="228599" y="0"/>
                  </a:moveTo>
                  <a:lnTo>
                    <a:pt x="198120" y="0"/>
                  </a:lnTo>
                  <a:lnTo>
                    <a:pt x="198120" y="30480"/>
                  </a:lnTo>
                  <a:lnTo>
                    <a:pt x="228599" y="30480"/>
                  </a:lnTo>
                  <a:lnTo>
                    <a:pt x="228599" y="0"/>
                  </a:lnTo>
                  <a:close/>
                </a:path>
                <a:path w="4434840" h="411479">
                  <a:moveTo>
                    <a:pt x="164592" y="0"/>
                  </a:moveTo>
                  <a:lnTo>
                    <a:pt x="134111" y="0"/>
                  </a:lnTo>
                  <a:lnTo>
                    <a:pt x="134111" y="30480"/>
                  </a:lnTo>
                  <a:lnTo>
                    <a:pt x="164592" y="30480"/>
                  </a:lnTo>
                  <a:lnTo>
                    <a:pt x="164592" y="0"/>
                  </a:lnTo>
                  <a:close/>
                </a:path>
                <a:path w="4434840" h="411479">
                  <a:moveTo>
                    <a:pt x="100583" y="0"/>
                  </a:moveTo>
                  <a:lnTo>
                    <a:pt x="70104" y="0"/>
                  </a:lnTo>
                  <a:lnTo>
                    <a:pt x="70104" y="30480"/>
                  </a:lnTo>
                  <a:lnTo>
                    <a:pt x="100583" y="30480"/>
                  </a:lnTo>
                  <a:lnTo>
                    <a:pt x="100583" y="0"/>
                  </a:lnTo>
                  <a:close/>
                </a:path>
                <a:path w="4434840" h="411479">
                  <a:moveTo>
                    <a:pt x="36576" y="0"/>
                  </a:moveTo>
                  <a:lnTo>
                    <a:pt x="6095" y="0"/>
                  </a:lnTo>
                  <a:lnTo>
                    <a:pt x="6095" y="30480"/>
                  </a:lnTo>
                  <a:lnTo>
                    <a:pt x="36576" y="30480"/>
                  </a:lnTo>
                  <a:lnTo>
                    <a:pt x="36576" y="0"/>
                  </a:lnTo>
                  <a:close/>
                </a:path>
                <a:path w="4434840" h="411479">
                  <a:moveTo>
                    <a:pt x="15239" y="39624"/>
                  </a:moveTo>
                  <a:lnTo>
                    <a:pt x="0" y="39624"/>
                  </a:lnTo>
                  <a:lnTo>
                    <a:pt x="0" y="73151"/>
                  </a:lnTo>
                  <a:lnTo>
                    <a:pt x="15239" y="73151"/>
                  </a:lnTo>
                  <a:lnTo>
                    <a:pt x="15239" y="39624"/>
                  </a:lnTo>
                  <a:close/>
                </a:path>
                <a:path w="4434840" h="411479">
                  <a:moveTo>
                    <a:pt x="15239" y="103632"/>
                  </a:moveTo>
                  <a:lnTo>
                    <a:pt x="0" y="103632"/>
                  </a:lnTo>
                  <a:lnTo>
                    <a:pt x="0" y="137160"/>
                  </a:lnTo>
                  <a:lnTo>
                    <a:pt x="15239" y="137160"/>
                  </a:lnTo>
                  <a:lnTo>
                    <a:pt x="15239" y="103632"/>
                  </a:lnTo>
                  <a:close/>
                </a:path>
                <a:path w="4434840" h="411479">
                  <a:moveTo>
                    <a:pt x="15239" y="167640"/>
                  </a:moveTo>
                  <a:lnTo>
                    <a:pt x="0" y="167640"/>
                  </a:lnTo>
                  <a:lnTo>
                    <a:pt x="0" y="198120"/>
                  </a:lnTo>
                  <a:lnTo>
                    <a:pt x="15239" y="198120"/>
                  </a:lnTo>
                  <a:lnTo>
                    <a:pt x="15239" y="167640"/>
                  </a:lnTo>
                  <a:close/>
                </a:path>
                <a:path w="4434840" h="411479">
                  <a:moveTo>
                    <a:pt x="15239" y="231648"/>
                  </a:moveTo>
                  <a:lnTo>
                    <a:pt x="0" y="231648"/>
                  </a:lnTo>
                  <a:lnTo>
                    <a:pt x="0" y="262128"/>
                  </a:lnTo>
                  <a:lnTo>
                    <a:pt x="15239" y="262128"/>
                  </a:lnTo>
                  <a:lnTo>
                    <a:pt x="15239" y="231648"/>
                  </a:lnTo>
                  <a:close/>
                </a:path>
                <a:path w="4434840" h="411479">
                  <a:moveTo>
                    <a:pt x="15239" y="295656"/>
                  </a:moveTo>
                  <a:lnTo>
                    <a:pt x="0" y="295656"/>
                  </a:lnTo>
                  <a:lnTo>
                    <a:pt x="0" y="326136"/>
                  </a:lnTo>
                  <a:lnTo>
                    <a:pt x="15239" y="326136"/>
                  </a:lnTo>
                  <a:lnTo>
                    <a:pt x="15239" y="295656"/>
                  </a:lnTo>
                  <a:close/>
                </a:path>
                <a:path w="4434840" h="411479">
                  <a:moveTo>
                    <a:pt x="15239" y="356616"/>
                  </a:moveTo>
                  <a:lnTo>
                    <a:pt x="0" y="356616"/>
                  </a:lnTo>
                  <a:lnTo>
                    <a:pt x="0" y="390144"/>
                  </a:lnTo>
                  <a:lnTo>
                    <a:pt x="15239" y="390144"/>
                  </a:lnTo>
                  <a:lnTo>
                    <a:pt x="15239" y="356616"/>
                  </a:lnTo>
                  <a:close/>
                </a:path>
                <a:path w="4434840" h="411479">
                  <a:moveTo>
                    <a:pt x="57911" y="381000"/>
                  </a:moveTo>
                  <a:lnTo>
                    <a:pt x="24384" y="381000"/>
                  </a:lnTo>
                  <a:lnTo>
                    <a:pt x="24384" y="411480"/>
                  </a:lnTo>
                  <a:lnTo>
                    <a:pt x="57911" y="411480"/>
                  </a:lnTo>
                  <a:lnTo>
                    <a:pt x="57911" y="381000"/>
                  </a:lnTo>
                  <a:close/>
                </a:path>
                <a:path w="4434840" h="411479">
                  <a:moveTo>
                    <a:pt x="121920" y="381000"/>
                  </a:moveTo>
                  <a:lnTo>
                    <a:pt x="88392" y="381000"/>
                  </a:lnTo>
                  <a:lnTo>
                    <a:pt x="88392" y="411480"/>
                  </a:lnTo>
                  <a:lnTo>
                    <a:pt x="121920" y="411480"/>
                  </a:lnTo>
                  <a:lnTo>
                    <a:pt x="121920" y="381000"/>
                  </a:lnTo>
                  <a:close/>
                </a:path>
                <a:path w="4434840" h="411479">
                  <a:moveTo>
                    <a:pt x="182879" y="381000"/>
                  </a:moveTo>
                  <a:lnTo>
                    <a:pt x="152399" y="381000"/>
                  </a:lnTo>
                  <a:lnTo>
                    <a:pt x="152399" y="411480"/>
                  </a:lnTo>
                  <a:lnTo>
                    <a:pt x="182879" y="411480"/>
                  </a:lnTo>
                  <a:lnTo>
                    <a:pt x="182879" y="381000"/>
                  </a:lnTo>
                  <a:close/>
                </a:path>
                <a:path w="4434840" h="411479">
                  <a:moveTo>
                    <a:pt x="246888" y="381000"/>
                  </a:moveTo>
                  <a:lnTo>
                    <a:pt x="216408" y="381000"/>
                  </a:lnTo>
                  <a:lnTo>
                    <a:pt x="216408" y="411480"/>
                  </a:lnTo>
                  <a:lnTo>
                    <a:pt x="246888" y="411480"/>
                  </a:lnTo>
                  <a:lnTo>
                    <a:pt x="246888" y="381000"/>
                  </a:lnTo>
                  <a:close/>
                </a:path>
                <a:path w="4434840" h="411479">
                  <a:moveTo>
                    <a:pt x="310895" y="381000"/>
                  </a:moveTo>
                  <a:lnTo>
                    <a:pt x="280416" y="381000"/>
                  </a:lnTo>
                  <a:lnTo>
                    <a:pt x="280416" y="411480"/>
                  </a:lnTo>
                  <a:lnTo>
                    <a:pt x="310895" y="411480"/>
                  </a:lnTo>
                  <a:lnTo>
                    <a:pt x="310895" y="381000"/>
                  </a:lnTo>
                  <a:close/>
                </a:path>
                <a:path w="4434840" h="411479">
                  <a:moveTo>
                    <a:pt x="374904" y="381000"/>
                  </a:moveTo>
                  <a:lnTo>
                    <a:pt x="341376" y="381000"/>
                  </a:lnTo>
                  <a:lnTo>
                    <a:pt x="341376" y="411480"/>
                  </a:lnTo>
                  <a:lnTo>
                    <a:pt x="374904" y="411480"/>
                  </a:lnTo>
                  <a:lnTo>
                    <a:pt x="374904" y="381000"/>
                  </a:lnTo>
                  <a:close/>
                </a:path>
                <a:path w="4434840" h="411479">
                  <a:moveTo>
                    <a:pt x="438911" y="381000"/>
                  </a:moveTo>
                  <a:lnTo>
                    <a:pt x="405383" y="381000"/>
                  </a:lnTo>
                  <a:lnTo>
                    <a:pt x="405383" y="411480"/>
                  </a:lnTo>
                  <a:lnTo>
                    <a:pt x="438911" y="411480"/>
                  </a:lnTo>
                  <a:lnTo>
                    <a:pt x="438911" y="381000"/>
                  </a:lnTo>
                  <a:close/>
                </a:path>
                <a:path w="4434840" h="411479">
                  <a:moveTo>
                    <a:pt x="502920" y="381000"/>
                  </a:moveTo>
                  <a:lnTo>
                    <a:pt x="469392" y="381000"/>
                  </a:lnTo>
                  <a:lnTo>
                    <a:pt x="469392" y="411480"/>
                  </a:lnTo>
                  <a:lnTo>
                    <a:pt x="502920" y="411480"/>
                  </a:lnTo>
                  <a:lnTo>
                    <a:pt x="502920" y="381000"/>
                  </a:lnTo>
                  <a:close/>
                </a:path>
                <a:path w="4434840" h="411479">
                  <a:moveTo>
                    <a:pt x="563880" y="381000"/>
                  </a:moveTo>
                  <a:lnTo>
                    <a:pt x="533399" y="381000"/>
                  </a:lnTo>
                  <a:lnTo>
                    <a:pt x="533399" y="411480"/>
                  </a:lnTo>
                  <a:lnTo>
                    <a:pt x="563880" y="411480"/>
                  </a:lnTo>
                  <a:lnTo>
                    <a:pt x="563880" y="381000"/>
                  </a:lnTo>
                  <a:close/>
                </a:path>
                <a:path w="4434840" h="411479">
                  <a:moveTo>
                    <a:pt x="627888" y="381000"/>
                  </a:moveTo>
                  <a:lnTo>
                    <a:pt x="597408" y="381000"/>
                  </a:lnTo>
                  <a:lnTo>
                    <a:pt x="597408" y="411480"/>
                  </a:lnTo>
                  <a:lnTo>
                    <a:pt x="627888" y="411480"/>
                  </a:lnTo>
                  <a:lnTo>
                    <a:pt x="627888" y="381000"/>
                  </a:lnTo>
                  <a:close/>
                </a:path>
                <a:path w="4434840" h="411479">
                  <a:moveTo>
                    <a:pt x="691896" y="381000"/>
                  </a:moveTo>
                  <a:lnTo>
                    <a:pt x="661416" y="381000"/>
                  </a:lnTo>
                  <a:lnTo>
                    <a:pt x="661416" y="411480"/>
                  </a:lnTo>
                  <a:lnTo>
                    <a:pt x="691896" y="411480"/>
                  </a:lnTo>
                  <a:lnTo>
                    <a:pt x="691896" y="381000"/>
                  </a:lnTo>
                  <a:close/>
                </a:path>
                <a:path w="4434840" h="411479">
                  <a:moveTo>
                    <a:pt x="755904" y="381000"/>
                  </a:moveTo>
                  <a:lnTo>
                    <a:pt x="722376" y="381000"/>
                  </a:lnTo>
                  <a:lnTo>
                    <a:pt x="722376" y="411480"/>
                  </a:lnTo>
                  <a:lnTo>
                    <a:pt x="755904" y="411480"/>
                  </a:lnTo>
                  <a:lnTo>
                    <a:pt x="755904" y="381000"/>
                  </a:lnTo>
                  <a:close/>
                </a:path>
                <a:path w="4434840" h="411479">
                  <a:moveTo>
                    <a:pt x="819912" y="381000"/>
                  </a:moveTo>
                  <a:lnTo>
                    <a:pt x="786383" y="381000"/>
                  </a:lnTo>
                  <a:lnTo>
                    <a:pt x="786383" y="411480"/>
                  </a:lnTo>
                  <a:lnTo>
                    <a:pt x="819912" y="411480"/>
                  </a:lnTo>
                  <a:lnTo>
                    <a:pt x="819912" y="381000"/>
                  </a:lnTo>
                  <a:close/>
                </a:path>
                <a:path w="4434840" h="411479">
                  <a:moveTo>
                    <a:pt x="883919" y="381000"/>
                  </a:moveTo>
                  <a:lnTo>
                    <a:pt x="850392" y="381000"/>
                  </a:lnTo>
                  <a:lnTo>
                    <a:pt x="850392" y="411480"/>
                  </a:lnTo>
                  <a:lnTo>
                    <a:pt x="883919" y="411480"/>
                  </a:lnTo>
                  <a:lnTo>
                    <a:pt x="883919" y="381000"/>
                  </a:lnTo>
                  <a:close/>
                </a:path>
                <a:path w="4434840" h="411479">
                  <a:moveTo>
                    <a:pt x="944880" y="381000"/>
                  </a:moveTo>
                  <a:lnTo>
                    <a:pt x="914400" y="381000"/>
                  </a:lnTo>
                  <a:lnTo>
                    <a:pt x="914400" y="411480"/>
                  </a:lnTo>
                  <a:lnTo>
                    <a:pt x="944880" y="411480"/>
                  </a:lnTo>
                  <a:lnTo>
                    <a:pt x="944880" y="381000"/>
                  </a:lnTo>
                  <a:close/>
                </a:path>
                <a:path w="4434840" h="411479">
                  <a:moveTo>
                    <a:pt x="1008888" y="381000"/>
                  </a:moveTo>
                  <a:lnTo>
                    <a:pt x="978407" y="381000"/>
                  </a:lnTo>
                  <a:lnTo>
                    <a:pt x="978407" y="411480"/>
                  </a:lnTo>
                  <a:lnTo>
                    <a:pt x="1008888" y="411480"/>
                  </a:lnTo>
                  <a:lnTo>
                    <a:pt x="1008888" y="381000"/>
                  </a:lnTo>
                  <a:close/>
                </a:path>
                <a:path w="4434840" h="411479">
                  <a:moveTo>
                    <a:pt x="1072895" y="381000"/>
                  </a:moveTo>
                  <a:lnTo>
                    <a:pt x="1042415" y="381000"/>
                  </a:lnTo>
                  <a:lnTo>
                    <a:pt x="1042415" y="411480"/>
                  </a:lnTo>
                  <a:lnTo>
                    <a:pt x="1072895" y="411480"/>
                  </a:lnTo>
                  <a:lnTo>
                    <a:pt x="1072895" y="381000"/>
                  </a:lnTo>
                  <a:close/>
                </a:path>
                <a:path w="4434840" h="411479">
                  <a:moveTo>
                    <a:pt x="1136903" y="381000"/>
                  </a:moveTo>
                  <a:lnTo>
                    <a:pt x="1103376" y="381000"/>
                  </a:lnTo>
                  <a:lnTo>
                    <a:pt x="1103376" y="411480"/>
                  </a:lnTo>
                  <a:lnTo>
                    <a:pt x="1136903" y="411480"/>
                  </a:lnTo>
                  <a:lnTo>
                    <a:pt x="1136903" y="381000"/>
                  </a:lnTo>
                  <a:close/>
                </a:path>
                <a:path w="4434840" h="411479">
                  <a:moveTo>
                    <a:pt x="1200912" y="381000"/>
                  </a:moveTo>
                  <a:lnTo>
                    <a:pt x="1167383" y="381000"/>
                  </a:lnTo>
                  <a:lnTo>
                    <a:pt x="1167383" y="411480"/>
                  </a:lnTo>
                  <a:lnTo>
                    <a:pt x="1200912" y="411480"/>
                  </a:lnTo>
                  <a:lnTo>
                    <a:pt x="1200912" y="381000"/>
                  </a:lnTo>
                  <a:close/>
                </a:path>
                <a:path w="4434840" h="411479">
                  <a:moveTo>
                    <a:pt x="1264920" y="381000"/>
                  </a:moveTo>
                  <a:lnTo>
                    <a:pt x="1231391" y="381000"/>
                  </a:lnTo>
                  <a:lnTo>
                    <a:pt x="1231391" y="411480"/>
                  </a:lnTo>
                  <a:lnTo>
                    <a:pt x="1264920" y="411480"/>
                  </a:lnTo>
                  <a:lnTo>
                    <a:pt x="1264920" y="381000"/>
                  </a:lnTo>
                  <a:close/>
                </a:path>
                <a:path w="4434840" h="411479">
                  <a:moveTo>
                    <a:pt x="1325880" y="381000"/>
                  </a:moveTo>
                  <a:lnTo>
                    <a:pt x="1295400" y="381000"/>
                  </a:lnTo>
                  <a:lnTo>
                    <a:pt x="1295400" y="411480"/>
                  </a:lnTo>
                  <a:lnTo>
                    <a:pt x="1325880" y="411480"/>
                  </a:lnTo>
                  <a:lnTo>
                    <a:pt x="1325880" y="381000"/>
                  </a:lnTo>
                  <a:close/>
                </a:path>
                <a:path w="4434840" h="411479">
                  <a:moveTo>
                    <a:pt x="1389888" y="381000"/>
                  </a:moveTo>
                  <a:lnTo>
                    <a:pt x="1359408" y="381000"/>
                  </a:lnTo>
                  <a:lnTo>
                    <a:pt x="1359408" y="411480"/>
                  </a:lnTo>
                  <a:lnTo>
                    <a:pt x="1389888" y="411480"/>
                  </a:lnTo>
                  <a:lnTo>
                    <a:pt x="1389888" y="381000"/>
                  </a:lnTo>
                  <a:close/>
                </a:path>
                <a:path w="4434840" h="411479">
                  <a:moveTo>
                    <a:pt x="1453895" y="381000"/>
                  </a:moveTo>
                  <a:lnTo>
                    <a:pt x="1423415" y="381000"/>
                  </a:lnTo>
                  <a:lnTo>
                    <a:pt x="1423415" y="411480"/>
                  </a:lnTo>
                  <a:lnTo>
                    <a:pt x="1453895" y="411480"/>
                  </a:lnTo>
                  <a:lnTo>
                    <a:pt x="1453895" y="381000"/>
                  </a:lnTo>
                  <a:close/>
                </a:path>
                <a:path w="4434840" h="411479">
                  <a:moveTo>
                    <a:pt x="1517903" y="381000"/>
                  </a:moveTo>
                  <a:lnTo>
                    <a:pt x="1484376" y="381000"/>
                  </a:lnTo>
                  <a:lnTo>
                    <a:pt x="1484376" y="411480"/>
                  </a:lnTo>
                  <a:lnTo>
                    <a:pt x="1517903" y="411480"/>
                  </a:lnTo>
                  <a:lnTo>
                    <a:pt x="1517903" y="381000"/>
                  </a:lnTo>
                  <a:close/>
                </a:path>
                <a:path w="4434840" h="411479">
                  <a:moveTo>
                    <a:pt x="1581912" y="381000"/>
                  </a:moveTo>
                  <a:lnTo>
                    <a:pt x="1548383" y="381000"/>
                  </a:lnTo>
                  <a:lnTo>
                    <a:pt x="1548383" y="411480"/>
                  </a:lnTo>
                  <a:lnTo>
                    <a:pt x="1581912" y="411480"/>
                  </a:lnTo>
                  <a:lnTo>
                    <a:pt x="1581912" y="381000"/>
                  </a:lnTo>
                  <a:close/>
                </a:path>
                <a:path w="4434840" h="411479">
                  <a:moveTo>
                    <a:pt x="1645920" y="381000"/>
                  </a:moveTo>
                  <a:lnTo>
                    <a:pt x="1612391" y="381000"/>
                  </a:lnTo>
                  <a:lnTo>
                    <a:pt x="1612391" y="411480"/>
                  </a:lnTo>
                  <a:lnTo>
                    <a:pt x="1645920" y="411480"/>
                  </a:lnTo>
                  <a:lnTo>
                    <a:pt x="1645920" y="381000"/>
                  </a:lnTo>
                  <a:close/>
                </a:path>
                <a:path w="4434840" h="411479">
                  <a:moveTo>
                    <a:pt x="1706880" y="381000"/>
                  </a:moveTo>
                  <a:lnTo>
                    <a:pt x="1676400" y="381000"/>
                  </a:lnTo>
                  <a:lnTo>
                    <a:pt x="1676400" y="411480"/>
                  </a:lnTo>
                  <a:lnTo>
                    <a:pt x="1706880" y="411480"/>
                  </a:lnTo>
                  <a:lnTo>
                    <a:pt x="1706880" y="381000"/>
                  </a:lnTo>
                  <a:close/>
                </a:path>
                <a:path w="4434840" h="411479">
                  <a:moveTo>
                    <a:pt x="1770888" y="381000"/>
                  </a:moveTo>
                  <a:lnTo>
                    <a:pt x="1740408" y="381000"/>
                  </a:lnTo>
                  <a:lnTo>
                    <a:pt x="1740408" y="411480"/>
                  </a:lnTo>
                  <a:lnTo>
                    <a:pt x="1770888" y="411480"/>
                  </a:lnTo>
                  <a:lnTo>
                    <a:pt x="1770888" y="381000"/>
                  </a:lnTo>
                  <a:close/>
                </a:path>
                <a:path w="4434840" h="411479">
                  <a:moveTo>
                    <a:pt x="1834895" y="381000"/>
                  </a:moveTo>
                  <a:lnTo>
                    <a:pt x="1804415" y="381000"/>
                  </a:lnTo>
                  <a:lnTo>
                    <a:pt x="1804415" y="411480"/>
                  </a:lnTo>
                  <a:lnTo>
                    <a:pt x="1834895" y="411480"/>
                  </a:lnTo>
                  <a:lnTo>
                    <a:pt x="1834895" y="381000"/>
                  </a:lnTo>
                  <a:close/>
                </a:path>
                <a:path w="4434840" h="411479">
                  <a:moveTo>
                    <a:pt x="1898903" y="381000"/>
                  </a:moveTo>
                  <a:lnTo>
                    <a:pt x="1865376" y="381000"/>
                  </a:lnTo>
                  <a:lnTo>
                    <a:pt x="1865376" y="411480"/>
                  </a:lnTo>
                  <a:lnTo>
                    <a:pt x="1898903" y="411480"/>
                  </a:lnTo>
                  <a:lnTo>
                    <a:pt x="1898903" y="381000"/>
                  </a:lnTo>
                  <a:close/>
                </a:path>
                <a:path w="4434840" h="411479">
                  <a:moveTo>
                    <a:pt x="1962912" y="381000"/>
                  </a:moveTo>
                  <a:lnTo>
                    <a:pt x="1929383" y="381000"/>
                  </a:lnTo>
                  <a:lnTo>
                    <a:pt x="1929383" y="411480"/>
                  </a:lnTo>
                  <a:lnTo>
                    <a:pt x="1962912" y="411480"/>
                  </a:lnTo>
                  <a:lnTo>
                    <a:pt x="1962912" y="381000"/>
                  </a:lnTo>
                  <a:close/>
                </a:path>
                <a:path w="4434840" h="411479">
                  <a:moveTo>
                    <a:pt x="2026920" y="381000"/>
                  </a:moveTo>
                  <a:lnTo>
                    <a:pt x="1993391" y="381000"/>
                  </a:lnTo>
                  <a:lnTo>
                    <a:pt x="1993391" y="411480"/>
                  </a:lnTo>
                  <a:lnTo>
                    <a:pt x="2026920" y="411480"/>
                  </a:lnTo>
                  <a:lnTo>
                    <a:pt x="2026920" y="381000"/>
                  </a:lnTo>
                  <a:close/>
                </a:path>
                <a:path w="4434840" h="411479">
                  <a:moveTo>
                    <a:pt x="2087880" y="381000"/>
                  </a:moveTo>
                  <a:lnTo>
                    <a:pt x="2057400" y="381000"/>
                  </a:lnTo>
                  <a:lnTo>
                    <a:pt x="2057400" y="411480"/>
                  </a:lnTo>
                  <a:lnTo>
                    <a:pt x="2087880" y="411480"/>
                  </a:lnTo>
                  <a:lnTo>
                    <a:pt x="2087880" y="381000"/>
                  </a:lnTo>
                  <a:close/>
                </a:path>
                <a:path w="4434840" h="411479">
                  <a:moveTo>
                    <a:pt x="2151888" y="381000"/>
                  </a:moveTo>
                  <a:lnTo>
                    <a:pt x="2121408" y="381000"/>
                  </a:lnTo>
                  <a:lnTo>
                    <a:pt x="2121408" y="411480"/>
                  </a:lnTo>
                  <a:lnTo>
                    <a:pt x="2151888" y="411480"/>
                  </a:lnTo>
                  <a:lnTo>
                    <a:pt x="2151888" y="381000"/>
                  </a:lnTo>
                  <a:close/>
                </a:path>
                <a:path w="4434840" h="411479">
                  <a:moveTo>
                    <a:pt x="2215896" y="381000"/>
                  </a:moveTo>
                  <a:lnTo>
                    <a:pt x="2185416" y="381000"/>
                  </a:lnTo>
                  <a:lnTo>
                    <a:pt x="2185416" y="411480"/>
                  </a:lnTo>
                  <a:lnTo>
                    <a:pt x="2215896" y="411480"/>
                  </a:lnTo>
                  <a:lnTo>
                    <a:pt x="2215896" y="381000"/>
                  </a:lnTo>
                  <a:close/>
                </a:path>
                <a:path w="4434840" h="411479">
                  <a:moveTo>
                    <a:pt x="2279904" y="381000"/>
                  </a:moveTo>
                  <a:lnTo>
                    <a:pt x="2246376" y="381000"/>
                  </a:lnTo>
                  <a:lnTo>
                    <a:pt x="2246376" y="411480"/>
                  </a:lnTo>
                  <a:lnTo>
                    <a:pt x="2279904" y="411480"/>
                  </a:lnTo>
                  <a:lnTo>
                    <a:pt x="2279904" y="381000"/>
                  </a:lnTo>
                  <a:close/>
                </a:path>
                <a:path w="4434840" h="411479">
                  <a:moveTo>
                    <a:pt x="2343912" y="381000"/>
                  </a:moveTo>
                  <a:lnTo>
                    <a:pt x="2310384" y="381000"/>
                  </a:lnTo>
                  <a:lnTo>
                    <a:pt x="2310384" y="411480"/>
                  </a:lnTo>
                  <a:lnTo>
                    <a:pt x="2343912" y="411480"/>
                  </a:lnTo>
                  <a:lnTo>
                    <a:pt x="2343912" y="381000"/>
                  </a:lnTo>
                  <a:close/>
                </a:path>
                <a:path w="4434840" h="411479">
                  <a:moveTo>
                    <a:pt x="2407920" y="381000"/>
                  </a:moveTo>
                  <a:lnTo>
                    <a:pt x="2374391" y="381000"/>
                  </a:lnTo>
                  <a:lnTo>
                    <a:pt x="2374391" y="411480"/>
                  </a:lnTo>
                  <a:lnTo>
                    <a:pt x="2407920" y="411480"/>
                  </a:lnTo>
                  <a:lnTo>
                    <a:pt x="2407920" y="381000"/>
                  </a:lnTo>
                  <a:close/>
                </a:path>
                <a:path w="4434840" h="411479">
                  <a:moveTo>
                    <a:pt x="2468880" y="381000"/>
                  </a:moveTo>
                  <a:lnTo>
                    <a:pt x="2438400" y="381000"/>
                  </a:lnTo>
                  <a:lnTo>
                    <a:pt x="2438400" y="411480"/>
                  </a:lnTo>
                  <a:lnTo>
                    <a:pt x="2468880" y="411480"/>
                  </a:lnTo>
                  <a:lnTo>
                    <a:pt x="2468880" y="381000"/>
                  </a:lnTo>
                  <a:close/>
                </a:path>
                <a:path w="4434840" h="411479">
                  <a:moveTo>
                    <a:pt x="2532887" y="381000"/>
                  </a:moveTo>
                  <a:lnTo>
                    <a:pt x="2502408" y="381000"/>
                  </a:lnTo>
                  <a:lnTo>
                    <a:pt x="2502408" y="411480"/>
                  </a:lnTo>
                  <a:lnTo>
                    <a:pt x="2532887" y="411480"/>
                  </a:lnTo>
                  <a:lnTo>
                    <a:pt x="2532887" y="381000"/>
                  </a:lnTo>
                  <a:close/>
                </a:path>
                <a:path w="4434840" h="411479">
                  <a:moveTo>
                    <a:pt x="2596896" y="381000"/>
                  </a:moveTo>
                  <a:lnTo>
                    <a:pt x="2566416" y="381000"/>
                  </a:lnTo>
                  <a:lnTo>
                    <a:pt x="2566416" y="411480"/>
                  </a:lnTo>
                  <a:lnTo>
                    <a:pt x="2596896" y="411480"/>
                  </a:lnTo>
                  <a:lnTo>
                    <a:pt x="2596896" y="381000"/>
                  </a:lnTo>
                  <a:close/>
                </a:path>
                <a:path w="4434840" h="411479">
                  <a:moveTo>
                    <a:pt x="2660904" y="381000"/>
                  </a:moveTo>
                  <a:lnTo>
                    <a:pt x="2627375" y="381000"/>
                  </a:lnTo>
                  <a:lnTo>
                    <a:pt x="2627375" y="411480"/>
                  </a:lnTo>
                  <a:lnTo>
                    <a:pt x="2660904" y="411480"/>
                  </a:lnTo>
                  <a:lnTo>
                    <a:pt x="2660904" y="381000"/>
                  </a:lnTo>
                  <a:close/>
                </a:path>
                <a:path w="4434840" h="411479">
                  <a:moveTo>
                    <a:pt x="2724911" y="381000"/>
                  </a:moveTo>
                  <a:lnTo>
                    <a:pt x="2691384" y="381000"/>
                  </a:lnTo>
                  <a:lnTo>
                    <a:pt x="2691384" y="411480"/>
                  </a:lnTo>
                  <a:lnTo>
                    <a:pt x="2724911" y="411480"/>
                  </a:lnTo>
                  <a:lnTo>
                    <a:pt x="2724911" y="381000"/>
                  </a:lnTo>
                  <a:close/>
                </a:path>
                <a:path w="4434840" h="411479">
                  <a:moveTo>
                    <a:pt x="2788920" y="381000"/>
                  </a:moveTo>
                  <a:lnTo>
                    <a:pt x="2755392" y="381000"/>
                  </a:lnTo>
                  <a:lnTo>
                    <a:pt x="2755392" y="411480"/>
                  </a:lnTo>
                  <a:lnTo>
                    <a:pt x="2788920" y="411480"/>
                  </a:lnTo>
                  <a:lnTo>
                    <a:pt x="2788920" y="381000"/>
                  </a:lnTo>
                  <a:close/>
                </a:path>
                <a:path w="4434840" h="411479">
                  <a:moveTo>
                    <a:pt x="2849880" y="381000"/>
                  </a:moveTo>
                  <a:lnTo>
                    <a:pt x="2819399" y="381000"/>
                  </a:lnTo>
                  <a:lnTo>
                    <a:pt x="2819399" y="411480"/>
                  </a:lnTo>
                  <a:lnTo>
                    <a:pt x="2849880" y="411480"/>
                  </a:lnTo>
                  <a:lnTo>
                    <a:pt x="2849880" y="381000"/>
                  </a:lnTo>
                  <a:close/>
                </a:path>
                <a:path w="4434840" h="411479">
                  <a:moveTo>
                    <a:pt x="2913887" y="381000"/>
                  </a:moveTo>
                  <a:lnTo>
                    <a:pt x="2883408" y="381000"/>
                  </a:lnTo>
                  <a:lnTo>
                    <a:pt x="2883408" y="411480"/>
                  </a:lnTo>
                  <a:lnTo>
                    <a:pt x="2913887" y="411480"/>
                  </a:lnTo>
                  <a:lnTo>
                    <a:pt x="2913887" y="381000"/>
                  </a:lnTo>
                  <a:close/>
                </a:path>
                <a:path w="4434840" h="411479">
                  <a:moveTo>
                    <a:pt x="2977896" y="381000"/>
                  </a:moveTo>
                  <a:lnTo>
                    <a:pt x="2947416" y="381000"/>
                  </a:lnTo>
                  <a:lnTo>
                    <a:pt x="2947416" y="411480"/>
                  </a:lnTo>
                  <a:lnTo>
                    <a:pt x="2977896" y="411480"/>
                  </a:lnTo>
                  <a:lnTo>
                    <a:pt x="2977896" y="381000"/>
                  </a:lnTo>
                  <a:close/>
                </a:path>
                <a:path w="4434840" h="411479">
                  <a:moveTo>
                    <a:pt x="3041904" y="381000"/>
                  </a:moveTo>
                  <a:lnTo>
                    <a:pt x="3008375" y="381000"/>
                  </a:lnTo>
                  <a:lnTo>
                    <a:pt x="3008375" y="411480"/>
                  </a:lnTo>
                  <a:lnTo>
                    <a:pt x="3041904" y="411480"/>
                  </a:lnTo>
                  <a:lnTo>
                    <a:pt x="3041904" y="381000"/>
                  </a:lnTo>
                  <a:close/>
                </a:path>
                <a:path w="4434840" h="411479">
                  <a:moveTo>
                    <a:pt x="3105911" y="381000"/>
                  </a:moveTo>
                  <a:lnTo>
                    <a:pt x="3072384" y="381000"/>
                  </a:lnTo>
                  <a:lnTo>
                    <a:pt x="3072384" y="411480"/>
                  </a:lnTo>
                  <a:lnTo>
                    <a:pt x="3105911" y="411480"/>
                  </a:lnTo>
                  <a:lnTo>
                    <a:pt x="3105911" y="381000"/>
                  </a:lnTo>
                  <a:close/>
                </a:path>
                <a:path w="4434840" h="411479">
                  <a:moveTo>
                    <a:pt x="3169920" y="381000"/>
                  </a:moveTo>
                  <a:lnTo>
                    <a:pt x="3136392" y="381000"/>
                  </a:lnTo>
                  <a:lnTo>
                    <a:pt x="3136392" y="411480"/>
                  </a:lnTo>
                  <a:lnTo>
                    <a:pt x="3169920" y="411480"/>
                  </a:lnTo>
                  <a:lnTo>
                    <a:pt x="3169920" y="381000"/>
                  </a:lnTo>
                  <a:close/>
                </a:path>
                <a:path w="4434840" h="411479">
                  <a:moveTo>
                    <a:pt x="3230880" y="381000"/>
                  </a:moveTo>
                  <a:lnTo>
                    <a:pt x="3200399" y="381000"/>
                  </a:lnTo>
                  <a:lnTo>
                    <a:pt x="3200399" y="411480"/>
                  </a:lnTo>
                  <a:lnTo>
                    <a:pt x="3230880" y="411480"/>
                  </a:lnTo>
                  <a:lnTo>
                    <a:pt x="3230880" y="381000"/>
                  </a:lnTo>
                  <a:close/>
                </a:path>
                <a:path w="4434840" h="411479">
                  <a:moveTo>
                    <a:pt x="3294888" y="381000"/>
                  </a:moveTo>
                  <a:lnTo>
                    <a:pt x="3264408" y="381000"/>
                  </a:lnTo>
                  <a:lnTo>
                    <a:pt x="3264408" y="411480"/>
                  </a:lnTo>
                  <a:lnTo>
                    <a:pt x="3294888" y="411480"/>
                  </a:lnTo>
                  <a:lnTo>
                    <a:pt x="3294888" y="381000"/>
                  </a:lnTo>
                  <a:close/>
                </a:path>
                <a:path w="4434840" h="411479">
                  <a:moveTo>
                    <a:pt x="3358896" y="381000"/>
                  </a:moveTo>
                  <a:lnTo>
                    <a:pt x="3328416" y="381000"/>
                  </a:lnTo>
                  <a:lnTo>
                    <a:pt x="3328416" y="411480"/>
                  </a:lnTo>
                  <a:lnTo>
                    <a:pt x="3358896" y="411480"/>
                  </a:lnTo>
                  <a:lnTo>
                    <a:pt x="3358896" y="381000"/>
                  </a:lnTo>
                  <a:close/>
                </a:path>
                <a:path w="4434840" h="411479">
                  <a:moveTo>
                    <a:pt x="3422904" y="381000"/>
                  </a:moveTo>
                  <a:lnTo>
                    <a:pt x="3389376" y="381000"/>
                  </a:lnTo>
                  <a:lnTo>
                    <a:pt x="3389376" y="411480"/>
                  </a:lnTo>
                  <a:lnTo>
                    <a:pt x="3422904" y="411480"/>
                  </a:lnTo>
                  <a:lnTo>
                    <a:pt x="3422904" y="381000"/>
                  </a:lnTo>
                  <a:close/>
                </a:path>
                <a:path w="4434840" h="411479">
                  <a:moveTo>
                    <a:pt x="3486912" y="381000"/>
                  </a:moveTo>
                  <a:lnTo>
                    <a:pt x="3453384" y="381000"/>
                  </a:lnTo>
                  <a:lnTo>
                    <a:pt x="3453384" y="411480"/>
                  </a:lnTo>
                  <a:lnTo>
                    <a:pt x="3486912" y="411480"/>
                  </a:lnTo>
                  <a:lnTo>
                    <a:pt x="3486912" y="381000"/>
                  </a:lnTo>
                  <a:close/>
                </a:path>
                <a:path w="4434840" h="411479">
                  <a:moveTo>
                    <a:pt x="3550920" y="381000"/>
                  </a:moveTo>
                  <a:lnTo>
                    <a:pt x="3517392" y="381000"/>
                  </a:lnTo>
                  <a:lnTo>
                    <a:pt x="3517392" y="411480"/>
                  </a:lnTo>
                  <a:lnTo>
                    <a:pt x="3550920" y="411480"/>
                  </a:lnTo>
                  <a:lnTo>
                    <a:pt x="3550920" y="381000"/>
                  </a:lnTo>
                  <a:close/>
                </a:path>
                <a:path w="4434840" h="411479">
                  <a:moveTo>
                    <a:pt x="3611880" y="381000"/>
                  </a:moveTo>
                  <a:lnTo>
                    <a:pt x="3581400" y="381000"/>
                  </a:lnTo>
                  <a:lnTo>
                    <a:pt x="3581400" y="411480"/>
                  </a:lnTo>
                  <a:lnTo>
                    <a:pt x="3611880" y="411480"/>
                  </a:lnTo>
                  <a:lnTo>
                    <a:pt x="3611880" y="381000"/>
                  </a:lnTo>
                  <a:close/>
                </a:path>
                <a:path w="4434840" h="411479">
                  <a:moveTo>
                    <a:pt x="3675888" y="381000"/>
                  </a:moveTo>
                  <a:lnTo>
                    <a:pt x="3645408" y="381000"/>
                  </a:lnTo>
                  <a:lnTo>
                    <a:pt x="3645408" y="411480"/>
                  </a:lnTo>
                  <a:lnTo>
                    <a:pt x="3675888" y="411480"/>
                  </a:lnTo>
                  <a:lnTo>
                    <a:pt x="3675888" y="381000"/>
                  </a:lnTo>
                  <a:close/>
                </a:path>
                <a:path w="4434840" h="411479">
                  <a:moveTo>
                    <a:pt x="3739896" y="381000"/>
                  </a:moveTo>
                  <a:lnTo>
                    <a:pt x="3709416" y="381000"/>
                  </a:lnTo>
                  <a:lnTo>
                    <a:pt x="3709416" y="411480"/>
                  </a:lnTo>
                  <a:lnTo>
                    <a:pt x="3739896" y="411480"/>
                  </a:lnTo>
                  <a:lnTo>
                    <a:pt x="3739896" y="381000"/>
                  </a:lnTo>
                  <a:close/>
                </a:path>
                <a:path w="4434840" h="411479">
                  <a:moveTo>
                    <a:pt x="3803904" y="381000"/>
                  </a:moveTo>
                  <a:lnTo>
                    <a:pt x="3770376" y="381000"/>
                  </a:lnTo>
                  <a:lnTo>
                    <a:pt x="3770376" y="411480"/>
                  </a:lnTo>
                  <a:lnTo>
                    <a:pt x="3803904" y="411480"/>
                  </a:lnTo>
                  <a:lnTo>
                    <a:pt x="3803904" y="381000"/>
                  </a:lnTo>
                  <a:close/>
                </a:path>
                <a:path w="4434840" h="411479">
                  <a:moveTo>
                    <a:pt x="3867912" y="381000"/>
                  </a:moveTo>
                  <a:lnTo>
                    <a:pt x="3834384" y="381000"/>
                  </a:lnTo>
                  <a:lnTo>
                    <a:pt x="3834384" y="411480"/>
                  </a:lnTo>
                  <a:lnTo>
                    <a:pt x="3867912" y="411480"/>
                  </a:lnTo>
                  <a:lnTo>
                    <a:pt x="3867912" y="381000"/>
                  </a:lnTo>
                  <a:close/>
                </a:path>
                <a:path w="4434840" h="411479">
                  <a:moveTo>
                    <a:pt x="3931920" y="381000"/>
                  </a:moveTo>
                  <a:lnTo>
                    <a:pt x="3898392" y="381000"/>
                  </a:lnTo>
                  <a:lnTo>
                    <a:pt x="3898392" y="411480"/>
                  </a:lnTo>
                  <a:lnTo>
                    <a:pt x="3931920" y="411480"/>
                  </a:lnTo>
                  <a:lnTo>
                    <a:pt x="3931920" y="381000"/>
                  </a:lnTo>
                  <a:close/>
                </a:path>
                <a:path w="4434840" h="411479">
                  <a:moveTo>
                    <a:pt x="3992880" y="381000"/>
                  </a:moveTo>
                  <a:lnTo>
                    <a:pt x="3962400" y="381000"/>
                  </a:lnTo>
                  <a:lnTo>
                    <a:pt x="3962400" y="411480"/>
                  </a:lnTo>
                  <a:lnTo>
                    <a:pt x="3992880" y="411480"/>
                  </a:lnTo>
                  <a:lnTo>
                    <a:pt x="3992880" y="381000"/>
                  </a:lnTo>
                  <a:close/>
                </a:path>
                <a:path w="4434840" h="411479">
                  <a:moveTo>
                    <a:pt x="4056888" y="381000"/>
                  </a:moveTo>
                  <a:lnTo>
                    <a:pt x="4026408" y="381000"/>
                  </a:lnTo>
                  <a:lnTo>
                    <a:pt x="4026408" y="411480"/>
                  </a:lnTo>
                  <a:lnTo>
                    <a:pt x="4056888" y="411480"/>
                  </a:lnTo>
                  <a:lnTo>
                    <a:pt x="4056888" y="381000"/>
                  </a:lnTo>
                  <a:close/>
                </a:path>
                <a:path w="4434840" h="411479">
                  <a:moveTo>
                    <a:pt x="4120896" y="381000"/>
                  </a:moveTo>
                  <a:lnTo>
                    <a:pt x="4090416" y="381000"/>
                  </a:lnTo>
                  <a:lnTo>
                    <a:pt x="4090416" y="411480"/>
                  </a:lnTo>
                  <a:lnTo>
                    <a:pt x="4120896" y="411480"/>
                  </a:lnTo>
                  <a:lnTo>
                    <a:pt x="4120896" y="381000"/>
                  </a:lnTo>
                  <a:close/>
                </a:path>
                <a:path w="4434840" h="411479">
                  <a:moveTo>
                    <a:pt x="4184904" y="381000"/>
                  </a:moveTo>
                  <a:lnTo>
                    <a:pt x="4151376" y="381000"/>
                  </a:lnTo>
                  <a:lnTo>
                    <a:pt x="4151376" y="411480"/>
                  </a:lnTo>
                  <a:lnTo>
                    <a:pt x="4184904" y="411480"/>
                  </a:lnTo>
                  <a:lnTo>
                    <a:pt x="4184904" y="381000"/>
                  </a:lnTo>
                  <a:close/>
                </a:path>
                <a:path w="4434840" h="411479">
                  <a:moveTo>
                    <a:pt x="4248912" y="381000"/>
                  </a:moveTo>
                  <a:lnTo>
                    <a:pt x="4215384" y="381000"/>
                  </a:lnTo>
                  <a:lnTo>
                    <a:pt x="4215384" y="411480"/>
                  </a:lnTo>
                  <a:lnTo>
                    <a:pt x="4248912" y="411480"/>
                  </a:lnTo>
                  <a:lnTo>
                    <a:pt x="4248912" y="381000"/>
                  </a:lnTo>
                  <a:close/>
                </a:path>
                <a:path w="4434840" h="411479">
                  <a:moveTo>
                    <a:pt x="4312920" y="381000"/>
                  </a:moveTo>
                  <a:lnTo>
                    <a:pt x="4279392" y="381000"/>
                  </a:lnTo>
                  <a:lnTo>
                    <a:pt x="4279392" y="411480"/>
                  </a:lnTo>
                  <a:lnTo>
                    <a:pt x="4312920" y="411480"/>
                  </a:lnTo>
                  <a:lnTo>
                    <a:pt x="4312920" y="381000"/>
                  </a:lnTo>
                  <a:close/>
                </a:path>
                <a:path w="4434840" h="411479">
                  <a:moveTo>
                    <a:pt x="4373880" y="381000"/>
                  </a:moveTo>
                  <a:lnTo>
                    <a:pt x="4343400" y="381000"/>
                  </a:lnTo>
                  <a:lnTo>
                    <a:pt x="4343400" y="411480"/>
                  </a:lnTo>
                  <a:lnTo>
                    <a:pt x="4373880" y="411480"/>
                  </a:lnTo>
                  <a:lnTo>
                    <a:pt x="4373880" y="381000"/>
                  </a:lnTo>
                  <a:close/>
                </a:path>
                <a:path w="4434840" h="411479">
                  <a:moveTo>
                    <a:pt x="4434840" y="381000"/>
                  </a:moveTo>
                  <a:lnTo>
                    <a:pt x="4419600" y="381000"/>
                  </a:lnTo>
                  <a:lnTo>
                    <a:pt x="4407408" y="393192"/>
                  </a:lnTo>
                  <a:lnTo>
                    <a:pt x="4407408" y="411480"/>
                  </a:lnTo>
                  <a:lnTo>
                    <a:pt x="4434840" y="411480"/>
                  </a:lnTo>
                  <a:lnTo>
                    <a:pt x="4434840" y="381000"/>
                  </a:lnTo>
                  <a:close/>
                </a:path>
                <a:path w="4434840" h="411479">
                  <a:moveTo>
                    <a:pt x="4434840" y="377952"/>
                  </a:moveTo>
                  <a:lnTo>
                    <a:pt x="4404360" y="377952"/>
                  </a:lnTo>
                  <a:lnTo>
                    <a:pt x="4404360" y="396240"/>
                  </a:lnTo>
                  <a:lnTo>
                    <a:pt x="4407408" y="393192"/>
                  </a:lnTo>
                  <a:lnTo>
                    <a:pt x="4407408" y="381000"/>
                  </a:lnTo>
                  <a:lnTo>
                    <a:pt x="4434840" y="381000"/>
                  </a:lnTo>
                  <a:lnTo>
                    <a:pt x="4434840" y="377952"/>
                  </a:lnTo>
                  <a:close/>
                </a:path>
                <a:path w="4434840" h="411479">
                  <a:moveTo>
                    <a:pt x="4419600" y="381000"/>
                  </a:moveTo>
                  <a:lnTo>
                    <a:pt x="4407408" y="381000"/>
                  </a:lnTo>
                  <a:lnTo>
                    <a:pt x="4407408" y="393192"/>
                  </a:lnTo>
                  <a:lnTo>
                    <a:pt x="4419600" y="381000"/>
                  </a:lnTo>
                  <a:close/>
                </a:path>
                <a:path w="4434840" h="411479">
                  <a:moveTo>
                    <a:pt x="4434840" y="313944"/>
                  </a:moveTo>
                  <a:lnTo>
                    <a:pt x="4404360" y="313944"/>
                  </a:lnTo>
                  <a:lnTo>
                    <a:pt x="4404360" y="344424"/>
                  </a:lnTo>
                  <a:lnTo>
                    <a:pt x="4434840" y="344424"/>
                  </a:lnTo>
                  <a:lnTo>
                    <a:pt x="4434840" y="313944"/>
                  </a:lnTo>
                  <a:close/>
                </a:path>
                <a:path w="4434840" h="411479">
                  <a:moveTo>
                    <a:pt x="4434840" y="249936"/>
                  </a:moveTo>
                  <a:lnTo>
                    <a:pt x="4404360" y="249936"/>
                  </a:lnTo>
                  <a:lnTo>
                    <a:pt x="4404360" y="280416"/>
                  </a:lnTo>
                  <a:lnTo>
                    <a:pt x="4434840" y="280416"/>
                  </a:lnTo>
                  <a:lnTo>
                    <a:pt x="4434840" y="249936"/>
                  </a:lnTo>
                  <a:close/>
                </a:path>
                <a:path w="4434840" h="411479">
                  <a:moveTo>
                    <a:pt x="4434840" y="185928"/>
                  </a:moveTo>
                  <a:lnTo>
                    <a:pt x="4404360" y="185928"/>
                  </a:lnTo>
                  <a:lnTo>
                    <a:pt x="4404360" y="219456"/>
                  </a:lnTo>
                  <a:lnTo>
                    <a:pt x="4434840" y="219456"/>
                  </a:lnTo>
                  <a:lnTo>
                    <a:pt x="4434840" y="185928"/>
                  </a:lnTo>
                  <a:close/>
                </a:path>
                <a:path w="4434840" h="411479">
                  <a:moveTo>
                    <a:pt x="4434840" y="121920"/>
                  </a:moveTo>
                  <a:lnTo>
                    <a:pt x="4404360" y="121920"/>
                  </a:lnTo>
                  <a:lnTo>
                    <a:pt x="4404360" y="155448"/>
                  </a:lnTo>
                  <a:lnTo>
                    <a:pt x="4434840" y="155448"/>
                  </a:lnTo>
                  <a:lnTo>
                    <a:pt x="4434840" y="121920"/>
                  </a:lnTo>
                  <a:close/>
                </a:path>
                <a:path w="4434840" h="411479">
                  <a:moveTo>
                    <a:pt x="4434840" y="60960"/>
                  </a:moveTo>
                  <a:lnTo>
                    <a:pt x="4404360" y="60960"/>
                  </a:lnTo>
                  <a:lnTo>
                    <a:pt x="4404360" y="91440"/>
                  </a:lnTo>
                  <a:lnTo>
                    <a:pt x="4434840" y="91440"/>
                  </a:lnTo>
                  <a:lnTo>
                    <a:pt x="4434840" y="60960"/>
                  </a:lnTo>
                  <a:close/>
                </a:path>
              </a:pathLst>
            </a:custGeom>
            <a:solidFill>
              <a:srgbClr val="7F0000"/>
            </a:solidFill>
          </p:spPr>
          <p:txBody>
            <a:bodyPr wrap="square" lIns="0" tIns="0" rIns="0" bIns="0" rtlCol="0"/>
            <a:lstStyle/>
            <a:p>
              <a:endParaRPr/>
            </a:p>
          </p:txBody>
        </p:sp>
        <p:sp>
          <p:nvSpPr>
            <p:cNvPr id="18" name="object 18"/>
            <p:cNvSpPr/>
            <p:nvPr/>
          </p:nvSpPr>
          <p:spPr>
            <a:xfrm>
              <a:off x="5276088" y="4209795"/>
              <a:ext cx="4608830" cy="1511935"/>
            </a:xfrm>
            <a:custGeom>
              <a:avLst/>
              <a:gdLst/>
              <a:ahLst/>
              <a:cxnLst/>
              <a:rect l="l" t="t" r="r" b="b"/>
              <a:pathLst>
                <a:path w="4608830" h="1511935">
                  <a:moveTo>
                    <a:pt x="2520696" y="0"/>
                  </a:moveTo>
                  <a:lnTo>
                    <a:pt x="0" y="0"/>
                  </a:lnTo>
                  <a:lnTo>
                    <a:pt x="0" y="429768"/>
                  </a:lnTo>
                  <a:lnTo>
                    <a:pt x="2520696" y="429768"/>
                  </a:lnTo>
                  <a:lnTo>
                    <a:pt x="2520696" y="0"/>
                  </a:lnTo>
                  <a:close/>
                </a:path>
                <a:path w="4608830" h="1511935">
                  <a:moveTo>
                    <a:pt x="4608576" y="1082040"/>
                  </a:moveTo>
                  <a:lnTo>
                    <a:pt x="3489960" y="1082040"/>
                  </a:lnTo>
                  <a:lnTo>
                    <a:pt x="3489960" y="1511808"/>
                  </a:lnTo>
                  <a:lnTo>
                    <a:pt x="4608576" y="1511808"/>
                  </a:lnTo>
                  <a:lnTo>
                    <a:pt x="4608576" y="1082040"/>
                  </a:lnTo>
                  <a:close/>
                </a:path>
              </a:pathLst>
            </a:custGeom>
            <a:solidFill>
              <a:srgbClr val="FF6600"/>
            </a:solidFill>
          </p:spPr>
          <p:txBody>
            <a:bodyPr wrap="square" lIns="0" tIns="0" rIns="0" bIns="0" rtlCol="0"/>
            <a:lstStyle/>
            <a:p>
              <a:endParaRPr/>
            </a:p>
          </p:txBody>
        </p:sp>
      </p:grpSp>
      <p:sp>
        <p:nvSpPr>
          <p:cNvPr id="19" name="object 19"/>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152</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495514" y="550484"/>
            <a:ext cx="8761278" cy="688650"/>
          </a:xfrm>
          <a:prstGeom prst="rect">
            <a:avLst/>
          </a:prstGeom>
        </p:spPr>
        <p:txBody>
          <a:bodyPr vert="horz" wrap="square" lIns="0" tIns="11430" rIns="0" bIns="0" rtlCol="0">
            <a:spAutoFit/>
          </a:bodyPr>
          <a:lstStyle/>
          <a:p>
            <a:pPr marL="12700">
              <a:lnSpc>
                <a:spcPct val="100000"/>
              </a:lnSpc>
              <a:spcBef>
                <a:spcPts val="90"/>
              </a:spcBef>
            </a:pPr>
            <a:r>
              <a:rPr sz="4400" spc="-5" dirty="0"/>
              <a:t>Example </a:t>
            </a:r>
            <a:r>
              <a:rPr sz="4400" dirty="0"/>
              <a:t>of </a:t>
            </a:r>
            <a:r>
              <a:rPr sz="4400" spc="-5" dirty="0"/>
              <a:t>Multi-pass</a:t>
            </a:r>
            <a:r>
              <a:rPr sz="4400" spc="-30" dirty="0"/>
              <a:t> </a:t>
            </a:r>
            <a:r>
              <a:rPr sz="4400" spc="-5" dirty="0"/>
              <a:t>Assembler</a:t>
            </a:r>
            <a:endParaRPr sz="4400"/>
          </a:p>
        </p:txBody>
      </p:sp>
      <p:sp>
        <p:nvSpPr>
          <p:cNvPr id="14" name="object 14"/>
          <p:cNvSpPr txBox="1"/>
          <p:nvPr/>
        </p:nvSpPr>
        <p:spPr>
          <a:xfrm>
            <a:off x="1495515" y="1159061"/>
            <a:ext cx="5429862" cy="688650"/>
          </a:xfrm>
          <a:prstGeom prst="rect">
            <a:avLst/>
          </a:prstGeom>
        </p:spPr>
        <p:txBody>
          <a:bodyPr vert="horz" wrap="square" lIns="0" tIns="11430" rIns="0" bIns="0" rtlCol="0">
            <a:spAutoFit/>
          </a:bodyPr>
          <a:lstStyle/>
          <a:p>
            <a:pPr marL="12700">
              <a:lnSpc>
                <a:spcPct val="100000"/>
              </a:lnSpc>
              <a:spcBef>
                <a:spcPts val="90"/>
              </a:spcBef>
            </a:pPr>
            <a:r>
              <a:rPr sz="4400" spc="-5" dirty="0">
                <a:solidFill>
                  <a:srgbClr val="420000"/>
                </a:solidFill>
                <a:latin typeface="Times New Roman"/>
                <a:cs typeface="Times New Roman"/>
              </a:rPr>
              <a:t>Operation (fig</a:t>
            </a:r>
            <a:r>
              <a:rPr sz="4400" spc="-45" dirty="0">
                <a:solidFill>
                  <a:srgbClr val="420000"/>
                </a:solidFill>
                <a:latin typeface="Times New Roman"/>
                <a:cs typeface="Times New Roman"/>
              </a:rPr>
              <a:t> </a:t>
            </a:r>
            <a:r>
              <a:rPr sz="4400" spc="-5" dirty="0">
                <a:solidFill>
                  <a:srgbClr val="420000"/>
                </a:solidFill>
                <a:latin typeface="Times New Roman"/>
                <a:cs typeface="Times New Roman"/>
              </a:rPr>
              <a:t>2.21e)</a:t>
            </a:r>
            <a:endParaRPr sz="4400">
              <a:latin typeface="Times New Roman"/>
              <a:cs typeface="Times New Roman"/>
            </a:endParaRPr>
          </a:p>
        </p:txBody>
      </p:sp>
      <p:graphicFrame>
        <p:nvGraphicFramePr>
          <p:cNvPr id="15" name="object 15"/>
          <p:cNvGraphicFramePr>
            <a:graphicFrameLocks noGrp="1"/>
          </p:cNvGraphicFramePr>
          <p:nvPr/>
        </p:nvGraphicFramePr>
        <p:xfrm>
          <a:off x="1052485" y="3012910"/>
          <a:ext cx="4696312" cy="2720941"/>
        </p:xfrm>
        <a:graphic>
          <a:graphicData uri="http://schemas.openxmlformats.org/drawingml/2006/table">
            <a:tbl>
              <a:tblPr firstRow="1" bandRow="1">
                <a:tableStyleId>{2D5ABB26-0587-4C30-8999-92F81FD0307C}</a:tableStyleId>
              </a:tblPr>
              <a:tblGrid>
                <a:gridCol w="1311981"/>
                <a:gridCol w="897366"/>
                <a:gridCol w="2486965"/>
              </a:tblGrid>
              <a:tr h="1104273">
                <a:tc>
                  <a:txBody>
                    <a:bodyPr/>
                    <a:lstStyle/>
                    <a:p>
                      <a:pPr>
                        <a:lnSpc>
                          <a:spcPct val="100000"/>
                        </a:lnSpc>
                        <a:spcBef>
                          <a:spcPts val="40"/>
                        </a:spcBef>
                      </a:pPr>
                      <a:endParaRPr sz="2300">
                        <a:latin typeface="Times New Roman"/>
                        <a:cs typeface="Times New Roman"/>
                      </a:endParaRPr>
                    </a:p>
                    <a:p>
                      <a:pPr marL="97155" marR="27940">
                        <a:lnSpc>
                          <a:spcPct val="100000"/>
                        </a:lnSpc>
                      </a:pPr>
                      <a:r>
                        <a:rPr sz="1600" b="1" spc="-5" dirty="0">
                          <a:latin typeface="Times New Roman"/>
                          <a:cs typeface="Times New Roman"/>
                        </a:rPr>
                        <a:t>HALFSZ  </a:t>
                      </a:r>
                      <a:r>
                        <a:rPr sz="1600" b="1" spc="25" dirty="0">
                          <a:latin typeface="Times New Roman"/>
                          <a:cs typeface="Times New Roman"/>
                        </a:rPr>
                        <a:t>M</a:t>
                      </a:r>
                      <a:r>
                        <a:rPr sz="1600" b="1" dirty="0">
                          <a:latin typeface="Times New Roman"/>
                          <a:cs typeface="Times New Roman"/>
                        </a:rPr>
                        <a:t>A</a:t>
                      </a:r>
                      <a:r>
                        <a:rPr sz="1600" b="1" spc="-30" dirty="0">
                          <a:latin typeface="Times New Roman"/>
                          <a:cs typeface="Times New Roman"/>
                        </a:rPr>
                        <a:t>X</a:t>
                      </a:r>
                      <a:r>
                        <a:rPr sz="1600" b="1" dirty="0">
                          <a:latin typeface="Times New Roman"/>
                          <a:cs typeface="Times New Roman"/>
                        </a:rPr>
                        <a:t>LEN  </a:t>
                      </a:r>
                      <a:r>
                        <a:rPr sz="1600" b="1" spc="-5" dirty="0">
                          <a:latin typeface="Times New Roman"/>
                          <a:cs typeface="Times New Roman"/>
                        </a:rPr>
                        <a:t>PREVBT</a:t>
                      </a:r>
                      <a:endParaRPr sz="1600">
                        <a:latin typeface="Times New Roman"/>
                        <a:cs typeface="Times New Roman"/>
                      </a:endParaRPr>
                    </a:p>
                  </a:txBody>
                  <a:tcPr marL="0" marR="0" marT="4610" marB="0">
                    <a:lnL w="9525">
                      <a:solidFill>
                        <a:srgbClr val="000000"/>
                      </a:solidFill>
                      <a:prstDash val="solid"/>
                    </a:lnL>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79375" marR="174625" indent="10795" algn="just">
                        <a:lnSpc>
                          <a:spcPct val="100000"/>
                        </a:lnSpc>
                      </a:pPr>
                      <a:r>
                        <a:rPr sz="1600" b="1" dirty="0">
                          <a:latin typeface="Times New Roman"/>
                          <a:cs typeface="Times New Roman"/>
                        </a:rPr>
                        <a:t>EQU  EQU  EQU</a:t>
                      </a:r>
                      <a:endParaRPr sz="1600">
                        <a:latin typeface="Times New Roman"/>
                        <a:cs typeface="Times New Roman"/>
                      </a:endParaRPr>
                    </a:p>
                  </a:txBody>
                  <a:tcPr marL="0" marR="0" marT="4610" marB="0">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154940" marR="74930" indent="5715">
                        <a:lnSpc>
                          <a:spcPct val="100000"/>
                        </a:lnSpc>
                      </a:pPr>
                      <a:r>
                        <a:rPr sz="1600" b="1" spc="-5">
                          <a:latin typeface="Times New Roman"/>
                          <a:cs typeface="Times New Roman"/>
                        </a:rPr>
                        <a:t>MAXLEN/2  </a:t>
                      </a:r>
                      <a:endParaRPr lang="en-US" sz="1600" b="1" spc="-5" dirty="0" smtClean="0">
                        <a:latin typeface="Times New Roman"/>
                        <a:cs typeface="Times New Roman"/>
                      </a:endParaRPr>
                    </a:p>
                    <a:p>
                      <a:pPr marL="154940" marR="74930" indent="5715">
                        <a:lnSpc>
                          <a:spcPct val="100000"/>
                        </a:lnSpc>
                      </a:pPr>
                      <a:r>
                        <a:rPr sz="1600" b="1" spc="20" smtClean="0">
                          <a:latin typeface="Times New Roman"/>
                          <a:cs typeface="Times New Roman"/>
                        </a:rPr>
                        <a:t>B</a:t>
                      </a:r>
                      <a:r>
                        <a:rPr sz="1600" b="1" smtClean="0">
                          <a:latin typeface="Times New Roman"/>
                          <a:cs typeface="Times New Roman"/>
                        </a:rPr>
                        <a:t>UFEND-</a:t>
                      </a:r>
                      <a:r>
                        <a:rPr sz="1600" b="1" spc="20" smtClean="0">
                          <a:latin typeface="Times New Roman"/>
                          <a:cs typeface="Times New Roman"/>
                        </a:rPr>
                        <a:t>B</a:t>
                      </a:r>
                      <a:r>
                        <a:rPr sz="1600" b="1" smtClean="0">
                          <a:latin typeface="Times New Roman"/>
                          <a:cs typeface="Times New Roman"/>
                        </a:rPr>
                        <a:t>U</a:t>
                      </a:r>
                      <a:r>
                        <a:rPr sz="1600" b="1" spc="-20" smtClean="0">
                          <a:latin typeface="Times New Roman"/>
                          <a:cs typeface="Times New Roman"/>
                        </a:rPr>
                        <a:t>F</a:t>
                      </a:r>
                      <a:r>
                        <a:rPr sz="1600" b="1" smtClean="0">
                          <a:latin typeface="Times New Roman"/>
                          <a:cs typeface="Times New Roman"/>
                        </a:rPr>
                        <a:t>FER  </a:t>
                      </a:r>
                      <a:r>
                        <a:rPr sz="1600" b="1" dirty="0">
                          <a:latin typeface="Times New Roman"/>
                          <a:cs typeface="Times New Roman"/>
                        </a:rPr>
                        <a:t>BUFFER-1</a:t>
                      </a:r>
                      <a:endParaRPr sz="1600">
                        <a:latin typeface="Times New Roman"/>
                        <a:cs typeface="Times New Roman"/>
                      </a:endParaRPr>
                    </a:p>
                  </a:txBody>
                  <a:tcPr marL="0" marR="0" marT="4610" marB="0">
                    <a:lnR w="9525">
                      <a:solidFill>
                        <a:srgbClr val="000000"/>
                      </a:solidFill>
                      <a:prstDash val="solid"/>
                    </a:lnR>
                    <a:lnT w="9525">
                      <a:solidFill>
                        <a:srgbClr val="000000"/>
                      </a:solidFill>
                      <a:prstDash val="solid"/>
                    </a:lnT>
                    <a:solidFill>
                      <a:srgbClr val="CCCC00"/>
                    </a:solidFill>
                  </a:tcPr>
                </a:tc>
              </a:tr>
              <a:tr h="1021080">
                <a:tc>
                  <a:txBody>
                    <a:bodyPr/>
                    <a:lstStyle/>
                    <a:p>
                      <a:pPr marL="16510" algn="ctr">
                        <a:lnSpc>
                          <a:spcPts val="206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R="29209" algn="ctr">
                        <a:lnSpc>
                          <a:spcPct val="100000"/>
                        </a:lnSpc>
                      </a:pPr>
                      <a:r>
                        <a:rPr sz="1600" b="1" dirty="0">
                          <a:latin typeface="Times New Roman"/>
                          <a:cs typeface="Times New Roman"/>
                        </a:rPr>
                        <a:t>BUFFER</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35560">
                        <a:lnSpc>
                          <a:spcPct val="100000"/>
                        </a:lnSpc>
                        <a:spcBef>
                          <a:spcPts val="1780"/>
                        </a:spcBef>
                      </a:pPr>
                      <a:r>
                        <a:rPr sz="1600" b="1" spc="-10" dirty="0">
                          <a:latin typeface="Times New Roman"/>
                          <a:cs typeface="Times New Roman"/>
                        </a:rPr>
                        <a:t>RESB</a:t>
                      </a:r>
                      <a:endParaRPr sz="1600">
                        <a:latin typeface="Times New Roman"/>
                        <a:cs typeface="Times New Roman"/>
                      </a:endParaRPr>
                    </a:p>
                  </a:txBody>
                  <a:tcPr marL="0" marR="0" marT="0" marB="0">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246379">
                        <a:lnSpc>
                          <a:spcPct val="100000"/>
                        </a:lnSpc>
                        <a:spcBef>
                          <a:spcPts val="1780"/>
                        </a:spcBef>
                      </a:pPr>
                      <a:r>
                        <a:rPr sz="1600" b="1" spc="-10" dirty="0">
                          <a:latin typeface="Times New Roman"/>
                          <a:cs typeface="Times New Roman"/>
                        </a:rPr>
                        <a:t>4096</a:t>
                      </a:r>
                      <a:endParaRPr sz="1600">
                        <a:latin typeface="Times New Roman"/>
                        <a:cs typeface="Times New Roman"/>
                      </a:endParaRPr>
                    </a:p>
                  </a:txBody>
                  <a:tcPr marL="0" marR="0" marT="0" marB="0">
                    <a:lnR w="9525">
                      <a:solidFill>
                        <a:srgbClr val="000000"/>
                      </a:solidFill>
                      <a:prstDash val="solid"/>
                    </a:lnR>
                    <a:solidFill>
                      <a:srgbClr val="CCCC00"/>
                    </a:solidFill>
                  </a:tcPr>
                </a:tc>
              </a:tr>
              <a:tr h="595588">
                <a:tc>
                  <a:txBody>
                    <a:bodyPr/>
                    <a:lstStyle/>
                    <a:p>
                      <a:pPr marL="97155">
                        <a:lnSpc>
                          <a:spcPts val="2045"/>
                        </a:lnSpc>
                      </a:pPr>
                      <a:r>
                        <a:rPr sz="1600" b="1" dirty="0">
                          <a:latin typeface="Times New Roman"/>
                          <a:cs typeface="Times New Roman"/>
                        </a:rPr>
                        <a:t>BUFEND</a:t>
                      </a:r>
                      <a:endParaRPr sz="16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L="64135">
                        <a:lnSpc>
                          <a:spcPts val="2045"/>
                        </a:lnSpc>
                      </a:pPr>
                      <a:r>
                        <a:rPr sz="1600" b="1" spc="-5" dirty="0">
                          <a:latin typeface="Times New Roman"/>
                          <a:cs typeface="Times New Roman"/>
                        </a:rPr>
                        <a:t>EQU</a:t>
                      </a:r>
                      <a:endParaRPr sz="16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22885">
                        <a:lnSpc>
                          <a:spcPts val="2045"/>
                        </a:lnSpc>
                      </a:pPr>
                      <a:r>
                        <a:rPr sz="1600" b="1" dirty="0">
                          <a:latin typeface="Times New Roman"/>
                          <a:cs typeface="Times New Roman"/>
                        </a:rPr>
                        <a:t>*</a:t>
                      </a:r>
                      <a:endParaRPr sz="16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grpSp>
        <p:nvGrpSpPr>
          <p:cNvPr id="16" name="object 16"/>
          <p:cNvGrpSpPr/>
          <p:nvPr/>
        </p:nvGrpSpPr>
        <p:grpSpPr>
          <a:xfrm>
            <a:off x="883737" y="2459658"/>
            <a:ext cx="10437860" cy="4036423"/>
            <a:chOff x="774191" y="2710179"/>
            <a:chExt cx="9144000" cy="4447540"/>
          </a:xfrm>
        </p:grpSpPr>
        <p:sp>
          <p:nvSpPr>
            <p:cNvPr id="17" name="object 17"/>
            <p:cNvSpPr/>
            <p:nvPr/>
          </p:nvSpPr>
          <p:spPr>
            <a:xfrm>
              <a:off x="5117591" y="2710179"/>
              <a:ext cx="4800600" cy="444703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774191" y="5285739"/>
              <a:ext cx="4434840" cy="411480"/>
            </a:xfrm>
            <a:custGeom>
              <a:avLst/>
              <a:gdLst/>
              <a:ahLst/>
              <a:cxnLst/>
              <a:rect l="l" t="t" r="r" b="b"/>
              <a:pathLst>
                <a:path w="4434840" h="411479">
                  <a:moveTo>
                    <a:pt x="4419600" y="0"/>
                  </a:moveTo>
                  <a:lnTo>
                    <a:pt x="4389120" y="0"/>
                  </a:lnTo>
                  <a:lnTo>
                    <a:pt x="4389120" y="30480"/>
                  </a:lnTo>
                  <a:lnTo>
                    <a:pt x="4419600" y="30480"/>
                  </a:lnTo>
                  <a:lnTo>
                    <a:pt x="4419600" y="27432"/>
                  </a:lnTo>
                  <a:lnTo>
                    <a:pt x="4404360" y="27432"/>
                  </a:lnTo>
                  <a:lnTo>
                    <a:pt x="4404360" y="15240"/>
                  </a:lnTo>
                  <a:lnTo>
                    <a:pt x="4419600" y="15240"/>
                  </a:lnTo>
                  <a:lnTo>
                    <a:pt x="4419600" y="0"/>
                  </a:lnTo>
                  <a:close/>
                </a:path>
                <a:path w="4434840" h="411479">
                  <a:moveTo>
                    <a:pt x="4419600" y="15240"/>
                  </a:moveTo>
                  <a:lnTo>
                    <a:pt x="4404360" y="15240"/>
                  </a:lnTo>
                  <a:lnTo>
                    <a:pt x="4404360" y="27432"/>
                  </a:lnTo>
                  <a:lnTo>
                    <a:pt x="4419600" y="27432"/>
                  </a:lnTo>
                  <a:lnTo>
                    <a:pt x="4419600" y="15240"/>
                  </a:lnTo>
                  <a:close/>
                </a:path>
                <a:path w="4434840" h="411479">
                  <a:moveTo>
                    <a:pt x="4434840" y="15240"/>
                  </a:moveTo>
                  <a:lnTo>
                    <a:pt x="4419600" y="15240"/>
                  </a:lnTo>
                  <a:lnTo>
                    <a:pt x="4419600" y="27432"/>
                  </a:lnTo>
                  <a:lnTo>
                    <a:pt x="4434840" y="27432"/>
                  </a:lnTo>
                  <a:lnTo>
                    <a:pt x="4434840" y="15240"/>
                  </a:lnTo>
                  <a:close/>
                </a:path>
                <a:path w="4434840" h="411479">
                  <a:moveTo>
                    <a:pt x="4355592" y="0"/>
                  </a:moveTo>
                  <a:lnTo>
                    <a:pt x="4325112" y="0"/>
                  </a:lnTo>
                  <a:lnTo>
                    <a:pt x="4325112" y="30480"/>
                  </a:lnTo>
                  <a:lnTo>
                    <a:pt x="4355592" y="30480"/>
                  </a:lnTo>
                  <a:lnTo>
                    <a:pt x="4355592" y="0"/>
                  </a:lnTo>
                  <a:close/>
                </a:path>
                <a:path w="4434840" h="411479">
                  <a:moveTo>
                    <a:pt x="4291584" y="0"/>
                  </a:moveTo>
                  <a:lnTo>
                    <a:pt x="4261104" y="0"/>
                  </a:lnTo>
                  <a:lnTo>
                    <a:pt x="4261104" y="30480"/>
                  </a:lnTo>
                  <a:lnTo>
                    <a:pt x="4291584" y="30480"/>
                  </a:lnTo>
                  <a:lnTo>
                    <a:pt x="4291584" y="0"/>
                  </a:lnTo>
                  <a:close/>
                </a:path>
                <a:path w="4434840" h="411479">
                  <a:moveTo>
                    <a:pt x="4227576" y="0"/>
                  </a:moveTo>
                  <a:lnTo>
                    <a:pt x="4197096" y="0"/>
                  </a:lnTo>
                  <a:lnTo>
                    <a:pt x="4197096" y="30480"/>
                  </a:lnTo>
                  <a:lnTo>
                    <a:pt x="4227576" y="30480"/>
                  </a:lnTo>
                  <a:lnTo>
                    <a:pt x="4227576" y="0"/>
                  </a:lnTo>
                  <a:close/>
                </a:path>
                <a:path w="4434840" h="411479">
                  <a:moveTo>
                    <a:pt x="4166616" y="0"/>
                  </a:moveTo>
                  <a:lnTo>
                    <a:pt x="4133088" y="0"/>
                  </a:lnTo>
                  <a:lnTo>
                    <a:pt x="4133088" y="30480"/>
                  </a:lnTo>
                  <a:lnTo>
                    <a:pt x="4166616" y="30480"/>
                  </a:lnTo>
                  <a:lnTo>
                    <a:pt x="4166616" y="0"/>
                  </a:lnTo>
                  <a:close/>
                </a:path>
                <a:path w="4434840" h="411479">
                  <a:moveTo>
                    <a:pt x="4102608" y="0"/>
                  </a:moveTo>
                  <a:lnTo>
                    <a:pt x="4069080" y="0"/>
                  </a:lnTo>
                  <a:lnTo>
                    <a:pt x="4069080" y="30480"/>
                  </a:lnTo>
                  <a:lnTo>
                    <a:pt x="4102608" y="30480"/>
                  </a:lnTo>
                  <a:lnTo>
                    <a:pt x="4102608" y="0"/>
                  </a:lnTo>
                  <a:close/>
                </a:path>
                <a:path w="4434840" h="411479">
                  <a:moveTo>
                    <a:pt x="4038600" y="0"/>
                  </a:moveTo>
                  <a:lnTo>
                    <a:pt x="4008120" y="0"/>
                  </a:lnTo>
                  <a:lnTo>
                    <a:pt x="4008120" y="30480"/>
                  </a:lnTo>
                  <a:lnTo>
                    <a:pt x="4038600" y="30480"/>
                  </a:lnTo>
                  <a:lnTo>
                    <a:pt x="4038600" y="0"/>
                  </a:lnTo>
                  <a:close/>
                </a:path>
                <a:path w="4434840" h="411479">
                  <a:moveTo>
                    <a:pt x="3974592" y="0"/>
                  </a:moveTo>
                  <a:lnTo>
                    <a:pt x="3944112" y="0"/>
                  </a:lnTo>
                  <a:lnTo>
                    <a:pt x="3944112" y="30480"/>
                  </a:lnTo>
                  <a:lnTo>
                    <a:pt x="3974592" y="30480"/>
                  </a:lnTo>
                  <a:lnTo>
                    <a:pt x="3974592" y="0"/>
                  </a:lnTo>
                  <a:close/>
                </a:path>
                <a:path w="4434840" h="411479">
                  <a:moveTo>
                    <a:pt x="3910584" y="0"/>
                  </a:moveTo>
                  <a:lnTo>
                    <a:pt x="3880104" y="0"/>
                  </a:lnTo>
                  <a:lnTo>
                    <a:pt x="3880104" y="30480"/>
                  </a:lnTo>
                  <a:lnTo>
                    <a:pt x="3910584" y="30480"/>
                  </a:lnTo>
                  <a:lnTo>
                    <a:pt x="3910584" y="0"/>
                  </a:lnTo>
                  <a:close/>
                </a:path>
                <a:path w="4434840" h="411479">
                  <a:moveTo>
                    <a:pt x="3846576" y="0"/>
                  </a:moveTo>
                  <a:lnTo>
                    <a:pt x="3816096" y="0"/>
                  </a:lnTo>
                  <a:lnTo>
                    <a:pt x="3816096" y="30480"/>
                  </a:lnTo>
                  <a:lnTo>
                    <a:pt x="3846576" y="30480"/>
                  </a:lnTo>
                  <a:lnTo>
                    <a:pt x="3846576" y="0"/>
                  </a:lnTo>
                  <a:close/>
                </a:path>
                <a:path w="4434840" h="411479">
                  <a:moveTo>
                    <a:pt x="3785616" y="0"/>
                  </a:moveTo>
                  <a:lnTo>
                    <a:pt x="3752088" y="0"/>
                  </a:lnTo>
                  <a:lnTo>
                    <a:pt x="3752088" y="30480"/>
                  </a:lnTo>
                  <a:lnTo>
                    <a:pt x="3785616" y="30480"/>
                  </a:lnTo>
                  <a:lnTo>
                    <a:pt x="3785616" y="0"/>
                  </a:lnTo>
                  <a:close/>
                </a:path>
                <a:path w="4434840" h="411479">
                  <a:moveTo>
                    <a:pt x="3721608" y="0"/>
                  </a:moveTo>
                  <a:lnTo>
                    <a:pt x="3688080" y="0"/>
                  </a:lnTo>
                  <a:lnTo>
                    <a:pt x="3688080" y="30480"/>
                  </a:lnTo>
                  <a:lnTo>
                    <a:pt x="3721608" y="30480"/>
                  </a:lnTo>
                  <a:lnTo>
                    <a:pt x="3721608" y="0"/>
                  </a:lnTo>
                  <a:close/>
                </a:path>
                <a:path w="4434840" h="411479">
                  <a:moveTo>
                    <a:pt x="3657600" y="0"/>
                  </a:moveTo>
                  <a:lnTo>
                    <a:pt x="3627120" y="0"/>
                  </a:lnTo>
                  <a:lnTo>
                    <a:pt x="3627120" y="30480"/>
                  </a:lnTo>
                  <a:lnTo>
                    <a:pt x="3657600" y="30480"/>
                  </a:lnTo>
                  <a:lnTo>
                    <a:pt x="3657600" y="0"/>
                  </a:lnTo>
                  <a:close/>
                </a:path>
                <a:path w="4434840" h="411479">
                  <a:moveTo>
                    <a:pt x="3593592" y="0"/>
                  </a:moveTo>
                  <a:lnTo>
                    <a:pt x="3563112" y="0"/>
                  </a:lnTo>
                  <a:lnTo>
                    <a:pt x="3563112" y="30480"/>
                  </a:lnTo>
                  <a:lnTo>
                    <a:pt x="3593592" y="30480"/>
                  </a:lnTo>
                  <a:lnTo>
                    <a:pt x="3593592" y="0"/>
                  </a:lnTo>
                  <a:close/>
                </a:path>
                <a:path w="4434840" h="411479">
                  <a:moveTo>
                    <a:pt x="3529584" y="0"/>
                  </a:moveTo>
                  <a:lnTo>
                    <a:pt x="3499104" y="0"/>
                  </a:lnTo>
                  <a:lnTo>
                    <a:pt x="3499104" y="30480"/>
                  </a:lnTo>
                  <a:lnTo>
                    <a:pt x="3529584" y="30480"/>
                  </a:lnTo>
                  <a:lnTo>
                    <a:pt x="3529584" y="0"/>
                  </a:lnTo>
                  <a:close/>
                </a:path>
                <a:path w="4434840" h="411479">
                  <a:moveTo>
                    <a:pt x="3465576" y="0"/>
                  </a:moveTo>
                  <a:lnTo>
                    <a:pt x="3435096" y="0"/>
                  </a:lnTo>
                  <a:lnTo>
                    <a:pt x="3435096" y="30480"/>
                  </a:lnTo>
                  <a:lnTo>
                    <a:pt x="3465576" y="30480"/>
                  </a:lnTo>
                  <a:lnTo>
                    <a:pt x="3465576" y="0"/>
                  </a:lnTo>
                  <a:close/>
                </a:path>
                <a:path w="4434840" h="411479">
                  <a:moveTo>
                    <a:pt x="3404616" y="0"/>
                  </a:moveTo>
                  <a:lnTo>
                    <a:pt x="3371088" y="0"/>
                  </a:lnTo>
                  <a:lnTo>
                    <a:pt x="3371088" y="30480"/>
                  </a:lnTo>
                  <a:lnTo>
                    <a:pt x="3404616" y="30480"/>
                  </a:lnTo>
                  <a:lnTo>
                    <a:pt x="3404616" y="0"/>
                  </a:lnTo>
                  <a:close/>
                </a:path>
                <a:path w="4434840" h="411479">
                  <a:moveTo>
                    <a:pt x="3340608" y="0"/>
                  </a:moveTo>
                  <a:lnTo>
                    <a:pt x="3307080" y="0"/>
                  </a:lnTo>
                  <a:lnTo>
                    <a:pt x="3307080" y="30480"/>
                  </a:lnTo>
                  <a:lnTo>
                    <a:pt x="3340608" y="30480"/>
                  </a:lnTo>
                  <a:lnTo>
                    <a:pt x="3340608" y="0"/>
                  </a:lnTo>
                  <a:close/>
                </a:path>
                <a:path w="4434840" h="411479">
                  <a:moveTo>
                    <a:pt x="3276600" y="0"/>
                  </a:moveTo>
                  <a:lnTo>
                    <a:pt x="3246120" y="0"/>
                  </a:lnTo>
                  <a:lnTo>
                    <a:pt x="3246120" y="30480"/>
                  </a:lnTo>
                  <a:lnTo>
                    <a:pt x="3276600" y="30480"/>
                  </a:lnTo>
                  <a:lnTo>
                    <a:pt x="3276600" y="0"/>
                  </a:lnTo>
                  <a:close/>
                </a:path>
                <a:path w="4434840" h="411479">
                  <a:moveTo>
                    <a:pt x="3212592" y="0"/>
                  </a:moveTo>
                  <a:lnTo>
                    <a:pt x="3182111" y="0"/>
                  </a:lnTo>
                  <a:lnTo>
                    <a:pt x="3182111" y="30480"/>
                  </a:lnTo>
                  <a:lnTo>
                    <a:pt x="3212592" y="30480"/>
                  </a:lnTo>
                  <a:lnTo>
                    <a:pt x="3212592" y="0"/>
                  </a:lnTo>
                  <a:close/>
                </a:path>
                <a:path w="4434840" h="411479">
                  <a:moveTo>
                    <a:pt x="3148584" y="0"/>
                  </a:moveTo>
                  <a:lnTo>
                    <a:pt x="3118104" y="0"/>
                  </a:lnTo>
                  <a:lnTo>
                    <a:pt x="3118104" y="30480"/>
                  </a:lnTo>
                  <a:lnTo>
                    <a:pt x="3148584" y="30480"/>
                  </a:lnTo>
                  <a:lnTo>
                    <a:pt x="3148584" y="0"/>
                  </a:lnTo>
                  <a:close/>
                </a:path>
                <a:path w="4434840" h="411479">
                  <a:moveTo>
                    <a:pt x="3084575" y="0"/>
                  </a:moveTo>
                  <a:lnTo>
                    <a:pt x="3054096" y="0"/>
                  </a:lnTo>
                  <a:lnTo>
                    <a:pt x="3054096" y="30480"/>
                  </a:lnTo>
                  <a:lnTo>
                    <a:pt x="3084575" y="30480"/>
                  </a:lnTo>
                  <a:lnTo>
                    <a:pt x="3084575" y="0"/>
                  </a:lnTo>
                  <a:close/>
                </a:path>
                <a:path w="4434840" h="411479">
                  <a:moveTo>
                    <a:pt x="3023616" y="0"/>
                  </a:moveTo>
                  <a:lnTo>
                    <a:pt x="2990087" y="0"/>
                  </a:lnTo>
                  <a:lnTo>
                    <a:pt x="2990087" y="30480"/>
                  </a:lnTo>
                  <a:lnTo>
                    <a:pt x="3023616" y="30480"/>
                  </a:lnTo>
                  <a:lnTo>
                    <a:pt x="3023616" y="0"/>
                  </a:lnTo>
                  <a:close/>
                </a:path>
                <a:path w="4434840" h="411479">
                  <a:moveTo>
                    <a:pt x="2959608" y="0"/>
                  </a:moveTo>
                  <a:lnTo>
                    <a:pt x="2926080" y="0"/>
                  </a:lnTo>
                  <a:lnTo>
                    <a:pt x="2926080" y="30480"/>
                  </a:lnTo>
                  <a:lnTo>
                    <a:pt x="2959608" y="30480"/>
                  </a:lnTo>
                  <a:lnTo>
                    <a:pt x="2959608" y="0"/>
                  </a:lnTo>
                  <a:close/>
                </a:path>
                <a:path w="4434840" h="411479">
                  <a:moveTo>
                    <a:pt x="2895599" y="0"/>
                  </a:moveTo>
                  <a:lnTo>
                    <a:pt x="2865120" y="0"/>
                  </a:lnTo>
                  <a:lnTo>
                    <a:pt x="2865120" y="30480"/>
                  </a:lnTo>
                  <a:lnTo>
                    <a:pt x="2895599" y="30480"/>
                  </a:lnTo>
                  <a:lnTo>
                    <a:pt x="2895599" y="0"/>
                  </a:lnTo>
                  <a:close/>
                </a:path>
                <a:path w="4434840" h="411479">
                  <a:moveTo>
                    <a:pt x="2831592" y="0"/>
                  </a:moveTo>
                  <a:lnTo>
                    <a:pt x="2801111" y="0"/>
                  </a:lnTo>
                  <a:lnTo>
                    <a:pt x="2801111" y="30480"/>
                  </a:lnTo>
                  <a:lnTo>
                    <a:pt x="2831592" y="30480"/>
                  </a:lnTo>
                  <a:lnTo>
                    <a:pt x="2831592" y="0"/>
                  </a:lnTo>
                  <a:close/>
                </a:path>
                <a:path w="4434840" h="411479">
                  <a:moveTo>
                    <a:pt x="2767584" y="0"/>
                  </a:moveTo>
                  <a:lnTo>
                    <a:pt x="2737104" y="0"/>
                  </a:lnTo>
                  <a:lnTo>
                    <a:pt x="2737104" y="30480"/>
                  </a:lnTo>
                  <a:lnTo>
                    <a:pt x="2767584" y="30480"/>
                  </a:lnTo>
                  <a:lnTo>
                    <a:pt x="2767584" y="0"/>
                  </a:lnTo>
                  <a:close/>
                </a:path>
                <a:path w="4434840" h="411479">
                  <a:moveTo>
                    <a:pt x="2703575" y="0"/>
                  </a:moveTo>
                  <a:lnTo>
                    <a:pt x="2673096" y="0"/>
                  </a:lnTo>
                  <a:lnTo>
                    <a:pt x="2673096" y="30480"/>
                  </a:lnTo>
                  <a:lnTo>
                    <a:pt x="2703575" y="30480"/>
                  </a:lnTo>
                  <a:lnTo>
                    <a:pt x="2703575" y="0"/>
                  </a:lnTo>
                  <a:close/>
                </a:path>
                <a:path w="4434840" h="411479">
                  <a:moveTo>
                    <a:pt x="2642616" y="0"/>
                  </a:moveTo>
                  <a:lnTo>
                    <a:pt x="2609087" y="0"/>
                  </a:lnTo>
                  <a:lnTo>
                    <a:pt x="2609087" y="30480"/>
                  </a:lnTo>
                  <a:lnTo>
                    <a:pt x="2642616" y="30480"/>
                  </a:lnTo>
                  <a:lnTo>
                    <a:pt x="2642616" y="0"/>
                  </a:lnTo>
                  <a:close/>
                </a:path>
                <a:path w="4434840" h="411479">
                  <a:moveTo>
                    <a:pt x="2578608" y="0"/>
                  </a:moveTo>
                  <a:lnTo>
                    <a:pt x="2545080" y="0"/>
                  </a:lnTo>
                  <a:lnTo>
                    <a:pt x="2545080" y="30480"/>
                  </a:lnTo>
                  <a:lnTo>
                    <a:pt x="2578608" y="30480"/>
                  </a:lnTo>
                  <a:lnTo>
                    <a:pt x="2578608" y="0"/>
                  </a:lnTo>
                  <a:close/>
                </a:path>
                <a:path w="4434840" h="411479">
                  <a:moveTo>
                    <a:pt x="2514599" y="0"/>
                  </a:moveTo>
                  <a:lnTo>
                    <a:pt x="2484120" y="0"/>
                  </a:lnTo>
                  <a:lnTo>
                    <a:pt x="2484120" y="30480"/>
                  </a:lnTo>
                  <a:lnTo>
                    <a:pt x="2514599" y="30480"/>
                  </a:lnTo>
                  <a:lnTo>
                    <a:pt x="2514599" y="0"/>
                  </a:lnTo>
                  <a:close/>
                </a:path>
                <a:path w="4434840" h="411479">
                  <a:moveTo>
                    <a:pt x="2450591" y="0"/>
                  </a:moveTo>
                  <a:lnTo>
                    <a:pt x="2420112" y="0"/>
                  </a:lnTo>
                  <a:lnTo>
                    <a:pt x="2420112" y="30480"/>
                  </a:lnTo>
                  <a:lnTo>
                    <a:pt x="2450591" y="30480"/>
                  </a:lnTo>
                  <a:lnTo>
                    <a:pt x="2450591" y="0"/>
                  </a:lnTo>
                  <a:close/>
                </a:path>
                <a:path w="4434840" h="411479">
                  <a:moveTo>
                    <a:pt x="2386584" y="0"/>
                  </a:moveTo>
                  <a:lnTo>
                    <a:pt x="2356104" y="0"/>
                  </a:lnTo>
                  <a:lnTo>
                    <a:pt x="2356104" y="30480"/>
                  </a:lnTo>
                  <a:lnTo>
                    <a:pt x="2386584" y="30480"/>
                  </a:lnTo>
                  <a:lnTo>
                    <a:pt x="2386584" y="0"/>
                  </a:lnTo>
                  <a:close/>
                </a:path>
                <a:path w="4434840" h="411479">
                  <a:moveTo>
                    <a:pt x="2322576" y="0"/>
                  </a:moveTo>
                  <a:lnTo>
                    <a:pt x="2292096" y="0"/>
                  </a:lnTo>
                  <a:lnTo>
                    <a:pt x="2292096" y="30480"/>
                  </a:lnTo>
                  <a:lnTo>
                    <a:pt x="2322576" y="30480"/>
                  </a:lnTo>
                  <a:lnTo>
                    <a:pt x="2322576" y="0"/>
                  </a:lnTo>
                  <a:close/>
                </a:path>
                <a:path w="4434840" h="411479">
                  <a:moveTo>
                    <a:pt x="2261616" y="0"/>
                  </a:moveTo>
                  <a:lnTo>
                    <a:pt x="2228088" y="0"/>
                  </a:lnTo>
                  <a:lnTo>
                    <a:pt x="2228088" y="30480"/>
                  </a:lnTo>
                  <a:lnTo>
                    <a:pt x="2261616" y="30480"/>
                  </a:lnTo>
                  <a:lnTo>
                    <a:pt x="2261616" y="0"/>
                  </a:lnTo>
                  <a:close/>
                </a:path>
                <a:path w="4434840" h="411479">
                  <a:moveTo>
                    <a:pt x="2197608" y="0"/>
                  </a:moveTo>
                  <a:lnTo>
                    <a:pt x="2164080" y="0"/>
                  </a:lnTo>
                  <a:lnTo>
                    <a:pt x="2164080" y="30480"/>
                  </a:lnTo>
                  <a:lnTo>
                    <a:pt x="2197608" y="30480"/>
                  </a:lnTo>
                  <a:lnTo>
                    <a:pt x="2197608" y="0"/>
                  </a:lnTo>
                  <a:close/>
                </a:path>
                <a:path w="4434840" h="411479">
                  <a:moveTo>
                    <a:pt x="2133600" y="0"/>
                  </a:moveTo>
                  <a:lnTo>
                    <a:pt x="2103120" y="0"/>
                  </a:lnTo>
                  <a:lnTo>
                    <a:pt x="2103120" y="30480"/>
                  </a:lnTo>
                  <a:lnTo>
                    <a:pt x="2133600" y="30480"/>
                  </a:lnTo>
                  <a:lnTo>
                    <a:pt x="2133600" y="0"/>
                  </a:lnTo>
                  <a:close/>
                </a:path>
                <a:path w="4434840" h="411479">
                  <a:moveTo>
                    <a:pt x="2069591" y="0"/>
                  </a:moveTo>
                  <a:lnTo>
                    <a:pt x="2039112" y="0"/>
                  </a:lnTo>
                  <a:lnTo>
                    <a:pt x="2039112" y="30480"/>
                  </a:lnTo>
                  <a:lnTo>
                    <a:pt x="2069591" y="30480"/>
                  </a:lnTo>
                  <a:lnTo>
                    <a:pt x="2069591" y="0"/>
                  </a:lnTo>
                  <a:close/>
                </a:path>
                <a:path w="4434840" h="411479">
                  <a:moveTo>
                    <a:pt x="2005583" y="0"/>
                  </a:moveTo>
                  <a:lnTo>
                    <a:pt x="1975103" y="0"/>
                  </a:lnTo>
                  <a:lnTo>
                    <a:pt x="1975103" y="30480"/>
                  </a:lnTo>
                  <a:lnTo>
                    <a:pt x="2005583" y="30480"/>
                  </a:lnTo>
                  <a:lnTo>
                    <a:pt x="2005583" y="0"/>
                  </a:lnTo>
                  <a:close/>
                </a:path>
                <a:path w="4434840" h="411479">
                  <a:moveTo>
                    <a:pt x="1941576" y="0"/>
                  </a:moveTo>
                  <a:lnTo>
                    <a:pt x="1911095" y="0"/>
                  </a:lnTo>
                  <a:lnTo>
                    <a:pt x="1911095" y="30480"/>
                  </a:lnTo>
                  <a:lnTo>
                    <a:pt x="1941576" y="30480"/>
                  </a:lnTo>
                  <a:lnTo>
                    <a:pt x="1941576" y="0"/>
                  </a:lnTo>
                  <a:close/>
                </a:path>
                <a:path w="4434840" h="411479">
                  <a:moveTo>
                    <a:pt x="1880615" y="0"/>
                  </a:moveTo>
                  <a:lnTo>
                    <a:pt x="1847088" y="0"/>
                  </a:lnTo>
                  <a:lnTo>
                    <a:pt x="1847088" y="30480"/>
                  </a:lnTo>
                  <a:lnTo>
                    <a:pt x="1880615" y="30480"/>
                  </a:lnTo>
                  <a:lnTo>
                    <a:pt x="1880615" y="0"/>
                  </a:lnTo>
                  <a:close/>
                </a:path>
                <a:path w="4434840" h="411479">
                  <a:moveTo>
                    <a:pt x="1816608" y="0"/>
                  </a:moveTo>
                  <a:lnTo>
                    <a:pt x="1783080" y="0"/>
                  </a:lnTo>
                  <a:lnTo>
                    <a:pt x="1783080" y="30480"/>
                  </a:lnTo>
                  <a:lnTo>
                    <a:pt x="1816608" y="30480"/>
                  </a:lnTo>
                  <a:lnTo>
                    <a:pt x="1816608" y="0"/>
                  </a:lnTo>
                  <a:close/>
                </a:path>
                <a:path w="4434840" h="411479">
                  <a:moveTo>
                    <a:pt x="1752600" y="0"/>
                  </a:moveTo>
                  <a:lnTo>
                    <a:pt x="1722120" y="0"/>
                  </a:lnTo>
                  <a:lnTo>
                    <a:pt x="1722120" y="30480"/>
                  </a:lnTo>
                  <a:lnTo>
                    <a:pt x="1752600" y="30480"/>
                  </a:lnTo>
                  <a:lnTo>
                    <a:pt x="1752600" y="0"/>
                  </a:lnTo>
                  <a:close/>
                </a:path>
                <a:path w="4434840" h="411479">
                  <a:moveTo>
                    <a:pt x="1688591" y="0"/>
                  </a:moveTo>
                  <a:lnTo>
                    <a:pt x="1658112" y="0"/>
                  </a:lnTo>
                  <a:lnTo>
                    <a:pt x="1658112" y="30480"/>
                  </a:lnTo>
                  <a:lnTo>
                    <a:pt x="1688591" y="30480"/>
                  </a:lnTo>
                  <a:lnTo>
                    <a:pt x="1688591" y="0"/>
                  </a:lnTo>
                  <a:close/>
                </a:path>
                <a:path w="4434840" h="411479">
                  <a:moveTo>
                    <a:pt x="1624583" y="0"/>
                  </a:moveTo>
                  <a:lnTo>
                    <a:pt x="1594103" y="0"/>
                  </a:lnTo>
                  <a:lnTo>
                    <a:pt x="1594103" y="30480"/>
                  </a:lnTo>
                  <a:lnTo>
                    <a:pt x="1624583" y="30480"/>
                  </a:lnTo>
                  <a:lnTo>
                    <a:pt x="1624583" y="0"/>
                  </a:lnTo>
                  <a:close/>
                </a:path>
                <a:path w="4434840" h="411479">
                  <a:moveTo>
                    <a:pt x="1560576" y="0"/>
                  </a:moveTo>
                  <a:lnTo>
                    <a:pt x="1530095" y="0"/>
                  </a:lnTo>
                  <a:lnTo>
                    <a:pt x="1530095" y="30480"/>
                  </a:lnTo>
                  <a:lnTo>
                    <a:pt x="1560576" y="30480"/>
                  </a:lnTo>
                  <a:lnTo>
                    <a:pt x="1560576" y="0"/>
                  </a:lnTo>
                  <a:close/>
                </a:path>
                <a:path w="4434840" h="411479">
                  <a:moveTo>
                    <a:pt x="1499615" y="0"/>
                  </a:moveTo>
                  <a:lnTo>
                    <a:pt x="1466088" y="0"/>
                  </a:lnTo>
                  <a:lnTo>
                    <a:pt x="1466088" y="30480"/>
                  </a:lnTo>
                  <a:lnTo>
                    <a:pt x="1499615" y="30480"/>
                  </a:lnTo>
                  <a:lnTo>
                    <a:pt x="1499615" y="0"/>
                  </a:lnTo>
                  <a:close/>
                </a:path>
                <a:path w="4434840" h="411479">
                  <a:moveTo>
                    <a:pt x="1435608" y="0"/>
                  </a:moveTo>
                  <a:lnTo>
                    <a:pt x="1402080" y="0"/>
                  </a:lnTo>
                  <a:lnTo>
                    <a:pt x="1402080" y="30480"/>
                  </a:lnTo>
                  <a:lnTo>
                    <a:pt x="1435608" y="30480"/>
                  </a:lnTo>
                  <a:lnTo>
                    <a:pt x="1435608" y="0"/>
                  </a:lnTo>
                  <a:close/>
                </a:path>
                <a:path w="4434840" h="411479">
                  <a:moveTo>
                    <a:pt x="1371600" y="0"/>
                  </a:moveTo>
                  <a:lnTo>
                    <a:pt x="1341120" y="0"/>
                  </a:lnTo>
                  <a:lnTo>
                    <a:pt x="1341120" y="30480"/>
                  </a:lnTo>
                  <a:lnTo>
                    <a:pt x="1371600" y="30480"/>
                  </a:lnTo>
                  <a:lnTo>
                    <a:pt x="1371600" y="0"/>
                  </a:lnTo>
                  <a:close/>
                </a:path>
                <a:path w="4434840" h="411479">
                  <a:moveTo>
                    <a:pt x="1307591" y="0"/>
                  </a:moveTo>
                  <a:lnTo>
                    <a:pt x="1277112" y="0"/>
                  </a:lnTo>
                  <a:lnTo>
                    <a:pt x="1277112" y="30480"/>
                  </a:lnTo>
                  <a:lnTo>
                    <a:pt x="1307591" y="30480"/>
                  </a:lnTo>
                  <a:lnTo>
                    <a:pt x="1307591" y="0"/>
                  </a:lnTo>
                  <a:close/>
                </a:path>
                <a:path w="4434840" h="411479">
                  <a:moveTo>
                    <a:pt x="1243583" y="0"/>
                  </a:moveTo>
                  <a:lnTo>
                    <a:pt x="1213103" y="0"/>
                  </a:lnTo>
                  <a:lnTo>
                    <a:pt x="1213103" y="30480"/>
                  </a:lnTo>
                  <a:lnTo>
                    <a:pt x="1243583" y="30480"/>
                  </a:lnTo>
                  <a:lnTo>
                    <a:pt x="1243583" y="0"/>
                  </a:lnTo>
                  <a:close/>
                </a:path>
                <a:path w="4434840" h="411479">
                  <a:moveTo>
                    <a:pt x="1179576" y="0"/>
                  </a:moveTo>
                  <a:lnTo>
                    <a:pt x="1149095" y="0"/>
                  </a:lnTo>
                  <a:lnTo>
                    <a:pt x="1149095" y="30480"/>
                  </a:lnTo>
                  <a:lnTo>
                    <a:pt x="1179576" y="30480"/>
                  </a:lnTo>
                  <a:lnTo>
                    <a:pt x="1179576" y="0"/>
                  </a:lnTo>
                  <a:close/>
                </a:path>
                <a:path w="4434840" h="411479">
                  <a:moveTo>
                    <a:pt x="1118615" y="0"/>
                  </a:moveTo>
                  <a:lnTo>
                    <a:pt x="1085088" y="0"/>
                  </a:lnTo>
                  <a:lnTo>
                    <a:pt x="1085088" y="30480"/>
                  </a:lnTo>
                  <a:lnTo>
                    <a:pt x="1118615" y="30480"/>
                  </a:lnTo>
                  <a:lnTo>
                    <a:pt x="1118615" y="0"/>
                  </a:lnTo>
                  <a:close/>
                </a:path>
                <a:path w="4434840" h="411479">
                  <a:moveTo>
                    <a:pt x="1054608" y="0"/>
                  </a:moveTo>
                  <a:lnTo>
                    <a:pt x="1021080" y="0"/>
                  </a:lnTo>
                  <a:lnTo>
                    <a:pt x="1021080" y="30480"/>
                  </a:lnTo>
                  <a:lnTo>
                    <a:pt x="1054608" y="30480"/>
                  </a:lnTo>
                  <a:lnTo>
                    <a:pt x="1054608" y="0"/>
                  </a:lnTo>
                  <a:close/>
                </a:path>
                <a:path w="4434840" h="411479">
                  <a:moveTo>
                    <a:pt x="990600" y="0"/>
                  </a:moveTo>
                  <a:lnTo>
                    <a:pt x="960119" y="0"/>
                  </a:lnTo>
                  <a:lnTo>
                    <a:pt x="960119" y="30480"/>
                  </a:lnTo>
                  <a:lnTo>
                    <a:pt x="990600" y="30480"/>
                  </a:lnTo>
                  <a:lnTo>
                    <a:pt x="990600" y="0"/>
                  </a:lnTo>
                  <a:close/>
                </a:path>
                <a:path w="4434840" h="411479">
                  <a:moveTo>
                    <a:pt x="926591" y="0"/>
                  </a:moveTo>
                  <a:lnTo>
                    <a:pt x="896112" y="0"/>
                  </a:lnTo>
                  <a:lnTo>
                    <a:pt x="896112" y="30480"/>
                  </a:lnTo>
                  <a:lnTo>
                    <a:pt x="926591" y="30480"/>
                  </a:lnTo>
                  <a:lnTo>
                    <a:pt x="926591" y="0"/>
                  </a:lnTo>
                  <a:close/>
                </a:path>
                <a:path w="4434840" h="411479">
                  <a:moveTo>
                    <a:pt x="862583" y="0"/>
                  </a:moveTo>
                  <a:lnTo>
                    <a:pt x="832104" y="0"/>
                  </a:lnTo>
                  <a:lnTo>
                    <a:pt x="832104" y="30480"/>
                  </a:lnTo>
                  <a:lnTo>
                    <a:pt x="862583" y="30480"/>
                  </a:lnTo>
                  <a:lnTo>
                    <a:pt x="862583" y="0"/>
                  </a:lnTo>
                  <a:close/>
                </a:path>
                <a:path w="4434840" h="411479">
                  <a:moveTo>
                    <a:pt x="798576" y="0"/>
                  </a:moveTo>
                  <a:lnTo>
                    <a:pt x="768096" y="0"/>
                  </a:lnTo>
                  <a:lnTo>
                    <a:pt x="768096" y="30480"/>
                  </a:lnTo>
                  <a:lnTo>
                    <a:pt x="798576" y="30480"/>
                  </a:lnTo>
                  <a:lnTo>
                    <a:pt x="798576" y="0"/>
                  </a:lnTo>
                  <a:close/>
                </a:path>
                <a:path w="4434840" h="411479">
                  <a:moveTo>
                    <a:pt x="737616" y="0"/>
                  </a:moveTo>
                  <a:lnTo>
                    <a:pt x="704088" y="0"/>
                  </a:lnTo>
                  <a:lnTo>
                    <a:pt x="704088" y="30480"/>
                  </a:lnTo>
                  <a:lnTo>
                    <a:pt x="737616" y="30480"/>
                  </a:lnTo>
                  <a:lnTo>
                    <a:pt x="737616" y="0"/>
                  </a:lnTo>
                  <a:close/>
                </a:path>
                <a:path w="4434840" h="411479">
                  <a:moveTo>
                    <a:pt x="673608" y="0"/>
                  </a:moveTo>
                  <a:lnTo>
                    <a:pt x="640080" y="0"/>
                  </a:lnTo>
                  <a:lnTo>
                    <a:pt x="640080" y="30480"/>
                  </a:lnTo>
                  <a:lnTo>
                    <a:pt x="673608" y="30480"/>
                  </a:lnTo>
                  <a:lnTo>
                    <a:pt x="673608" y="0"/>
                  </a:lnTo>
                  <a:close/>
                </a:path>
                <a:path w="4434840" h="411479">
                  <a:moveTo>
                    <a:pt x="609599" y="0"/>
                  </a:moveTo>
                  <a:lnTo>
                    <a:pt x="579120" y="0"/>
                  </a:lnTo>
                  <a:lnTo>
                    <a:pt x="579120" y="30480"/>
                  </a:lnTo>
                  <a:lnTo>
                    <a:pt x="609599" y="30480"/>
                  </a:lnTo>
                  <a:lnTo>
                    <a:pt x="609599" y="0"/>
                  </a:lnTo>
                  <a:close/>
                </a:path>
                <a:path w="4434840" h="411479">
                  <a:moveTo>
                    <a:pt x="545592" y="0"/>
                  </a:moveTo>
                  <a:lnTo>
                    <a:pt x="515111" y="0"/>
                  </a:lnTo>
                  <a:lnTo>
                    <a:pt x="515111" y="30480"/>
                  </a:lnTo>
                  <a:lnTo>
                    <a:pt x="545592" y="30480"/>
                  </a:lnTo>
                  <a:lnTo>
                    <a:pt x="545592" y="0"/>
                  </a:lnTo>
                  <a:close/>
                </a:path>
                <a:path w="4434840" h="411479">
                  <a:moveTo>
                    <a:pt x="481583" y="0"/>
                  </a:moveTo>
                  <a:lnTo>
                    <a:pt x="451104" y="0"/>
                  </a:lnTo>
                  <a:lnTo>
                    <a:pt x="451104" y="30480"/>
                  </a:lnTo>
                  <a:lnTo>
                    <a:pt x="481583" y="30480"/>
                  </a:lnTo>
                  <a:lnTo>
                    <a:pt x="481583" y="0"/>
                  </a:lnTo>
                  <a:close/>
                </a:path>
                <a:path w="4434840" h="411479">
                  <a:moveTo>
                    <a:pt x="417576" y="0"/>
                  </a:moveTo>
                  <a:lnTo>
                    <a:pt x="387095" y="0"/>
                  </a:lnTo>
                  <a:lnTo>
                    <a:pt x="387095" y="30480"/>
                  </a:lnTo>
                  <a:lnTo>
                    <a:pt x="417576" y="30480"/>
                  </a:lnTo>
                  <a:lnTo>
                    <a:pt x="417576" y="0"/>
                  </a:lnTo>
                  <a:close/>
                </a:path>
                <a:path w="4434840" h="411479">
                  <a:moveTo>
                    <a:pt x="356616" y="0"/>
                  </a:moveTo>
                  <a:lnTo>
                    <a:pt x="323088" y="0"/>
                  </a:lnTo>
                  <a:lnTo>
                    <a:pt x="323088" y="30480"/>
                  </a:lnTo>
                  <a:lnTo>
                    <a:pt x="356616" y="30480"/>
                  </a:lnTo>
                  <a:lnTo>
                    <a:pt x="356616" y="0"/>
                  </a:lnTo>
                  <a:close/>
                </a:path>
                <a:path w="4434840" h="411479">
                  <a:moveTo>
                    <a:pt x="292608" y="0"/>
                  </a:moveTo>
                  <a:lnTo>
                    <a:pt x="259079" y="0"/>
                  </a:lnTo>
                  <a:lnTo>
                    <a:pt x="259079" y="30480"/>
                  </a:lnTo>
                  <a:lnTo>
                    <a:pt x="292608" y="30480"/>
                  </a:lnTo>
                  <a:lnTo>
                    <a:pt x="292608" y="0"/>
                  </a:lnTo>
                  <a:close/>
                </a:path>
                <a:path w="4434840" h="411479">
                  <a:moveTo>
                    <a:pt x="228599" y="0"/>
                  </a:moveTo>
                  <a:lnTo>
                    <a:pt x="198120" y="0"/>
                  </a:lnTo>
                  <a:lnTo>
                    <a:pt x="198120" y="30480"/>
                  </a:lnTo>
                  <a:lnTo>
                    <a:pt x="228599" y="30480"/>
                  </a:lnTo>
                  <a:lnTo>
                    <a:pt x="228599" y="0"/>
                  </a:lnTo>
                  <a:close/>
                </a:path>
                <a:path w="4434840" h="411479">
                  <a:moveTo>
                    <a:pt x="164592" y="0"/>
                  </a:moveTo>
                  <a:lnTo>
                    <a:pt x="134111" y="0"/>
                  </a:lnTo>
                  <a:lnTo>
                    <a:pt x="134111" y="30480"/>
                  </a:lnTo>
                  <a:lnTo>
                    <a:pt x="164592" y="30480"/>
                  </a:lnTo>
                  <a:lnTo>
                    <a:pt x="164592" y="0"/>
                  </a:lnTo>
                  <a:close/>
                </a:path>
                <a:path w="4434840" h="411479">
                  <a:moveTo>
                    <a:pt x="100583" y="0"/>
                  </a:moveTo>
                  <a:lnTo>
                    <a:pt x="70104" y="0"/>
                  </a:lnTo>
                  <a:lnTo>
                    <a:pt x="70104" y="30480"/>
                  </a:lnTo>
                  <a:lnTo>
                    <a:pt x="100583" y="30480"/>
                  </a:lnTo>
                  <a:lnTo>
                    <a:pt x="100583" y="0"/>
                  </a:lnTo>
                  <a:close/>
                </a:path>
                <a:path w="4434840" h="411479">
                  <a:moveTo>
                    <a:pt x="36576" y="0"/>
                  </a:moveTo>
                  <a:lnTo>
                    <a:pt x="6095" y="0"/>
                  </a:lnTo>
                  <a:lnTo>
                    <a:pt x="6095" y="30480"/>
                  </a:lnTo>
                  <a:lnTo>
                    <a:pt x="36576" y="30480"/>
                  </a:lnTo>
                  <a:lnTo>
                    <a:pt x="36576" y="0"/>
                  </a:lnTo>
                  <a:close/>
                </a:path>
                <a:path w="4434840" h="411479">
                  <a:moveTo>
                    <a:pt x="15239" y="39624"/>
                  </a:moveTo>
                  <a:lnTo>
                    <a:pt x="0" y="39624"/>
                  </a:lnTo>
                  <a:lnTo>
                    <a:pt x="0" y="73152"/>
                  </a:lnTo>
                  <a:lnTo>
                    <a:pt x="15239" y="73152"/>
                  </a:lnTo>
                  <a:lnTo>
                    <a:pt x="15239" y="39624"/>
                  </a:lnTo>
                  <a:close/>
                </a:path>
                <a:path w="4434840" h="411479">
                  <a:moveTo>
                    <a:pt x="15239" y="103632"/>
                  </a:moveTo>
                  <a:lnTo>
                    <a:pt x="0" y="103632"/>
                  </a:lnTo>
                  <a:lnTo>
                    <a:pt x="0" y="137160"/>
                  </a:lnTo>
                  <a:lnTo>
                    <a:pt x="15239" y="137160"/>
                  </a:lnTo>
                  <a:lnTo>
                    <a:pt x="15239" y="103632"/>
                  </a:lnTo>
                  <a:close/>
                </a:path>
                <a:path w="4434840" h="411479">
                  <a:moveTo>
                    <a:pt x="15239" y="167640"/>
                  </a:moveTo>
                  <a:lnTo>
                    <a:pt x="0" y="167640"/>
                  </a:lnTo>
                  <a:lnTo>
                    <a:pt x="0" y="198120"/>
                  </a:lnTo>
                  <a:lnTo>
                    <a:pt x="15239" y="198120"/>
                  </a:lnTo>
                  <a:lnTo>
                    <a:pt x="15239" y="167640"/>
                  </a:lnTo>
                  <a:close/>
                </a:path>
                <a:path w="4434840" h="411479">
                  <a:moveTo>
                    <a:pt x="15239" y="231648"/>
                  </a:moveTo>
                  <a:lnTo>
                    <a:pt x="0" y="231648"/>
                  </a:lnTo>
                  <a:lnTo>
                    <a:pt x="0" y="262128"/>
                  </a:lnTo>
                  <a:lnTo>
                    <a:pt x="15239" y="262128"/>
                  </a:lnTo>
                  <a:lnTo>
                    <a:pt x="15239" y="231648"/>
                  </a:lnTo>
                  <a:close/>
                </a:path>
                <a:path w="4434840" h="411479">
                  <a:moveTo>
                    <a:pt x="15239" y="295656"/>
                  </a:moveTo>
                  <a:lnTo>
                    <a:pt x="0" y="295656"/>
                  </a:lnTo>
                  <a:lnTo>
                    <a:pt x="0" y="326136"/>
                  </a:lnTo>
                  <a:lnTo>
                    <a:pt x="15239" y="326136"/>
                  </a:lnTo>
                  <a:lnTo>
                    <a:pt x="15239" y="295656"/>
                  </a:lnTo>
                  <a:close/>
                </a:path>
                <a:path w="4434840" h="411479">
                  <a:moveTo>
                    <a:pt x="15239" y="356616"/>
                  </a:moveTo>
                  <a:lnTo>
                    <a:pt x="0" y="356616"/>
                  </a:lnTo>
                  <a:lnTo>
                    <a:pt x="0" y="390144"/>
                  </a:lnTo>
                  <a:lnTo>
                    <a:pt x="15239" y="390144"/>
                  </a:lnTo>
                  <a:lnTo>
                    <a:pt x="15239" y="356616"/>
                  </a:lnTo>
                  <a:close/>
                </a:path>
                <a:path w="4434840" h="411479">
                  <a:moveTo>
                    <a:pt x="57911" y="381000"/>
                  </a:moveTo>
                  <a:lnTo>
                    <a:pt x="24384" y="381000"/>
                  </a:lnTo>
                  <a:lnTo>
                    <a:pt x="24384" y="411480"/>
                  </a:lnTo>
                  <a:lnTo>
                    <a:pt x="57911" y="411480"/>
                  </a:lnTo>
                  <a:lnTo>
                    <a:pt x="57911" y="381000"/>
                  </a:lnTo>
                  <a:close/>
                </a:path>
                <a:path w="4434840" h="411479">
                  <a:moveTo>
                    <a:pt x="121920" y="381000"/>
                  </a:moveTo>
                  <a:lnTo>
                    <a:pt x="88392" y="381000"/>
                  </a:lnTo>
                  <a:lnTo>
                    <a:pt x="88392" y="411480"/>
                  </a:lnTo>
                  <a:lnTo>
                    <a:pt x="121920" y="411480"/>
                  </a:lnTo>
                  <a:lnTo>
                    <a:pt x="121920" y="381000"/>
                  </a:lnTo>
                  <a:close/>
                </a:path>
                <a:path w="4434840" h="411479">
                  <a:moveTo>
                    <a:pt x="182879" y="381000"/>
                  </a:moveTo>
                  <a:lnTo>
                    <a:pt x="152399" y="381000"/>
                  </a:lnTo>
                  <a:lnTo>
                    <a:pt x="152399" y="411480"/>
                  </a:lnTo>
                  <a:lnTo>
                    <a:pt x="182879" y="411480"/>
                  </a:lnTo>
                  <a:lnTo>
                    <a:pt x="182879" y="381000"/>
                  </a:lnTo>
                  <a:close/>
                </a:path>
                <a:path w="4434840" h="411479">
                  <a:moveTo>
                    <a:pt x="246888" y="381000"/>
                  </a:moveTo>
                  <a:lnTo>
                    <a:pt x="216408" y="381000"/>
                  </a:lnTo>
                  <a:lnTo>
                    <a:pt x="216408" y="411480"/>
                  </a:lnTo>
                  <a:lnTo>
                    <a:pt x="246888" y="411480"/>
                  </a:lnTo>
                  <a:lnTo>
                    <a:pt x="246888" y="381000"/>
                  </a:lnTo>
                  <a:close/>
                </a:path>
                <a:path w="4434840" h="411479">
                  <a:moveTo>
                    <a:pt x="310895" y="381000"/>
                  </a:moveTo>
                  <a:lnTo>
                    <a:pt x="280416" y="381000"/>
                  </a:lnTo>
                  <a:lnTo>
                    <a:pt x="280416" y="411480"/>
                  </a:lnTo>
                  <a:lnTo>
                    <a:pt x="310895" y="411480"/>
                  </a:lnTo>
                  <a:lnTo>
                    <a:pt x="310895" y="381000"/>
                  </a:lnTo>
                  <a:close/>
                </a:path>
                <a:path w="4434840" h="411479">
                  <a:moveTo>
                    <a:pt x="374904" y="381000"/>
                  </a:moveTo>
                  <a:lnTo>
                    <a:pt x="341376" y="381000"/>
                  </a:lnTo>
                  <a:lnTo>
                    <a:pt x="341376" y="411480"/>
                  </a:lnTo>
                  <a:lnTo>
                    <a:pt x="374904" y="411480"/>
                  </a:lnTo>
                  <a:lnTo>
                    <a:pt x="374904" y="381000"/>
                  </a:lnTo>
                  <a:close/>
                </a:path>
                <a:path w="4434840" h="411479">
                  <a:moveTo>
                    <a:pt x="438911" y="381000"/>
                  </a:moveTo>
                  <a:lnTo>
                    <a:pt x="405383" y="381000"/>
                  </a:lnTo>
                  <a:lnTo>
                    <a:pt x="405383" y="411480"/>
                  </a:lnTo>
                  <a:lnTo>
                    <a:pt x="438911" y="411480"/>
                  </a:lnTo>
                  <a:lnTo>
                    <a:pt x="438911" y="381000"/>
                  </a:lnTo>
                  <a:close/>
                </a:path>
                <a:path w="4434840" h="411479">
                  <a:moveTo>
                    <a:pt x="502920" y="381000"/>
                  </a:moveTo>
                  <a:lnTo>
                    <a:pt x="469392" y="381000"/>
                  </a:lnTo>
                  <a:lnTo>
                    <a:pt x="469392" y="411480"/>
                  </a:lnTo>
                  <a:lnTo>
                    <a:pt x="502920" y="411480"/>
                  </a:lnTo>
                  <a:lnTo>
                    <a:pt x="502920" y="381000"/>
                  </a:lnTo>
                  <a:close/>
                </a:path>
                <a:path w="4434840" h="411479">
                  <a:moveTo>
                    <a:pt x="563880" y="381000"/>
                  </a:moveTo>
                  <a:lnTo>
                    <a:pt x="533399" y="381000"/>
                  </a:lnTo>
                  <a:lnTo>
                    <a:pt x="533399" y="411480"/>
                  </a:lnTo>
                  <a:lnTo>
                    <a:pt x="563880" y="411480"/>
                  </a:lnTo>
                  <a:lnTo>
                    <a:pt x="563880" y="381000"/>
                  </a:lnTo>
                  <a:close/>
                </a:path>
                <a:path w="4434840" h="411479">
                  <a:moveTo>
                    <a:pt x="627888" y="381000"/>
                  </a:moveTo>
                  <a:lnTo>
                    <a:pt x="597408" y="381000"/>
                  </a:lnTo>
                  <a:lnTo>
                    <a:pt x="597408" y="411480"/>
                  </a:lnTo>
                  <a:lnTo>
                    <a:pt x="627888" y="411480"/>
                  </a:lnTo>
                  <a:lnTo>
                    <a:pt x="627888" y="381000"/>
                  </a:lnTo>
                  <a:close/>
                </a:path>
                <a:path w="4434840" h="411479">
                  <a:moveTo>
                    <a:pt x="691896" y="381000"/>
                  </a:moveTo>
                  <a:lnTo>
                    <a:pt x="661416" y="381000"/>
                  </a:lnTo>
                  <a:lnTo>
                    <a:pt x="661416" y="411480"/>
                  </a:lnTo>
                  <a:lnTo>
                    <a:pt x="691896" y="411480"/>
                  </a:lnTo>
                  <a:lnTo>
                    <a:pt x="691896" y="381000"/>
                  </a:lnTo>
                  <a:close/>
                </a:path>
                <a:path w="4434840" h="411479">
                  <a:moveTo>
                    <a:pt x="755904" y="381000"/>
                  </a:moveTo>
                  <a:lnTo>
                    <a:pt x="722376" y="381000"/>
                  </a:lnTo>
                  <a:lnTo>
                    <a:pt x="722376" y="411480"/>
                  </a:lnTo>
                  <a:lnTo>
                    <a:pt x="755904" y="411480"/>
                  </a:lnTo>
                  <a:lnTo>
                    <a:pt x="755904" y="381000"/>
                  </a:lnTo>
                  <a:close/>
                </a:path>
                <a:path w="4434840" h="411479">
                  <a:moveTo>
                    <a:pt x="819912" y="381000"/>
                  </a:moveTo>
                  <a:lnTo>
                    <a:pt x="786383" y="381000"/>
                  </a:lnTo>
                  <a:lnTo>
                    <a:pt x="786383" y="411480"/>
                  </a:lnTo>
                  <a:lnTo>
                    <a:pt x="819912" y="411480"/>
                  </a:lnTo>
                  <a:lnTo>
                    <a:pt x="819912" y="381000"/>
                  </a:lnTo>
                  <a:close/>
                </a:path>
                <a:path w="4434840" h="411479">
                  <a:moveTo>
                    <a:pt x="883919" y="381000"/>
                  </a:moveTo>
                  <a:lnTo>
                    <a:pt x="850392" y="381000"/>
                  </a:lnTo>
                  <a:lnTo>
                    <a:pt x="850392" y="411480"/>
                  </a:lnTo>
                  <a:lnTo>
                    <a:pt x="883919" y="411480"/>
                  </a:lnTo>
                  <a:lnTo>
                    <a:pt x="883919" y="381000"/>
                  </a:lnTo>
                  <a:close/>
                </a:path>
                <a:path w="4434840" h="411479">
                  <a:moveTo>
                    <a:pt x="944880" y="381000"/>
                  </a:moveTo>
                  <a:lnTo>
                    <a:pt x="914400" y="381000"/>
                  </a:lnTo>
                  <a:lnTo>
                    <a:pt x="914400" y="411480"/>
                  </a:lnTo>
                  <a:lnTo>
                    <a:pt x="944880" y="411480"/>
                  </a:lnTo>
                  <a:lnTo>
                    <a:pt x="944880" y="381000"/>
                  </a:lnTo>
                  <a:close/>
                </a:path>
                <a:path w="4434840" h="411479">
                  <a:moveTo>
                    <a:pt x="1008888" y="381000"/>
                  </a:moveTo>
                  <a:lnTo>
                    <a:pt x="978407" y="381000"/>
                  </a:lnTo>
                  <a:lnTo>
                    <a:pt x="978407" y="411480"/>
                  </a:lnTo>
                  <a:lnTo>
                    <a:pt x="1008888" y="411480"/>
                  </a:lnTo>
                  <a:lnTo>
                    <a:pt x="1008888" y="381000"/>
                  </a:lnTo>
                  <a:close/>
                </a:path>
                <a:path w="4434840" h="411479">
                  <a:moveTo>
                    <a:pt x="1072895" y="381000"/>
                  </a:moveTo>
                  <a:lnTo>
                    <a:pt x="1042415" y="381000"/>
                  </a:lnTo>
                  <a:lnTo>
                    <a:pt x="1042415" y="411480"/>
                  </a:lnTo>
                  <a:lnTo>
                    <a:pt x="1072895" y="411480"/>
                  </a:lnTo>
                  <a:lnTo>
                    <a:pt x="1072895" y="381000"/>
                  </a:lnTo>
                  <a:close/>
                </a:path>
                <a:path w="4434840" h="411479">
                  <a:moveTo>
                    <a:pt x="1136903" y="381000"/>
                  </a:moveTo>
                  <a:lnTo>
                    <a:pt x="1103376" y="381000"/>
                  </a:lnTo>
                  <a:lnTo>
                    <a:pt x="1103376" y="411480"/>
                  </a:lnTo>
                  <a:lnTo>
                    <a:pt x="1136903" y="411480"/>
                  </a:lnTo>
                  <a:lnTo>
                    <a:pt x="1136903" y="381000"/>
                  </a:lnTo>
                  <a:close/>
                </a:path>
                <a:path w="4434840" h="411479">
                  <a:moveTo>
                    <a:pt x="1200912" y="381000"/>
                  </a:moveTo>
                  <a:lnTo>
                    <a:pt x="1167383" y="381000"/>
                  </a:lnTo>
                  <a:lnTo>
                    <a:pt x="1167383" y="411480"/>
                  </a:lnTo>
                  <a:lnTo>
                    <a:pt x="1200912" y="411480"/>
                  </a:lnTo>
                  <a:lnTo>
                    <a:pt x="1200912" y="381000"/>
                  </a:lnTo>
                  <a:close/>
                </a:path>
                <a:path w="4434840" h="411479">
                  <a:moveTo>
                    <a:pt x="1264920" y="381000"/>
                  </a:moveTo>
                  <a:lnTo>
                    <a:pt x="1231391" y="381000"/>
                  </a:lnTo>
                  <a:lnTo>
                    <a:pt x="1231391" y="411480"/>
                  </a:lnTo>
                  <a:lnTo>
                    <a:pt x="1264920" y="411480"/>
                  </a:lnTo>
                  <a:lnTo>
                    <a:pt x="1264920" y="381000"/>
                  </a:lnTo>
                  <a:close/>
                </a:path>
                <a:path w="4434840" h="411479">
                  <a:moveTo>
                    <a:pt x="1325880" y="381000"/>
                  </a:moveTo>
                  <a:lnTo>
                    <a:pt x="1295400" y="381000"/>
                  </a:lnTo>
                  <a:lnTo>
                    <a:pt x="1295400" y="411480"/>
                  </a:lnTo>
                  <a:lnTo>
                    <a:pt x="1325880" y="411480"/>
                  </a:lnTo>
                  <a:lnTo>
                    <a:pt x="1325880" y="381000"/>
                  </a:lnTo>
                  <a:close/>
                </a:path>
                <a:path w="4434840" h="411479">
                  <a:moveTo>
                    <a:pt x="1389888" y="381000"/>
                  </a:moveTo>
                  <a:lnTo>
                    <a:pt x="1359408" y="381000"/>
                  </a:lnTo>
                  <a:lnTo>
                    <a:pt x="1359408" y="411480"/>
                  </a:lnTo>
                  <a:lnTo>
                    <a:pt x="1389888" y="411480"/>
                  </a:lnTo>
                  <a:lnTo>
                    <a:pt x="1389888" y="381000"/>
                  </a:lnTo>
                  <a:close/>
                </a:path>
                <a:path w="4434840" h="411479">
                  <a:moveTo>
                    <a:pt x="1453895" y="381000"/>
                  </a:moveTo>
                  <a:lnTo>
                    <a:pt x="1423415" y="381000"/>
                  </a:lnTo>
                  <a:lnTo>
                    <a:pt x="1423415" y="411480"/>
                  </a:lnTo>
                  <a:lnTo>
                    <a:pt x="1453895" y="411480"/>
                  </a:lnTo>
                  <a:lnTo>
                    <a:pt x="1453895" y="381000"/>
                  </a:lnTo>
                  <a:close/>
                </a:path>
                <a:path w="4434840" h="411479">
                  <a:moveTo>
                    <a:pt x="1517903" y="381000"/>
                  </a:moveTo>
                  <a:lnTo>
                    <a:pt x="1484376" y="381000"/>
                  </a:lnTo>
                  <a:lnTo>
                    <a:pt x="1484376" y="411480"/>
                  </a:lnTo>
                  <a:lnTo>
                    <a:pt x="1517903" y="411480"/>
                  </a:lnTo>
                  <a:lnTo>
                    <a:pt x="1517903" y="381000"/>
                  </a:lnTo>
                  <a:close/>
                </a:path>
                <a:path w="4434840" h="411479">
                  <a:moveTo>
                    <a:pt x="1581912" y="381000"/>
                  </a:moveTo>
                  <a:lnTo>
                    <a:pt x="1548383" y="381000"/>
                  </a:lnTo>
                  <a:lnTo>
                    <a:pt x="1548383" y="411480"/>
                  </a:lnTo>
                  <a:lnTo>
                    <a:pt x="1581912" y="411480"/>
                  </a:lnTo>
                  <a:lnTo>
                    <a:pt x="1581912" y="381000"/>
                  </a:lnTo>
                  <a:close/>
                </a:path>
                <a:path w="4434840" h="411479">
                  <a:moveTo>
                    <a:pt x="1645920" y="381000"/>
                  </a:moveTo>
                  <a:lnTo>
                    <a:pt x="1612391" y="381000"/>
                  </a:lnTo>
                  <a:lnTo>
                    <a:pt x="1612391" y="411480"/>
                  </a:lnTo>
                  <a:lnTo>
                    <a:pt x="1645920" y="411480"/>
                  </a:lnTo>
                  <a:lnTo>
                    <a:pt x="1645920" y="381000"/>
                  </a:lnTo>
                  <a:close/>
                </a:path>
                <a:path w="4434840" h="411479">
                  <a:moveTo>
                    <a:pt x="1706880" y="381000"/>
                  </a:moveTo>
                  <a:lnTo>
                    <a:pt x="1676400" y="381000"/>
                  </a:lnTo>
                  <a:lnTo>
                    <a:pt x="1676400" y="411480"/>
                  </a:lnTo>
                  <a:lnTo>
                    <a:pt x="1706880" y="411480"/>
                  </a:lnTo>
                  <a:lnTo>
                    <a:pt x="1706880" y="381000"/>
                  </a:lnTo>
                  <a:close/>
                </a:path>
                <a:path w="4434840" h="411479">
                  <a:moveTo>
                    <a:pt x="1770888" y="381000"/>
                  </a:moveTo>
                  <a:lnTo>
                    <a:pt x="1740408" y="381000"/>
                  </a:lnTo>
                  <a:lnTo>
                    <a:pt x="1740408" y="411480"/>
                  </a:lnTo>
                  <a:lnTo>
                    <a:pt x="1770888" y="411480"/>
                  </a:lnTo>
                  <a:lnTo>
                    <a:pt x="1770888" y="381000"/>
                  </a:lnTo>
                  <a:close/>
                </a:path>
                <a:path w="4434840" h="411479">
                  <a:moveTo>
                    <a:pt x="1834895" y="381000"/>
                  </a:moveTo>
                  <a:lnTo>
                    <a:pt x="1804415" y="381000"/>
                  </a:lnTo>
                  <a:lnTo>
                    <a:pt x="1804415" y="411480"/>
                  </a:lnTo>
                  <a:lnTo>
                    <a:pt x="1834895" y="411480"/>
                  </a:lnTo>
                  <a:lnTo>
                    <a:pt x="1834895" y="381000"/>
                  </a:lnTo>
                  <a:close/>
                </a:path>
                <a:path w="4434840" h="411479">
                  <a:moveTo>
                    <a:pt x="1898903" y="381000"/>
                  </a:moveTo>
                  <a:lnTo>
                    <a:pt x="1865376" y="381000"/>
                  </a:lnTo>
                  <a:lnTo>
                    <a:pt x="1865376" y="411480"/>
                  </a:lnTo>
                  <a:lnTo>
                    <a:pt x="1898903" y="411480"/>
                  </a:lnTo>
                  <a:lnTo>
                    <a:pt x="1898903" y="381000"/>
                  </a:lnTo>
                  <a:close/>
                </a:path>
                <a:path w="4434840" h="411479">
                  <a:moveTo>
                    <a:pt x="1962912" y="381000"/>
                  </a:moveTo>
                  <a:lnTo>
                    <a:pt x="1929383" y="381000"/>
                  </a:lnTo>
                  <a:lnTo>
                    <a:pt x="1929383" y="411480"/>
                  </a:lnTo>
                  <a:lnTo>
                    <a:pt x="1962912" y="411480"/>
                  </a:lnTo>
                  <a:lnTo>
                    <a:pt x="1962912" y="381000"/>
                  </a:lnTo>
                  <a:close/>
                </a:path>
                <a:path w="4434840" h="411479">
                  <a:moveTo>
                    <a:pt x="2026920" y="381000"/>
                  </a:moveTo>
                  <a:lnTo>
                    <a:pt x="1993391" y="381000"/>
                  </a:lnTo>
                  <a:lnTo>
                    <a:pt x="1993391" y="411480"/>
                  </a:lnTo>
                  <a:lnTo>
                    <a:pt x="2026920" y="411480"/>
                  </a:lnTo>
                  <a:lnTo>
                    <a:pt x="2026920" y="381000"/>
                  </a:lnTo>
                  <a:close/>
                </a:path>
                <a:path w="4434840" h="411479">
                  <a:moveTo>
                    <a:pt x="2087880" y="381000"/>
                  </a:moveTo>
                  <a:lnTo>
                    <a:pt x="2057400" y="381000"/>
                  </a:lnTo>
                  <a:lnTo>
                    <a:pt x="2057400" y="411480"/>
                  </a:lnTo>
                  <a:lnTo>
                    <a:pt x="2087880" y="411480"/>
                  </a:lnTo>
                  <a:lnTo>
                    <a:pt x="2087880" y="381000"/>
                  </a:lnTo>
                  <a:close/>
                </a:path>
                <a:path w="4434840" h="411479">
                  <a:moveTo>
                    <a:pt x="2151888" y="381000"/>
                  </a:moveTo>
                  <a:lnTo>
                    <a:pt x="2121408" y="381000"/>
                  </a:lnTo>
                  <a:lnTo>
                    <a:pt x="2121408" y="411480"/>
                  </a:lnTo>
                  <a:lnTo>
                    <a:pt x="2151888" y="411480"/>
                  </a:lnTo>
                  <a:lnTo>
                    <a:pt x="2151888" y="381000"/>
                  </a:lnTo>
                  <a:close/>
                </a:path>
                <a:path w="4434840" h="411479">
                  <a:moveTo>
                    <a:pt x="2215896" y="381000"/>
                  </a:moveTo>
                  <a:lnTo>
                    <a:pt x="2185416" y="381000"/>
                  </a:lnTo>
                  <a:lnTo>
                    <a:pt x="2185416" y="411480"/>
                  </a:lnTo>
                  <a:lnTo>
                    <a:pt x="2215896" y="411480"/>
                  </a:lnTo>
                  <a:lnTo>
                    <a:pt x="2215896" y="381000"/>
                  </a:lnTo>
                  <a:close/>
                </a:path>
                <a:path w="4434840" h="411479">
                  <a:moveTo>
                    <a:pt x="2279904" y="381000"/>
                  </a:moveTo>
                  <a:lnTo>
                    <a:pt x="2246376" y="381000"/>
                  </a:lnTo>
                  <a:lnTo>
                    <a:pt x="2246376" y="411480"/>
                  </a:lnTo>
                  <a:lnTo>
                    <a:pt x="2279904" y="411480"/>
                  </a:lnTo>
                  <a:lnTo>
                    <a:pt x="2279904" y="381000"/>
                  </a:lnTo>
                  <a:close/>
                </a:path>
                <a:path w="4434840" h="411479">
                  <a:moveTo>
                    <a:pt x="2343912" y="381000"/>
                  </a:moveTo>
                  <a:lnTo>
                    <a:pt x="2310384" y="381000"/>
                  </a:lnTo>
                  <a:lnTo>
                    <a:pt x="2310384" y="411480"/>
                  </a:lnTo>
                  <a:lnTo>
                    <a:pt x="2343912" y="411480"/>
                  </a:lnTo>
                  <a:lnTo>
                    <a:pt x="2343912" y="381000"/>
                  </a:lnTo>
                  <a:close/>
                </a:path>
                <a:path w="4434840" h="411479">
                  <a:moveTo>
                    <a:pt x="2407920" y="381000"/>
                  </a:moveTo>
                  <a:lnTo>
                    <a:pt x="2374391" y="381000"/>
                  </a:lnTo>
                  <a:lnTo>
                    <a:pt x="2374391" y="411480"/>
                  </a:lnTo>
                  <a:lnTo>
                    <a:pt x="2407920" y="411480"/>
                  </a:lnTo>
                  <a:lnTo>
                    <a:pt x="2407920" y="381000"/>
                  </a:lnTo>
                  <a:close/>
                </a:path>
                <a:path w="4434840" h="411479">
                  <a:moveTo>
                    <a:pt x="2468880" y="381000"/>
                  </a:moveTo>
                  <a:lnTo>
                    <a:pt x="2438400" y="381000"/>
                  </a:lnTo>
                  <a:lnTo>
                    <a:pt x="2438400" y="411480"/>
                  </a:lnTo>
                  <a:lnTo>
                    <a:pt x="2468880" y="411480"/>
                  </a:lnTo>
                  <a:lnTo>
                    <a:pt x="2468880" y="381000"/>
                  </a:lnTo>
                  <a:close/>
                </a:path>
                <a:path w="4434840" h="411479">
                  <a:moveTo>
                    <a:pt x="2532887" y="381000"/>
                  </a:moveTo>
                  <a:lnTo>
                    <a:pt x="2502408" y="381000"/>
                  </a:lnTo>
                  <a:lnTo>
                    <a:pt x="2502408" y="411480"/>
                  </a:lnTo>
                  <a:lnTo>
                    <a:pt x="2532887" y="411480"/>
                  </a:lnTo>
                  <a:lnTo>
                    <a:pt x="2532887" y="381000"/>
                  </a:lnTo>
                  <a:close/>
                </a:path>
                <a:path w="4434840" h="411479">
                  <a:moveTo>
                    <a:pt x="2596896" y="381000"/>
                  </a:moveTo>
                  <a:lnTo>
                    <a:pt x="2566416" y="381000"/>
                  </a:lnTo>
                  <a:lnTo>
                    <a:pt x="2566416" y="411480"/>
                  </a:lnTo>
                  <a:lnTo>
                    <a:pt x="2596896" y="411480"/>
                  </a:lnTo>
                  <a:lnTo>
                    <a:pt x="2596896" y="381000"/>
                  </a:lnTo>
                  <a:close/>
                </a:path>
                <a:path w="4434840" h="411479">
                  <a:moveTo>
                    <a:pt x="2660904" y="381000"/>
                  </a:moveTo>
                  <a:lnTo>
                    <a:pt x="2627375" y="381000"/>
                  </a:lnTo>
                  <a:lnTo>
                    <a:pt x="2627375" y="411480"/>
                  </a:lnTo>
                  <a:lnTo>
                    <a:pt x="2660904" y="411480"/>
                  </a:lnTo>
                  <a:lnTo>
                    <a:pt x="2660904" y="381000"/>
                  </a:lnTo>
                  <a:close/>
                </a:path>
                <a:path w="4434840" h="411479">
                  <a:moveTo>
                    <a:pt x="2724911" y="381000"/>
                  </a:moveTo>
                  <a:lnTo>
                    <a:pt x="2691384" y="381000"/>
                  </a:lnTo>
                  <a:lnTo>
                    <a:pt x="2691384" y="411480"/>
                  </a:lnTo>
                  <a:lnTo>
                    <a:pt x="2724911" y="411480"/>
                  </a:lnTo>
                  <a:lnTo>
                    <a:pt x="2724911" y="381000"/>
                  </a:lnTo>
                  <a:close/>
                </a:path>
                <a:path w="4434840" h="411479">
                  <a:moveTo>
                    <a:pt x="2788920" y="381000"/>
                  </a:moveTo>
                  <a:lnTo>
                    <a:pt x="2755392" y="381000"/>
                  </a:lnTo>
                  <a:lnTo>
                    <a:pt x="2755392" y="411480"/>
                  </a:lnTo>
                  <a:lnTo>
                    <a:pt x="2788920" y="411480"/>
                  </a:lnTo>
                  <a:lnTo>
                    <a:pt x="2788920" y="381000"/>
                  </a:lnTo>
                  <a:close/>
                </a:path>
                <a:path w="4434840" h="411479">
                  <a:moveTo>
                    <a:pt x="2849880" y="381000"/>
                  </a:moveTo>
                  <a:lnTo>
                    <a:pt x="2819399" y="381000"/>
                  </a:lnTo>
                  <a:lnTo>
                    <a:pt x="2819399" y="411480"/>
                  </a:lnTo>
                  <a:lnTo>
                    <a:pt x="2849880" y="411480"/>
                  </a:lnTo>
                  <a:lnTo>
                    <a:pt x="2849880" y="381000"/>
                  </a:lnTo>
                  <a:close/>
                </a:path>
                <a:path w="4434840" h="411479">
                  <a:moveTo>
                    <a:pt x="2913887" y="381000"/>
                  </a:moveTo>
                  <a:lnTo>
                    <a:pt x="2883408" y="381000"/>
                  </a:lnTo>
                  <a:lnTo>
                    <a:pt x="2883408" y="411480"/>
                  </a:lnTo>
                  <a:lnTo>
                    <a:pt x="2913887" y="411480"/>
                  </a:lnTo>
                  <a:lnTo>
                    <a:pt x="2913887" y="381000"/>
                  </a:lnTo>
                  <a:close/>
                </a:path>
                <a:path w="4434840" h="411479">
                  <a:moveTo>
                    <a:pt x="2977896" y="381000"/>
                  </a:moveTo>
                  <a:lnTo>
                    <a:pt x="2947416" y="381000"/>
                  </a:lnTo>
                  <a:lnTo>
                    <a:pt x="2947416" y="411480"/>
                  </a:lnTo>
                  <a:lnTo>
                    <a:pt x="2977896" y="411480"/>
                  </a:lnTo>
                  <a:lnTo>
                    <a:pt x="2977896" y="381000"/>
                  </a:lnTo>
                  <a:close/>
                </a:path>
                <a:path w="4434840" h="411479">
                  <a:moveTo>
                    <a:pt x="3041904" y="381000"/>
                  </a:moveTo>
                  <a:lnTo>
                    <a:pt x="3008375" y="381000"/>
                  </a:lnTo>
                  <a:lnTo>
                    <a:pt x="3008375" y="411480"/>
                  </a:lnTo>
                  <a:lnTo>
                    <a:pt x="3041904" y="411480"/>
                  </a:lnTo>
                  <a:lnTo>
                    <a:pt x="3041904" y="381000"/>
                  </a:lnTo>
                  <a:close/>
                </a:path>
                <a:path w="4434840" h="411479">
                  <a:moveTo>
                    <a:pt x="3105911" y="381000"/>
                  </a:moveTo>
                  <a:lnTo>
                    <a:pt x="3072384" y="381000"/>
                  </a:lnTo>
                  <a:lnTo>
                    <a:pt x="3072384" y="411480"/>
                  </a:lnTo>
                  <a:lnTo>
                    <a:pt x="3105911" y="411480"/>
                  </a:lnTo>
                  <a:lnTo>
                    <a:pt x="3105911" y="381000"/>
                  </a:lnTo>
                  <a:close/>
                </a:path>
                <a:path w="4434840" h="411479">
                  <a:moveTo>
                    <a:pt x="3169920" y="381000"/>
                  </a:moveTo>
                  <a:lnTo>
                    <a:pt x="3136392" y="381000"/>
                  </a:lnTo>
                  <a:lnTo>
                    <a:pt x="3136392" y="411480"/>
                  </a:lnTo>
                  <a:lnTo>
                    <a:pt x="3169920" y="411480"/>
                  </a:lnTo>
                  <a:lnTo>
                    <a:pt x="3169920" y="381000"/>
                  </a:lnTo>
                  <a:close/>
                </a:path>
                <a:path w="4434840" h="411479">
                  <a:moveTo>
                    <a:pt x="3230880" y="381000"/>
                  </a:moveTo>
                  <a:lnTo>
                    <a:pt x="3200399" y="381000"/>
                  </a:lnTo>
                  <a:lnTo>
                    <a:pt x="3200399" y="411480"/>
                  </a:lnTo>
                  <a:lnTo>
                    <a:pt x="3230880" y="411480"/>
                  </a:lnTo>
                  <a:lnTo>
                    <a:pt x="3230880" y="381000"/>
                  </a:lnTo>
                  <a:close/>
                </a:path>
                <a:path w="4434840" h="411479">
                  <a:moveTo>
                    <a:pt x="3294888" y="381000"/>
                  </a:moveTo>
                  <a:lnTo>
                    <a:pt x="3264408" y="381000"/>
                  </a:lnTo>
                  <a:lnTo>
                    <a:pt x="3264408" y="411480"/>
                  </a:lnTo>
                  <a:lnTo>
                    <a:pt x="3294888" y="411480"/>
                  </a:lnTo>
                  <a:lnTo>
                    <a:pt x="3294888" y="381000"/>
                  </a:lnTo>
                  <a:close/>
                </a:path>
                <a:path w="4434840" h="411479">
                  <a:moveTo>
                    <a:pt x="3358896" y="381000"/>
                  </a:moveTo>
                  <a:lnTo>
                    <a:pt x="3328416" y="381000"/>
                  </a:lnTo>
                  <a:lnTo>
                    <a:pt x="3328416" y="411480"/>
                  </a:lnTo>
                  <a:lnTo>
                    <a:pt x="3358896" y="411480"/>
                  </a:lnTo>
                  <a:lnTo>
                    <a:pt x="3358896" y="381000"/>
                  </a:lnTo>
                  <a:close/>
                </a:path>
                <a:path w="4434840" h="411479">
                  <a:moveTo>
                    <a:pt x="3422904" y="381000"/>
                  </a:moveTo>
                  <a:lnTo>
                    <a:pt x="3389376" y="381000"/>
                  </a:lnTo>
                  <a:lnTo>
                    <a:pt x="3389376" y="411480"/>
                  </a:lnTo>
                  <a:lnTo>
                    <a:pt x="3422904" y="411480"/>
                  </a:lnTo>
                  <a:lnTo>
                    <a:pt x="3422904" y="381000"/>
                  </a:lnTo>
                  <a:close/>
                </a:path>
                <a:path w="4434840" h="411479">
                  <a:moveTo>
                    <a:pt x="3486912" y="381000"/>
                  </a:moveTo>
                  <a:lnTo>
                    <a:pt x="3453384" y="381000"/>
                  </a:lnTo>
                  <a:lnTo>
                    <a:pt x="3453384" y="411480"/>
                  </a:lnTo>
                  <a:lnTo>
                    <a:pt x="3486912" y="411480"/>
                  </a:lnTo>
                  <a:lnTo>
                    <a:pt x="3486912" y="381000"/>
                  </a:lnTo>
                  <a:close/>
                </a:path>
                <a:path w="4434840" h="411479">
                  <a:moveTo>
                    <a:pt x="3550920" y="381000"/>
                  </a:moveTo>
                  <a:lnTo>
                    <a:pt x="3517392" y="381000"/>
                  </a:lnTo>
                  <a:lnTo>
                    <a:pt x="3517392" y="411480"/>
                  </a:lnTo>
                  <a:lnTo>
                    <a:pt x="3550920" y="411480"/>
                  </a:lnTo>
                  <a:lnTo>
                    <a:pt x="3550920" y="381000"/>
                  </a:lnTo>
                  <a:close/>
                </a:path>
                <a:path w="4434840" h="411479">
                  <a:moveTo>
                    <a:pt x="3611880" y="381000"/>
                  </a:moveTo>
                  <a:lnTo>
                    <a:pt x="3581400" y="381000"/>
                  </a:lnTo>
                  <a:lnTo>
                    <a:pt x="3581400" y="411480"/>
                  </a:lnTo>
                  <a:lnTo>
                    <a:pt x="3611880" y="411480"/>
                  </a:lnTo>
                  <a:lnTo>
                    <a:pt x="3611880" y="381000"/>
                  </a:lnTo>
                  <a:close/>
                </a:path>
                <a:path w="4434840" h="411479">
                  <a:moveTo>
                    <a:pt x="3675888" y="381000"/>
                  </a:moveTo>
                  <a:lnTo>
                    <a:pt x="3645408" y="381000"/>
                  </a:lnTo>
                  <a:lnTo>
                    <a:pt x="3645408" y="411480"/>
                  </a:lnTo>
                  <a:lnTo>
                    <a:pt x="3675888" y="411480"/>
                  </a:lnTo>
                  <a:lnTo>
                    <a:pt x="3675888" y="381000"/>
                  </a:lnTo>
                  <a:close/>
                </a:path>
                <a:path w="4434840" h="411479">
                  <a:moveTo>
                    <a:pt x="3739896" y="381000"/>
                  </a:moveTo>
                  <a:lnTo>
                    <a:pt x="3709416" y="381000"/>
                  </a:lnTo>
                  <a:lnTo>
                    <a:pt x="3709416" y="411480"/>
                  </a:lnTo>
                  <a:lnTo>
                    <a:pt x="3739896" y="411480"/>
                  </a:lnTo>
                  <a:lnTo>
                    <a:pt x="3739896" y="381000"/>
                  </a:lnTo>
                  <a:close/>
                </a:path>
                <a:path w="4434840" h="411479">
                  <a:moveTo>
                    <a:pt x="3803904" y="381000"/>
                  </a:moveTo>
                  <a:lnTo>
                    <a:pt x="3770376" y="381000"/>
                  </a:lnTo>
                  <a:lnTo>
                    <a:pt x="3770376" y="411480"/>
                  </a:lnTo>
                  <a:lnTo>
                    <a:pt x="3803904" y="411480"/>
                  </a:lnTo>
                  <a:lnTo>
                    <a:pt x="3803904" y="381000"/>
                  </a:lnTo>
                  <a:close/>
                </a:path>
                <a:path w="4434840" h="411479">
                  <a:moveTo>
                    <a:pt x="3867912" y="381000"/>
                  </a:moveTo>
                  <a:lnTo>
                    <a:pt x="3834384" y="381000"/>
                  </a:lnTo>
                  <a:lnTo>
                    <a:pt x="3834384" y="411480"/>
                  </a:lnTo>
                  <a:lnTo>
                    <a:pt x="3867912" y="411480"/>
                  </a:lnTo>
                  <a:lnTo>
                    <a:pt x="3867912" y="381000"/>
                  </a:lnTo>
                  <a:close/>
                </a:path>
                <a:path w="4434840" h="411479">
                  <a:moveTo>
                    <a:pt x="3931920" y="381000"/>
                  </a:moveTo>
                  <a:lnTo>
                    <a:pt x="3898392" y="381000"/>
                  </a:lnTo>
                  <a:lnTo>
                    <a:pt x="3898392" y="411480"/>
                  </a:lnTo>
                  <a:lnTo>
                    <a:pt x="3931920" y="411480"/>
                  </a:lnTo>
                  <a:lnTo>
                    <a:pt x="3931920" y="381000"/>
                  </a:lnTo>
                  <a:close/>
                </a:path>
                <a:path w="4434840" h="411479">
                  <a:moveTo>
                    <a:pt x="3992880" y="381000"/>
                  </a:moveTo>
                  <a:lnTo>
                    <a:pt x="3962400" y="381000"/>
                  </a:lnTo>
                  <a:lnTo>
                    <a:pt x="3962400" y="411480"/>
                  </a:lnTo>
                  <a:lnTo>
                    <a:pt x="3992880" y="411480"/>
                  </a:lnTo>
                  <a:lnTo>
                    <a:pt x="3992880" y="381000"/>
                  </a:lnTo>
                  <a:close/>
                </a:path>
                <a:path w="4434840" h="411479">
                  <a:moveTo>
                    <a:pt x="4056888" y="381000"/>
                  </a:moveTo>
                  <a:lnTo>
                    <a:pt x="4026408" y="381000"/>
                  </a:lnTo>
                  <a:lnTo>
                    <a:pt x="4026408" y="411480"/>
                  </a:lnTo>
                  <a:lnTo>
                    <a:pt x="4056888" y="411480"/>
                  </a:lnTo>
                  <a:lnTo>
                    <a:pt x="4056888" y="381000"/>
                  </a:lnTo>
                  <a:close/>
                </a:path>
                <a:path w="4434840" h="411479">
                  <a:moveTo>
                    <a:pt x="4120896" y="381000"/>
                  </a:moveTo>
                  <a:lnTo>
                    <a:pt x="4090416" y="381000"/>
                  </a:lnTo>
                  <a:lnTo>
                    <a:pt x="4090416" y="411480"/>
                  </a:lnTo>
                  <a:lnTo>
                    <a:pt x="4120896" y="411480"/>
                  </a:lnTo>
                  <a:lnTo>
                    <a:pt x="4120896" y="381000"/>
                  </a:lnTo>
                  <a:close/>
                </a:path>
                <a:path w="4434840" h="411479">
                  <a:moveTo>
                    <a:pt x="4184904" y="381000"/>
                  </a:moveTo>
                  <a:lnTo>
                    <a:pt x="4151376" y="381000"/>
                  </a:lnTo>
                  <a:lnTo>
                    <a:pt x="4151376" y="411480"/>
                  </a:lnTo>
                  <a:lnTo>
                    <a:pt x="4184904" y="411480"/>
                  </a:lnTo>
                  <a:lnTo>
                    <a:pt x="4184904" y="381000"/>
                  </a:lnTo>
                  <a:close/>
                </a:path>
                <a:path w="4434840" h="411479">
                  <a:moveTo>
                    <a:pt x="4248912" y="381000"/>
                  </a:moveTo>
                  <a:lnTo>
                    <a:pt x="4215384" y="381000"/>
                  </a:lnTo>
                  <a:lnTo>
                    <a:pt x="4215384" y="411480"/>
                  </a:lnTo>
                  <a:lnTo>
                    <a:pt x="4248912" y="411480"/>
                  </a:lnTo>
                  <a:lnTo>
                    <a:pt x="4248912" y="381000"/>
                  </a:lnTo>
                  <a:close/>
                </a:path>
                <a:path w="4434840" h="411479">
                  <a:moveTo>
                    <a:pt x="4312920" y="381000"/>
                  </a:moveTo>
                  <a:lnTo>
                    <a:pt x="4279392" y="381000"/>
                  </a:lnTo>
                  <a:lnTo>
                    <a:pt x="4279392" y="411480"/>
                  </a:lnTo>
                  <a:lnTo>
                    <a:pt x="4312920" y="411480"/>
                  </a:lnTo>
                  <a:lnTo>
                    <a:pt x="4312920" y="381000"/>
                  </a:lnTo>
                  <a:close/>
                </a:path>
                <a:path w="4434840" h="411479">
                  <a:moveTo>
                    <a:pt x="4373880" y="381000"/>
                  </a:moveTo>
                  <a:lnTo>
                    <a:pt x="4343400" y="381000"/>
                  </a:lnTo>
                  <a:lnTo>
                    <a:pt x="4343400" y="411480"/>
                  </a:lnTo>
                  <a:lnTo>
                    <a:pt x="4373880" y="411480"/>
                  </a:lnTo>
                  <a:lnTo>
                    <a:pt x="4373880" y="381000"/>
                  </a:lnTo>
                  <a:close/>
                </a:path>
                <a:path w="4434840" h="411479">
                  <a:moveTo>
                    <a:pt x="4434840" y="381000"/>
                  </a:moveTo>
                  <a:lnTo>
                    <a:pt x="4419600" y="381000"/>
                  </a:lnTo>
                  <a:lnTo>
                    <a:pt x="4407408" y="393192"/>
                  </a:lnTo>
                  <a:lnTo>
                    <a:pt x="4407408" y="411480"/>
                  </a:lnTo>
                  <a:lnTo>
                    <a:pt x="4434840" y="411480"/>
                  </a:lnTo>
                  <a:lnTo>
                    <a:pt x="4434840" y="381000"/>
                  </a:lnTo>
                  <a:close/>
                </a:path>
                <a:path w="4434840" h="411479">
                  <a:moveTo>
                    <a:pt x="4434840" y="377952"/>
                  </a:moveTo>
                  <a:lnTo>
                    <a:pt x="4404360" y="377952"/>
                  </a:lnTo>
                  <a:lnTo>
                    <a:pt x="4404360" y="396240"/>
                  </a:lnTo>
                  <a:lnTo>
                    <a:pt x="4407408" y="393192"/>
                  </a:lnTo>
                  <a:lnTo>
                    <a:pt x="4407408" y="381000"/>
                  </a:lnTo>
                  <a:lnTo>
                    <a:pt x="4434840" y="381000"/>
                  </a:lnTo>
                  <a:lnTo>
                    <a:pt x="4434840" y="377952"/>
                  </a:lnTo>
                  <a:close/>
                </a:path>
                <a:path w="4434840" h="411479">
                  <a:moveTo>
                    <a:pt x="4419600" y="381000"/>
                  </a:moveTo>
                  <a:lnTo>
                    <a:pt x="4407408" y="381000"/>
                  </a:lnTo>
                  <a:lnTo>
                    <a:pt x="4407408" y="393192"/>
                  </a:lnTo>
                  <a:lnTo>
                    <a:pt x="4419600" y="381000"/>
                  </a:lnTo>
                  <a:close/>
                </a:path>
                <a:path w="4434840" h="411479">
                  <a:moveTo>
                    <a:pt x="4434840" y="313944"/>
                  </a:moveTo>
                  <a:lnTo>
                    <a:pt x="4404360" y="313944"/>
                  </a:lnTo>
                  <a:lnTo>
                    <a:pt x="4404360" y="344424"/>
                  </a:lnTo>
                  <a:lnTo>
                    <a:pt x="4434840" y="344424"/>
                  </a:lnTo>
                  <a:lnTo>
                    <a:pt x="4434840" y="313944"/>
                  </a:lnTo>
                  <a:close/>
                </a:path>
                <a:path w="4434840" h="411479">
                  <a:moveTo>
                    <a:pt x="4434840" y="249936"/>
                  </a:moveTo>
                  <a:lnTo>
                    <a:pt x="4404360" y="249936"/>
                  </a:lnTo>
                  <a:lnTo>
                    <a:pt x="4404360" y="280416"/>
                  </a:lnTo>
                  <a:lnTo>
                    <a:pt x="4434840" y="280416"/>
                  </a:lnTo>
                  <a:lnTo>
                    <a:pt x="4434840" y="249936"/>
                  </a:lnTo>
                  <a:close/>
                </a:path>
                <a:path w="4434840" h="411479">
                  <a:moveTo>
                    <a:pt x="4434840" y="185928"/>
                  </a:moveTo>
                  <a:lnTo>
                    <a:pt x="4404360" y="185928"/>
                  </a:lnTo>
                  <a:lnTo>
                    <a:pt x="4404360" y="219456"/>
                  </a:lnTo>
                  <a:lnTo>
                    <a:pt x="4434840" y="219456"/>
                  </a:lnTo>
                  <a:lnTo>
                    <a:pt x="4434840" y="185928"/>
                  </a:lnTo>
                  <a:close/>
                </a:path>
                <a:path w="4434840" h="411479">
                  <a:moveTo>
                    <a:pt x="4434840" y="121920"/>
                  </a:moveTo>
                  <a:lnTo>
                    <a:pt x="4404360" y="121920"/>
                  </a:lnTo>
                  <a:lnTo>
                    <a:pt x="4404360" y="155448"/>
                  </a:lnTo>
                  <a:lnTo>
                    <a:pt x="4434840" y="155448"/>
                  </a:lnTo>
                  <a:lnTo>
                    <a:pt x="4434840" y="121920"/>
                  </a:lnTo>
                  <a:close/>
                </a:path>
                <a:path w="4434840" h="411479">
                  <a:moveTo>
                    <a:pt x="4434840" y="60960"/>
                  </a:moveTo>
                  <a:lnTo>
                    <a:pt x="4404360" y="60960"/>
                  </a:lnTo>
                  <a:lnTo>
                    <a:pt x="4404360" y="91440"/>
                  </a:lnTo>
                  <a:lnTo>
                    <a:pt x="4434840" y="91440"/>
                  </a:lnTo>
                  <a:lnTo>
                    <a:pt x="4434840" y="60960"/>
                  </a:lnTo>
                  <a:close/>
                </a:path>
              </a:pathLst>
            </a:custGeom>
            <a:solidFill>
              <a:srgbClr val="7F0000"/>
            </a:solidFill>
          </p:spPr>
          <p:txBody>
            <a:bodyPr wrap="square" lIns="0" tIns="0" rIns="0" bIns="0" rtlCol="0"/>
            <a:lstStyle/>
            <a:p>
              <a:endParaRPr/>
            </a:p>
          </p:txBody>
        </p:sp>
        <p:sp>
          <p:nvSpPr>
            <p:cNvPr id="19" name="object 19"/>
            <p:cNvSpPr/>
            <p:nvPr/>
          </p:nvSpPr>
          <p:spPr>
            <a:xfrm>
              <a:off x="6208776" y="4676139"/>
              <a:ext cx="1945005" cy="1691639"/>
            </a:xfrm>
            <a:custGeom>
              <a:avLst/>
              <a:gdLst/>
              <a:ahLst/>
              <a:cxnLst/>
              <a:rect l="l" t="t" r="r" b="b"/>
              <a:pathLst>
                <a:path w="1945004" h="1691639">
                  <a:moveTo>
                    <a:pt x="362712" y="539496"/>
                  </a:moveTo>
                  <a:lnTo>
                    <a:pt x="3048" y="539496"/>
                  </a:lnTo>
                  <a:lnTo>
                    <a:pt x="3048" y="972312"/>
                  </a:lnTo>
                  <a:lnTo>
                    <a:pt x="362712" y="972312"/>
                  </a:lnTo>
                  <a:lnTo>
                    <a:pt x="362712" y="539496"/>
                  </a:lnTo>
                  <a:close/>
                </a:path>
                <a:path w="1945004" h="1691639">
                  <a:moveTo>
                    <a:pt x="1944624" y="1261872"/>
                  </a:moveTo>
                  <a:lnTo>
                    <a:pt x="0" y="1261872"/>
                  </a:lnTo>
                  <a:lnTo>
                    <a:pt x="0" y="1691640"/>
                  </a:lnTo>
                  <a:lnTo>
                    <a:pt x="1944624" y="1691640"/>
                  </a:lnTo>
                  <a:lnTo>
                    <a:pt x="1944624" y="1261872"/>
                  </a:lnTo>
                  <a:close/>
                </a:path>
                <a:path w="1945004" h="1691639">
                  <a:moveTo>
                    <a:pt x="1944624" y="0"/>
                  </a:moveTo>
                  <a:lnTo>
                    <a:pt x="0" y="0"/>
                  </a:lnTo>
                  <a:lnTo>
                    <a:pt x="0" y="429768"/>
                  </a:lnTo>
                  <a:lnTo>
                    <a:pt x="1944624" y="429768"/>
                  </a:lnTo>
                  <a:lnTo>
                    <a:pt x="1944624" y="0"/>
                  </a:lnTo>
                  <a:close/>
                </a:path>
              </a:pathLst>
            </a:custGeom>
            <a:solidFill>
              <a:srgbClr val="FF6600"/>
            </a:solidFill>
          </p:spPr>
          <p:txBody>
            <a:bodyPr wrap="square" lIns="0" tIns="0" rIns="0" bIns="0" rtlCol="0"/>
            <a:lstStyle/>
            <a:p>
              <a:endParaRPr/>
            </a:p>
          </p:txBody>
        </p:sp>
      </p:grpSp>
      <p:sp>
        <p:nvSpPr>
          <p:cNvPr id="20" name="object 20"/>
          <p:cNvSpPr txBox="1"/>
          <p:nvPr/>
        </p:nvSpPr>
        <p:spPr>
          <a:xfrm>
            <a:off x="6083532" y="5737208"/>
            <a:ext cx="3737334" cy="289823"/>
          </a:xfrm>
          <a:prstGeom prst="rect">
            <a:avLst/>
          </a:prstGeom>
        </p:spPr>
        <p:txBody>
          <a:bodyPr vert="horz" wrap="square" lIns="0" tIns="12700" rIns="0" bIns="0" rtlCol="0">
            <a:spAutoFit/>
          </a:bodyPr>
          <a:lstStyle/>
          <a:p>
            <a:pPr marL="38100">
              <a:lnSpc>
                <a:spcPct val="100000"/>
              </a:lnSpc>
              <a:spcBef>
                <a:spcPts val="100"/>
              </a:spcBef>
            </a:pPr>
            <a:r>
              <a:rPr sz="1800" b="1" i="1" dirty="0">
                <a:latin typeface="Times New Roman"/>
                <a:cs typeface="Times New Roman"/>
              </a:rPr>
              <a:t>Suppose </a:t>
            </a:r>
            <a:r>
              <a:rPr sz="1800" b="1" i="1" spc="-5" dirty="0">
                <a:latin typeface="Times New Roman"/>
                <a:cs typeface="Times New Roman"/>
              </a:rPr>
              <a:t>Buffer </a:t>
            </a:r>
            <a:r>
              <a:rPr sz="1800" b="1" i="1" spc="-10" dirty="0">
                <a:latin typeface="Times New Roman"/>
                <a:cs typeface="Times New Roman"/>
              </a:rPr>
              <a:t>=* </a:t>
            </a:r>
            <a:r>
              <a:rPr sz="1800" b="1" i="1" dirty="0">
                <a:latin typeface="Times New Roman"/>
                <a:cs typeface="Times New Roman"/>
              </a:rPr>
              <a:t>=</a:t>
            </a:r>
            <a:r>
              <a:rPr sz="1800" b="1" i="1" spc="-20" dirty="0">
                <a:latin typeface="Times New Roman"/>
                <a:cs typeface="Times New Roman"/>
              </a:rPr>
              <a:t> </a:t>
            </a:r>
            <a:r>
              <a:rPr sz="1800" b="1" i="1" spc="-5" dirty="0">
                <a:latin typeface="Times New Roman"/>
                <a:cs typeface="Times New Roman"/>
              </a:rPr>
              <a:t>(PC)=1034</a:t>
            </a:r>
            <a:r>
              <a:rPr sz="1800" b="1" i="1" spc="-7" baseline="-23148" dirty="0">
                <a:latin typeface="Times New Roman"/>
                <a:cs typeface="Times New Roman"/>
              </a:rPr>
              <a:t>16</a:t>
            </a:r>
            <a:endParaRPr sz="1800" baseline="-23148">
              <a:latin typeface="Times New Roman"/>
              <a:cs typeface="Times New Roman"/>
            </a:endParaRPr>
          </a:p>
        </p:txBody>
      </p:sp>
      <p:sp>
        <p:nvSpPr>
          <p:cNvPr id="21" name="object 21"/>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20782" y="6013832"/>
            <a:ext cx="189186"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53</a:t>
            </a:r>
            <a:endParaRPr sz="1000">
              <a:latin typeface="Arial"/>
              <a:cs typeface="Arial"/>
            </a:endParaRPr>
          </a:p>
        </p:txBody>
      </p:sp>
      <p:sp>
        <p:nvSpPr>
          <p:cNvPr id="3" name="object 3"/>
          <p:cNvSpPr txBox="1"/>
          <p:nvPr/>
        </p:nvSpPr>
        <p:spPr>
          <a:xfrm>
            <a:off x="10455258" y="6036363"/>
            <a:ext cx="80459" cy="141064"/>
          </a:xfrm>
          <a:prstGeom prst="rect">
            <a:avLst/>
          </a:prstGeom>
        </p:spPr>
        <p:txBody>
          <a:bodyPr vert="horz" wrap="square" lIns="0" tIns="0" rIns="0" bIns="0" rtlCol="0">
            <a:spAutoFit/>
          </a:bodyPr>
          <a:lstStyle/>
          <a:p>
            <a:pPr>
              <a:lnSpc>
                <a:spcPts val="1115"/>
              </a:lnSpc>
            </a:pPr>
            <a:r>
              <a:rPr sz="1000" spc="-10" dirty="0">
                <a:latin typeface="Arial"/>
                <a:cs typeface="Arial"/>
              </a:rPr>
              <a:t>1</a:t>
            </a:r>
            <a:endParaRPr sz="1000">
              <a:latin typeface="Arial"/>
              <a:cs typeface="Arial"/>
            </a:endParaRPr>
          </a:p>
        </p:txBody>
      </p:sp>
      <p:sp>
        <p:nvSpPr>
          <p:cNvPr id="4" name="object 4"/>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5" name="object 5"/>
          <p:cNvGrpSpPr/>
          <p:nvPr/>
        </p:nvGrpSpPr>
        <p:grpSpPr>
          <a:xfrm>
            <a:off x="1196873" y="448594"/>
            <a:ext cx="9930464" cy="345782"/>
            <a:chOff x="1048511" y="494283"/>
            <a:chExt cx="8699500" cy="381000"/>
          </a:xfrm>
        </p:grpSpPr>
        <p:sp>
          <p:nvSpPr>
            <p:cNvPr id="6" name="object 6"/>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7" name="object 7"/>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9" name="object 9"/>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1" name="object 11"/>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3" name="object 13"/>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4" name="object 14"/>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Example </a:t>
            </a:r>
            <a:r>
              <a:rPr spc="5" dirty="0"/>
              <a:t>of </a:t>
            </a:r>
            <a:r>
              <a:rPr spc="-5" dirty="0"/>
              <a:t>Multi-pass Assembler  </a:t>
            </a:r>
            <a:r>
              <a:rPr dirty="0"/>
              <a:t>Operation </a:t>
            </a:r>
            <a:r>
              <a:rPr spc="-5" dirty="0"/>
              <a:t>(Fig</a:t>
            </a:r>
            <a:r>
              <a:rPr spc="-20" dirty="0"/>
              <a:t> </a:t>
            </a:r>
            <a:r>
              <a:rPr dirty="0"/>
              <a:t>2.21f)</a:t>
            </a:r>
          </a:p>
        </p:txBody>
      </p:sp>
      <p:graphicFrame>
        <p:nvGraphicFramePr>
          <p:cNvPr id="15" name="object 15"/>
          <p:cNvGraphicFramePr>
            <a:graphicFrameLocks noGrp="1"/>
          </p:cNvGraphicFramePr>
          <p:nvPr/>
        </p:nvGraphicFramePr>
        <p:xfrm>
          <a:off x="1052485" y="3012910"/>
          <a:ext cx="4696312" cy="2720941"/>
        </p:xfrm>
        <a:graphic>
          <a:graphicData uri="http://schemas.openxmlformats.org/drawingml/2006/table">
            <a:tbl>
              <a:tblPr firstRow="1" bandRow="1">
                <a:tableStyleId>{2D5ABB26-0587-4C30-8999-92F81FD0307C}</a:tableStyleId>
              </a:tblPr>
              <a:tblGrid>
                <a:gridCol w="1311981"/>
                <a:gridCol w="897366"/>
                <a:gridCol w="2486965"/>
              </a:tblGrid>
              <a:tr h="1104273">
                <a:tc>
                  <a:txBody>
                    <a:bodyPr/>
                    <a:lstStyle/>
                    <a:p>
                      <a:pPr>
                        <a:lnSpc>
                          <a:spcPct val="100000"/>
                        </a:lnSpc>
                        <a:spcBef>
                          <a:spcPts val="40"/>
                        </a:spcBef>
                      </a:pPr>
                      <a:endParaRPr sz="2300">
                        <a:latin typeface="Times New Roman"/>
                        <a:cs typeface="Times New Roman"/>
                      </a:endParaRPr>
                    </a:p>
                    <a:p>
                      <a:pPr marL="97155" marR="27940">
                        <a:lnSpc>
                          <a:spcPct val="100000"/>
                        </a:lnSpc>
                      </a:pPr>
                      <a:r>
                        <a:rPr sz="1600" b="1" spc="-5" dirty="0">
                          <a:latin typeface="Times New Roman"/>
                          <a:cs typeface="Times New Roman"/>
                        </a:rPr>
                        <a:t>HALFSZ  </a:t>
                      </a:r>
                      <a:r>
                        <a:rPr sz="1600" b="1" spc="25" dirty="0">
                          <a:latin typeface="Times New Roman"/>
                          <a:cs typeface="Times New Roman"/>
                        </a:rPr>
                        <a:t>M</a:t>
                      </a:r>
                      <a:r>
                        <a:rPr sz="1600" b="1" dirty="0">
                          <a:latin typeface="Times New Roman"/>
                          <a:cs typeface="Times New Roman"/>
                        </a:rPr>
                        <a:t>A</a:t>
                      </a:r>
                      <a:r>
                        <a:rPr sz="1600" b="1" spc="-30" dirty="0">
                          <a:latin typeface="Times New Roman"/>
                          <a:cs typeface="Times New Roman"/>
                        </a:rPr>
                        <a:t>X</a:t>
                      </a:r>
                      <a:r>
                        <a:rPr sz="1600" b="1" dirty="0">
                          <a:latin typeface="Times New Roman"/>
                          <a:cs typeface="Times New Roman"/>
                        </a:rPr>
                        <a:t>LEN  </a:t>
                      </a:r>
                      <a:r>
                        <a:rPr sz="1600" b="1" spc="-5" dirty="0">
                          <a:latin typeface="Times New Roman"/>
                          <a:cs typeface="Times New Roman"/>
                        </a:rPr>
                        <a:t>PREVBT</a:t>
                      </a:r>
                      <a:endParaRPr sz="1600">
                        <a:latin typeface="Times New Roman"/>
                        <a:cs typeface="Times New Roman"/>
                      </a:endParaRPr>
                    </a:p>
                  </a:txBody>
                  <a:tcPr marL="0" marR="0" marT="4610" marB="0">
                    <a:lnL w="9525">
                      <a:solidFill>
                        <a:srgbClr val="000000"/>
                      </a:solidFill>
                      <a:prstDash val="solid"/>
                    </a:lnL>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79375" marR="174625" indent="10795" algn="just">
                        <a:lnSpc>
                          <a:spcPct val="100000"/>
                        </a:lnSpc>
                      </a:pPr>
                      <a:r>
                        <a:rPr sz="1600" b="1" dirty="0">
                          <a:latin typeface="Times New Roman"/>
                          <a:cs typeface="Times New Roman"/>
                        </a:rPr>
                        <a:t>EQU  EQU  EQU</a:t>
                      </a:r>
                      <a:endParaRPr sz="1600">
                        <a:latin typeface="Times New Roman"/>
                        <a:cs typeface="Times New Roman"/>
                      </a:endParaRPr>
                    </a:p>
                  </a:txBody>
                  <a:tcPr marL="0" marR="0" marT="4610" marB="0">
                    <a:lnT w="9525">
                      <a:solidFill>
                        <a:srgbClr val="000000"/>
                      </a:solidFill>
                      <a:prstDash val="solid"/>
                    </a:lnT>
                    <a:solidFill>
                      <a:srgbClr val="CCCC00"/>
                    </a:solidFill>
                  </a:tcPr>
                </a:tc>
                <a:tc>
                  <a:txBody>
                    <a:bodyPr/>
                    <a:lstStyle/>
                    <a:p>
                      <a:pPr>
                        <a:lnSpc>
                          <a:spcPct val="100000"/>
                        </a:lnSpc>
                        <a:spcBef>
                          <a:spcPts val="40"/>
                        </a:spcBef>
                      </a:pPr>
                      <a:endParaRPr sz="2300">
                        <a:latin typeface="Times New Roman"/>
                        <a:cs typeface="Times New Roman"/>
                      </a:endParaRPr>
                    </a:p>
                    <a:p>
                      <a:pPr marL="154940" marR="74930" indent="5715">
                        <a:lnSpc>
                          <a:spcPct val="100000"/>
                        </a:lnSpc>
                      </a:pPr>
                      <a:r>
                        <a:rPr sz="1600" b="1" spc="-5">
                          <a:latin typeface="Times New Roman"/>
                          <a:cs typeface="Times New Roman"/>
                        </a:rPr>
                        <a:t>MAXLEN/2  </a:t>
                      </a:r>
                      <a:endParaRPr lang="en-US" sz="1600" b="1" spc="-5" dirty="0" smtClean="0">
                        <a:latin typeface="Times New Roman"/>
                        <a:cs typeface="Times New Roman"/>
                      </a:endParaRPr>
                    </a:p>
                    <a:p>
                      <a:pPr marL="154940" marR="74930" indent="5715">
                        <a:lnSpc>
                          <a:spcPct val="100000"/>
                        </a:lnSpc>
                      </a:pPr>
                      <a:r>
                        <a:rPr sz="1600" b="1" spc="20" smtClean="0">
                          <a:latin typeface="Times New Roman"/>
                          <a:cs typeface="Times New Roman"/>
                        </a:rPr>
                        <a:t>B</a:t>
                      </a:r>
                      <a:r>
                        <a:rPr sz="1600" b="1" smtClean="0">
                          <a:latin typeface="Times New Roman"/>
                          <a:cs typeface="Times New Roman"/>
                        </a:rPr>
                        <a:t>UFEND-</a:t>
                      </a:r>
                      <a:r>
                        <a:rPr sz="1600" b="1" spc="20" smtClean="0">
                          <a:latin typeface="Times New Roman"/>
                          <a:cs typeface="Times New Roman"/>
                        </a:rPr>
                        <a:t>B</a:t>
                      </a:r>
                      <a:r>
                        <a:rPr sz="1600" b="1" smtClean="0">
                          <a:latin typeface="Times New Roman"/>
                          <a:cs typeface="Times New Roman"/>
                        </a:rPr>
                        <a:t>U</a:t>
                      </a:r>
                      <a:r>
                        <a:rPr sz="1600" b="1" spc="-20" smtClean="0">
                          <a:latin typeface="Times New Roman"/>
                          <a:cs typeface="Times New Roman"/>
                        </a:rPr>
                        <a:t>F</a:t>
                      </a:r>
                      <a:r>
                        <a:rPr sz="1600" b="1" smtClean="0">
                          <a:latin typeface="Times New Roman"/>
                          <a:cs typeface="Times New Roman"/>
                        </a:rPr>
                        <a:t>FER  </a:t>
                      </a:r>
                      <a:r>
                        <a:rPr sz="1600" b="1" dirty="0">
                          <a:latin typeface="Times New Roman"/>
                          <a:cs typeface="Times New Roman"/>
                        </a:rPr>
                        <a:t>BUFFER-1</a:t>
                      </a:r>
                      <a:endParaRPr sz="1600">
                        <a:latin typeface="Times New Roman"/>
                        <a:cs typeface="Times New Roman"/>
                      </a:endParaRPr>
                    </a:p>
                  </a:txBody>
                  <a:tcPr marL="0" marR="0" marT="4610" marB="0">
                    <a:lnR w="9525">
                      <a:solidFill>
                        <a:srgbClr val="000000"/>
                      </a:solidFill>
                      <a:prstDash val="solid"/>
                    </a:lnR>
                    <a:lnT w="9525">
                      <a:solidFill>
                        <a:srgbClr val="000000"/>
                      </a:solidFill>
                      <a:prstDash val="solid"/>
                    </a:lnT>
                    <a:solidFill>
                      <a:srgbClr val="CCCC00"/>
                    </a:solidFill>
                  </a:tcPr>
                </a:tc>
              </a:tr>
              <a:tr h="1021080">
                <a:tc>
                  <a:txBody>
                    <a:bodyPr/>
                    <a:lstStyle/>
                    <a:p>
                      <a:pPr marL="16510" algn="ctr">
                        <a:lnSpc>
                          <a:spcPts val="206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L="16510" algn="ctr">
                        <a:lnSpc>
                          <a:spcPct val="100000"/>
                        </a:lnSpc>
                      </a:pPr>
                      <a:r>
                        <a:rPr sz="1600" b="1" dirty="0">
                          <a:latin typeface="Times New Roman"/>
                          <a:cs typeface="Times New Roman"/>
                        </a:rPr>
                        <a:t>.</a:t>
                      </a:r>
                      <a:endParaRPr sz="1600">
                        <a:latin typeface="Times New Roman"/>
                        <a:cs typeface="Times New Roman"/>
                      </a:endParaRPr>
                    </a:p>
                    <a:p>
                      <a:pPr marR="29209" algn="ctr">
                        <a:lnSpc>
                          <a:spcPct val="100000"/>
                        </a:lnSpc>
                      </a:pPr>
                      <a:r>
                        <a:rPr sz="1600" b="1" dirty="0">
                          <a:latin typeface="Times New Roman"/>
                          <a:cs typeface="Times New Roman"/>
                        </a:rPr>
                        <a:t>BUFFER</a:t>
                      </a:r>
                      <a:endParaRPr sz="1600">
                        <a:latin typeface="Times New Roman"/>
                        <a:cs typeface="Times New Roman"/>
                      </a:endParaRPr>
                    </a:p>
                  </a:txBody>
                  <a:tcPr marL="0" marR="0" marT="0" marB="0">
                    <a:lnL w="9525">
                      <a:solidFill>
                        <a:srgbClr val="000000"/>
                      </a:solidFill>
                      <a:prstDash val="solid"/>
                    </a:lnL>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35560">
                        <a:lnSpc>
                          <a:spcPct val="100000"/>
                        </a:lnSpc>
                        <a:spcBef>
                          <a:spcPts val="1780"/>
                        </a:spcBef>
                      </a:pPr>
                      <a:r>
                        <a:rPr sz="1600" b="1" spc="-10" dirty="0">
                          <a:latin typeface="Times New Roman"/>
                          <a:cs typeface="Times New Roman"/>
                        </a:rPr>
                        <a:t>RESB</a:t>
                      </a:r>
                      <a:endParaRPr sz="1600">
                        <a:latin typeface="Times New Roman"/>
                        <a:cs typeface="Times New Roman"/>
                      </a:endParaRPr>
                    </a:p>
                  </a:txBody>
                  <a:tcPr marL="0" marR="0" marT="0" marB="0">
                    <a:solidFill>
                      <a:srgbClr val="CCCC00"/>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88595">
                        <a:lnSpc>
                          <a:spcPct val="100000"/>
                        </a:lnSpc>
                        <a:spcBef>
                          <a:spcPts val="1780"/>
                        </a:spcBef>
                      </a:pPr>
                      <a:r>
                        <a:rPr sz="1600" b="1" dirty="0">
                          <a:latin typeface="Times New Roman"/>
                          <a:cs typeface="Times New Roman"/>
                        </a:rPr>
                        <a:t>4096</a:t>
                      </a:r>
                      <a:endParaRPr sz="1600">
                        <a:latin typeface="Times New Roman"/>
                        <a:cs typeface="Times New Roman"/>
                      </a:endParaRPr>
                    </a:p>
                  </a:txBody>
                  <a:tcPr marL="0" marR="0" marT="0" marB="0">
                    <a:lnR w="9525">
                      <a:solidFill>
                        <a:srgbClr val="000000"/>
                      </a:solidFill>
                      <a:prstDash val="solid"/>
                    </a:lnR>
                    <a:solidFill>
                      <a:srgbClr val="CCCC00"/>
                    </a:solidFill>
                  </a:tcPr>
                </a:tc>
              </a:tr>
              <a:tr h="595588">
                <a:tc>
                  <a:txBody>
                    <a:bodyPr/>
                    <a:lstStyle/>
                    <a:p>
                      <a:pPr marL="97155">
                        <a:lnSpc>
                          <a:spcPts val="2045"/>
                        </a:lnSpc>
                      </a:pPr>
                      <a:r>
                        <a:rPr sz="1600" b="1" dirty="0">
                          <a:latin typeface="Times New Roman"/>
                          <a:cs typeface="Times New Roman"/>
                        </a:rPr>
                        <a:t>BUFEND</a:t>
                      </a:r>
                      <a:endParaRPr sz="1600">
                        <a:latin typeface="Times New Roman"/>
                        <a:cs typeface="Times New Roman"/>
                      </a:endParaRPr>
                    </a:p>
                  </a:txBody>
                  <a:tcPr marL="0" marR="0" marT="0" marB="0">
                    <a:lnL w="9525">
                      <a:solidFill>
                        <a:srgbClr val="000000"/>
                      </a:solidFill>
                      <a:prstDash val="solid"/>
                    </a:lnL>
                    <a:lnB w="9525">
                      <a:solidFill>
                        <a:srgbClr val="000000"/>
                      </a:solidFill>
                      <a:prstDash val="solid"/>
                    </a:lnB>
                    <a:solidFill>
                      <a:srgbClr val="CCCC00"/>
                    </a:solidFill>
                  </a:tcPr>
                </a:tc>
                <a:tc>
                  <a:txBody>
                    <a:bodyPr/>
                    <a:lstStyle/>
                    <a:p>
                      <a:pPr marL="64135">
                        <a:lnSpc>
                          <a:spcPts val="2045"/>
                        </a:lnSpc>
                      </a:pPr>
                      <a:r>
                        <a:rPr sz="1600" b="1" spc="-5" dirty="0">
                          <a:latin typeface="Times New Roman"/>
                          <a:cs typeface="Times New Roman"/>
                        </a:rPr>
                        <a:t>EQU</a:t>
                      </a:r>
                      <a:endParaRPr sz="1600">
                        <a:latin typeface="Times New Roman"/>
                        <a:cs typeface="Times New Roman"/>
                      </a:endParaRPr>
                    </a:p>
                  </a:txBody>
                  <a:tcPr marL="0" marR="0" marT="0" marB="0">
                    <a:lnB w="9525">
                      <a:solidFill>
                        <a:srgbClr val="000000"/>
                      </a:solidFill>
                      <a:prstDash val="solid"/>
                    </a:lnB>
                    <a:solidFill>
                      <a:srgbClr val="CCCC00"/>
                    </a:solidFill>
                  </a:tcPr>
                </a:tc>
                <a:tc>
                  <a:txBody>
                    <a:bodyPr/>
                    <a:lstStyle/>
                    <a:p>
                      <a:pPr marL="222885">
                        <a:lnSpc>
                          <a:spcPts val="2045"/>
                        </a:lnSpc>
                      </a:pPr>
                      <a:r>
                        <a:rPr sz="1600" b="1" dirty="0">
                          <a:latin typeface="Times New Roman"/>
                          <a:cs typeface="Times New Roman"/>
                        </a:rPr>
                        <a:t>*</a:t>
                      </a:r>
                      <a:endParaRPr sz="16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CCCC00"/>
                    </a:solidFill>
                  </a:tcPr>
                </a:tc>
              </a:tr>
            </a:tbl>
          </a:graphicData>
        </a:graphic>
      </p:graphicFrame>
      <p:sp>
        <p:nvSpPr>
          <p:cNvPr id="16" name="object 16"/>
          <p:cNvSpPr/>
          <p:nvPr/>
        </p:nvSpPr>
        <p:spPr>
          <a:xfrm>
            <a:off x="10707503" y="5982482"/>
            <a:ext cx="271384" cy="215767"/>
          </a:xfrm>
          <a:prstGeom prst="rect">
            <a:avLst/>
          </a:prstGeom>
          <a:blipFill>
            <a:blip r:embed="rId2" cstate="print"/>
            <a:stretch>
              <a:fillRect/>
            </a:stretch>
          </a:blipFill>
        </p:spPr>
        <p:txBody>
          <a:bodyPr wrap="square" lIns="0" tIns="0" rIns="0" bIns="0" rtlCol="0"/>
          <a:lstStyle/>
          <a:p>
            <a:endParaRPr/>
          </a:p>
        </p:txBody>
      </p:sp>
      <p:grpSp>
        <p:nvGrpSpPr>
          <p:cNvPr id="17" name="object 17"/>
          <p:cNvGrpSpPr/>
          <p:nvPr/>
        </p:nvGrpSpPr>
        <p:grpSpPr>
          <a:xfrm>
            <a:off x="883739" y="2183033"/>
            <a:ext cx="9669517" cy="4356847"/>
            <a:chOff x="774191" y="2405379"/>
            <a:chExt cx="8470900" cy="4800600"/>
          </a:xfrm>
        </p:grpSpPr>
        <p:sp>
          <p:nvSpPr>
            <p:cNvPr id="18" name="object 18"/>
            <p:cNvSpPr/>
            <p:nvPr/>
          </p:nvSpPr>
          <p:spPr>
            <a:xfrm>
              <a:off x="5117591" y="2405379"/>
              <a:ext cx="4126991" cy="480060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74191" y="5590539"/>
              <a:ext cx="4434840" cy="411480"/>
            </a:xfrm>
            <a:custGeom>
              <a:avLst/>
              <a:gdLst/>
              <a:ahLst/>
              <a:cxnLst/>
              <a:rect l="l" t="t" r="r" b="b"/>
              <a:pathLst>
                <a:path w="4434840" h="411479">
                  <a:moveTo>
                    <a:pt x="4419600" y="0"/>
                  </a:moveTo>
                  <a:lnTo>
                    <a:pt x="4389120" y="0"/>
                  </a:lnTo>
                  <a:lnTo>
                    <a:pt x="4389120" y="30480"/>
                  </a:lnTo>
                  <a:lnTo>
                    <a:pt x="4419600" y="30480"/>
                  </a:lnTo>
                  <a:lnTo>
                    <a:pt x="4419600" y="27432"/>
                  </a:lnTo>
                  <a:lnTo>
                    <a:pt x="4404360" y="27432"/>
                  </a:lnTo>
                  <a:lnTo>
                    <a:pt x="4404360" y="15240"/>
                  </a:lnTo>
                  <a:lnTo>
                    <a:pt x="4419600" y="15240"/>
                  </a:lnTo>
                  <a:lnTo>
                    <a:pt x="4419600" y="0"/>
                  </a:lnTo>
                  <a:close/>
                </a:path>
                <a:path w="4434840" h="411479">
                  <a:moveTo>
                    <a:pt x="4419600" y="15240"/>
                  </a:moveTo>
                  <a:lnTo>
                    <a:pt x="4404360" y="15240"/>
                  </a:lnTo>
                  <a:lnTo>
                    <a:pt x="4404360" y="27432"/>
                  </a:lnTo>
                  <a:lnTo>
                    <a:pt x="4419600" y="27432"/>
                  </a:lnTo>
                  <a:lnTo>
                    <a:pt x="4419600" y="15240"/>
                  </a:lnTo>
                  <a:close/>
                </a:path>
                <a:path w="4434840" h="411479">
                  <a:moveTo>
                    <a:pt x="4434840" y="15240"/>
                  </a:moveTo>
                  <a:lnTo>
                    <a:pt x="4419600" y="15240"/>
                  </a:lnTo>
                  <a:lnTo>
                    <a:pt x="4419600" y="27432"/>
                  </a:lnTo>
                  <a:lnTo>
                    <a:pt x="4434840" y="27432"/>
                  </a:lnTo>
                  <a:lnTo>
                    <a:pt x="4434840" y="15240"/>
                  </a:lnTo>
                  <a:close/>
                </a:path>
                <a:path w="4434840" h="411479">
                  <a:moveTo>
                    <a:pt x="4355592" y="0"/>
                  </a:moveTo>
                  <a:lnTo>
                    <a:pt x="4325112" y="0"/>
                  </a:lnTo>
                  <a:lnTo>
                    <a:pt x="4325112" y="30480"/>
                  </a:lnTo>
                  <a:lnTo>
                    <a:pt x="4355592" y="30480"/>
                  </a:lnTo>
                  <a:lnTo>
                    <a:pt x="4355592" y="0"/>
                  </a:lnTo>
                  <a:close/>
                </a:path>
                <a:path w="4434840" h="411479">
                  <a:moveTo>
                    <a:pt x="4291584" y="0"/>
                  </a:moveTo>
                  <a:lnTo>
                    <a:pt x="4261104" y="0"/>
                  </a:lnTo>
                  <a:lnTo>
                    <a:pt x="4261104" y="30480"/>
                  </a:lnTo>
                  <a:lnTo>
                    <a:pt x="4291584" y="30480"/>
                  </a:lnTo>
                  <a:lnTo>
                    <a:pt x="4291584" y="0"/>
                  </a:lnTo>
                  <a:close/>
                </a:path>
                <a:path w="4434840" h="411479">
                  <a:moveTo>
                    <a:pt x="4227576" y="0"/>
                  </a:moveTo>
                  <a:lnTo>
                    <a:pt x="4197096" y="0"/>
                  </a:lnTo>
                  <a:lnTo>
                    <a:pt x="4197096" y="30480"/>
                  </a:lnTo>
                  <a:lnTo>
                    <a:pt x="4227576" y="30480"/>
                  </a:lnTo>
                  <a:lnTo>
                    <a:pt x="4227576" y="0"/>
                  </a:lnTo>
                  <a:close/>
                </a:path>
                <a:path w="4434840" h="411479">
                  <a:moveTo>
                    <a:pt x="4166616" y="0"/>
                  </a:moveTo>
                  <a:lnTo>
                    <a:pt x="4133088" y="0"/>
                  </a:lnTo>
                  <a:lnTo>
                    <a:pt x="4133088" y="30480"/>
                  </a:lnTo>
                  <a:lnTo>
                    <a:pt x="4166616" y="30480"/>
                  </a:lnTo>
                  <a:lnTo>
                    <a:pt x="4166616" y="0"/>
                  </a:lnTo>
                  <a:close/>
                </a:path>
                <a:path w="4434840" h="411479">
                  <a:moveTo>
                    <a:pt x="4102608" y="0"/>
                  </a:moveTo>
                  <a:lnTo>
                    <a:pt x="4069080" y="0"/>
                  </a:lnTo>
                  <a:lnTo>
                    <a:pt x="4069080" y="30480"/>
                  </a:lnTo>
                  <a:lnTo>
                    <a:pt x="4102608" y="30480"/>
                  </a:lnTo>
                  <a:lnTo>
                    <a:pt x="4102608" y="0"/>
                  </a:lnTo>
                  <a:close/>
                </a:path>
                <a:path w="4434840" h="411479">
                  <a:moveTo>
                    <a:pt x="4038600" y="0"/>
                  </a:moveTo>
                  <a:lnTo>
                    <a:pt x="4008120" y="0"/>
                  </a:lnTo>
                  <a:lnTo>
                    <a:pt x="4008120" y="30480"/>
                  </a:lnTo>
                  <a:lnTo>
                    <a:pt x="4038600" y="30480"/>
                  </a:lnTo>
                  <a:lnTo>
                    <a:pt x="4038600" y="0"/>
                  </a:lnTo>
                  <a:close/>
                </a:path>
                <a:path w="4434840" h="411479">
                  <a:moveTo>
                    <a:pt x="3974592" y="0"/>
                  </a:moveTo>
                  <a:lnTo>
                    <a:pt x="3944112" y="0"/>
                  </a:lnTo>
                  <a:lnTo>
                    <a:pt x="3944112" y="30480"/>
                  </a:lnTo>
                  <a:lnTo>
                    <a:pt x="3974592" y="30480"/>
                  </a:lnTo>
                  <a:lnTo>
                    <a:pt x="3974592" y="0"/>
                  </a:lnTo>
                  <a:close/>
                </a:path>
                <a:path w="4434840" h="411479">
                  <a:moveTo>
                    <a:pt x="3910584" y="0"/>
                  </a:moveTo>
                  <a:lnTo>
                    <a:pt x="3880104" y="0"/>
                  </a:lnTo>
                  <a:lnTo>
                    <a:pt x="3880104" y="30480"/>
                  </a:lnTo>
                  <a:lnTo>
                    <a:pt x="3910584" y="30480"/>
                  </a:lnTo>
                  <a:lnTo>
                    <a:pt x="3910584" y="0"/>
                  </a:lnTo>
                  <a:close/>
                </a:path>
                <a:path w="4434840" h="411479">
                  <a:moveTo>
                    <a:pt x="3846576" y="0"/>
                  </a:moveTo>
                  <a:lnTo>
                    <a:pt x="3816096" y="0"/>
                  </a:lnTo>
                  <a:lnTo>
                    <a:pt x="3816096" y="30480"/>
                  </a:lnTo>
                  <a:lnTo>
                    <a:pt x="3846576" y="30480"/>
                  </a:lnTo>
                  <a:lnTo>
                    <a:pt x="3846576" y="0"/>
                  </a:lnTo>
                  <a:close/>
                </a:path>
                <a:path w="4434840" h="411479">
                  <a:moveTo>
                    <a:pt x="3785616" y="0"/>
                  </a:moveTo>
                  <a:lnTo>
                    <a:pt x="3752088" y="0"/>
                  </a:lnTo>
                  <a:lnTo>
                    <a:pt x="3752088" y="30480"/>
                  </a:lnTo>
                  <a:lnTo>
                    <a:pt x="3785616" y="30480"/>
                  </a:lnTo>
                  <a:lnTo>
                    <a:pt x="3785616" y="0"/>
                  </a:lnTo>
                  <a:close/>
                </a:path>
                <a:path w="4434840" h="411479">
                  <a:moveTo>
                    <a:pt x="3721608" y="0"/>
                  </a:moveTo>
                  <a:lnTo>
                    <a:pt x="3688080" y="0"/>
                  </a:lnTo>
                  <a:lnTo>
                    <a:pt x="3688080" y="30480"/>
                  </a:lnTo>
                  <a:lnTo>
                    <a:pt x="3721608" y="30480"/>
                  </a:lnTo>
                  <a:lnTo>
                    <a:pt x="3721608" y="0"/>
                  </a:lnTo>
                  <a:close/>
                </a:path>
                <a:path w="4434840" h="411479">
                  <a:moveTo>
                    <a:pt x="3657600" y="0"/>
                  </a:moveTo>
                  <a:lnTo>
                    <a:pt x="3627120" y="0"/>
                  </a:lnTo>
                  <a:lnTo>
                    <a:pt x="3627120" y="30480"/>
                  </a:lnTo>
                  <a:lnTo>
                    <a:pt x="3657600" y="30480"/>
                  </a:lnTo>
                  <a:lnTo>
                    <a:pt x="3657600" y="0"/>
                  </a:lnTo>
                  <a:close/>
                </a:path>
                <a:path w="4434840" h="411479">
                  <a:moveTo>
                    <a:pt x="3593592" y="0"/>
                  </a:moveTo>
                  <a:lnTo>
                    <a:pt x="3563112" y="0"/>
                  </a:lnTo>
                  <a:lnTo>
                    <a:pt x="3563112" y="30480"/>
                  </a:lnTo>
                  <a:lnTo>
                    <a:pt x="3593592" y="30480"/>
                  </a:lnTo>
                  <a:lnTo>
                    <a:pt x="3593592" y="0"/>
                  </a:lnTo>
                  <a:close/>
                </a:path>
                <a:path w="4434840" h="411479">
                  <a:moveTo>
                    <a:pt x="3529584" y="0"/>
                  </a:moveTo>
                  <a:lnTo>
                    <a:pt x="3499104" y="0"/>
                  </a:lnTo>
                  <a:lnTo>
                    <a:pt x="3499104" y="30480"/>
                  </a:lnTo>
                  <a:lnTo>
                    <a:pt x="3529584" y="30480"/>
                  </a:lnTo>
                  <a:lnTo>
                    <a:pt x="3529584" y="0"/>
                  </a:lnTo>
                  <a:close/>
                </a:path>
                <a:path w="4434840" h="411479">
                  <a:moveTo>
                    <a:pt x="3465576" y="0"/>
                  </a:moveTo>
                  <a:lnTo>
                    <a:pt x="3435096" y="0"/>
                  </a:lnTo>
                  <a:lnTo>
                    <a:pt x="3435096" y="30480"/>
                  </a:lnTo>
                  <a:lnTo>
                    <a:pt x="3465576" y="30480"/>
                  </a:lnTo>
                  <a:lnTo>
                    <a:pt x="3465576" y="0"/>
                  </a:lnTo>
                  <a:close/>
                </a:path>
                <a:path w="4434840" h="411479">
                  <a:moveTo>
                    <a:pt x="3404616" y="0"/>
                  </a:moveTo>
                  <a:lnTo>
                    <a:pt x="3371088" y="0"/>
                  </a:lnTo>
                  <a:lnTo>
                    <a:pt x="3371088" y="30480"/>
                  </a:lnTo>
                  <a:lnTo>
                    <a:pt x="3404616" y="30480"/>
                  </a:lnTo>
                  <a:lnTo>
                    <a:pt x="3404616" y="0"/>
                  </a:lnTo>
                  <a:close/>
                </a:path>
                <a:path w="4434840" h="411479">
                  <a:moveTo>
                    <a:pt x="3340608" y="0"/>
                  </a:moveTo>
                  <a:lnTo>
                    <a:pt x="3307080" y="0"/>
                  </a:lnTo>
                  <a:lnTo>
                    <a:pt x="3307080" y="30480"/>
                  </a:lnTo>
                  <a:lnTo>
                    <a:pt x="3340608" y="30480"/>
                  </a:lnTo>
                  <a:lnTo>
                    <a:pt x="3340608" y="0"/>
                  </a:lnTo>
                  <a:close/>
                </a:path>
                <a:path w="4434840" h="411479">
                  <a:moveTo>
                    <a:pt x="3276600" y="0"/>
                  </a:moveTo>
                  <a:lnTo>
                    <a:pt x="3246120" y="0"/>
                  </a:lnTo>
                  <a:lnTo>
                    <a:pt x="3246120" y="30480"/>
                  </a:lnTo>
                  <a:lnTo>
                    <a:pt x="3276600" y="30480"/>
                  </a:lnTo>
                  <a:lnTo>
                    <a:pt x="3276600" y="0"/>
                  </a:lnTo>
                  <a:close/>
                </a:path>
                <a:path w="4434840" h="411479">
                  <a:moveTo>
                    <a:pt x="3212592" y="0"/>
                  </a:moveTo>
                  <a:lnTo>
                    <a:pt x="3182111" y="0"/>
                  </a:lnTo>
                  <a:lnTo>
                    <a:pt x="3182111" y="30480"/>
                  </a:lnTo>
                  <a:lnTo>
                    <a:pt x="3212592" y="30480"/>
                  </a:lnTo>
                  <a:lnTo>
                    <a:pt x="3212592" y="0"/>
                  </a:lnTo>
                  <a:close/>
                </a:path>
                <a:path w="4434840" h="411479">
                  <a:moveTo>
                    <a:pt x="3148584" y="0"/>
                  </a:moveTo>
                  <a:lnTo>
                    <a:pt x="3118104" y="0"/>
                  </a:lnTo>
                  <a:lnTo>
                    <a:pt x="3118104" y="30480"/>
                  </a:lnTo>
                  <a:lnTo>
                    <a:pt x="3148584" y="30480"/>
                  </a:lnTo>
                  <a:lnTo>
                    <a:pt x="3148584" y="0"/>
                  </a:lnTo>
                  <a:close/>
                </a:path>
                <a:path w="4434840" h="411479">
                  <a:moveTo>
                    <a:pt x="3084575" y="0"/>
                  </a:moveTo>
                  <a:lnTo>
                    <a:pt x="3054096" y="0"/>
                  </a:lnTo>
                  <a:lnTo>
                    <a:pt x="3054096" y="30480"/>
                  </a:lnTo>
                  <a:lnTo>
                    <a:pt x="3084575" y="30480"/>
                  </a:lnTo>
                  <a:lnTo>
                    <a:pt x="3084575" y="0"/>
                  </a:lnTo>
                  <a:close/>
                </a:path>
                <a:path w="4434840" h="411479">
                  <a:moveTo>
                    <a:pt x="3023616" y="0"/>
                  </a:moveTo>
                  <a:lnTo>
                    <a:pt x="2990087" y="0"/>
                  </a:lnTo>
                  <a:lnTo>
                    <a:pt x="2990087" y="30480"/>
                  </a:lnTo>
                  <a:lnTo>
                    <a:pt x="3023616" y="30480"/>
                  </a:lnTo>
                  <a:lnTo>
                    <a:pt x="3023616" y="0"/>
                  </a:lnTo>
                  <a:close/>
                </a:path>
                <a:path w="4434840" h="411479">
                  <a:moveTo>
                    <a:pt x="2959608" y="0"/>
                  </a:moveTo>
                  <a:lnTo>
                    <a:pt x="2926080" y="0"/>
                  </a:lnTo>
                  <a:lnTo>
                    <a:pt x="2926080" y="30480"/>
                  </a:lnTo>
                  <a:lnTo>
                    <a:pt x="2959608" y="30480"/>
                  </a:lnTo>
                  <a:lnTo>
                    <a:pt x="2959608" y="0"/>
                  </a:lnTo>
                  <a:close/>
                </a:path>
                <a:path w="4434840" h="411479">
                  <a:moveTo>
                    <a:pt x="2895599" y="0"/>
                  </a:moveTo>
                  <a:lnTo>
                    <a:pt x="2865120" y="0"/>
                  </a:lnTo>
                  <a:lnTo>
                    <a:pt x="2865120" y="30480"/>
                  </a:lnTo>
                  <a:lnTo>
                    <a:pt x="2895599" y="30480"/>
                  </a:lnTo>
                  <a:lnTo>
                    <a:pt x="2895599" y="0"/>
                  </a:lnTo>
                  <a:close/>
                </a:path>
                <a:path w="4434840" h="411479">
                  <a:moveTo>
                    <a:pt x="2831592" y="0"/>
                  </a:moveTo>
                  <a:lnTo>
                    <a:pt x="2801111" y="0"/>
                  </a:lnTo>
                  <a:lnTo>
                    <a:pt x="2801111" y="30480"/>
                  </a:lnTo>
                  <a:lnTo>
                    <a:pt x="2831592" y="30480"/>
                  </a:lnTo>
                  <a:lnTo>
                    <a:pt x="2831592" y="0"/>
                  </a:lnTo>
                  <a:close/>
                </a:path>
                <a:path w="4434840" h="411479">
                  <a:moveTo>
                    <a:pt x="2767584" y="0"/>
                  </a:moveTo>
                  <a:lnTo>
                    <a:pt x="2737104" y="0"/>
                  </a:lnTo>
                  <a:lnTo>
                    <a:pt x="2737104" y="30480"/>
                  </a:lnTo>
                  <a:lnTo>
                    <a:pt x="2767584" y="30480"/>
                  </a:lnTo>
                  <a:lnTo>
                    <a:pt x="2767584" y="0"/>
                  </a:lnTo>
                  <a:close/>
                </a:path>
                <a:path w="4434840" h="411479">
                  <a:moveTo>
                    <a:pt x="2703575" y="0"/>
                  </a:moveTo>
                  <a:lnTo>
                    <a:pt x="2673096" y="0"/>
                  </a:lnTo>
                  <a:lnTo>
                    <a:pt x="2673096" y="30480"/>
                  </a:lnTo>
                  <a:lnTo>
                    <a:pt x="2703575" y="30480"/>
                  </a:lnTo>
                  <a:lnTo>
                    <a:pt x="2703575" y="0"/>
                  </a:lnTo>
                  <a:close/>
                </a:path>
                <a:path w="4434840" h="411479">
                  <a:moveTo>
                    <a:pt x="2642616" y="0"/>
                  </a:moveTo>
                  <a:lnTo>
                    <a:pt x="2609087" y="0"/>
                  </a:lnTo>
                  <a:lnTo>
                    <a:pt x="2609087" y="30480"/>
                  </a:lnTo>
                  <a:lnTo>
                    <a:pt x="2642616" y="30480"/>
                  </a:lnTo>
                  <a:lnTo>
                    <a:pt x="2642616" y="0"/>
                  </a:lnTo>
                  <a:close/>
                </a:path>
                <a:path w="4434840" h="411479">
                  <a:moveTo>
                    <a:pt x="2578608" y="0"/>
                  </a:moveTo>
                  <a:lnTo>
                    <a:pt x="2545080" y="0"/>
                  </a:lnTo>
                  <a:lnTo>
                    <a:pt x="2545080" y="30480"/>
                  </a:lnTo>
                  <a:lnTo>
                    <a:pt x="2578608" y="30480"/>
                  </a:lnTo>
                  <a:lnTo>
                    <a:pt x="2578608" y="0"/>
                  </a:lnTo>
                  <a:close/>
                </a:path>
                <a:path w="4434840" h="411479">
                  <a:moveTo>
                    <a:pt x="2514599" y="0"/>
                  </a:moveTo>
                  <a:lnTo>
                    <a:pt x="2484120" y="0"/>
                  </a:lnTo>
                  <a:lnTo>
                    <a:pt x="2484120" y="30480"/>
                  </a:lnTo>
                  <a:lnTo>
                    <a:pt x="2514599" y="30480"/>
                  </a:lnTo>
                  <a:lnTo>
                    <a:pt x="2514599" y="0"/>
                  </a:lnTo>
                  <a:close/>
                </a:path>
                <a:path w="4434840" h="411479">
                  <a:moveTo>
                    <a:pt x="2450591" y="0"/>
                  </a:moveTo>
                  <a:lnTo>
                    <a:pt x="2420112" y="0"/>
                  </a:lnTo>
                  <a:lnTo>
                    <a:pt x="2420112" y="30480"/>
                  </a:lnTo>
                  <a:lnTo>
                    <a:pt x="2450591" y="30480"/>
                  </a:lnTo>
                  <a:lnTo>
                    <a:pt x="2450591" y="0"/>
                  </a:lnTo>
                  <a:close/>
                </a:path>
                <a:path w="4434840" h="411479">
                  <a:moveTo>
                    <a:pt x="2386584" y="0"/>
                  </a:moveTo>
                  <a:lnTo>
                    <a:pt x="2356104" y="0"/>
                  </a:lnTo>
                  <a:lnTo>
                    <a:pt x="2356104" y="30480"/>
                  </a:lnTo>
                  <a:lnTo>
                    <a:pt x="2386584" y="30480"/>
                  </a:lnTo>
                  <a:lnTo>
                    <a:pt x="2386584" y="0"/>
                  </a:lnTo>
                  <a:close/>
                </a:path>
                <a:path w="4434840" h="411479">
                  <a:moveTo>
                    <a:pt x="2322576" y="0"/>
                  </a:moveTo>
                  <a:lnTo>
                    <a:pt x="2292096" y="0"/>
                  </a:lnTo>
                  <a:lnTo>
                    <a:pt x="2292096" y="30480"/>
                  </a:lnTo>
                  <a:lnTo>
                    <a:pt x="2322576" y="30480"/>
                  </a:lnTo>
                  <a:lnTo>
                    <a:pt x="2322576" y="0"/>
                  </a:lnTo>
                  <a:close/>
                </a:path>
                <a:path w="4434840" h="411479">
                  <a:moveTo>
                    <a:pt x="2261616" y="0"/>
                  </a:moveTo>
                  <a:lnTo>
                    <a:pt x="2228088" y="0"/>
                  </a:lnTo>
                  <a:lnTo>
                    <a:pt x="2228088" y="30480"/>
                  </a:lnTo>
                  <a:lnTo>
                    <a:pt x="2261616" y="30480"/>
                  </a:lnTo>
                  <a:lnTo>
                    <a:pt x="2261616" y="0"/>
                  </a:lnTo>
                  <a:close/>
                </a:path>
                <a:path w="4434840" h="411479">
                  <a:moveTo>
                    <a:pt x="2197608" y="0"/>
                  </a:moveTo>
                  <a:lnTo>
                    <a:pt x="2164080" y="0"/>
                  </a:lnTo>
                  <a:lnTo>
                    <a:pt x="2164080" y="30480"/>
                  </a:lnTo>
                  <a:lnTo>
                    <a:pt x="2197608" y="30480"/>
                  </a:lnTo>
                  <a:lnTo>
                    <a:pt x="2197608" y="0"/>
                  </a:lnTo>
                  <a:close/>
                </a:path>
                <a:path w="4434840" h="411479">
                  <a:moveTo>
                    <a:pt x="2133600" y="0"/>
                  </a:moveTo>
                  <a:lnTo>
                    <a:pt x="2103120" y="0"/>
                  </a:lnTo>
                  <a:lnTo>
                    <a:pt x="2103120" y="30480"/>
                  </a:lnTo>
                  <a:lnTo>
                    <a:pt x="2133600" y="30480"/>
                  </a:lnTo>
                  <a:lnTo>
                    <a:pt x="2133600" y="0"/>
                  </a:lnTo>
                  <a:close/>
                </a:path>
                <a:path w="4434840" h="411479">
                  <a:moveTo>
                    <a:pt x="2069591" y="0"/>
                  </a:moveTo>
                  <a:lnTo>
                    <a:pt x="2039112" y="0"/>
                  </a:lnTo>
                  <a:lnTo>
                    <a:pt x="2039112" y="30480"/>
                  </a:lnTo>
                  <a:lnTo>
                    <a:pt x="2069591" y="30480"/>
                  </a:lnTo>
                  <a:lnTo>
                    <a:pt x="2069591" y="0"/>
                  </a:lnTo>
                  <a:close/>
                </a:path>
                <a:path w="4434840" h="411479">
                  <a:moveTo>
                    <a:pt x="2005583" y="0"/>
                  </a:moveTo>
                  <a:lnTo>
                    <a:pt x="1975103" y="0"/>
                  </a:lnTo>
                  <a:lnTo>
                    <a:pt x="1975103" y="30480"/>
                  </a:lnTo>
                  <a:lnTo>
                    <a:pt x="2005583" y="30480"/>
                  </a:lnTo>
                  <a:lnTo>
                    <a:pt x="2005583" y="0"/>
                  </a:lnTo>
                  <a:close/>
                </a:path>
                <a:path w="4434840" h="411479">
                  <a:moveTo>
                    <a:pt x="1941576" y="0"/>
                  </a:moveTo>
                  <a:lnTo>
                    <a:pt x="1911095" y="0"/>
                  </a:lnTo>
                  <a:lnTo>
                    <a:pt x="1911095" y="30480"/>
                  </a:lnTo>
                  <a:lnTo>
                    <a:pt x="1941576" y="30480"/>
                  </a:lnTo>
                  <a:lnTo>
                    <a:pt x="1941576" y="0"/>
                  </a:lnTo>
                  <a:close/>
                </a:path>
                <a:path w="4434840" h="411479">
                  <a:moveTo>
                    <a:pt x="1880615" y="0"/>
                  </a:moveTo>
                  <a:lnTo>
                    <a:pt x="1847088" y="0"/>
                  </a:lnTo>
                  <a:lnTo>
                    <a:pt x="1847088" y="30480"/>
                  </a:lnTo>
                  <a:lnTo>
                    <a:pt x="1880615" y="30480"/>
                  </a:lnTo>
                  <a:lnTo>
                    <a:pt x="1880615" y="0"/>
                  </a:lnTo>
                  <a:close/>
                </a:path>
                <a:path w="4434840" h="411479">
                  <a:moveTo>
                    <a:pt x="1816608" y="0"/>
                  </a:moveTo>
                  <a:lnTo>
                    <a:pt x="1783080" y="0"/>
                  </a:lnTo>
                  <a:lnTo>
                    <a:pt x="1783080" y="30480"/>
                  </a:lnTo>
                  <a:lnTo>
                    <a:pt x="1816608" y="30480"/>
                  </a:lnTo>
                  <a:lnTo>
                    <a:pt x="1816608" y="0"/>
                  </a:lnTo>
                  <a:close/>
                </a:path>
                <a:path w="4434840" h="411479">
                  <a:moveTo>
                    <a:pt x="1752600" y="0"/>
                  </a:moveTo>
                  <a:lnTo>
                    <a:pt x="1722120" y="0"/>
                  </a:lnTo>
                  <a:lnTo>
                    <a:pt x="1722120" y="30480"/>
                  </a:lnTo>
                  <a:lnTo>
                    <a:pt x="1752600" y="30480"/>
                  </a:lnTo>
                  <a:lnTo>
                    <a:pt x="1752600" y="0"/>
                  </a:lnTo>
                  <a:close/>
                </a:path>
                <a:path w="4434840" h="411479">
                  <a:moveTo>
                    <a:pt x="1688591" y="0"/>
                  </a:moveTo>
                  <a:lnTo>
                    <a:pt x="1658112" y="0"/>
                  </a:lnTo>
                  <a:lnTo>
                    <a:pt x="1658112" y="30480"/>
                  </a:lnTo>
                  <a:lnTo>
                    <a:pt x="1688591" y="30480"/>
                  </a:lnTo>
                  <a:lnTo>
                    <a:pt x="1688591" y="0"/>
                  </a:lnTo>
                  <a:close/>
                </a:path>
                <a:path w="4434840" h="411479">
                  <a:moveTo>
                    <a:pt x="1624583" y="0"/>
                  </a:moveTo>
                  <a:lnTo>
                    <a:pt x="1594103" y="0"/>
                  </a:lnTo>
                  <a:lnTo>
                    <a:pt x="1594103" y="30480"/>
                  </a:lnTo>
                  <a:lnTo>
                    <a:pt x="1624583" y="30480"/>
                  </a:lnTo>
                  <a:lnTo>
                    <a:pt x="1624583" y="0"/>
                  </a:lnTo>
                  <a:close/>
                </a:path>
                <a:path w="4434840" h="411479">
                  <a:moveTo>
                    <a:pt x="1560576" y="0"/>
                  </a:moveTo>
                  <a:lnTo>
                    <a:pt x="1530095" y="0"/>
                  </a:lnTo>
                  <a:lnTo>
                    <a:pt x="1530095" y="30480"/>
                  </a:lnTo>
                  <a:lnTo>
                    <a:pt x="1560576" y="30480"/>
                  </a:lnTo>
                  <a:lnTo>
                    <a:pt x="1560576" y="0"/>
                  </a:lnTo>
                  <a:close/>
                </a:path>
                <a:path w="4434840" h="411479">
                  <a:moveTo>
                    <a:pt x="1499615" y="0"/>
                  </a:moveTo>
                  <a:lnTo>
                    <a:pt x="1466088" y="0"/>
                  </a:lnTo>
                  <a:lnTo>
                    <a:pt x="1466088" y="30480"/>
                  </a:lnTo>
                  <a:lnTo>
                    <a:pt x="1499615" y="30480"/>
                  </a:lnTo>
                  <a:lnTo>
                    <a:pt x="1499615" y="0"/>
                  </a:lnTo>
                  <a:close/>
                </a:path>
                <a:path w="4434840" h="411479">
                  <a:moveTo>
                    <a:pt x="1435608" y="0"/>
                  </a:moveTo>
                  <a:lnTo>
                    <a:pt x="1402080" y="0"/>
                  </a:lnTo>
                  <a:lnTo>
                    <a:pt x="1402080" y="30480"/>
                  </a:lnTo>
                  <a:lnTo>
                    <a:pt x="1435608" y="30480"/>
                  </a:lnTo>
                  <a:lnTo>
                    <a:pt x="1435608" y="0"/>
                  </a:lnTo>
                  <a:close/>
                </a:path>
                <a:path w="4434840" h="411479">
                  <a:moveTo>
                    <a:pt x="1371600" y="0"/>
                  </a:moveTo>
                  <a:lnTo>
                    <a:pt x="1341120" y="0"/>
                  </a:lnTo>
                  <a:lnTo>
                    <a:pt x="1341120" y="30480"/>
                  </a:lnTo>
                  <a:lnTo>
                    <a:pt x="1371600" y="30480"/>
                  </a:lnTo>
                  <a:lnTo>
                    <a:pt x="1371600" y="0"/>
                  </a:lnTo>
                  <a:close/>
                </a:path>
                <a:path w="4434840" h="411479">
                  <a:moveTo>
                    <a:pt x="1307591" y="0"/>
                  </a:moveTo>
                  <a:lnTo>
                    <a:pt x="1277112" y="0"/>
                  </a:lnTo>
                  <a:lnTo>
                    <a:pt x="1277112" y="30480"/>
                  </a:lnTo>
                  <a:lnTo>
                    <a:pt x="1307591" y="30480"/>
                  </a:lnTo>
                  <a:lnTo>
                    <a:pt x="1307591" y="0"/>
                  </a:lnTo>
                  <a:close/>
                </a:path>
                <a:path w="4434840" h="411479">
                  <a:moveTo>
                    <a:pt x="1243583" y="0"/>
                  </a:moveTo>
                  <a:lnTo>
                    <a:pt x="1213103" y="0"/>
                  </a:lnTo>
                  <a:lnTo>
                    <a:pt x="1213103" y="30480"/>
                  </a:lnTo>
                  <a:lnTo>
                    <a:pt x="1243583" y="30480"/>
                  </a:lnTo>
                  <a:lnTo>
                    <a:pt x="1243583" y="0"/>
                  </a:lnTo>
                  <a:close/>
                </a:path>
                <a:path w="4434840" h="411479">
                  <a:moveTo>
                    <a:pt x="1179576" y="0"/>
                  </a:moveTo>
                  <a:lnTo>
                    <a:pt x="1149095" y="0"/>
                  </a:lnTo>
                  <a:lnTo>
                    <a:pt x="1149095" y="30480"/>
                  </a:lnTo>
                  <a:lnTo>
                    <a:pt x="1179576" y="30480"/>
                  </a:lnTo>
                  <a:lnTo>
                    <a:pt x="1179576" y="0"/>
                  </a:lnTo>
                  <a:close/>
                </a:path>
                <a:path w="4434840" h="411479">
                  <a:moveTo>
                    <a:pt x="1118615" y="0"/>
                  </a:moveTo>
                  <a:lnTo>
                    <a:pt x="1085088" y="0"/>
                  </a:lnTo>
                  <a:lnTo>
                    <a:pt x="1085088" y="30480"/>
                  </a:lnTo>
                  <a:lnTo>
                    <a:pt x="1118615" y="30480"/>
                  </a:lnTo>
                  <a:lnTo>
                    <a:pt x="1118615" y="0"/>
                  </a:lnTo>
                  <a:close/>
                </a:path>
                <a:path w="4434840" h="411479">
                  <a:moveTo>
                    <a:pt x="1054608" y="0"/>
                  </a:moveTo>
                  <a:lnTo>
                    <a:pt x="1021080" y="0"/>
                  </a:lnTo>
                  <a:lnTo>
                    <a:pt x="1021080" y="30480"/>
                  </a:lnTo>
                  <a:lnTo>
                    <a:pt x="1054608" y="30480"/>
                  </a:lnTo>
                  <a:lnTo>
                    <a:pt x="1054608" y="0"/>
                  </a:lnTo>
                  <a:close/>
                </a:path>
                <a:path w="4434840" h="411479">
                  <a:moveTo>
                    <a:pt x="990600" y="0"/>
                  </a:moveTo>
                  <a:lnTo>
                    <a:pt x="960119" y="0"/>
                  </a:lnTo>
                  <a:lnTo>
                    <a:pt x="960119" y="30480"/>
                  </a:lnTo>
                  <a:lnTo>
                    <a:pt x="990600" y="30480"/>
                  </a:lnTo>
                  <a:lnTo>
                    <a:pt x="990600" y="0"/>
                  </a:lnTo>
                  <a:close/>
                </a:path>
                <a:path w="4434840" h="411479">
                  <a:moveTo>
                    <a:pt x="926591" y="0"/>
                  </a:moveTo>
                  <a:lnTo>
                    <a:pt x="896112" y="0"/>
                  </a:lnTo>
                  <a:lnTo>
                    <a:pt x="896112" y="30480"/>
                  </a:lnTo>
                  <a:lnTo>
                    <a:pt x="926591" y="30480"/>
                  </a:lnTo>
                  <a:lnTo>
                    <a:pt x="926591" y="0"/>
                  </a:lnTo>
                  <a:close/>
                </a:path>
                <a:path w="4434840" h="411479">
                  <a:moveTo>
                    <a:pt x="862583" y="0"/>
                  </a:moveTo>
                  <a:lnTo>
                    <a:pt x="832104" y="0"/>
                  </a:lnTo>
                  <a:lnTo>
                    <a:pt x="832104" y="30480"/>
                  </a:lnTo>
                  <a:lnTo>
                    <a:pt x="862583" y="30480"/>
                  </a:lnTo>
                  <a:lnTo>
                    <a:pt x="862583" y="0"/>
                  </a:lnTo>
                  <a:close/>
                </a:path>
                <a:path w="4434840" h="411479">
                  <a:moveTo>
                    <a:pt x="798576" y="0"/>
                  </a:moveTo>
                  <a:lnTo>
                    <a:pt x="768096" y="0"/>
                  </a:lnTo>
                  <a:lnTo>
                    <a:pt x="768096" y="30480"/>
                  </a:lnTo>
                  <a:lnTo>
                    <a:pt x="798576" y="30480"/>
                  </a:lnTo>
                  <a:lnTo>
                    <a:pt x="798576" y="0"/>
                  </a:lnTo>
                  <a:close/>
                </a:path>
                <a:path w="4434840" h="411479">
                  <a:moveTo>
                    <a:pt x="737616" y="0"/>
                  </a:moveTo>
                  <a:lnTo>
                    <a:pt x="704088" y="0"/>
                  </a:lnTo>
                  <a:lnTo>
                    <a:pt x="704088" y="30480"/>
                  </a:lnTo>
                  <a:lnTo>
                    <a:pt x="737616" y="30480"/>
                  </a:lnTo>
                  <a:lnTo>
                    <a:pt x="737616" y="0"/>
                  </a:lnTo>
                  <a:close/>
                </a:path>
                <a:path w="4434840" h="411479">
                  <a:moveTo>
                    <a:pt x="673608" y="0"/>
                  </a:moveTo>
                  <a:lnTo>
                    <a:pt x="640080" y="0"/>
                  </a:lnTo>
                  <a:lnTo>
                    <a:pt x="640080" y="30480"/>
                  </a:lnTo>
                  <a:lnTo>
                    <a:pt x="673608" y="30480"/>
                  </a:lnTo>
                  <a:lnTo>
                    <a:pt x="673608" y="0"/>
                  </a:lnTo>
                  <a:close/>
                </a:path>
                <a:path w="4434840" h="411479">
                  <a:moveTo>
                    <a:pt x="609599" y="0"/>
                  </a:moveTo>
                  <a:lnTo>
                    <a:pt x="579120" y="0"/>
                  </a:lnTo>
                  <a:lnTo>
                    <a:pt x="579120" y="30480"/>
                  </a:lnTo>
                  <a:lnTo>
                    <a:pt x="609599" y="30480"/>
                  </a:lnTo>
                  <a:lnTo>
                    <a:pt x="609599" y="0"/>
                  </a:lnTo>
                  <a:close/>
                </a:path>
                <a:path w="4434840" h="411479">
                  <a:moveTo>
                    <a:pt x="545592" y="0"/>
                  </a:moveTo>
                  <a:lnTo>
                    <a:pt x="515111" y="0"/>
                  </a:lnTo>
                  <a:lnTo>
                    <a:pt x="515111" y="30480"/>
                  </a:lnTo>
                  <a:lnTo>
                    <a:pt x="545592" y="30480"/>
                  </a:lnTo>
                  <a:lnTo>
                    <a:pt x="545592" y="0"/>
                  </a:lnTo>
                  <a:close/>
                </a:path>
                <a:path w="4434840" h="411479">
                  <a:moveTo>
                    <a:pt x="481583" y="0"/>
                  </a:moveTo>
                  <a:lnTo>
                    <a:pt x="451104" y="0"/>
                  </a:lnTo>
                  <a:lnTo>
                    <a:pt x="451104" y="30480"/>
                  </a:lnTo>
                  <a:lnTo>
                    <a:pt x="481583" y="30480"/>
                  </a:lnTo>
                  <a:lnTo>
                    <a:pt x="481583" y="0"/>
                  </a:lnTo>
                  <a:close/>
                </a:path>
                <a:path w="4434840" h="411479">
                  <a:moveTo>
                    <a:pt x="417576" y="0"/>
                  </a:moveTo>
                  <a:lnTo>
                    <a:pt x="387095" y="0"/>
                  </a:lnTo>
                  <a:lnTo>
                    <a:pt x="387095" y="30480"/>
                  </a:lnTo>
                  <a:lnTo>
                    <a:pt x="417576" y="30480"/>
                  </a:lnTo>
                  <a:lnTo>
                    <a:pt x="417576" y="0"/>
                  </a:lnTo>
                  <a:close/>
                </a:path>
                <a:path w="4434840" h="411479">
                  <a:moveTo>
                    <a:pt x="356616" y="0"/>
                  </a:moveTo>
                  <a:lnTo>
                    <a:pt x="323088" y="0"/>
                  </a:lnTo>
                  <a:lnTo>
                    <a:pt x="323088" y="30480"/>
                  </a:lnTo>
                  <a:lnTo>
                    <a:pt x="356616" y="30480"/>
                  </a:lnTo>
                  <a:lnTo>
                    <a:pt x="356616" y="0"/>
                  </a:lnTo>
                  <a:close/>
                </a:path>
                <a:path w="4434840" h="411479">
                  <a:moveTo>
                    <a:pt x="292608" y="0"/>
                  </a:moveTo>
                  <a:lnTo>
                    <a:pt x="259079" y="0"/>
                  </a:lnTo>
                  <a:lnTo>
                    <a:pt x="259079" y="30480"/>
                  </a:lnTo>
                  <a:lnTo>
                    <a:pt x="292608" y="30480"/>
                  </a:lnTo>
                  <a:lnTo>
                    <a:pt x="292608" y="0"/>
                  </a:lnTo>
                  <a:close/>
                </a:path>
                <a:path w="4434840" h="411479">
                  <a:moveTo>
                    <a:pt x="228599" y="0"/>
                  </a:moveTo>
                  <a:lnTo>
                    <a:pt x="198120" y="0"/>
                  </a:lnTo>
                  <a:lnTo>
                    <a:pt x="198120" y="30480"/>
                  </a:lnTo>
                  <a:lnTo>
                    <a:pt x="228599" y="30480"/>
                  </a:lnTo>
                  <a:lnTo>
                    <a:pt x="228599" y="0"/>
                  </a:lnTo>
                  <a:close/>
                </a:path>
                <a:path w="4434840" h="411479">
                  <a:moveTo>
                    <a:pt x="164592" y="0"/>
                  </a:moveTo>
                  <a:lnTo>
                    <a:pt x="134111" y="0"/>
                  </a:lnTo>
                  <a:lnTo>
                    <a:pt x="134111" y="30480"/>
                  </a:lnTo>
                  <a:lnTo>
                    <a:pt x="164592" y="30480"/>
                  </a:lnTo>
                  <a:lnTo>
                    <a:pt x="164592" y="0"/>
                  </a:lnTo>
                  <a:close/>
                </a:path>
                <a:path w="4434840" h="411479">
                  <a:moveTo>
                    <a:pt x="100583" y="0"/>
                  </a:moveTo>
                  <a:lnTo>
                    <a:pt x="70104" y="0"/>
                  </a:lnTo>
                  <a:lnTo>
                    <a:pt x="70104" y="30480"/>
                  </a:lnTo>
                  <a:lnTo>
                    <a:pt x="100583" y="30480"/>
                  </a:lnTo>
                  <a:lnTo>
                    <a:pt x="100583" y="0"/>
                  </a:lnTo>
                  <a:close/>
                </a:path>
                <a:path w="4434840" h="411479">
                  <a:moveTo>
                    <a:pt x="36576" y="0"/>
                  </a:moveTo>
                  <a:lnTo>
                    <a:pt x="6095" y="0"/>
                  </a:lnTo>
                  <a:lnTo>
                    <a:pt x="6095" y="30480"/>
                  </a:lnTo>
                  <a:lnTo>
                    <a:pt x="36576" y="30480"/>
                  </a:lnTo>
                  <a:lnTo>
                    <a:pt x="36576" y="0"/>
                  </a:lnTo>
                  <a:close/>
                </a:path>
                <a:path w="4434840" h="411479">
                  <a:moveTo>
                    <a:pt x="15239" y="39624"/>
                  </a:moveTo>
                  <a:lnTo>
                    <a:pt x="0" y="39624"/>
                  </a:lnTo>
                  <a:lnTo>
                    <a:pt x="0" y="73152"/>
                  </a:lnTo>
                  <a:lnTo>
                    <a:pt x="15239" y="73152"/>
                  </a:lnTo>
                  <a:lnTo>
                    <a:pt x="15239" y="39624"/>
                  </a:lnTo>
                  <a:close/>
                </a:path>
                <a:path w="4434840" h="411479">
                  <a:moveTo>
                    <a:pt x="15239" y="103632"/>
                  </a:moveTo>
                  <a:lnTo>
                    <a:pt x="0" y="103632"/>
                  </a:lnTo>
                  <a:lnTo>
                    <a:pt x="0" y="137160"/>
                  </a:lnTo>
                  <a:lnTo>
                    <a:pt x="15239" y="137160"/>
                  </a:lnTo>
                  <a:lnTo>
                    <a:pt x="15239" y="103632"/>
                  </a:lnTo>
                  <a:close/>
                </a:path>
                <a:path w="4434840" h="411479">
                  <a:moveTo>
                    <a:pt x="15239" y="167640"/>
                  </a:moveTo>
                  <a:lnTo>
                    <a:pt x="0" y="167640"/>
                  </a:lnTo>
                  <a:lnTo>
                    <a:pt x="0" y="198120"/>
                  </a:lnTo>
                  <a:lnTo>
                    <a:pt x="15239" y="198120"/>
                  </a:lnTo>
                  <a:lnTo>
                    <a:pt x="15239" y="167640"/>
                  </a:lnTo>
                  <a:close/>
                </a:path>
                <a:path w="4434840" h="411479">
                  <a:moveTo>
                    <a:pt x="15239" y="231648"/>
                  </a:moveTo>
                  <a:lnTo>
                    <a:pt x="0" y="231648"/>
                  </a:lnTo>
                  <a:lnTo>
                    <a:pt x="0" y="262128"/>
                  </a:lnTo>
                  <a:lnTo>
                    <a:pt x="15239" y="262128"/>
                  </a:lnTo>
                  <a:lnTo>
                    <a:pt x="15239" y="231648"/>
                  </a:lnTo>
                  <a:close/>
                </a:path>
                <a:path w="4434840" h="411479">
                  <a:moveTo>
                    <a:pt x="15239" y="295656"/>
                  </a:moveTo>
                  <a:lnTo>
                    <a:pt x="0" y="295656"/>
                  </a:lnTo>
                  <a:lnTo>
                    <a:pt x="0" y="326136"/>
                  </a:lnTo>
                  <a:lnTo>
                    <a:pt x="15239" y="326136"/>
                  </a:lnTo>
                  <a:lnTo>
                    <a:pt x="15239" y="295656"/>
                  </a:lnTo>
                  <a:close/>
                </a:path>
                <a:path w="4434840" h="411479">
                  <a:moveTo>
                    <a:pt x="15239" y="356616"/>
                  </a:moveTo>
                  <a:lnTo>
                    <a:pt x="0" y="356616"/>
                  </a:lnTo>
                  <a:lnTo>
                    <a:pt x="0" y="390144"/>
                  </a:lnTo>
                  <a:lnTo>
                    <a:pt x="15239" y="390144"/>
                  </a:lnTo>
                  <a:lnTo>
                    <a:pt x="15239" y="356616"/>
                  </a:lnTo>
                  <a:close/>
                </a:path>
                <a:path w="4434840" h="411479">
                  <a:moveTo>
                    <a:pt x="57911" y="381000"/>
                  </a:moveTo>
                  <a:lnTo>
                    <a:pt x="24384" y="381000"/>
                  </a:lnTo>
                  <a:lnTo>
                    <a:pt x="24384" y="411480"/>
                  </a:lnTo>
                  <a:lnTo>
                    <a:pt x="57911" y="411480"/>
                  </a:lnTo>
                  <a:lnTo>
                    <a:pt x="57911" y="381000"/>
                  </a:lnTo>
                  <a:close/>
                </a:path>
                <a:path w="4434840" h="411479">
                  <a:moveTo>
                    <a:pt x="121920" y="381000"/>
                  </a:moveTo>
                  <a:lnTo>
                    <a:pt x="88392" y="381000"/>
                  </a:lnTo>
                  <a:lnTo>
                    <a:pt x="88392" y="411480"/>
                  </a:lnTo>
                  <a:lnTo>
                    <a:pt x="121920" y="411480"/>
                  </a:lnTo>
                  <a:lnTo>
                    <a:pt x="121920" y="381000"/>
                  </a:lnTo>
                  <a:close/>
                </a:path>
                <a:path w="4434840" h="411479">
                  <a:moveTo>
                    <a:pt x="182879" y="381000"/>
                  </a:moveTo>
                  <a:lnTo>
                    <a:pt x="152399" y="381000"/>
                  </a:lnTo>
                  <a:lnTo>
                    <a:pt x="152399" y="411480"/>
                  </a:lnTo>
                  <a:lnTo>
                    <a:pt x="182879" y="411480"/>
                  </a:lnTo>
                  <a:lnTo>
                    <a:pt x="182879" y="381000"/>
                  </a:lnTo>
                  <a:close/>
                </a:path>
                <a:path w="4434840" h="411479">
                  <a:moveTo>
                    <a:pt x="246888" y="381000"/>
                  </a:moveTo>
                  <a:lnTo>
                    <a:pt x="216408" y="381000"/>
                  </a:lnTo>
                  <a:lnTo>
                    <a:pt x="216408" y="411480"/>
                  </a:lnTo>
                  <a:lnTo>
                    <a:pt x="246888" y="411480"/>
                  </a:lnTo>
                  <a:lnTo>
                    <a:pt x="246888" y="381000"/>
                  </a:lnTo>
                  <a:close/>
                </a:path>
                <a:path w="4434840" h="411479">
                  <a:moveTo>
                    <a:pt x="310895" y="381000"/>
                  </a:moveTo>
                  <a:lnTo>
                    <a:pt x="280416" y="381000"/>
                  </a:lnTo>
                  <a:lnTo>
                    <a:pt x="280416" y="411480"/>
                  </a:lnTo>
                  <a:lnTo>
                    <a:pt x="310895" y="411480"/>
                  </a:lnTo>
                  <a:lnTo>
                    <a:pt x="310895" y="381000"/>
                  </a:lnTo>
                  <a:close/>
                </a:path>
                <a:path w="4434840" h="411479">
                  <a:moveTo>
                    <a:pt x="374904" y="381000"/>
                  </a:moveTo>
                  <a:lnTo>
                    <a:pt x="341376" y="381000"/>
                  </a:lnTo>
                  <a:lnTo>
                    <a:pt x="341376" y="411480"/>
                  </a:lnTo>
                  <a:lnTo>
                    <a:pt x="374904" y="411480"/>
                  </a:lnTo>
                  <a:lnTo>
                    <a:pt x="374904" y="381000"/>
                  </a:lnTo>
                  <a:close/>
                </a:path>
                <a:path w="4434840" h="411479">
                  <a:moveTo>
                    <a:pt x="438911" y="381000"/>
                  </a:moveTo>
                  <a:lnTo>
                    <a:pt x="405383" y="381000"/>
                  </a:lnTo>
                  <a:lnTo>
                    <a:pt x="405383" y="411480"/>
                  </a:lnTo>
                  <a:lnTo>
                    <a:pt x="438911" y="411480"/>
                  </a:lnTo>
                  <a:lnTo>
                    <a:pt x="438911" y="381000"/>
                  </a:lnTo>
                  <a:close/>
                </a:path>
                <a:path w="4434840" h="411479">
                  <a:moveTo>
                    <a:pt x="502920" y="381000"/>
                  </a:moveTo>
                  <a:lnTo>
                    <a:pt x="469392" y="381000"/>
                  </a:lnTo>
                  <a:lnTo>
                    <a:pt x="469392" y="411480"/>
                  </a:lnTo>
                  <a:lnTo>
                    <a:pt x="502920" y="411480"/>
                  </a:lnTo>
                  <a:lnTo>
                    <a:pt x="502920" y="381000"/>
                  </a:lnTo>
                  <a:close/>
                </a:path>
                <a:path w="4434840" h="411479">
                  <a:moveTo>
                    <a:pt x="563880" y="381000"/>
                  </a:moveTo>
                  <a:lnTo>
                    <a:pt x="533399" y="381000"/>
                  </a:lnTo>
                  <a:lnTo>
                    <a:pt x="533399" y="411480"/>
                  </a:lnTo>
                  <a:lnTo>
                    <a:pt x="563880" y="411480"/>
                  </a:lnTo>
                  <a:lnTo>
                    <a:pt x="563880" y="381000"/>
                  </a:lnTo>
                  <a:close/>
                </a:path>
                <a:path w="4434840" h="411479">
                  <a:moveTo>
                    <a:pt x="627888" y="381000"/>
                  </a:moveTo>
                  <a:lnTo>
                    <a:pt x="597408" y="381000"/>
                  </a:lnTo>
                  <a:lnTo>
                    <a:pt x="597408" y="411480"/>
                  </a:lnTo>
                  <a:lnTo>
                    <a:pt x="627888" y="411480"/>
                  </a:lnTo>
                  <a:lnTo>
                    <a:pt x="627888" y="381000"/>
                  </a:lnTo>
                  <a:close/>
                </a:path>
                <a:path w="4434840" h="411479">
                  <a:moveTo>
                    <a:pt x="691896" y="381000"/>
                  </a:moveTo>
                  <a:lnTo>
                    <a:pt x="661416" y="381000"/>
                  </a:lnTo>
                  <a:lnTo>
                    <a:pt x="661416" y="411480"/>
                  </a:lnTo>
                  <a:lnTo>
                    <a:pt x="691896" y="411480"/>
                  </a:lnTo>
                  <a:lnTo>
                    <a:pt x="691896" y="381000"/>
                  </a:lnTo>
                  <a:close/>
                </a:path>
                <a:path w="4434840" h="411479">
                  <a:moveTo>
                    <a:pt x="755904" y="381000"/>
                  </a:moveTo>
                  <a:lnTo>
                    <a:pt x="722376" y="381000"/>
                  </a:lnTo>
                  <a:lnTo>
                    <a:pt x="722376" y="411480"/>
                  </a:lnTo>
                  <a:lnTo>
                    <a:pt x="755904" y="411480"/>
                  </a:lnTo>
                  <a:lnTo>
                    <a:pt x="755904" y="381000"/>
                  </a:lnTo>
                  <a:close/>
                </a:path>
                <a:path w="4434840" h="411479">
                  <a:moveTo>
                    <a:pt x="819912" y="381000"/>
                  </a:moveTo>
                  <a:lnTo>
                    <a:pt x="786383" y="381000"/>
                  </a:lnTo>
                  <a:lnTo>
                    <a:pt x="786383" y="411480"/>
                  </a:lnTo>
                  <a:lnTo>
                    <a:pt x="819912" y="411480"/>
                  </a:lnTo>
                  <a:lnTo>
                    <a:pt x="819912" y="381000"/>
                  </a:lnTo>
                  <a:close/>
                </a:path>
                <a:path w="4434840" h="411479">
                  <a:moveTo>
                    <a:pt x="883919" y="381000"/>
                  </a:moveTo>
                  <a:lnTo>
                    <a:pt x="850392" y="381000"/>
                  </a:lnTo>
                  <a:lnTo>
                    <a:pt x="850392" y="411480"/>
                  </a:lnTo>
                  <a:lnTo>
                    <a:pt x="883919" y="411480"/>
                  </a:lnTo>
                  <a:lnTo>
                    <a:pt x="883919" y="381000"/>
                  </a:lnTo>
                  <a:close/>
                </a:path>
                <a:path w="4434840" h="411479">
                  <a:moveTo>
                    <a:pt x="944880" y="381000"/>
                  </a:moveTo>
                  <a:lnTo>
                    <a:pt x="914400" y="381000"/>
                  </a:lnTo>
                  <a:lnTo>
                    <a:pt x="914400" y="411480"/>
                  </a:lnTo>
                  <a:lnTo>
                    <a:pt x="944880" y="411480"/>
                  </a:lnTo>
                  <a:lnTo>
                    <a:pt x="944880" y="381000"/>
                  </a:lnTo>
                  <a:close/>
                </a:path>
                <a:path w="4434840" h="411479">
                  <a:moveTo>
                    <a:pt x="1008888" y="381000"/>
                  </a:moveTo>
                  <a:lnTo>
                    <a:pt x="978407" y="381000"/>
                  </a:lnTo>
                  <a:lnTo>
                    <a:pt x="978407" y="411480"/>
                  </a:lnTo>
                  <a:lnTo>
                    <a:pt x="1008888" y="411480"/>
                  </a:lnTo>
                  <a:lnTo>
                    <a:pt x="1008888" y="381000"/>
                  </a:lnTo>
                  <a:close/>
                </a:path>
                <a:path w="4434840" h="411479">
                  <a:moveTo>
                    <a:pt x="1072895" y="381000"/>
                  </a:moveTo>
                  <a:lnTo>
                    <a:pt x="1042415" y="381000"/>
                  </a:lnTo>
                  <a:lnTo>
                    <a:pt x="1042415" y="411480"/>
                  </a:lnTo>
                  <a:lnTo>
                    <a:pt x="1072895" y="411480"/>
                  </a:lnTo>
                  <a:lnTo>
                    <a:pt x="1072895" y="381000"/>
                  </a:lnTo>
                  <a:close/>
                </a:path>
                <a:path w="4434840" h="411479">
                  <a:moveTo>
                    <a:pt x="1136903" y="381000"/>
                  </a:moveTo>
                  <a:lnTo>
                    <a:pt x="1103376" y="381000"/>
                  </a:lnTo>
                  <a:lnTo>
                    <a:pt x="1103376" y="411480"/>
                  </a:lnTo>
                  <a:lnTo>
                    <a:pt x="1136903" y="411480"/>
                  </a:lnTo>
                  <a:lnTo>
                    <a:pt x="1136903" y="381000"/>
                  </a:lnTo>
                  <a:close/>
                </a:path>
                <a:path w="4434840" h="411479">
                  <a:moveTo>
                    <a:pt x="1200912" y="381000"/>
                  </a:moveTo>
                  <a:lnTo>
                    <a:pt x="1167383" y="381000"/>
                  </a:lnTo>
                  <a:lnTo>
                    <a:pt x="1167383" y="411480"/>
                  </a:lnTo>
                  <a:lnTo>
                    <a:pt x="1200912" y="411480"/>
                  </a:lnTo>
                  <a:lnTo>
                    <a:pt x="1200912" y="381000"/>
                  </a:lnTo>
                  <a:close/>
                </a:path>
                <a:path w="4434840" h="411479">
                  <a:moveTo>
                    <a:pt x="1264920" y="381000"/>
                  </a:moveTo>
                  <a:lnTo>
                    <a:pt x="1231391" y="381000"/>
                  </a:lnTo>
                  <a:lnTo>
                    <a:pt x="1231391" y="411480"/>
                  </a:lnTo>
                  <a:lnTo>
                    <a:pt x="1264920" y="411480"/>
                  </a:lnTo>
                  <a:lnTo>
                    <a:pt x="1264920" y="381000"/>
                  </a:lnTo>
                  <a:close/>
                </a:path>
                <a:path w="4434840" h="411479">
                  <a:moveTo>
                    <a:pt x="1325880" y="381000"/>
                  </a:moveTo>
                  <a:lnTo>
                    <a:pt x="1295400" y="381000"/>
                  </a:lnTo>
                  <a:lnTo>
                    <a:pt x="1295400" y="411480"/>
                  </a:lnTo>
                  <a:lnTo>
                    <a:pt x="1325880" y="411480"/>
                  </a:lnTo>
                  <a:lnTo>
                    <a:pt x="1325880" y="381000"/>
                  </a:lnTo>
                  <a:close/>
                </a:path>
                <a:path w="4434840" h="411479">
                  <a:moveTo>
                    <a:pt x="1389888" y="381000"/>
                  </a:moveTo>
                  <a:lnTo>
                    <a:pt x="1359408" y="381000"/>
                  </a:lnTo>
                  <a:lnTo>
                    <a:pt x="1359408" y="411480"/>
                  </a:lnTo>
                  <a:lnTo>
                    <a:pt x="1389888" y="411480"/>
                  </a:lnTo>
                  <a:lnTo>
                    <a:pt x="1389888" y="381000"/>
                  </a:lnTo>
                  <a:close/>
                </a:path>
                <a:path w="4434840" h="411479">
                  <a:moveTo>
                    <a:pt x="1453895" y="381000"/>
                  </a:moveTo>
                  <a:lnTo>
                    <a:pt x="1423415" y="381000"/>
                  </a:lnTo>
                  <a:lnTo>
                    <a:pt x="1423415" y="411480"/>
                  </a:lnTo>
                  <a:lnTo>
                    <a:pt x="1453895" y="411480"/>
                  </a:lnTo>
                  <a:lnTo>
                    <a:pt x="1453895" y="381000"/>
                  </a:lnTo>
                  <a:close/>
                </a:path>
                <a:path w="4434840" h="411479">
                  <a:moveTo>
                    <a:pt x="1517903" y="381000"/>
                  </a:moveTo>
                  <a:lnTo>
                    <a:pt x="1484376" y="381000"/>
                  </a:lnTo>
                  <a:lnTo>
                    <a:pt x="1484376" y="411480"/>
                  </a:lnTo>
                  <a:lnTo>
                    <a:pt x="1517903" y="411480"/>
                  </a:lnTo>
                  <a:lnTo>
                    <a:pt x="1517903" y="381000"/>
                  </a:lnTo>
                  <a:close/>
                </a:path>
                <a:path w="4434840" h="411479">
                  <a:moveTo>
                    <a:pt x="1581912" y="381000"/>
                  </a:moveTo>
                  <a:lnTo>
                    <a:pt x="1548383" y="381000"/>
                  </a:lnTo>
                  <a:lnTo>
                    <a:pt x="1548383" y="411480"/>
                  </a:lnTo>
                  <a:lnTo>
                    <a:pt x="1581912" y="411480"/>
                  </a:lnTo>
                  <a:lnTo>
                    <a:pt x="1581912" y="381000"/>
                  </a:lnTo>
                  <a:close/>
                </a:path>
                <a:path w="4434840" h="411479">
                  <a:moveTo>
                    <a:pt x="1645920" y="381000"/>
                  </a:moveTo>
                  <a:lnTo>
                    <a:pt x="1612391" y="381000"/>
                  </a:lnTo>
                  <a:lnTo>
                    <a:pt x="1612391" y="411480"/>
                  </a:lnTo>
                  <a:lnTo>
                    <a:pt x="1645920" y="411480"/>
                  </a:lnTo>
                  <a:lnTo>
                    <a:pt x="1645920" y="381000"/>
                  </a:lnTo>
                  <a:close/>
                </a:path>
                <a:path w="4434840" h="411479">
                  <a:moveTo>
                    <a:pt x="1706880" y="381000"/>
                  </a:moveTo>
                  <a:lnTo>
                    <a:pt x="1676400" y="381000"/>
                  </a:lnTo>
                  <a:lnTo>
                    <a:pt x="1676400" y="411480"/>
                  </a:lnTo>
                  <a:lnTo>
                    <a:pt x="1706880" y="411480"/>
                  </a:lnTo>
                  <a:lnTo>
                    <a:pt x="1706880" y="381000"/>
                  </a:lnTo>
                  <a:close/>
                </a:path>
                <a:path w="4434840" h="411479">
                  <a:moveTo>
                    <a:pt x="1770888" y="381000"/>
                  </a:moveTo>
                  <a:lnTo>
                    <a:pt x="1740408" y="381000"/>
                  </a:lnTo>
                  <a:lnTo>
                    <a:pt x="1740408" y="411480"/>
                  </a:lnTo>
                  <a:lnTo>
                    <a:pt x="1770888" y="411480"/>
                  </a:lnTo>
                  <a:lnTo>
                    <a:pt x="1770888" y="381000"/>
                  </a:lnTo>
                  <a:close/>
                </a:path>
                <a:path w="4434840" h="411479">
                  <a:moveTo>
                    <a:pt x="1834895" y="381000"/>
                  </a:moveTo>
                  <a:lnTo>
                    <a:pt x="1804415" y="381000"/>
                  </a:lnTo>
                  <a:lnTo>
                    <a:pt x="1804415" y="411480"/>
                  </a:lnTo>
                  <a:lnTo>
                    <a:pt x="1834895" y="411480"/>
                  </a:lnTo>
                  <a:lnTo>
                    <a:pt x="1834895" y="381000"/>
                  </a:lnTo>
                  <a:close/>
                </a:path>
                <a:path w="4434840" h="411479">
                  <a:moveTo>
                    <a:pt x="1898903" y="381000"/>
                  </a:moveTo>
                  <a:lnTo>
                    <a:pt x="1865376" y="381000"/>
                  </a:lnTo>
                  <a:lnTo>
                    <a:pt x="1865376" y="411480"/>
                  </a:lnTo>
                  <a:lnTo>
                    <a:pt x="1898903" y="411480"/>
                  </a:lnTo>
                  <a:lnTo>
                    <a:pt x="1898903" y="381000"/>
                  </a:lnTo>
                  <a:close/>
                </a:path>
                <a:path w="4434840" h="411479">
                  <a:moveTo>
                    <a:pt x="1962912" y="381000"/>
                  </a:moveTo>
                  <a:lnTo>
                    <a:pt x="1929383" y="381000"/>
                  </a:lnTo>
                  <a:lnTo>
                    <a:pt x="1929383" y="411480"/>
                  </a:lnTo>
                  <a:lnTo>
                    <a:pt x="1962912" y="411480"/>
                  </a:lnTo>
                  <a:lnTo>
                    <a:pt x="1962912" y="381000"/>
                  </a:lnTo>
                  <a:close/>
                </a:path>
                <a:path w="4434840" h="411479">
                  <a:moveTo>
                    <a:pt x="2026920" y="381000"/>
                  </a:moveTo>
                  <a:lnTo>
                    <a:pt x="1993391" y="381000"/>
                  </a:lnTo>
                  <a:lnTo>
                    <a:pt x="1993391" y="411480"/>
                  </a:lnTo>
                  <a:lnTo>
                    <a:pt x="2026920" y="411480"/>
                  </a:lnTo>
                  <a:lnTo>
                    <a:pt x="2026920" y="381000"/>
                  </a:lnTo>
                  <a:close/>
                </a:path>
                <a:path w="4434840" h="411479">
                  <a:moveTo>
                    <a:pt x="2087880" y="381000"/>
                  </a:moveTo>
                  <a:lnTo>
                    <a:pt x="2057400" y="381000"/>
                  </a:lnTo>
                  <a:lnTo>
                    <a:pt x="2057400" y="411480"/>
                  </a:lnTo>
                  <a:lnTo>
                    <a:pt x="2087880" y="411480"/>
                  </a:lnTo>
                  <a:lnTo>
                    <a:pt x="2087880" y="381000"/>
                  </a:lnTo>
                  <a:close/>
                </a:path>
                <a:path w="4434840" h="411479">
                  <a:moveTo>
                    <a:pt x="2151888" y="381000"/>
                  </a:moveTo>
                  <a:lnTo>
                    <a:pt x="2121408" y="381000"/>
                  </a:lnTo>
                  <a:lnTo>
                    <a:pt x="2121408" y="411480"/>
                  </a:lnTo>
                  <a:lnTo>
                    <a:pt x="2151888" y="411480"/>
                  </a:lnTo>
                  <a:lnTo>
                    <a:pt x="2151888" y="381000"/>
                  </a:lnTo>
                  <a:close/>
                </a:path>
                <a:path w="4434840" h="411479">
                  <a:moveTo>
                    <a:pt x="2215896" y="381000"/>
                  </a:moveTo>
                  <a:lnTo>
                    <a:pt x="2185416" y="381000"/>
                  </a:lnTo>
                  <a:lnTo>
                    <a:pt x="2185416" y="411480"/>
                  </a:lnTo>
                  <a:lnTo>
                    <a:pt x="2215896" y="411480"/>
                  </a:lnTo>
                  <a:lnTo>
                    <a:pt x="2215896" y="381000"/>
                  </a:lnTo>
                  <a:close/>
                </a:path>
                <a:path w="4434840" h="411479">
                  <a:moveTo>
                    <a:pt x="2279904" y="381000"/>
                  </a:moveTo>
                  <a:lnTo>
                    <a:pt x="2246376" y="381000"/>
                  </a:lnTo>
                  <a:lnTo>
                    <a:pt x="2246376" y="411480"/>
                  </a:lnTo>
                  <a:lnTo>
                    <a:pt x="2279904" y="411480"/>
                  </a:lnTo>
                  <a:lnTo>
                    <a:pt x="2279904" y="381000"/>
                  </a:lnTo>
                  <a:close/>
                </a:path>
                <a:path w="4434840" h="411479">
                  <a:moveTo>
                    <a:pt x="2343912" y="381000"/>
                  </a:moveTo>
                  <a:lnTo>
                    <a:pt x="2310384" y="381000"/>
                  </a:lnTo>
                  <a:lnTo>
                    <a:pt x="2310384" y="411480"/>
                  </a:lnTo>
                  <a:lnTo>
                    <a:pt x="2343912" y="411480"/>
                  </a:lnTo>
                  <a:lnTo>
                    <a:pt x="2343912" y="381000"/>
                  </a:lnTo>
                  <a:close/>
                </a:path>
                <a:path w="4434840" h="411479">
                  <a:moveTo>
                    <a:pt x="2407920" y="381000"/>
                  </a:moveTo>
                  <a:lnTo>
                    <a:pt x="2374391" y="381000"/>
                  </a:lnTo>
                  <a:lnTo>
                    <a:pt x="2374391" y="411480"/>
                  </a:lnTo>
                  <a:lnTo>
                    <a:pt x="2407920" y="411480"/>
                  </a:lnTo>
                  <a:lnTo>
                    <a:pt x="2407920" y="381000"/>
                  </a:lnTo>
                  <a:close/>
                </a:path>
                <a:path w="4434840" h="411479">
                  <a:moveTo>
                    <a:pt x="2468880" y="381000"/>
                  </a:moveTo>
                  <a:lnTo>
                    <a:pt x="2438400" y="381000"/>
                  </a:lnTo>
                  <a:lnTo>
                    <a:pt x="2438400" y="411480"/>
                  </a:lnTo>
                  <a:lnTo>
                    <a:pt x="2468880" y="411480"/>
                  </a:lnTo>
                  <a:lnTo>
                    <a:pt x="2468880" y="381000"/>
                  </a:lnTo>
                  <a:close/>
                </a:path>
                <a:path w="4434840" h="411479">
                  <a:moveTo>
                    <a:pt x="2532887" y="381000"/>
                  </a:moveTo>
                  <a:lnTo>
                    <a:pt x="2502408" y="381000"/>
                  </a:lnTo>
                  <a:lnTo>
                    <a:pt x="2502408" y="411480"/>
                  </a:lnTo>
                  <a:lnTo>
                    <a:pt x="2532887" y="411480"/>
                  </a:lnTo>
                  <a:lnTo>
                    <a:pt x="2532887" y="381000"/>
                  </a:lnTo>
                  <a:close/>
                </a:path>
                <a:path w="4434840" h="411479">
                  <a:moveTo>
                    <a:pt x="2596896" y="381000"/>
                  </a:moveTo>
                  <a:lnTo>
                    <a:pt x="2566416" y="381000"/>
                  </a:lnTo>
                  <a:lnTo>
                    <a:pt x="2566416" y="411480"/>
                  </a:lnTo>
                  <a:lnTo>
                    <a:pt x="2596896" y="411480"/>
                  </a:lnTo>
                  <a:lnTo>
                    <a:pt x="2596896" y="381000"/>
                  </a:lnTo>
                  <a:close/>
                </a:path>
                <a:path w="4434840" h="411479">
                  <a:moveTo>
                    <a:pt x="2660904" y="381000"/>
                  </a:moveTo>
                  <a:lnTo>
                    <a:pt x="2627375" y="381000"/>
                  </a:lnTo>
                  <a:lnTo>
                    <a:pt x="2627375" y="411480"/>
                  </a:lnTo>
                  <a:lnTo>
                    <a:pt x="2660904" y="411480"/>
                  </a:lnTo>
                  <a:lnTo>
                    <a:pt x="2660904" y="381000"/>
                  </a:lnTo>
                  <a:close/>
                </a:path>
                <a:path w="4434840" h="411479">
                  <a:moveTo>
                    <a:pt x="2724911" y="381000"/>
                  </a:moveTo>
                  <a:lnTo>
                    <a:pt x="2691384" y="381000"/>
                  </a:lnTo>
                  <a:lnTo>
                    <a:pt x="2691384" y="411480"/>
                  </a:lnTo>
                  <a:lnTo>
                    <a:pt x="2724911" y="411480"/>
                  </a:lnTo>
                  <a:lnTo>
                    <a:pt x="2724911" y="381000"/>
                  </a:lnTo>
                  <a:close/>
                </a:path>
                <a:path w="4434840" h="411479">
                  <a:moveTo>
                    <a:pt x="2788920" y="381000"/>
                  </a:moveTo>
                  <a:lnTo>
                    <a:pt x="2755392" y="381000"/>
                  </a:lnTo>
                  <a:lnTo>
                    <a:pt x="2755392" y="411480"/>
                  </a:lnTo>
                  <a:lnTo>
                    <a:pt x="2788920" y="411480"/>
                  </a:lnTo>
                  <a:lnTo>
                    <a:pt x="2788920" y="381000"/>
                  </a:lnTo>
                  <a:close/>
                </a:path>
                <a:path w="4434840" h="411479">
                  <a:moveTo>
                    <a:pt x="2849880" y="381000"/>
                  </a:moveTo>
                  <a:lnTo>
                    <a:pt x="2819399" y="381000"/>
                  </a:lnTo>
                  <a:lnTo>
                    <a:pt x="2819399" y="411480"/>
                  </a:lnTo>
                  <a:lnTo>
                    <a:pt x="2849880" y="411480"/>
                  </a:lnTo>
                  <a:lnTo>
                    <a:pt x="2849880" y="381000"/>
                  </a:lnTo>
                  <a:close/>
                </a:path>
                <a:path w="4434840" h="411479">
                  <a:moveTo>
                    <a:pt x="2913887" y="381000"/>
                  </a:moveTo>
                  <a:lnTo>
                    <a:pt x="2883408" y="381000"/>
                  </a:lnTo>
                  <a:lnTo>
                    <a:pt x="2883408" y="411480"/>
                  </a:lnTo>
                  <a:lnTo>
                    <a:pt x="2913887" y="411480"/>
                  </a:lnTo>
                  <a:lnTo>
                    <a:pt x="2913887" y="381000"/>
                  </a:lnTo>
                  <a:close/>
                </a:path>
                <a:path w="4434840" h="411479">
                  <a:moveTo>
                    <a:pt x="2977896" y="381000"/>
                  </a:moveTo>
                  <a:lnTo>
                    <a:pt x="2947416" y="381000"/>
                  </a:lnTo>
                  <a:lnTo>
                    <a:pt x="2947416" y="411480"/>
                  </a:lnTo>
                  <a:lnTo>
                    <a:pt x="2977896" y="411480"/>
                  </a:lnTo>
                  <a:lnTo>
                    <a:pt x="2977896" y="381000"/>
                  </a:lnTo>
                  <a:close/>
                </a:path>
                <a:path w="4434840" h="411479">
                  <a:moveTo>
                    <a:pt x="3041904" y="381000"/>
                  </a:moveTo>
                  <a:lnTo>
                    <a:pt x="3008375" y="381000"/>
                  </a:lnTo>
                  <a:lnTo>
                    <a:pt x="3008375" y="411480"/>
                  </a:lnTo>
                  <a:lnTo>
                    <a:pt x="3041904" y="411480"/>
                  </a:lnTo>
                  <a:lnTo>
                    <a:pt x="3041904" y="381000"/>
                  </a:lnTo>
                  <a:close/>
                </a:path>
                <a:path w="4434840" h="411479">
                  <a:moveTo>
                    <a:pt x="3105911" y="381000"/>
                  </a:moveTo>
                  <a:lnTo>
                    <a:pt x="3072384" y="381000"/>
                  </a:lnTo>
                  <a:lnTo>
                    <a:pt x="3072384" y="411480"/>
                  </a:lnTo>
                  <a:lnTo>
                    <a:pt x="3105911" y="411480"/>
                  </a:lnTo>
                  <a:lnTo>
                    <a:pt x="3105911" y="381000"/>
                  </a:lnTo>
                  <a:close/>
                </a:path>
                <a:path w="4434840" h="411479">
                  <a:moveTo>
                    <a:pt x="3169920" y="381000"/>
                  </a:moveTo>
                  <a:lnTo>
                    <a:pt x="3136392" y="381000"/>
                  </a:lnTo>
                  <a:lnTo>
                    <a:pt x="3136392" y="411480"/>
                  </a:lnTo>
                  <a:lnTo>
                    <a:pt x="3169920" y="411480"/>
                  </a:lnTo>
                  <a:lnTo>
                    <a:pt x="3169920" y="381000"/>
                  </a:lnTo>
                  <a:close/>
                </a:path>
                <a:path w="4434840" h="411479">
                  <a:moveTo>
                    <a:pt x="3230880" y="381000"/>
                  </a:moveTo>
                  <a:lnTo>
                    <a:pt x="3200399" y="381000"/>
                  </a:lnTo>
                  <a:lnTo>
                    <a:pt x="3200399" y="411480"/>
                  </a:lnTo>
                  <a:lnTo>
                    <a:pt x="3230880" y="411480"/>
                  </a:lnTo>
                  <a:lnTo>
                    <a:pt x="3230880" y="381000"/>
                  </a:lnTo>
                  <a:close/>
                </a:path>
                <a:path w="4434840" h="411479">
                  <a:moveTo>
                    <a:pt x="3294888" y="381000"/>
                  </a:moveTo>
                  <a:lnTo>
                    <a:pt x="3264408" y="381000"/>
                  </a:lnTo>
                  <a:lnTo>
                    <a:pt x="3264408" y="411480"/>
                  </a:lnTo>
                  <a:lnTo>
                    <a:pt x="3294888" y="411480"/>
                  </a:lnTo>
                  <a:lnTo>
                    <a:pt x="3294888" y="381000"/>
                  </a:lnTo>
                  <a:close/>
                </a:path>
                <a:path w="4434840" h="411479">
                  <a:moveTo>
                    <a:pt x="3358896" y="381000"/>
                  </a:moveTo>
                  <a:lnTo>
                    <a:pt x="3328416" y="381000"/>
                  </a:lnTo>
                  <a:lnTo>
                    <a:pt x="3328416" y="411480"/>
                  </a:lnTo>
                  <a:lnTo>
                    <a:pt x="3358896" y="411480"/>
                  </a:lnTo>
                  <a:lnTo>
                    <a:pt x="3358896" y="381000"/>
                  </a:lnTo>
                  <a:close/>
                </a:path>
                <a:path w="4434840" h="411479">
                  <a:moveTo>
                    <a:pt x="3422904" y="381000"/>
                  </a:moveTo>
                  <a:lnTo>
                    <a:pt x="3389376" y="381000"/>
                  </a:lnTo>
                  <a:lnTo>
                    <a:pt x="3389376" y="411480"/>
                  </a:lnTo>
                  <a:lnTo>
                    <a:pt x="3422904" y="411480"/>
                  </a:lnTo>
                  <a:lnTo>
                    <a:pt x="3422904" y="381000"/>
                  </a:lnTo>
                  <a:close/>
                </a:path>
                <a:path w="4434840" h="411479">
                  <a:moveTo>
                    <a:pt x="3486912" y="381000"/>
                  </a:moveTo>
                  <a:lnTo>
                    <a:pt x="3453384" y="381000"/>
                  </a:lnTo>
                  <a:lnTo>
                    <a:pt x="3453384" y="411480"/>
                  </a:lnTo>
                  <a:lnTo>
                    <a:pt x="3486912" y="411480"/>
                  </a:lnTo>
                  <a:lnTo>
                    <a:pt x="3486912" y="381000"/>
                  </a:lnTo>
                  <a:close/>
                </a:path>
                <a:path w="4434840" h="411479">
                  <a:moveTo>
                    <a:pt x="3550920" y="381000"/>
                  </a:moveTo>
                  <a:lnTo>
                    <a:pt x="3517392" y="381000"/>
                  </a:lnTo>
                  <a:lnTo>
                    <a:pt x="3517392" y="411480"/>
                  </a:lnTo>
                  <a:lnTo>
                    <a:pt x="3550920" y="411480"/>
                  </a:lnTo>
                  <a:lnTo>
                    <a:pt x="3550920" y="381000"/>
                  </a:lnTo>
                  <a:close/>
                </a:path>
                <a:path w="4434840" h="411479">
                  <a:moveTo>
                    <a:pt x="3611880" y="381000"/>
                  </a:moveTo>
                  <a:lnTo>
                    <a:pt x="3581400" y="381000"/>
                  </a:lnTo>
                  <a:lnTo>
                    <a:pt x="3581400" y="411480"/>
                  </a:lnTo>
                  <a:lnTo>
                    <a:pt x="3611880" y="411480"/>
                  </a:lnTo>
                  <a:lnTo>
                    <a:pt x="3611880" y="381000"/>
                  </a:lnTo>
                  <a:close/>
                </a:path>
                <a:path w="4434840" h="411479">
                  <a:moveTo>
                    <a:pt x="3675888" y="381000"/>
                  </a:moveTo>
                  <a:lnTo>
                    <a:pt x="3645408" y="381000"/>
                  </a:lnTo>
                  <a:lnTo>
                    <a:pt x="3645408" y="411480"/>
                  </a:lnTo>
                  <a:lnTo>
                    <a:pt x="3675888" y="411480"/>
                  </a:lnTo>
                  <a:lnTo>
                    <a:pt x="3675888" y="381000"/>
                  </a:lnTo>
                  <a:close/>
                </a:path>
                <a:path w="4434840" h="411479">
                  <a:moveTo>
                    <a:pt x="3739896" y="381000"/>
                  </a:moveTo>
                  <a:lnTo>
                    <a:pt x="3709416" y="381000"/>
                  </a:lnTo>
                  <a:lnTo>
                    <a:pt x="3709416" y="411480"/>
                  </a:lnTo>
                  <a:lnTo>
                    <a:pt x="3739896" y="411480"/>
                  </a:lnTo>
                  <a:lnTo>
                    <a:pt x="3739896" y="381000"/>
                  </a:lnTo>
                  <a:close/>
                </a:path>
                <a:path w="4434840" h="411479">
                  <a:moveTo>
                    <a:pt x="3803904" y="381000"/>
                  </a:moveTo>
                  <a:lnTo>
                    <a:pt x="3770376" y="381000"/>
                  </a:lnTo>
                  <a:lnTo>
                    <a:pt x="3770376" y="411480"/>
                  </a:lnTo>
                  <a:lnTo>
                    <a:pt x="3803904" y="411480"/>
                  </a:lnTo>
                  <a:lnTo>
                    <a:pt x="3803904" y="381000"/>
                  </a:lnTo>
                  <a:close/>
                </a:path>
                <a:path w="4434840" h="411479">
                  <a:moveTo>
                    <a:pt x="3867912" y="381000"/>
                  </a:moveTo>
                  <a:lnTo>
                    <a:pt x="3834384" y="381000"/>
                  </a:lnTo>
                  <a:lnTo>
                    <a:pt x="3834384" y="411480"/>
                  </a:lnTo>
                  <a:lnTo>
                    <a:pt x="3867912" y="411480"/>
                  </a:lnTo>
                  <a:lnTo>
                    <a:pt x="3867912" y="381000"/>
                  </a:lnTo>
                  <a:close/>
                </a:path>
                <a:path w="4434840" h="411479">
                  <a:moveTo>
                    <a:pt x="3931920" y="381000"/>
                  </a:moveTo>
                  <a:lnTo>
                    <a:pt x="3898392" y="381000"/>
                  </a:lnTo>
                  <a:lnTo>
                    <a:pt x="3898392" y="411480"/>
                  </a:lnTo>
                  <a:lnTo>
                    <a:pt x="3931920" y="411480"/>
                  </a:lnTo>
                  <a:lnTo>
                    <a:pt x="3931920" y="381000"/>
                  </a:lnTo>
                  <a:close/>
                </a:path>
                <a:path w="4434840" h="411479">
                  <a:moveTo>
                    <a:pt x="3992880" y="381000"/>
                  </a:moveTo>
                  <a:lnTo>
                    <a:pt x="3962400" y="381000"/>
                  </a:lnTo>
                  <a:lnTo>
                    <a:pt x="3962400" y="411480"/>
                  </a:lnTo>
                  <a:lnTo>
                    <a:pt x="3992880" y="411480"/>
                  </a:lnTo>
                  <a:lnTo>
                    <a:pt x="3992880" y="381000"/>
                  </a:lnTo>
                  <a:close/>
                </a:path>
                <a:path w="4434840" h="411479">
                  <a:moveTo>
                    <a:pt x="4056888" y="381000"/>
                  </a:moveTo>
                  <a:lnTo>
                    <a:pt x="4026408" y="381000"/>
                  </a:lnTo>
                  <a:lnTo>
                    <a:pt x="4026408" y="411480"/>
                  </a:lnTo>
                  <a:lnTo>
                    <a:pt x="4056888" y="411480"/>
                  </a:lnTo>
                  <a:lnTo>
                    <a:pt x="4056888" y="381000"/>
                  </a:lnTo>
                  <a:close/>
                </a:path>
                <a:path w="4434840" h="411479">
                  <a:moveTo>
                    <a:pt x="4120896" y="381000"/>
                  </a:moveTo>
                  <a:lnTo>
                    <a:pt x="4090416" y="381000"/>
                  </a:lnTo>
                  <a:lnTo>
                    <a:pt x="4090416" y="411480"/>
                  </a:lnTo>
                  <a:lnTo>
                    <a:pt x="4120896" y="411480"/>
                  </a:lnTo>
                  <a:lnTo>
                    <a:pt x="4120896" y="381000"/>
                  </a:lnTo>
                  <a:close/>
                </a:path>
                <a:path w="4434840" h="411479">
                  <a:moveTo>
                    <a:pt x="4184904" y="381000"/>
                  </a:moveTo>
                  <a:lnTo>
                    <a:pt x="4151376" y="381000"/>
                  </a:lnTo>
                  <a:lnTo>
                    <a:pt x="4151376" y="411480"/>
                  </a:lnTo>
                  <a:lnTo>
                    <a:pt x="4184904" y="411480"/>
                  </a:lnTo>
                  <a:lnTo>
                    <a:pt x="4184904" y="381000"/>
                  </a:lnTo>
                  <a:close/>
                </a:path>
                <a:path w="4434840" h="411479">
                  <a:moveTo>
                    <a:pt x="4248912" y="381000"/>
                  </a:moveTo>
                  <a:lnTo>
                    <a:pt x="4215384" y="381000"/>
                  </a:lnTo>
                  <a:lnTo>
                    <a:pt x="4215384" y="411480"/>
                  </a:lnTo>
                  <a:lnTo>
                    <a:pt x="4248912" y="411480"/>
                  </a:lnTo>
                  <a:lnTo>
                    <a:pt x="4248912" y="381000"/>
                  </a:lnTo>
                  <a:close/>
                </a:path>
                <a:path w="4434840" h="411479">
                  <a:moveTo>
                    <a:pt x="4312920" y="381000"/>
                  </a:moveTo>
                  <a:lnTo>
                    <a:pt x="4279392" y="381000"/>
                  </a:lnTo>
                  <a:lnTo>
                    <a:pt x="4279392" y="411480"/>
                  </a:lnTo>
                  <a:lnTo>
                    <a:pt x="4312920" y="411480"/>
                  </a:lnTo>
                  <a:lnTo>
                    <a:pt x="4312920" y="381000"/>
                  </a:lnTo>
                  <a:close/>
                </a:path>
                <a:path w="4434840" h="411479">
                  <a:moveTo>
                    <a:pt x="4373880" y="381000"/>
                  </a:moveTo>
                  <a:lnTo>
                    <a:pt x="4343400" y="381000"/>
                  </a:lnTo>
                  <a:lnTo>
                    <a:pt x="4343400" y="411480"/>
                  </a:lnTo>
                  <a:lnTo>
                    <a:pt x="4373880" y="411480"/>
                  </a:lnTo>
                  <a:lnTo>
                    <a:pt x="4373880" y="381000"/>
                  </a:lnTo>
                  <a:close/>
                </a:path>
                <a:path w="4434840" h="411479">
                  <a:moveTo>
                    <a:pt x="4434840" y="381000"/>
                  </a:moveTo>
                  <a:lnTo>
                    <a:pt x="4419600" y="381000"/>
                  </a:lnTo>
                  <a:lnTo>
                    <a:pt x="4407408" y="393192"/>
                  </a:lnTo>
                  <a:lnTo>
                    <a:pt x="4407408" y="411480"/>
                  </a:lnTo>
                  <a:lnTo>
                    <a:pt x="4434840" y="411480"/>
                  </a:lnTo>
                  <a:lnTo>
                    <a:pt x="4434840" y="381000"/>
                  </a:lnTo>
                  <a:close/>
                </a:path>
                <a:path w="4434840" h="411479">
                  <a:moveTo>
                    <a:pt x="4434840" y="377952"/>
                  </a:moveTo>
                  <a:lnTo>
                    <a:pt x="4404360" y="377952"/>
                  </a:lnTo>
                  <a:lnTo>
                    <a:pt x="4404360" y="396240"/>
                  </a:lnTo>
                  <a:lnTo>
                    <a:pt x="4407408" y="393192"/>
                  </a:lnTo>
                  <a:lnTo>
                    <a:pt x="4407408" y="381000"/>
                  </a:lnTo>
                  <a:lnTo>
                    <a:pt x="4434840" y="381000"/>
                  </a:lnTo>
                  <a:lnTo>
                    <a:pt x="4434840" y="377952"/>
                  </a:lnTo>
                  <a:close/>
                </a:path>
                <a:path w="4434840" h="411479">
                  <a:moveTo>
                    <a:pt x="4419600" y="381000"/>
                  </a:moveTo>
                  <a:lnTo>
                    <a:pt x="4407408" y="381000"/>
                  </a:lnTo>
                  <a:lnTo>
                    <a:pt x="4407408" y="393192"/>
                  </a:lnTo>
                  <a:lnTo>
                    <a:pt x="4419600" y="381000"/>
                  </a:lnTo>
                  <a:close/>
                </a:path>
                <a:path w="4434840" h="411479">
                  <a:moveTo>
                    <a:pt x="4434840" y="313944"/>
                  </a:moveTo>
                  <a:lnTo>
                    <a:pt x="4404360" y="313944"/>
                  </a:lnTo>
                  <a:lnTo>
                    <a:pt x="4404360" y="344424"/>
                  </a:lnTo>
                  <a:lnTo>
                    <a:pt x="4434840" y="344424"/>
                  </a:lnTo>
                  <a:lnTo>
                    <a:pt x="4434840" y="313944"/>
                  </a:lnTo>
                  <a:close/>
                </a:path>
                <a:path w="4434840" h="411479">
                  <a:moveTo>
                    <a:pt x="4434840" y="249936"/>
                  </a:moveTo>
                  <a:lnTo>
                    <a:pt x="4404360" y="249936"/>
                  </a:lnTo>
                  <a:lnTo>
                    <a:pt x="4404360" y="280416"/>
                  </a:lnTo>
                  <a:lnTo>
                    <a:pt x="4434840" y="280416"/>
                  </a:lnTo>
                  <a:lnTo>
                    <a:pt x="4434840" y="249936"/>
                  </a:lnTo>
                  <a:close/>
                </a:path>
                <a:path w="4434840" h="411479">
                  <a:moveTo>
                    <a:pt x="4434840" y="185928"/>
                  </a:moveTo>
                  <a:lnTo>
                    <a:pt x="4404360" y="185928"/>
                  </a:lnTo>
                  <a:lnTo>
                    <a:pt x="4404360" y="219456"/>
                  </a:lnTo>
                  <a:lnTo>
                    <a:pt x="4434840" y="219456"/>
                  </a:lnTo>
                  <a:lnTo>
                    <a:pt x="4434840" y="185928"/>
                  </a:lnTo>
                  <a:close/>
                </a:path>
                <a:path w="4434840" h="411479">
                  <a:moveTo>
                    <a:pt x="4434840" y="121920"/>
                  </a:moveTo>
                  <a:lnTo>
                    <a:pt x="4404360" y="121920"/>
                  </a:lnTo>
                  <a:lnTo>
                    <a:pt x="4404360" y="155448"/>
                  </a:lnTo>
                  <a:lnTo>
                    <a:pt x="4434840" y="155448"/>
                  </a:lnTo>
                  <a:lnTo>
                    <a:pt x="4434840" y="121920"/>
                  </a:lnTo>
                  <a:close/>
                </a:path>
                <a:path w="4434840" h="411479">
                  <a:moveTo>
                    <a:pt x="4434840" y="60960"/>
                  </a:moveTo>
                  <a:lnTo>
                    <a:pt x="4404360" y="60960"/>
                  </a:lnTo>
                  <a:lnTo>
                    <a:pt x="4404360" y="91440"/>
                  </a:lnTo>
                  <a:lnTo>
                    <a:pt x="4434840" y="91440"/>
                  </a:lnTo>
                  <a:lnTo>
                    <a:pt x="4434840" y="60960"/>
                  </a:lnTo>
                  <a:close/>
                </a:path>
              </a:pathLst>
            </a:custGeom>
            <a:solidFill>
              <a:srgbClr val="7F0000"/>
            </a:solidFill>
          </p:spPr>
          <p:txBody>
            <a:bodyPr wrap="square" lIns="0" tIns="0" rIns="0" bIns="0" rtlCol="0"/>
            <a:lstStyle/>
            <a:p>
              <a:endParaRPr/>
            </a:p>
          </p:txBody>
        </p:sp>
        <p:sp>
          <p:nvSpPr>
            <p:cNvPr id="20" name="object 20"/>
            <p:cNvSpPr/>
            <p:nvPr/>
          </p:nvSpPr>
          <p:spPr>
            <a:xfrm>
              <a:off x="6641592" y="2624835"/>
              <a:ext cx="2018030" cy="2590800"/>
            </a:xfrm>
            <a:custGeom>
              <a:avLst/>
              <a:gdLst/>
              <a:ahLst/>
              <a:cxnLst/>
              <a:rect l="l" t="t" r="r" b="b"/>
              <a:pathLst>
                <a:path w="2018029" h="2590800">
                  <a:moveTo>
                    <a:pt x="2014728" y="2161032"/>
                  </a:moveTo>
                  <a:lnTo>
                    <a:pt x="0" y="2161032"/>
                  </a:lnTo>
                  <a:lnTo>
                    <a:pt x="0" y="2590800"/>
                  </a:lnTo>
                  <a:lnTo>
                    <a:pt x="2014728" y="2590800"/>
                  </a:lnTo>
                  <a:lnTo>
                    <a:pt x="2014728" y="2161032"/>
                  </a:lnTo>
                  <a:close/>
                </a:path>
                <a:path w="2018029" h="2590800">
                  <a:moveTo>
                    <a:pt x="2014728" y="792492"/>
                  </a:moveTo>
                  <a:lnTo>
                    <a:pt x="0" y="792492"/>
                  </a:lnTo>
                  <a:lnTo>
                    <a:pt x="0" y="1222248"/>
                  </a:lnTo>
                  <a:lnTo>
                    <a:pt x="2014728" y="1222248"/>
                  </a:lnTo>
                  <a:lnTo>
                    <a:pt x="2014728" y="792492"/>
                  </a:lnTo>
                  <a:close/>
                </a:path>
                <a:path w="2018029" h="2590800">
                  <a:moveTo>
                    <a:pt x="2017776" y="0"/>
                  </a:moveTo>
                  <a:lnTo>
                    <a:pt x="0" y="0"/>
                  </a:lnTo>
                  <a:lnTo>
                    <a:pt x="0" y="432816"/>
                  </a:lnTo>
                  <a:lnTo>
                    <a:pt x="2017776" y="432816"/>
                  </a:lnTo>
                  <a:lnTo>
                    <a:pt x="2017776" y="0"/>
                  </a:lnTo>
                  <a:close/>
                </a:path>
              </a:pathLst>
            </a:custGeom>
            <a:solidFill>
              <a:srgbClr val="FF6600"/>
            </a:solidFill>
          </p:spPr>
          <p:txBody>
            <a:bodyPr wrap="square" lIns="0" tIns="0" rIns="0" bIns="0" rtlCol="0"/>
            <a:lstStyle/>
            <a:p>
              <a:endParaRPr/>
            </a:p>
          </p:txBody>
        </p:sp>
      </p:grpSp>
      <p:sp>
        <p:nvSpPr>
          <p:cNvPr id="21" name="object 21"/>
          <p:cNvSpPr txBox="1"/>
          <p:nvPr/>
        </p:nvSpPr>
        <p:spPr>
          <a:xfrm>
            <a:off x="4625711" y="1947441"/>
            <a:ext cx="6186606" cy="289823"/>
          </a:xfrm>
          <a:prstGeom prst="rect">
            <a:avLst/>
          </a:prstGeom>
        </p:spPr>
        <p:txBody>
          <a:bodyPr vert="horz" wrap="square" lIns="0" tIns="12700" rIns="0" bIns="0" rtlCol="0">
            <a:spAutoFit/>
          </a:bodyPr>
          <a:lstStyle/>
          <a:p>
            <a:pPr marL="38100">
              <a:lnSpc>
                <a:spcPct val="100000"/>
              </a:lnSpc>
              <a:spcBef>
                <a:spcPts val="100"/>
              </a:spcBef>
            </a:pPr>
            <a:r>
              <a:rPr sz="1800" b="1" i="1" spc="-5" dirty="0">
                <a:latin typeface="Times New Roman"/>
                <a:cs typeface="Times New Roman"/>
              </a:rPr>
              <a:t>BUFEND=*(PC)=1034</a:t>
            </a:r>
            <a:r>
              <a:rPr sz="1800" b="1" i="1" spc="-7" baseline="-23148" dirty="0">
                <a:latin typeface="Times New Roman"/>
                <a:cs typeface="Times New Roman"/>
              </a:rPr>
              <a:t>16</a:t>
            </a:r>
            <a:r>
              <a:rPr sz="1800" b="1" i="1" spc="-5" dirty="0">
                <a:latin typeface="Times New Roman"/>
                <a:cs typeface="Times New Roman"/>
              </a:rPr>
              <a:t>+4096</a:t>
            </a:r>
            <a:r>
              <a:rPr sz="1800" b="1" i="1" spc="-7" baseline="-23148" dirty="0">
                <a:latin typeface="Times New Roman"/>
                <a:cs typeface="Times New Roman"/>
              </a:rPr>
              <a:t>10</a:t>
            </a:r>
            <a:r>
              <a:rPr sz="1800" b="1" i="1" spc="-5" dirty="0">
                <a:latin typeface="Times New Roman"/>
                <a:cs typeface="Times New Roman"/>
              </a:rPr>
              <a:t>=1034</a:t>
            </a:r>
            <a:r>
              <a:rPr sz="1800" b="1" i="1" spc="-7" baseline="-23148" dirty="0">
                <a:latin typeface="Times New Roman"/>
                <a:cs typeface="Times New Roman"/>
              </a:rPr>
              <a:t>16</a:t>
            </a:r>
            <a:r>
              <a:rPr sz="1800" b="1" i="1" spc="-5" dirty="0">
                <a:latin typeface="Times New Roman"/>
                <a:cs typeface="Times New Roman"/>
              </a:rPr>
              <a:t>+1000</a:t>
            </a:r>
            <a:r>
              <a:rPr sz="1800" b="1" i="1" spc="-7" baseline="-23148" dirty="0">
                <a:latin typeface="Times New Roman"/>
                <a:cs typeface="Times New Roman"/>
              </a:rPr>
              <a:t>16</a:t>
            </a:r>
            <a:r>
              <a:rPr sz="1800" b="1" i="1" spc="-5" dirty="0">
                <a:latin typeface="Times New Roman"/>
                <a:cs typeface="Times New Roman"/>
              </a:rPr>
              <a:t>=2034</a:t>
            </a:r>
            <a:r>
              <a:rPr sz="1800" b="1" i="1" spc="-7" baseline="-23148" dirty="0">
                <a:latin typeface="Times New Roman"/>
                <a:cs typeface="Times New Roman"/>
              </a:rPr>
              <a:t>16</a:t>
            </a:r>
            <a:endParaRPr sz="1800" baseline="-23148">
              <a:latin typeface="Times New Roman"/>
              <a:cs typeface="Times New Roman"/>
            </a:endParaRPr>
          </a:p>
        </p:txBody>
      </p:sp>
      <p:sp>
        <p:nvSpPr>
          <p:cNvPr id="22" name="object 22"/>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4"/>
              </a:rPr>
              <a:t>www.pdffactory.com</a:t>
            </a:r>
            <a:endParaRPr sz="12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154</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4" y="1159061"/>
            <a:ext cx="7693572" cy="688650"/>
          </a:xfrm>
          <a:prstGeom prst="rect">
            <a:avLst/>
          </a:prstGeom>
        </p:spPr>
        <p:txBody>
          <a:bodyPr vert="horz" wrap="square" lIns="0" tIns="11430" rIns="0" bIns="0" rtlCol="0">
            <a:spAutoFit/>
          </a:bodyPr>
          <a:lstStyle/>
          <a:p>
            <a:pPr marL="12700">
              <a:lnSpc>
                <a:spcPct val="100000"/>
              </a:lnSpc>
              <a:spcBef>
                <a:spcPts val="90"/>
              </a:spcBef>
            </a:pPr>
            <a:r>
              <a:rPr sz="4400" dirty="0"/>
              <a:t>2.5 </a:t>
            </a:r>
            <a:r>
              <a:rPr sz="4400" spc="-10" dirty="0"/>
              <a:t>Implementation</a:t>
            </a:r>
            <a:r>
              <a:rPr sz="4400" spc="30" dirty="0"/>
              <a:t> </a:t>
            </a:r>
            <a:r>
              <a:rPr sz="4400" spc="-10" dirty="0"/>
              <a:t>Examples</a:t>
            </a:r>
            <a:endParaRPr sz="4400"/>
          </a:p>
        </p:txBody>
      </p:sp>
      <p:sp>
        <p:nvSpPr>
          <p:cNvPr id="6" name="object 6"/>
          <p:cNvSpPr txBox="1"/>
          <p:nvPr/>
        </p:nvSpPr>
        <p:spPr>
          <a:xfrm>
            <a:off x="1495513" y="1994467"/>
            <a:ext cx="6032213" cy="2920030"/>
          </a:xfrm>
          <a:prstGeom prst="rect">
            <a:avLst/>
          </a:prstGeom>
        </p:spPr>
        <p:txBody>
          <a:bodyPr vert="horz" wrap="square" lIns="0" tIns="11430" rIns="0" bIns="0" rtlCol="0">
            <a:spAutoFit/>
          </a:bodyPr>
          <a:lstStyle/>
          <a:p>
            <a:pPr marL="481965" indent="-469900">
              <a:lnSpc>
                <a:spcPct val="100000"/>
              </a:lnSpc>
              <a:spcBef>
                <a:spcPts val="90"/>
              </a:spcBef>
              <a:buClr>
                <a:srgbClr val="660000"/>
              </a:buClr>
              <a:buSzPct val="68750"/>
              <a:buFont typeface="Wingdings"/>
              <a:buChar char=""/>
              <a:tabLst>
                <a:tab pos="481965" algn="l"/>
                <a:tab pos="482600" algn="l"/>
              </a:tabLst>
            </a:pPr>
            <a:r>
              <a:rPr sz="3200" spc="-5" dirty="0">
                <a:latin typeface="Times New Roman"/>
                <a:cs typeface="Times New Roman"/>
              </a:rPr>
              <a:t>Microsoft MASM</a:t>
            </a:r>
            <a:r>
              <a:rPr sz="3200" dirty="0">
                <a:latin typeface="Times New Roman"/>
                <a:cs typeface="Times New Roman"/>
              </a:rPr>
              <a:t> </a:t>
            </a:r>
            <a:r>
              <a:rPr sz="3200" spc="-5" dirty="0">
                <a:latin typeface="Times New Roman"/>
                <a:cs typeface="Times New Roman"/>
              </a:rPr>
              <a:t>Assembler</a:t>
            </a:r>
            <a:endParaRPr sz="3200">
              <a:latin typeface="Times New Roman"/>
              <a:cs typeface="Times New Roman"/>
            </a:endParaRPr>
          </a:p>
          <a:p>
            <a:pPr>
              <a:lnSpc>
                <a:spcPct val="100000"/>
              </a:lnSpc>
              <a:spcBef>
                <a:spcPts val="5"/>
              </a:spcBef>
              <a:buClr>
                <a:srgbClr val="660000"/>
              </a:buClr>
              <a:buFont typeface="Wingdings"/>
              <a:buChar char=""/>
            </a:pPr>
            <a:endParaRPr sz="4650">
              <a:latin typeface="Times New Roman"/>
              <a:cs typeface="Times New Roman"/>
            </a:endParaRPr>
          </a:p>
          <a:p>
            <a:pPr marL="481965" indent="-469900">
              <a:lnSpc>
                <a:spcPct val="100000"/>
              </a:lnSpc>
              <a:buClr>
                <a:srgbClr val="660000"/>
              </a:buClr>
              <a:buSzPct val="68750"/>
              <a:buFont typeface="Wingdings"/>
              <a:buChar char=""/>
              <a:tabLst>
                <a:tab pos="481965" algn="l"/>
                <a:tab pos="482600" algn="l"/>
              </a:tabLst>
            </a:pPr>
            <a:r>
              <a:rPr sz="3200" spc="-5" dirty="0">
                <a:latin typeface="Times New Roman"/>
                <a:cs typeface="Times New Roman"/>
              </a:rPr>
              <a:t>Sun Sparc</a:t>
            </a:r>
            <a:r>
              <a:rPr sz="3200" spc="-15" dirty="0">
                <a:latin typeface="Times New Roman"/>
                <a:cs typeface="Times New Roman"/>
              </a:rPr>
              <a:t> </a:t>
            </a:r>
            <a:r>
              <a:rPr sz="3200" dirty="0">
                <a:latin typeface="Times New Roman"/>
                <a:cs typeface="Times New Roman"/>
              </a:rPr>
              <a:t>Assembler</a:t>
            </a:r>
            <a:endParaRPr sz="3200">
              <a:latin typeface="Times New Roman"/>
              <a:cs typeface="Times New Roman"/>
            </a:endParaRPr>
          </a:p>
          <a:p>
            <a:pPr>
              <a:lnSpc>
                <a:spcPct val="100000"/>
              </a:lnSpc>
              <a:spcBef>
                <a:spcPts val="30"/>
              </a:spcBef>
              <a:buClr>
                <a:srgbClr val="660000"/>
              </a:buClr>
              <a:buFont typeface="Wingdings"/>
              <a:buChar char=""/>
            </a:pPr>
            <a:endParaRPr sz="4650">
              <a:latin typeface="Times New Roman"/>
              <a:cs typeface="Times New Roman"/>
            </a:endParaRPr>
          </a:p>
          <a:p>
            <a:pPr marL="481965" indent="-469900">
              <a:lnSpc>
                <a:spcPct val="100000"/>
              </a:lnSpc>
              <a:buClr>
                <a:srgbClr val="660000"/>
              </a:buClr>
              <a:buSzPct val="68750"/>
              <a:buFont typeface="Wingdings"/>
              <a:buChar char=""/>
              <a:tabLst>
                <a:tab pos="481965" algn="l"/>
                <a:tab pos="482600" algn="l"/>
              </a:tabLst>
            </a:pPr>
            <a:r>
              <a:rPr sz="3200" spc="-10" dirty="0">
                <a:latin typeface="Times New Roman"/>
                <a:cs typeface="Times New Roman"/>
              </a:rPr>
              <a:t>IBM AIX</a:t>
            </a:r>
            <a:r>
              <a:rPr sz="3200" spc="25" dirty="0">
                <a:latin typeface="Times New Roman"/>
                <a:cs typeface="Times New Roman"/>
              </a:rPr>
              <a:t> </a:t>
            </a:r>
            <a:r>
              <a:rPr sz="3200" dirty="0">
                <a:latin typeface="Times New Roman"/>
                <a:cs typeface="Times New Roman"/>
              </a:rPr>
              <a:t>Assembler</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155</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44713" y="854261"/>
            <a:ext cx="8969311" cy="688650"/>
          </a:xfrm>
          <a:prstGeom prst="rect">
            <a:avLst/>
          </a:prstGeom>
        </p:spPr>
        <p:txBody>
          <a:bodyPr vert="horz" wrap="square" lIns="0" tIns="11430" rIns="0" bIns="0" rtlCol="0">
            <a:spAutoFit/>
          </a:bodyPr>
          <a:lstStyle/>
          <a:p>
            <a:pPr marL="12700">
              <a:lnSpc>
                <a:spcPct val="100000"/>
              </a:lnSpc>
              <a:spcBef>
                <a:spcPts val="90"/>
              </a:spcBef>
            </a:pPr>
            <a:r>
              <a:rPr sz="4400" dirty="0"/>
              <a:t>2.5.1 </a:t>
            </a:r>
            <a:r>
              <a:rPr sz="4400" spc="-10" dirty="0"/>
              <a:t>Microsoft </a:t>
            </a:r>
            <a:r>
              <a:rPr sz="4400" spc="-5" dirty="0"/>
              <a:t>MASM</a:t>
            </a:r>
            <a:r>
              <a:rPr sz="4400" spc="10" dirty="0"/>
              <a:t> </a:t>
            </a:r>
            <a:r>
              <a:rPr sz="4400" spc="-10" dirty="0"/>
              <a:t>Assembler</a:t>
            </a:r>
            <a:endParaRPr sz="4400"/>
          </a:p>
        </p:txBody>
      </p:sp>
      <p:sp>
        <p:nvSpPr>
          <p:cNvPr id="6" name="object 6"/>
          <p:cNvSpPr txBox="1"/>
          <p:nvPr/>
        </p:nvSpPr>
        <p:spPr>
          <a:xfrm>
            <a:off x="368300" y="1473200"/>
            <a:ext cx="11328400" cy="5392502"/>
          </a:xfrm>
          <a:prstGeom prst="rect">
            <a:avLst/>
          </a:prstGeom>
        </p:spPr>
        <p:txBody>
          <a:bodyPr vert="horz" wrap="square" lIns="0" tIns="11430" rIns="0" bIns="0" rtlCol="0">
            <a:spAutoFit/>
          </a:bodyPr>
          <a:lstStyle/>
          <a:p>
            <a:pPr marL="481965" marR="9525" indent="-469900">
              <a:lnSpc>
                <a:spcPct val="100000"/>
              </a:lnSpc>
              <a:spcBef>
                <a:spcPts val="90"/>
              </a:spcBef>
              <a:buClr>
                <a:srgbClr val="660000"/>
              </a:buClr>
              <a:buSzPct val="68750"/>
              <a:buFont typeface="Wingdings"/>
              <a:buChar char=""/>
              <a:tabLst>
                <a:tab pos="481965" algn="l"/>
                <a:tab pos="482600" algn="l"/>
              </a:tabLst>
            </a:pPr>
            <a:endParaRPr lang="en-US" sz="3200" spc="-5" dirty="0" smtClean="0">
              <a:latin typeface="Times New Roman"/>
              <a:cs typeface="Times New Roman"/>
            </a:endParaRPr>
          </a:p>
          <a:p>
            <a:pPr marL="481965" marR="9525" indent="-469900">
              <a:lnSpc>
                <a:spcPct val="100000"/>
              </a:lnSpc>
              <a:spcBef>
                <a:spcPts val="90"/>
              </a:spcBef>
              <a:buClr>
                <a:srgbClr val="660000"/>
              </a:buClr>
              <a:buSzPct val="68750"/>
              <a:tabLst>
                <a:tab pos="481965" algn="l"/>
                <a:tab pos="482600" algn="l"/>
              </a:tabLst>
            </a:pPr>
            <a:r>
              <a:rPr sz="3200" spc="-5" smtClean="0">
                <a:latin typeface="Times New Roman"/>
                <a:cs typeface="Times New Roman"/>
              </a:rPr>
              <a:t>Microsoft </a:t>
            </a:r>
            <a:r>
              <a:rPr sz="3200" spc="-5" dirty="0">
                <a:latin typeface="Times New Roman"/>
                <a:cs typeface="Times New Roman"/>
              </a:rPr>
              <a:t>MASM assembler </a:t>
            </a:r>
            <a:r>
              <a:rPr sz="3200" spc="5" dirty="0">
                <a:latin typeface="Times New Roman"/>
                <a:cs typeface="Times New Roman"/>
              </a:rPr>
              <a:t>for Pentium</a:t>
            </a:r>
            <a:r>
              <a:rPr sz="3200" spc="-65" dirty="0">
                <a:latin typeface="Times New Roman"/>
                <a:cs typeface="Times New Roman"/>
              </a:rPr>
              <a:t> </a:t>
            </a:r>
            <a:r>
              <a:rPr sz="3200" dirty="0">
                <a:latin typeface="Times New Roman"/>
                <a:cs typeface="Times New Roman"/>
              </a:rPr>
              <a:t>and  other </a:t>
            </a:r>
            <a:r>
              <a:rPr sz="3200">
                <a:latin typeface="Times New Roman"/>
                <a:cs typeface="Times New Roman"/>
              </a:rPr>
              <a:t>x86</a:t>
            </a:r>
            <a:r>
              <a:rPr sz="3200" spc="-25">
                <a:latin typeface="Times New Roman"/>
                <a:cs typeface="Times New Roman"/>
              </a:rPr>
              <a:t> </a:t>
            </a:r>
            <a:r>
              <a:rPr sz="3200" spc="-15" smtClean="0">
                <a:latin typeface="Times New Roman"/>
                <a:cs typeface="Times New Roman"/>
              </a:rPr>
              <a:t>systems</a:t>
            </a:r>
            <a:r>
              <a:rPr lang="en-US" sz="3200" spc="-15" dirty="0" smtClean="0">
                <a:latin typeface="Times New Roman"/>
                <a:cs typeface="Times New Roman"/>
              </a:rPr>
              <a:t>.</a:t>
            </a:r>
          </a:p>
          <a:p>
            <a:pPr marL="481965" marR="9525" indent="-469900">
              <a:lnSpc>
                <a:spcPct val="100000"/>
              </a:lnSpc>
              <a:spcBef>
                <a:spcPts val="90"/>
              </a:spcBef>
              <a:buClr>
                <a:srgbClr val="660000"/>
              </a:buClr>
              <a:buSzPct val="68750"/>
              <a:tabLst>
                <a:tab pos="481965" algn="l"/>
                <a:tab pos="482600" algn="l"/>
              </a:tabLst>
            </a:pPr>
            <a:endParaRPr sz="3200">
              <a:latin typeface="Times New Roman"/>
              <a:cs typeface="Times New Roman"/>
            </a:endParaRPr>
          </a:p>
          <a:p>
            <a:pPr marL="481965" marR="5080" indent="-469900">
              <a:lnSpc>
                <a:spcPct val="100000"/>
              </a:lnSpc>
              <a:buClr>
                <a:srgbClr val="660000"/>
              </a:buClr>
              <a:buSzPct val="68750"/>
              <a:tabLst>
                <a:tab pos="481965" algn="l"/>
                <a:tab pos="482600" algn="l"/>
              </a:tabLst>
            </a:pPr>
            <a:r>
              <a:rPr sz="3200" spc="-10" smtClean="0">
                <a:latin typeface="Times New Roman"/>
                <a:cs typeface="Times New Roman"/>
              </a:rPr>
              <a:t>Programmer </a:t>
            </a:r>
            <a:r>
              <a:rPr sz="3200" dirty="0">
                <a:latin typeface="Times New Roman"/>
                <a:cs typeface="Times New Roman"/>
              </a:rPr>
              <a:t>of </a:t>
            </a:r>
            <a:r>
              <a:rPr sz="3200" spc="-5" dirty="0">
                <a:latin typeface="Times New Roman"/>
                <a:cs typeface="Times New Roman"/>
              </a:rPr>
              <a:t>an </a:t>
            </a:r>
            <a:r>
              <a:rPr sz="3200" dirty="0">
                <a:latin typeface="Times New Roman"/>
                <a:cs typeface="Times New Roman"/>
              </a:rPr>
              <a:t>x86 </a:t>
            </a:r>
            <a:r>
              <a:rPr sz="3200" spc="-5" dirty="0">
                <a:latin typeface="Times New Roman"/>
                <a:cs typeface="Times New Roman"/>
              </a:rPr>
              <a:t>system </a:t>
            </a:r>
            <a:r>
              <a:rPr sz="3200" dirty="0">
                <a:latin typeface="Times New Roman"/>
                <a:cs typeface="Times New Roman"/>
              </a:rPr>
              <a:t>views </a:t>
            </a:r>
            <a:r>
              <a:rPr sz="3200" spc="-10" dirty="0">
                <a:latin typeface="Times New Roman"/>
                <a:cs typeface="Times New Roman"/>
              </a:rPr>
              <a:t>memory  </a:t>
            </a:r>
            <a:r>
              <a:rPr sz="3200" spc="-5" dirty="0">
                <a:latin typeface="Times New Roman"/>
                <a:cs typeface="Times New Roman"/>
              </a:rPr>
              <a:t>as a </a:t>
            </a:r>
            <a:r>
              <a:rPr sz="3200" spc="-5">
                <a:latin typeface="Times New Roman"/>
                <a:cs typeface="Times New Roman"/>
              </a:rPr>
              <a:t>collection </a:t>
            </a:r>
            <a:r>
              <a:rPr sz="3200" smtClean="0">
                <a:latin typeface="Times New Roman"/>
                <a:cs typeface="Times New Roman"/>
              </a:rPr>
              <a:t>of</a:t>
            </a:r>
            <a:r>
              <a:rPr lang="en-US" sz="3200" spc="25" dirty="0" smtClean="0">
                <a:solidFill>
                  <a:srgbClr val="CC0000"/>
                </a:solidFill>
                <a:latin typeface="Times New Roman"/>
                <a:cs typeface="Times New Roman"/>
              </a:rPr>
              <a:t> </a:t>
            </a:r>
            <a:r>
              <a:rPr sz="3200" u="heavy" spc="-5" smtClean="0">
                <a:solidFill>
                  <a:srgbClr val="CC0000"/>
                </a:solidFill>
                <a:uFill>
                  <a:solidFill>
                    <a:srgbClr val="CC0000"/>
                  </a:solidFill>
                </a:uFill>
                <a:latin typeface="Times New Roman"/>
                <a:cs typeface="Times New Roman"/>
              </a:rPr>
              <a:t>segments</a:t>
            </a:r>
            <a:endParaRPr lang="en-US" sz="3200" u="heavy" spc="-5" dirty="0" smtClean="0">
              <a:solidFill>
                <a:srgbClr val="CC0000"/>
              </a:solidFill>
              <a:uFill>
                <a:solidFill>
                  <a:srgbClr val="CC0000"/>
                </a:solidFill>
              </a:uFill>
              <a:latin typeface="Times New Roman"/>
              <a:cs typeface="Times New Roman"/>
            </a:endParaRPr>
          </a:p>
          <a:p>
            <a:pPr marL="481965" marR="5080" indent="-469900">
              <a:lnSpc>
                <a:spcPct val="100000"/>
              </a:lnSpc>
              <a:buClr>
                <a:srgbClr val="660000"/>
              </a:buClr>
              <a:buSzPct val="68750"/>
              <a:tabLst>
                <a:tab pos="481965" algn="l"/>
                <a:tab pos="482600" algn="l"/>
              </a:tabLst>
            </a:pPr>
            <a:endParaRPr lang="en-US" sz="3200" u="heavy" spc="-5" dirty="0" smtClean="0">
              <a:solidFill>
                <a:srgbClr val="CC0000"/>
              </a:solidFill>
              <a:uFill>
                <a:solidFill>
                  <a:srgbClr val="CC0000"/>
                </a:solidFill>
              </a:uFill>
              <a:latin typeface="Times New Roman"/>
              <a:cs typeface="Times New Roman"/>
            </a:endParaRPr>
          </a:p>
          <a:p>
            <a:r>
              <a:rPr lang="en-US" sz="3200" dirty="0" smtClean="0"/>
              <a:t>Each segment is defined as belonging to a particular class, CODE, DATA, CONST, STACK </a:t>
            </a:r>
            <a:endParaRPr lang="en-US" sz="3200" dirty="0" smtClean="0"/>
          </a:p>
          <a:p>
            <a:endParaRPr lang="en-US" sz="2000" dirty="0" smtClean="0"/>
          </a:p>
          <a:p>
            <a:r>
              <a:rPr lang="en-US" sz="3200" dirty="0" smtClean="0"/>
              <a:t>R</a:t>
            </a:r>
            <a:r>
              <a:rPr lang="en-US" sz="3200" dirty="0" smtClean="0"/>
              <a:t>egisters</a:t>
            </a:r>
            <a:r>
              <a:rPr lang="en-US" sz="3200" dirty="0" smtClean="0"/>
              <a:t>: CS (code), SS (stack), DS (data), ES, FS, GS </a:t>
            </a:r>
          </a:p>
          <a:p>
            <a:pPr marL="481965" marR="5080" indent="-469900">
              <a:lnSpc>
                <a:spcPct val="100000"/>
              </a:lnSpc>
              <a:buClr>
                <a:srgbClr val="660000"/>
              </a:buClr>
              <a:buSzPct val="68750"/>
              <a:buFont typeface="Wingdings"/>
              <a:buChar char=""/>
              <a:tabLst>
                <a:tab pos="481965" algn="l"/>
                <a:tab pos="482600" algn="l"/>
              </a:tabLst>
            </a:pP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132</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3" y="1159061"/>
            <a:ext cx="6346799" cy="688650"/>
          </a:xfrm>
          <a:prstGeom prst="rect">
            <a:avLst/>
          </a:prstGeom>
        </p:spPr>
        <p:txBody>
          <a:bodyPr vert="horz" wrap="square" lIns="0" tIns="11430" rIns="0" bIns="0" rtlCol="0">
            <a:spAutoFit/>
          </a:bodyPr>
          <a:lstStyle/>
          <a:p>
            <a:pPr marL="12700">
              <a:lnSpc>
                <a:spcPct val="100000"/>
              </a:lnSpc>
              <a:spcBef>
                <a:spcPts val="90"/>
              </a:spcBef>
            </a:pPr>
            <a:r>
              <a:rPr sz="4400" spc="-5" dirty="0"/>
              <a:t>Load-and-Go</a:t>
            </a:r>
            <a:r>
              <a:rPr sz="4400" spc="-70" dirty="0"/>
              <a:t> </a:t>
            </a:r>
            <a:r>
              <a:rPr sz="4400" spc="-5" dirty="0"/>
              <a:t>Assembler</a:t>
            </a:r>
            <a:endParaRPr sz="4400"/>
          </a:p>
        </p:txBody>
      </p:sp>
      <p:sp>
        <p:nvSpPr>
          <p:cNvPr id="6" name="object 6"/>
          <p:cNvSpPr txBox="1"/>
          <p:nvPr/>
        </p:nvSpPr>
        <p:spPr>
          <a:xfrm>
            <a:off x="1495513" y="1933611"/>
            <a:ext cx="9165021" cy="4094839"/>
          </a:xfrm>
          <a:prstGeom prst="rect">
            <a:avLst/>
          </a:prstGeom>
        </p:spPr>
        <p:txBody>
          <a:bodyPr vert="horz" wrap="square" lIns="0" tIns="95885" rIns="0" bIns="0" rtlCol="0">
            <a:spAutoFit/>
          </a:bodyPr>
          <a:lstStyle/>
          <a:p>
            <a:pPr marL="481965" marR="1050925" indent="-469900">
              <a:lnSpc>
                <a:spcPts val="2690"/>
              </a:lnSpc>
              <a:spcBef>
                <a:spcPts val="755"/>
              </a:spcBef>
              <a:buClr>
                <a:srgbClr val="660000"/>
              </a:buClr>
              <a:buSzPct val="71428"/>
              <a:buFont typeface="Wingdings"/>
              <a:buChar char=""/>
              <a:tabLst>
                <a:tab pos="481965" algn="l"/>
                <a:tab pos="482600" algn="l"/>
              </a:tabLst>
            </a:pPr>
            <a:r>
              <a:rPr sz="2800" b="1" spc="-5" dirty="0">
                <a:latin typeface="Times New Roman"/>
                <a:cs typeface="Times New Roman"/>
              </a:rPr>
              <a:t>No object </a:t>
            </a:r>
            <a:r>
              <a:rPr sz="2800" b="1" dirty="0">
                <a:latin typeface="Times New Roman"/>
                <a:cs typeface="Times New Roman"/>
              </a:rPr>
              <a:t>program </a:t>
            </a:r>
            <a:r>
              <a:rPr sz="2800" b="1" spc="5" dirty="0">
                <a:latin typeface="Times New Roman"/>
                <a:cs typeface="Times New Roman"/>
              </a:rPr>
              <a:t>is </a:t>
            </a:r>
            <a:r>
              <a:rPr sz="2800" b="1" spc="-5" dirty="0">
                <a:latin typeface="Times New Roman"/>
                <a:cs typeface="Times New Roman"/>
              </a:rPr>
              <a:t>written out, no </a:t>
            </a:r>
            <a:r>
              <a:rPr sz="2800" b="1" dirty="0">
                <a:latin typeface="Times New Roman"/>
                <a:cs typeface="Times New Roman"/>
              </a:rPr>
              <a:t>loader</a:t>
            </a:r>
            <a:r>
              <a:rPr sz="2800" b="1" spc="-90" dirty="0">
                <a:latin typeface="Times New Roman"/>
                <a:cs typeface="Times New Roman"/>
              </a:rPr>
              <a:t> </a:t>
            </a:r>
            <a:r>
              <a:rPr sz="2800" b="1" spc="10" dirty="0">
                <a:latin typeface="Times New Roman"/>
                <a:cs typeface="Times New Roman"/>
              </a:rPr>
              <a:t>is  </a:t>
            </a:r>
            <a:r>
              <a:rPr sz="2800" b="1" spc="-5" dirty="0">
                <a:latin typeface="Times New Roman"/>
                <a:cs typeface="Times New Roman"/>
              </a:rPr>
              <a:t>needed</a:t>
            </a:r>
            <a:endParaRPr sz="2800" b="1">
              <a:latin typeface="Times New Roman"/>
              <a:cs typeface="Times New Roman"/>
            </a:endParaRPr>
          </a:p>
          <a:p>
            <a:pPr marL="481965" indent="-469900">
              <a:lnSpc>
                <a:spcPts val="3345"/>
              </a:lnSpc>
              <a:spcBef>
                <a:spcPts val="20"/>
              </a:spcBef>
              <a:buClr>
                <a:srgbClr val="660000"/>
              </a:buClr>
              <a:buSzPct val="71428"/>
              <a:buFont typeface="Wingdings"/>
              <a:buChar char=""/>
              <a:tabLst>
                <a:tab pos="481965" algn="l"/>
                <a:tab pos="482600" algn="l"/>
              </a:tabLst>
            </a:pPr>
            <a:r>
              <a:rPr sz="2800" b="1" dirty="0">
                <a:latin typeface="Times New Roman"/>
                <a:cs typeface="Times New Roman"/>
              </a:rPr>
              <a:t>Useful </a:t>
            </a:r>
            <a:r>
              <a:rPr sz="2800" b="1" spc="5" dirty="0">
                <a:latin typeface="Times New Roman"/>
                <a:cs typeface="Times New Roman"/>
              </a:rPr>
              <a:t>for </a:t>
            </a:r>
            <a:r>
              <a:rPr sz="2800" b="1" u="heavy" dirty="0">
                <a:uFill>
                  <a:solidFill>
                    <a:srgbClr val="000000"/>
                  </a:solidFill>
                </a:uFill>
                <a:latin typeface="Times New Roman"/>
                <a:cs typeface="Times New Roman"/>
              </a:rPr>
              <a:t>program development </a:t>
            </a:r>
            <a:r>
              <a:rPr sz="2800" b="1" u="heavy" spc="-5" dirty="0">
                <a:uFill>
                  <a:solidFill>
                    <a:srgbClr val="000000"/>
                  </a:solidFill>
                </a:uFill>
                <a:latin typeface="Times New Roman"/>
                <a:cs typeface="Times New Roman"/>
              </a:rPr>
              <a:t>and</a:t>
            </a:r>
            <a:r>
              <a:rPr sz="2800" b="1" u="heavy" spc="-114" dirty="0">
                <a:uFill>
                  <a:solidFill>
                    <a:srgbClr val="000000"/>
                  </a:solidFill>
                </a:uFill>
                <a:latin typeface="Times New Roman"/>
                <a:cs typeface="Times New Roman"/>
              </a:rPr>
              <a:t> </a:t>
            </a:r>
            <a:r>
              <a:rPr sz="2800" b="1" u="heavy" spc="-10" dirty="0">
                <a:uFill>
                  <a:solidFill>
                    <a:srgbClr val="000000"/>
                  </a:solidFill>
                </a:uFill>
                <a:latin typeface="Times New Roman"/>
                <a:cs typeface="Times New Roman"/>
              </a:rPr>
              <a:t>testing</a:t>
            </a:r>
            <a:endParaRPr sz="2800" b="1">
              <a:latin typeface="Times New Roman"/>
              <a:cs typeface="Times New Roman"/>
            </a:endParaRPr>
          </a:p>
          <a:p>
            <a:pPr marL="920750" marR="458470" lvl="1" indent="-436245">
              <a:lnSpc>
                <a:spcPts val="2300"/>
              </a:lnSpc>
              <a:spcBef>
                <a:spcPts val="545"/>
              </a:spcBef>
              <a:buClr>
                <a:srgbClr val="999966"/>
              </a:buClr>
              <a:buSzPct val="75000"/>
              <a:buFont typeface="Wingdings"/>
              <a:buChar char=""/>
              <a:tabLst>
                <a:tab pos="920750" algn="l"/>
                <a:tab pos="921385" algn="l"/>
              </a:tabLst>
            </a:pPr>
            <a:r>
              <a:rPr sz="2400" spc="-5" dirty="0">
                <a:latin typeface="Times New Roman"/>
                <a:cs typeface="Times New Roman"/>
              </a:rPr>
              <a:t>Avoids </a:t>
            </a:r>
            <a:r>
              <a:rPr sz="2400" dirty="0">
                <a:latin typeface="Times New Roman"/>
                <a:cs typeface="Times New Roman"/>
              </a:rPr>
              <a:t>the </a:t>
            </a:r>
            <a:r>
              <a:rPr sz="2400" spc="-5" dirty="0">
                <a:latin typeface="Times New Roman"/>
                <a:cs typeface="Times New Roman"/>
              </a:rPr>
              <a:t>overhead </a:t>
            </a:r>
            <a:r>
              <a:rPr sz="2400" dirty="0">
                <a:latin typeface="Times New Roman"/>
                <a:cs typeface="Times New Roman"/>
              </a:rPr>
              <a:t>of </a:t>
            </a:r>
            <a:r>
              <a:rPr sz="2400" spc="-5" dirty="0">
                <a:latin typeface="Times New Roman"/>
                <a:cs typeface="Times New Roman"/>
              </a:rPr>
              <a:t>writing </a:t>
            </a:r>
            <a:r>
              <a:rPr sz="2400" dirty="0">
                <a:latin typeface="Times New Roman"/>
                <a:cs typeface="Times New Roman"/>
              </a:rPr>
              <a:t>the </a:t>
            </a:r>
            <a:r>
              <a:rPr sz="2400" spc="-5" dirty="0">
                <a:latin typeface="Times New Roman"/>
                <a:cs typeface="Times New Roman"/>
              </a:rPr>
              <a:t>object program </a:t>
            </a:r>
            <a:r>
              <a:rPr sz="2400" dirty="0">
                <a:latin typeface="Times New Roman"/>
                <a:cs typeface="Times New Roman"/>
              </a:rPr>
              <a:t>out  </a:t>
            </a:r>
            <a:r>
              <a:rPr sz="2400" spc="-5" dirty="0">
                <a:latin typeface="Times New Roman"/>
                <a:cs typeface="Times New Roman"/>
              </a:rPr>
              <a:t>and reading </a:t>
            </a:r>
            <a:r>
              <a:rPr sz="2400" dirty="0">
                <a:latin typeface="Times New Roman"/>
                <a:cs typeface="Times New Roman"/>
              </a:rPr>
              <a:t>it </a:t>
            </a:r>
            <a:r>
              <a:rPr sz="2400" spc="-5" dirty="0">
                <a:latin typeface="Times New Roman"/>
                <a:cs typeface="Times New Roman"/>
              </a:rPr>
              <a:t>back</a:t>
            </a:r>
            <a:r>
              <a:rPr sz="2400" spc="-20" dirty="0">
                <a:latin typeface="Times New Roman"/>
                <a:cs typeface="Times New Roman"/>
              </a:rPr>
              <a:t> </a:t>
            </a:r>
            <a:r>
              <a:rPr sz="2400" dirty="0">
                <a:latin typeface="Times New Roman"/>
                <a:cs typeface="Times New Roman"/>
              </a:rPr>
              <a:t>in</a:t>
            </a:r>
            <a:endParaRPr sz="2400">
              <a:latin typeface="Times New Roman"/>
              <a:cs typeface="Times New Roman"/>
            </a:endParaRPr>
          </a:p>
          <a:p>
            <a:pPr marL="481965" marR="910590" indent="-469900">
              <a:lnSpc>
                <a:spcPts val="2690"/>
              </a:lnSpc>
              <a:spcBef>
                <a:spcPts val="700"/>
              </a:spcBef>
              <a:buClr>
                <a:srgbClr val="660000"/>
              </a:buClr>
              <a:buSzPct val="71428"/>
              <a:buFont typeface="Wingdings"/>
              <a:buChar char=""/>
              <a:tabLst>
                <a:tab pos="481965" algn="l"/>
                <a:tab pos="482600" algn="l"/>
              </a:tabLst>
            </a:pPr>
            <a:r>
              <a:rPr sz="2800" b="1" dirty="0">
                <a:latin typeface="Times New Roman"/>
                <a:cs typeface="Times New Roman"/>
              </a:rPr>
              <a:t>Both </a:t>
            </a:r>
            <a:r>
              <a:rPr sz="2800" b="1" spc="-5" dirty="0">
                <a:latin typeface="Times New Roman"/>
                <a:cs typeface="Times New Roman"/>
              </a:rPr>
              <a:t>one-pass and </a:t>
            </a:r>
            <a:r>
              <a:rPr sz="2800" b="1" dirty="0">
                <a:latin typeface="Times New Roman"/>
                <a:cs typeface="Times New Roman"/>
              </a:rPr>
              <a:t>two-pass </a:t>
            </a:r>
            <a:r>
              <a:rPr sz="2800" b="1" spc="-10" dirty="0">
                <a:latin typeface="Times New Roman"/>
                <a:cs typeface="Times New Roman"/>
              </a:rPr>
              <a:t>assemblers </a:t>
            </a:r>
            <a:r>
              <a:rPr sz="2800" b="1" spc="-15" dirty="0">
                <a:latin typeface="Times New Roman"/>
                <a:cs typeface="Times New Roman"/>
              </a:rPr>
              <a:t>can </a:t>
            </a:r>
            <a:r>
              <a:rPr sz="2800" b="1" spc="-5" dirty="0">
                <a:latin typeface="Times New Roman"/>
                <a:cs typeface="Times New Roman"/>
              </a:rPr>
              <a:t>be  designed </a:t>
            </a:r>
            <a:r>
              <a:rPr sz="2800" b="1" spc="-10" dirty="0">
                <a:latin typeface="Times New Roman"/>
                <a:cs typeface="Times New Roman"/>
              </a:rPr>
              <a:t>as</a:t>
            </a:r>
            <a:r>
              <a:rPr sz="2800" b="1" spc="10" dirty="0">
                <a:latin typeface="Times New Roman"/>
                <a:cs typeface="Times New Roman"/>
              </a:rPr>
              <a:t> </a:t>
            </a:r>
            <a:r>
              <a:rPr sz="2800" b="1" spc="-5" dirty="0">
                <a:latin typeface="Times New Roman"/>
                <a:cs typeface="Times New Roman"/>
              </a:rPr>
              <a:t>load-and-go</a:t>
            </a:r>
            <a:endParaRPr sz="2800" b="1">
              <a:latin typeface="Times New Roman"/>
              <a:cs typeface="Times New Roman"/>
            </a:endParaRPr>
          </a:p>
          <a:p>
            <a:pPr marL="920750" marR="997585" lvl="1" indent="-436245">
              <a:lnSpc>
                <a:spcPts val="2300"/>
              </a:lnSpc>
              <a:spcBef>
                <a:spcPts val="550"/>
              </a:spcBef>
              <a:buClr>
                <a:srgbClr val="999966"/>
              </a:buClr>
              <a:buSzPct val="75000"/>
              <a:buFont typeface="Wingdings"/>
              <a:buChar char=""/>
              <a:tabLst>
                <a:tab pos="920750" algn="l"/>
                <a:tab pos="921385" algn="l"/>
              </a:tabLst>
            </a:pPr>
            <a:r>
              <a:rPr sz="2400" spc="-5" dirty="0">
                <a:latin typeface="Times New Roman"/>
                <a:cs typeface="Times New Roman"/>
              </a:rPr>
              <a:t>However, one-pass also </a:t>
            </a:r>
            <a:r>
              <a:rPr sz="2400" dirty="0">
                <a:latin typeface="Times New Roman"/>
                <a:cs typeface="Times New Roman"/>
              </a:rPr>
              <a:t>avoids the </a:t>
            </a:r>
            <a:r>
              <a:rPr sz="2400" spc="-5" dirty="0">
                <a:latin typeface="Times New Roman"/>
                <a:cs typeface="Times New Roman"/>
              </a:rPr>
              <a:t>overhead </a:t>
            </a:r>
            <a:r>
              <a:rPr sz="2400" dirty="0">
                <a:latin typeface="Times New Roman"/>
                <a:cs typeface="Times New Roman"/>
              </a:rPr>
              <a:t>of </a:t>
            </a:r>
            <a:r>
              <a:rPr sz="2400" spc="-5" dirty="0">
                <a:latin typeface="Times New Roman"/>
                <a:cs typeface="Times New Roman"/>
              </a:rPr>
              <a:t>an  additional pass over </a:t>
            </a:r>
            <a:r>
              <a:rPr sz="2400" dirty="0">
                <a:latin typeface="Times New Roman"/>
                <a:cs typeface="Times New Roman"/>
              </a:rPr>
              <a:t>the </a:t>
            </a:r>
            <a:r>
              <a:rPr sz="2400" spc="-5" dirty="0">
                <a:latin typeface="Times New Roman"/>
                <a:cs typeface="Times New Roman"/>
              </a:rPr>
              <a:t>source</a:t>
            </a:r>
            <a:r>
              <a:rPr sz="2400" spc="-25" dirty="0">
                <a:latin typeface="Times New Roman"/>
                <a:cs typeface="Times New Roman"/>
              </a:rPr>
              <a:t> </a:t>
            </a:r>
            <a:r>
              <a:rPr sz="2400" spc="-5" dirty="0">
                <a:latin typeface="Times New Roman"/>
                <a:cs typeface="Times New Roman"/>
              </a:rPr>
              <a:t>program</a:t>
            </a:r>
            <a:endParaRPr sz="2400">
              <a:latin typeface="Times New Roman"/>
              <a:cs typeface="Times New Roman"/>
            </a:endParaRPr>
          </a:p>
          <a:p>
            <a:pPr marL="481965" marR="5080" indent="-469900">
              <a:lnSpc>
                <a:spcPct val="80000"/>
              </a:lnSpc>
              <a:spcBef>
                <a:spcPts val="730"/>
              </a:spcBef>
              <a:buClr>
                <a:srgbClr val="660000"/>
              </a:buClr>
              <a:buSzPct val="71428"/>
              <a:buFont typeface="Wingdings"/>
              <a:buChar char=""/>
              <a:tabLst>
                <a:tab pos="481965" algn="l"/>
                <a:tab pos="482600" algn="l"/>
              </a:tabLst>
            </a:pPr>
            <a:r>
              <a:rPr sz="2800" b="1" spc="5" dirty="0">
                <a:latin typeface="Times New Roman"/>
                <a:cs typeface="Times New Roman"/>
              </a:rPr>
              <a:t>For </a:t>
            </a:r>
            <a:r>
              <a:rPr sz="2800" b="1" dirty="0">
                <a:latin typeface="Times New Roman"/>
                <a:cs typeface="Times New Roman"/>
              </a:rPr>
              <a:t>a </a:t>
            </a:r>
            <a:r>
              <a:rPr sz="2800" b="1" spc="-5" dirty="0">
                <a:latin typeface="Times New Roman"/>
                <a:cs typeface="Times New Roman"/>
              </a:rPr>
              <a:t>load-and-go </a:t>
            </a:r>
            <a:r>
              <a:rPr sz="2800" b="1" spc="-10" dirty="0">
                <a:latin typeface="Times New Roman"/>
                <a:cs typeface="Times New Roman"/>
              </a:rPr>
              <a:t>assembler, </a:t>
            </a:r>
            <a:r>
              <a:rPr sz="2800" b="1" dirty="0">
                <a:latin typeface="Times New Roman"/>
                <a:cs typeface="Times New Roman"/>
              </a:rPr>
              <a:t>the </a:t>
            </a:r>
            <a:r>
              <a:rPr sz="2800" b="1" spc="-10" dirty="0">
                <a:latin typeface="Times New Roman"/>
                <a:cs typeface="Times New Roman"/>
              </a:rPr>
              <a:t>actual </a:t>
            </a:r>
            <a:r>
              <a:rPr sz="2800" b="1" dirty="0">
                <a:latin typeface="Times New Roman"/>
                <a:cs typeface="Times New Roman"/>
              </a:rPr>
              <a:t>address </a:t>
            </a:r>
            <a:r>
              <a:rPr sz="2800" b="1" spc="-10" dirty="0">
                <a:latin typeface="Times New Roman"/>
                <a:cs typeface="Times New Roman"/>
              </a:rPr>
              <a:t>must  </a:t>
            </a:r>
            <a:r>
              <a:rPr sz="2800" b="1" spc="5" dirty="0">
                <a:latin typeface="Times New Roman"/>
                <a:cs typeface="Times New Roman"/>
              </a:rPr>
              <a:t>be </a:t>
            </a:r>
            <a:r>
              <a:rPr sz="2800" b="1" dirty="0">
                <a:latin typeface="Times New Roman"/>
                <a:cs typeface="Times New Roman"/>
              </a:rPr>
              <a:t>known </a:t>
            </a:r>
            <a:r>
              <a:rPr sz="2800" b="1" spc="-10" dirty="0">
                <a:latin typeface="Times New Roman"/>
                <a:cs typeface="Times New Roman"/>
              </a:rPr>
              <a:t>at assembly</a:t>
            </a:r>
            <a:r>
              <a:rPr sz="2800" b="1" spc="-40" dirty="0">
                <a:latin typeface="Times New Roman"/>
                <a:cs typeface="Times New Roman"/>
              </a:rPr>
              <a:t> </a:t>
            </a:r>
            <a:r>
              <a:rPr sz="2800" b="1" spc="-5" dirty="0">
                <a:latin typeface="Times New Roman"/>
                <a:cs typeface="Times New Roman"/>
              </a:rPr>
              <a:t>time.</a:t>
            </a:r>
            <a:endParaRPr sz="2800" b="1">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Multi-Pass Assemblers</a:t>
            </a:r>
            <a:endParaRPr lang="en-US" dirty="0"/>
          </a:p>
        </p:txBody>
      </p:sp>
      <p:sp>
        <p:nvSpPr>
          <p:cNvPr id="3" name="Content Placeholder 2"/>
          <p:cNvSpPr>
            <a:spLocks noGrp="1"/>
          </p:cNvSpPr>
          <p:nvPr>
            <p:ph idx="1"/>
          </p:nvPr>
        </p:nvSpPr>
        <p:spPr/>
        <p:txBody>
          <a:bodyPr>
            <a:normAutofit/>
          </a:bodyPr>
          <a:lstStyle/>
          <a:p>
            <a:r>
              <a:rPr lang="en-US" b="1" dirty="0" smtClean="0"/>
              <a:t>Microsoft </a:t>
            </a:r>
            <a:r>
              <a:rPr lang="en-US" b="1" dirty="0" smtClean="0"/>
              <a:t>MASM Assembler (Contd.)</a:t>
            </a:r>
          </a:p>
          <a:p>
            <a:r>
              <a:rPr lang="en-US" dirty="0" smtClean="0"/>
              <a:t> JUMP with forward reference </a:t>
            </a:r>
          </a:p>
          <a:p>
            <a:r>
              <a:rPr lang="en-US" dirty="0" smtClean="0"/>
              <a:t> near jump: 2 or 3 bytes </a:t>
            </a:r>
          </a:p>
          <a:p>
            <a:r>
              <a:rPr lang="en-US" dirty="0" smtClean="0"/>
              <a:t>far jump: 5 bytes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Advanced Assembly process</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pic>
        <p:nvPicPr>
          <p:cNvPr id="5" name="Picture 4" descr="assembler translates instruction into object code"/>
          <p:cNvPicPr/>
          <p:nvPr/>
        </p:nvPicPr>
        <p:blipFill>
          <a:blip r:embed="rId2"/>
          <a:srcRect/>
          <a:stretch>
            <a:fillRect/>
          </a:stretch>
        </p:blipFill>
        <p:spPr bwMode="auto">
          <a:xfrm>
            <a:off x="952500" y="1447800"/>
            <a:ext cx="62293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Advanced Assembly Process (Example)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pic>
        <p:nvPicPr>
          <p:cNvPr id="5" name="Content Placeholder 4" descr="what the assembler does"/>
          <p:cNvPicPr>
            <a:picLocks noGrp="1"/>
          </p:cNvPicPr>
          <p:nvPr>
            <p:ph idx="1"/>
          </p:nvPr>
        </p:nvPicPr>
        <p:blipFill>
          <a:blip r:embed="rId2"/>
          <a:srcRect/>
          <a:stretch>
            <a:fillRect/>
          </a:stretch>
        </p:blipFill>
        <p:spPr bwMode="auto">
          <a:xfrm>
            <a:off x="1371602" y="1466850"/>
            <a:ext cx="97155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a:xfrm>
            <a:off x="838200" y="1428751"/>
            <a:ext cx="10515600" cy="5200650"/>
          </a:xfrm>
        </p:spPr>
        <p:txBody>
          <a:bodyPr>
            <a:normAutofit fontScale="92500"/>
          </a:bodyPr>
          <a:lstStyle/>
          <a:p>
            <a:r>
              <a:rPr lang="en-US" b="1" dirty="0" smtClean="0"/>
              <a:t>Assembling</a:t>
            </a:r>
            <a:endParaRPr lang="en-US" dirty="0" smtClean="0"/>
          </a:p>
          <a:p>
            <a:pPr lvl="0"/>
            <a:r>
              <a:rPr lang="en-US" dirty="0" smtClean="0"/>
              <a:t>At assembly time, the assembler:</a:t>
            </a:r>
            <a:endParaRPr lang="en-US" sz="2000" dirty="0" smtClean="0"/>
          </a:p>
          <a:p>
            <a:pPr lvl="1"/>
            <a:r>
              <a:rPr lang="en-US" dirty="0" smtClean="0"/>
              <a:t>Evaluates conditional-assembly directives, assembling if the conditions are true.</a:t>
            </a:r>
            <a:endParaRPr lang="en-US" sz="1800" dirty="0" smtClean="0"/>
          </a:p>
          <a:p>
            <a:pPr lvl="1"/>
            <a:r>
              <a:rPr lang="en-US" dirty="0" smtClean="0"/>
              <a:t>Expands macros and macro functions.</a:t>
            </a:r>
            <a:endParaRPr lang="en-US" sz="1800" dirty="0" smtClean="0"/>
          </a:p>
          <a:p>
            <a:pPr lvl="1"/>
            <a:r>
              <a:rPr lang="en-US" dirty="0" smtClean="0"/>
              <a:t>Evaluates constant expressions such as </a:t>
            </a:r>
            <a:r>
              <a:rPr lang="en-US" b="1" dirty="0" smtClean="0"/>
              <a:t>MYFLAG AND 80H</a:t>
            </a:r>
            <a:r>
              <a:rPr lang="en-US" dirty="0" smtClean="0"/>
              <a:t>, substituting the calculated value for the expression.</a:t>
            </a:r>
            <a:endParaRPr lang="en-US" sz="1800" dirty="0" smtClean="0"/>
          </a:p>
          <a:p>
            <a:pPr lvl="1"/>
            <a:r>
              <a:rPr lang="en-US" dirty="0" smtClean="0"/>
              <a:t>Encodes instructions and </a:t>
            </a:r>
            <a:r>
              <a:rPr lang="en-US" b="1" dirty="0" smtClean="0"/>
              <a:t>non address operands. </a:t>
            </a:r>
            <a:r>
              <a:rPr lang="en-US" dirty="0" smtClean="0"/>
              <a:t>For example, </a:t>
            </a:r>
            <a:r>
              <a:rPr lang="en-US" b="1" dirty="0" err="1" smtClean="0"/>
              <a:t>mov</a:t>
            </a:r>
            <a:r>
              <a:rPr lang="en-US" b="1" dirty="0" smtClean="0"/>
              <a:t> </a:t>
            </a:r>
            <a:r>
              <a:rPr lang="en-US" b="1" dirty="0" err="1" smtClean="0"/>
              <a:t>cx</a:t>
            </a:r>
            <a:r>
              <a:rPr lang="en-US" b="1" dirty="0" smtClean="0"/>
              <a:t>, 13;</a:t>
            </a:r>
            <a:r>
              <a:rPr lang="en-US" dirty="0" smtClean="0"/>
              <a:t> can be </a:t>
            </a:r>
          </a:p>
          <a:p>
            <a:pPr lvl="1">
              <a:buNone/>
            </a:pPr>
            <a:r>
              <a:rPr lang="en-US" dirty="0" smtClean="0"/>
              <a:t>    encoded at assembly time because the instruction does not access memory.</a:t>
            </a:r>
            <a:endParaRPr lang="en-US" sz="1800" dirty="0" smtClean="0"/>
          </a:p>
          <a:p>
            <a:pPr lvl="1"/>
            <a:r>
              <a:rPr lang="en-US" dirty="0" smtClean="0"/>
              <a:t>Saves memory offsets as offsets from their segments.</a:t>
            </a:r>
            <a:endParaRPr lang="en-US" sz="1800" dirty="0" smtClean="0"/>
          </a:p>
          <a:p>
            <a:pPr lvl="1"/>
            <a:r>
              <a:rPr lang="en-US" dirty="0" smtClean="0"/>
              <a:t>Places segments and segment attributes in the object file.</a:t>
            </a:r>
            <a:endParaRPr lang="en-US" sz="1800" dirty="0" smtClean="0"/>
          </a:p>
          <a:p>
            <a:pPr lvl="1"/>
            <a:r>
              <a:rPr lang="en-US" dirty="0" smtClean="0"/>
              <a:t>Saves placeholders for offsets and segments (</a:t>
            </a:r>
            <a:r>
              <a:rPr lang="en-US" dirty="0" err="1" smtClean="0"/>
              <a:t>relocatable</a:t>
            </a:r>
            <a:r>
              <a:rPr lang="en-US" dirty="0" smtClean="0"/>
              <a:t> addresses).</a:t>
            </a:r>
            <a:endParaRPr lang="en-US" sz="1800" dirty="0" smtClean="0"/>
          </a:p>
          <a:p>
            <a:pPr lvl="1"/>
            <a:r>
              <a:rPr lang="en-US" dirty="0" smtClean="0"/>
              <a:t>Outputs a listing if requested.</a:t>
            </a:r>
            <a:endParaRPr lang="en-US" sz="1800" dirty="0" smtClean="0"/>
          </a:p>
          <a:p>
            <a:r>
              <a:rPr lang="en-US" dirty="0" smtClean="0"/>
              <a:t>Passes messages (such as INCLUDELIB) directly to the linker.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graphicFrame>
        <p:nvGraphicFramePr>
          <p:cNvPr id="5" name="Content Placeholder 4"/>
          <p:cNvGraphicFramePr>
            <a:graphicFrameLocks noGrp="1"/>
          </p:cNvGraphicFramePr>
          <p:nvPr>
            <p:ph idx="1"/>
          </p:nvPr>
        </p:nvGraphicFramePr>
        <p:xfrm>
          <a:off x="704850" y="1314451"/>
          <a:ext cx="9455149" cy="6579133"/>
        </p:xfrm>
        <a:graphic>
          <a:graphicData uri="http://schemas.openxmlformats.org/drawingml/2006/table">
            <a:tbl>
              <a:tblPr/>
              <a:tblGrid>
                <a:gridCol w="4648200"/>
                <a:gridCol w="4806949"/>
              </a:tblGrid>
              <a:tr h="6579133">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1800" dirty="0">
                          <a:solidFill>
                            <a:srgbClr val="000000"/>
                          </a:solidFill>
                          <a:latin typeface="Times New Roman"/>
                          <a:ea typeface="Times New Roman"/>
                          <a:cs typeface="Times New Roman"/>
                        </a:rPr>
                        <a:t>Once your source code is assembled, the resulting object file is passed to the linker. At this point, the linker may combine several object files into an executable program. The linker:</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Combines segments according to the instructions in the object files, rearranging the positions of segments that share the same class or group.</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Fills in placeholders for offsets (</a:t>
                      </a:r>
                      <a:r>
                        <a:rPr lang="en-US" sz="1800" dirty="0" err="1">
                          <a:solidFill>
                            <a:srgbClr val="000000"/>
                          </a:solidFill>
                          <a:latin typeface="Times New Roman"/>
                          <a:ea typeface="Times New Roman"/>
                          <a:cs typeface="Times New Roman"/>
                        </a:rPr>
                        <a:t>relocatable</a:t>
                      </a:r>
                      <a:r>
                        <a:rPr lang="en-US" sz="1800" dirty="0">
                          <a:solidFill>
                            <a:srgbClr val="000000"/>
                          </a:solidFill>
                          <a:latin typeface="Times New Roman"/>
                          <a:ea typeface="Times New Roman"/>
                          <a:cs typeface="Times New Roman"/>
                        </a:rPr>
                        <a:t> addresses).</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Writes relocations for segments into the header of .EXE files (but not .COM files).</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Writes the result as an executable program file.</a:t>
                      </a:r>
                      <a:endParaRPr lang="en-US" sz="1800" dirty="0">
                        <a:solidFill>
                          <a:srgbClr val="000000"/>
                        </a:solidFill>
                        <a:latin typeface="Calibri"/>
                        <a:ea typeface="Calibri"/>
                        <a:cs typeface="Times New Roman"/>
                      </a:endParaRPr>
                    </a:p>
                    <a:p>
                      <a:pPr marL="457200" marR="0">
                        <a:lnSpc>
                          <a:spcPct val="115000"/>
                        </a:lnSpc>
                        <a:spcBef>
                          <a:spcPts val="0"/>
                        </a:spcBef>
                        <a:spcAft>
                          <a:spcPts val="1000"/>
                        </a:spcAft>
                      </a:pPr>
                      <a:r>
                        <a:rPr lang="en-US" sz="1400" dirty="0">
                          <a:solidFill>
                            <a:srgbClr val="000000"/>
                          </a:solidFill>
                          <a:latin typeface="Times New Roman"/>
                          <a:ea typeface="Times New Roman"/>
                          <a:cs typeface="Times New Roman"/>
                        </a:rPr>
                        <a:t>   </a:t>
                      </a:r>
                      <a:endParaRPr lang="en-US" sz="1100" dirty="0">
                        <a:latin typeface="Calibri"/>
                        <a:ea typeface="Calibri"/>
                        <a:cs typeface="Times New Roman"/>
                      </a:endParaRPr>
                    </a:p>
                  </a:txBody>
                  <a:tcPr marL="19050" marR="19050" marT="19050" marB="19050">
                    <a:lnL>
                      <a:noFill/>
                    </a:lnL>
                    <a:lnR>
                      <a:noFill/>
                    </a:lnR>
                    <a:lnT>
                      <a:noFill/>
                    </a:lnT>
                    <a:lnB>
                      <a:noFill/>
                    </a:lnB>
                  </a:tcPr>
                </a:tc>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1400" dirty="0">
                          <a:solidFill>
                            <a:srgbClr val="000000"/>
                          </a:solidFill>
                          <a:latin typeface="Times New Roman"/>
                          <a:ea typeface="Times New Roman"/>
                          <a:cs typeface="Times New Roman"/>
                        </a:rPr>
                        <a:t>  </a:t>
                      </a:r>
                      <a:endParaRPr lang="en-US" sz="1100" dirty="0">
                        <a:solidFill>
                          <a:srgbClr val="000000"/>
                        </a:solidFill>
                        <a:latin typeface="Calibri"/>
                        <a:ea typeface="Calibri"/>
                        <a:cs typeface="Times New Roman"/>
                      </a:endParaRPr>
                    </a:p>
                  </a:txBody>
                  <a:tcPr marL="19050" marR="19050" marT="19050" marB="19050">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sp>
        <p:nvSpPr>
          <p:cNvPr id="73730" name="Rectangle 2"/>
          <p:cNvSpPr>
            <a:spLocks noChangeArrowheads="1"/>
          </p:cNvSpPr>
          <p:nvPr/>
        </p:nvSpPr>
        <p:spPr bwMode="auto">
          <a:xfrm>
            <a:off x="0" y="0"/>
            <a:ext cx="492122" cy="605254"/>
          </a:xfrm>
          <a:prstGeom prst="rect">
            <a:avLst/>
          </a:prstGeom>
          <a:noFill/>
          <a:ln w="9525">
            <a:noFill/>
            <a:miter lim="800000"/>
            <a:headEnd/>
            <a:tailEnd/>
          </a:ln>
          <a:effectLst/>
        </p:spPr>
        <p:txBody>
          <a:bodyPr vert="horz" wrap="non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Linking</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1" name="Rectangle 3"/>
          <p:cNvSpPr>
            <a:spLocks noChangeArrowheads="1"/>
          </p:cNvSpPr>
          <p:nvPr/>
        </p:nvSpPr>
        <p:spPr bwMode="auto">
          <a:xfrm>
            <a:off x="2" y="457200"/>
            <a:ext cx="184731" cy="369332"/>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9" descr="Linking multiple object files together"/>
          <p:cNvPicPr>
            <a:picLocks noChangeAspect="1" noChangeArrowheads="1"/>
          </p:cNvPicPr>
          <p:nvPr/>
        </p:nvPicPr>
        <p:blipFill>
          <a:blip r:embed="rId2"/>
          <a:srcRect/>
          <a:stretch>
            <a:fillRect/>
          </a:stretch>
        </p:blipFill>
        <p:spPr bwMode="auto">
          <a:xfrm>
            <a:off x="5905500" y="2095500"/>
            <a:ext cx="5524500" cy="41529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p:txBody>
          <a:bodyPr/>
          <a:lstStyle/>
          <a:p>
            <a:r>
              <a:rPr lang="en-US" b="1" dirty="0" smtClean="0"/>
              <a:t> Loading</a:t>
            </a:r>
          </a:p>
          <a:p>
            <a:pPr>
              <a:buNone/>
            </a:pPr>
            <a:r>
              <a:rPr lang="en-US" dirty="0" smtClean="0"/>
              <a:t>    After loading the executable file into memory, the operating system:</a:t>
            </a:r>
          </a:p>
          <a:p>
            <a:pPr lvl="1"/>
            <a:r>
              <a:rPr lang="en-US" dirty="0" smtClean="0"/>
              <a:t>Creates the program segment prefix (PSP) header in memory.</a:t>
            </a:r>
          </a:p>
          <a:p>
            <a:pPr lvl="1"/>
            <a:r>
              <a:rPr lang="en-US" dirty="0" smtClean="0"/>
              <a:t>Allocates memory for the program, based on the values in the PSP.</a:t>
            </a:r>
          </a:p>
          <a:p>
            <a:pPr lvl="1"/>
            <a:r>
              <a:rPr lang="en-US" dirty="0" smtClean="0"/>
              <a:t>Loads the program.</a:t>
            </a:r>
          </a:p>
          <a:p>
            <a:pPr lvl="1"/>
            <a:r>
              <a:rPr lang="en-US" dirty="0" smtClean="0"/>
              <a:t>Calculates the correct values for absolute addresses from the relocation table.</a:t>
            </a:r>
          </a:p>
          <a:p>
            <a:pPr lvl="1"/>
            <a:r>
              <a:rPr lang="en-US" dirty="0" smtClean="0"/>
              <a:t>Loads the segment registers SS, CS, DS, and ES with values that point to the proper areas of memory.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p:txBody>
          <a:bodyPr/>
          <a:lstStyle/>
          <a:p>
            <a:pPr algn="ctr">
              <a:buNone/>
            </a:pPr>
            <a:r>
              <a:rPr lang="en-US" sz="4400" b="1" dirty="0" smtClean="0"/>
              <a:t>Useful Tools and Utilities</a:t>
            </a:r>
          </a:p>
          <a:p>
            <a:r>
              <a:rPr lang="en-US" dirty="0" smtClean="0"/>
              <a:t>DUMPBIN disassembly program</a:t>
            </a:r>
          </a:p>
          <a:p>
            <a:r>
              <a:rPr lang="en-US" dirty="0" smtClean="0"/>
              <a:t>Debuggers: </a:t>
            </a:r>
            <a:r>
              <a:rPr lang="en-US" dirty="0" err="1" smtClean="0"/>
              <a:t>OllyDbg</a:t>
            </a:r>
            <a:r>
              <a:rPr lang="en-US" dirty="0" smtClean="0"/>
              <a:t> and </a:t>
            </a:r>
            <a:r>
              <a:rPr lang="en-US" dirty="0" err="1" smtClean="0"/>
              <a:t>WinDbg</a:t>
            </a:r>
            <a:endParaRPr lang="en-US" dirty="0" smtClean="0"/>
          </a:p>
          <a:p>
            <a:r>
              <a:rPr lang="en-US" dirty="0" smtClean="0"/>
              <a:t>Consol I/O: </a:t>
            </a:r>
            <a:r>
              <a:rPr lang="en-US" dirty="0" smtClean="0"/>
              <a:t> </a:t>
            </a:r>
            <a:r>
              <a:rPr lang="en-US" dirty="0" err="1" smtClean="0"/>
              <a:t>iolib</a:t>
            </a:r>
            <a:r>
              <a:rPr lang="en-US" dirty="0" smtClean="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hlinkClick r:id="rId2"/>
              </a:rPr>
              <a:t>[PDF] Systems Programming and Operating Systems by </a:t>
            </a:r>
            <a:r>
              <a:rPr lang="en-US" dirty="0" err="1" smtClean="0">
                <a:hlinkClick r:id="rId2"/>
              </a:rPr>
              <a:t>Dhamdhere</a:t>
            </a:r>
            <a:r>
              <a:rPr lang="en-US" dirty="0" smtClean="0">
                <a:hlinkClick r:id="rId2"/>
              </a:rPr>
              <a:t> - Free Download PDF      (dlscrib.com)</a:t>
            </a:r>
            <a:endParaRPr lang="en-US" dirty="0" smtClean="0"/>
          </a:p>
          <a:p>
            <a:r>
              <a:rPr lang="en-US" dirty="0" smtClean="0">
                <a:hlinkClick r:id="rId3"/>
              </a:rPr>
              <a:t>[PDF] Principles of Compiler Design By Alfred V. </a:t>
            </a:r>
            <a:r>
              <a:rPr lang="en-US" dirty="0" err="1" smtClean="0">
                <a:hlinkClick r:id="rId3"/>
              </a:rPr>
              <a:t>Aho</a:t>
            </a:r>
            <a:r>
              <a:rPr lang="en-US" dirty="0" smtClean="0">
                <a:hlinkClick r:id="rId3"/>
              </a:rPr>
              <a:t> &amp; </a:t>
            </a:r>
            <a:r>
              <a:rPr lang="en-US" dirty="0" err="1" smtClean="0">
                <a:hlinkClick r:id="rId3"/>
              </a:rPr>
              <a:t>J.D.Ullman</a:t>
            </a:r>
            <a:r>
              <a:rPr lang="en-US" dirty="0" smtClean="0">
                <a:hlinkClick r:id="rId3"/>
              </a:rPr>
              <a:t> Free Download – </a:t>
            </a:r>
            <a:r>
              <a:rPr lang="en-US" dirty="0" err="1" smtClean="0">
                <a:hlinkClick r:id="rId3"/>
              </a:rPr>
              <a:t>Learnengineering.in</a:t>
            </a:r>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2"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37</a:t>
            </a:fld>
            <a:endParaRPr lang="en-US"/>
          </a:p>
        </p:txBody>
      </p:sp>
      <p:sp>
        <p:nvSpPr>
          <p:cNvPr id="9" name="Rectangle 8"/>
          <p:cNvSpPr/>
          <p:nvPr/>
        </p:nvSpPr>
        <p:spPr>
          <a:xfrm>
            <a:off x="5977217" y="3244335"/>
            <a:ext cx="237566"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2" y="2"/>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30" y="1"/>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4"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0"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9"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6"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131</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3" y="1214385"/>
            <a:ext cx="8638779" cy="629018"/>
          </a:xfrm>
          <a:prstGeom prst="rect">
            <a:avLst/>
          </a:prstGeom>
        </p:spPr>
        <p:txBody>
          <a:bodyPr vert="horz" wrap="square" lIns="0" tIns="13335" rIns="0" bIns="0" rtlCol="0">
            <a:spAutoFit/>
          </a:bodyPr>
          <a:lstStyle/>
          <a:p>
            <a:pPr marL="12700">
              <a:lnSpc>
                <a:spcPct val="100000"/>
              </a:lnSpc>
              <a:spcBef>
                <a:spcPts val="105"/>
              </a:spcBef>
            </a:pPr>
            <a:r>
              <a:rPr spc="-5" dirty="0"/>
              <a:t>Two </a:t>
            </a:r>
            <a:r>
              <a:rPr dirty="0"/>
              <a:t>Types </a:t>
            </a:r>
            <a:r>
              <a:rPr spc="5" dirty="0"/>
              <a:t>of </a:t>
            </a:r>
            <a:r>
              <a:rPr dirty="0"/>
              <a:t>One-Pass</a:t>
            </a:r>
            <a:r>
              <a:rPr spc="-80" dirty="0"/>
              <a:t> </a:t>
            </a:r>
            <a:r>
              <a:rPr dirty="0"/>
              <a:t>Assemblers:</a:t>
            </a:r>
          </a:p>
        </p:txBody>
      </p:sp>
      <p:sp>
        <p:nvSpPr>
          <p:cNvPr id="6" name="object 6"/>
          <p:cNvSpPr txBox="1"/>
          <p:nvPr/>
        </p:nvSpPr>
        <p:spPr>
          <a:xfrm>
            <a:off x="1495514" y="1905162"/>
            <a:ext cx="8294474" cy="3706784"/>
          </a:xfrm>
          <a:prstGeom prst="rect">
            <a:avLst/>
          </a:prstGeom>
        </p:spPr>
        <p:txBody>
          <a:bodyPr vert="horz" wrap="square" lIns="0" tIns="109855" rIns="0" bIns="0" rtlCol="0">
            <a:spAutoFit/>
          </a:bodyPr>
          <a:lstStyle/>
          <a:p>
            <a:pPr marL="481965" indent="-469900">
              <a:lnSpc>
                <a:spcPct val="100000"/>
              </a:lnSpc>
              <a:spcBef>
                <a:spcPts val="865"/>
              </a:spcBef>
              <a:buClr>
                <a:srgbClr val="660000"/>
              </a:buClr>
              <a:buSzPct val="68750"/>
              <a:buFont typeface="Wingdings"/>
              <a:buChar char=""/>
              <a:tabLst>
                <a:tab pos="481965" algn="l"/>
                <a:tab pos="482600" algn="l"/>
              </a:tabLst>
            </a:pPr>
            <a:r>
              <a:rPr sz="3200" b="1" u="heavy" spc="-5" dirty="0">
                <a:uFill>
                  <a:solidFill>
                    <a:srgbClr val="000000"/>
                  </a:solidFill>
                </a:uFill>
                <a:latin typeface="Times New Roman"/>
                <a:cs typeface="Times New Roman"/>
              </a:rPr>
              <a:t>Load-and-go</a:t>
            </a:r>
            <a:r>
              <a:rPr sz="3200" b="1" spc="-15" dirty="0">
                <a:latin typeface="Times New Roman"/>
                <a:cs typeface="Times New Roman"/>
              </a:rPr>
              <a:t> </a:t>
            </a:r>
            <a:r>
              <a:rPr sz="3200" b="1" spc="-5" dirty="0">
                <a:latin typeface="Times New Roman"/>
                <a:cs typeface="Times New Roman"/>
              </a:rPr>
              <a:t>assembler</a:t>
            </a:r>
            <a:endParaRPr sz="3200" b="1">
              <a:latin typeface="Times New Roman"/>
              <a:cs typeface="Times New Roman"/>
            </a:endParaRPr>
          </a:p>
          <a:p>
            <a:pPr marL="920750" marR="5080" lvl="1" indent="-436245">
              <a:lnSpc>
                <a:spcPct val="100000"/>
              </a:lnSpc>
              <a:spcBef>
                <a:spcPts val="690"/>
              </a:spcBef>
              <a:buClr>
                <a:srgbClr val="999966"/>
              </a:buClr>
              <a:buSzPct val="75000"/>
              <a:buFont typeface="Wingdings"/>
              <a:buChar char=""/>
              <a:tabLst>
                <a:tab pos="920750" algn="l"/>
                <a:tab pos="921385" algn="l"/>
              </a:tabLst>
            </a:pPr>
            <a:r>
              <a:rPr sz="2800" dirty="0">
                <a:latin typeface="Times New Roman"/>
                <a:cs typeface="Times New Roman"/>
              </a:rPr>
              <a:t>Produces </a:t>
            </a:r>
            <a:r>
              <a:rPr sz="2800" spc="-5" dirty="0">
                <a:latin typeface="Times New Roman"/>
                <a:cs typeface="Times New Roman"/>
              </a:rPr>
              <a:t>object code directly </a:t>
            </a:r>
            <a:r>
              <a:rPr sz="2800" spc="5" dirty="0">
                <a:latin typeface="Times New Roman"/>
                <a:cs typeface="Times New Roman"/>
              </a:rPr>
              <a:t>in </a:t>
            </a:r>
            <a:r>
              <a:rPr sz="2800" spc="-5" dirty="0">
                <a:latin typeface="Times New Roman"/>
                <a:cs typeface="Times New Roman"/>
              </a:rPr>
              <a:t>memory</a:t>
            </a:r>
            <a:r>
              <a:rPr sz="2800" spc="-130" dirty="0">
                <a:latin typeface="Times New Roman"/>
                <a:cs typeface="Times New Roman"/>
              </a:rPr>
              <a:t> </a:t>
            </a:r>
            <a:r>
              <a:rPr sz="2800" spc="10" dirty="0">
                <a:latin typeface="Times New Roman"/>
                <a:cs typeface="Times New Roman"/>
              </a:rPr>
              <a:t>for  </a:t>
            </a:r>
            <a:r>
              <a:rPr sz="2800" spc="-5" dirty="0">
                <a:latin typeface="Times New Roman"/>
                <a:cs typeface="Times New Roman"/>
              </a:rPr>
              <a:t>immediate</a:t>
            </a:r>
            <a:r>
              <a:rPr sz="2800" spc="-10" dirty="0">
                <a:latin typeface="Times New Roman"/>
                <a:cs typeface="Times New Roman"/>
              </a:rPr>
              <a:t> execution</a:t>
            </a:r>
            <a:endParaRPr sz="2800">
              <a:latin typeface="Times New Roman"/>
              <a:cs typeface="Times New Roman"/>
            </a:endParaRPr>
          </a:p>
          <a:p>
            <a:pPr lvl="1">
              <a:lnSpc>
                <a:spcPct val="100000"/>
              </a:lnSpc>
              <a:buClr>
                <a:srgbClr val="999966"/>
              </a:buClr>
              <a:buFont typeface="Wingdings"/>
              <a:buChar char=""/>
            </a:pPr>
            <a:endParaRPr sz="3100">
              <a:latin typeface="Times New Roman"/>
              <a:cs typeface="Times New Roman"/>
            </a:endParaRPr>
          </a:p>
          <a:p>
            <a:pPr marL="481965" indent="-469900">
              <a:lnSpc>
                <a:spcPct val="100000"/>
              </a:lnSpc>
              <a:spcBef>
                <a:spcPts val="1795"/>
              </a:spcBef>
              <a:buClr>
                <a:srgbClr val="660000"/>
              </a:buClr>
              <a:buSzPct val="68750"/>
              <a:buFont typeface="Wingdings"/>
              <a:buChar char=""/>
              <a:tabLst>
                <a:tab pos="481965" algn="l"/>
                <a:tab pos="482600" algn="l"/>
              </a:tabLst>
            </a:pPr>
            <a:r>
              <a:rPr sz="3200" spc="-5" dirty="0">
                <a:latin typeface="Times New Roman"/>
                <a:cs typeface="Times New Roman"/>
              </a:rPr>
              <a:t>The </a:t>
            </a:r>
            <a:r>
              <a:rPr sz="3200" dirty="0">
                <a:latin typeface="Times New Roman"/>
                <a:cs typeface="Times New Roman"/>
              </a:rPr>
              <a:t>other</a:t>
            </a:r>
            <a:r>
              <a:rPr sz="3200" spc="-30" dirty="0">
                <a:latin typeface="Times New Roman"/>
                <a:cs typeface="Times New Roman"/>
              </a:rPr>
              <a:t> </a:t>
            </a:r>
            <a:r>
              <a:rPr sz="3200" dirty="0">
                <a:latin typeface="Times New Roman"/>
                <a:cs typeface="Times New Roman"/>
              </a:rPr>
              <a:t>assembler</a:t>
            </a:r>
            <a:endParaRPr sz="3200">
              <a:latin typeface="Times New Roman"/>
              <a:cs typeface="Times New Roman"/>
            </a:endParaRPr>
          </a:p>
          <a:p>
            <a:pPr marL="920750" marR="154305" lvl="1" indent="-436245">
              <a:lnSpc>
                <a:spcPct val="100000"/>
              </a:lnSpc>
              <a:spcBef>
                <a:spcPts val="685"/>
              </a:spcBef>
              <a:buClr>
                <a:srgbClr val="999966"/>
              </a:buClr>
              <a:buSzPct val="75000"/>
              <a:buFont typeface="Wingdings"/>
              <a:buChar char=""/>
              <a:tabLst>
                <a:tab pos="920750" algn="l"/>
                <a:tab pos="921385" algn="l"/>
              </a:tabLst>
            </a:pPr>
            <a:r>
              <a:rPr sz="2800" dirty="0">
                <a:latin typeface="Times New Roman"/>
                <a:cs typeface="Times New Roman"/>
              </a:rPr>
              <a:t>Produces </a:t>
            </a:r>
            <a:r>
              <a:rPr sz="2800" spc="-5" dirty="0">
                <a:latin typeface="Times New Roman"/>
                <a:cs typeface="Times New Roman"/>
              </a:rPr>
              <a:t>usual kind </a:t>
            </a:r>
            <a:r>
              <a:rPr sz="2800" spc="5" dirty="0">
                <a:latin typeface="Times New Roman"/>
                <a:cs typeface="Times New Roman"/>
              </a:rPr>
              <a:t>of </a:t>
            </a:r>
            <a:r>
              <a:rPr sz="2800" spc="-5" dirty="0">
                <a:latin typeface="Times New Roman"/>
                <a:cs typeface="Times New Roman"/>
              </a:rPr>
              <a:t>object code for </a:t>
            </a:r>
            <a:r>
              <a:rPr sz="2800" spc="-10" dirty="0">
                <a:latin typeface="Times New Roman"/>
                <a:cs typeface="Times New Roman"/>
              </a:rPr>
              <a:t>later  </a:t>
            </a:r>
            <a:r>
              <a:rPr sz="2800" spc="-5" dirty="0">
                <a:latin typeface="Times New Roman"/>
                <a:cs typeface="Times New Roman"/>
              </a:rPr>
              <a:t>execution</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04884" y="4930594"/>
          <a:ext cx="7170952" cy="1669379"/>
        </p:xfrm>
        <a:graphic>
          <a:graphicData uri="http://schemas.openxmlformats.org/drawingml/2006/table">
            <a:tbl>
              <a:tblPr firstRow="1" bandRow="1">
                <a:tableStyleId>{2D5ABB26-0587-4C30-8999-92F81FD0307C}</a:tableStyleId>
              </a:tblPr>
              <a:tblGrid>
                <a:gridCol w="1696877"/>
                <a:gridCol w="1963621"/>
                <a:gridCol w="3510454"/>
              </a:tblGrid>
              <a:tr h="393791">
                <a:tc>
                  <a:txBody>
                    <a:bodyPr/>
                    <a:lstStyle/>
                    <a:p>
                      <a:pPr marL="31750">
                        <a:lnSpc>
                          <a:spcPts val="3100"/>
                        </a:lnSpc>
                      </a:pPr>
                      <a:r>
                        <a:rPr sz="2500" spc="-100" dirty="0">
                          <a:latin typeface="Arial"/>
                          <a:cs typeface="Arial"/>
                        </a:rPr>
                        <a:t>ALPHA</a:t>
                      </a:r>
                      <a:endParaRPr sz="2500">
                        <a:latin typeface="Arial"/>
                        <a:cs typeface="Arial"/>
                      </a:endParaRPr>
                    </a:p>
                  </a:txBody>
                  <a:tcPr marL="0" marR="0" marT="0" marB="0"/>
                </a:tc>
                <a:tc>
                  <a:txBody>
                    <a:bodyPr/>
                    <a:lstStyle/>
                    <a:p>
                      <a:pPr marL="347980">
                        <a:lnSpc>
                          <a:spcPts val="3100"/>
                        </a:lnSpc>
                      </a:pPr>
                      <a:r>
                        <a:rPr sz="2500" spc="-135" dirty="0">
                          <a:latin typeface="Arial"/>
                          <a:cs typeface="Arial"/>
                        </a:rPr>
                        <a:t>EQU</a:t>
                      </a:r>
                      <a:endParaRPr sz="2500">
                        <a:latin typeface="Arial"/>
                        <a:cs typeface="Arial"/>
                      </a:endParaRPr>
                    </a:p>
                  </a:txBody>
                  <a:tcPr marL="0" marR="0" marT="0" marB="0"/>
                </a:tc>
                <a:tc>
                  <a:txBody>
                    <a:bodyPr/>
                    <a:lstStyle/>
                    <a:p>
                      <a:pPr marL="440055">
                        <a:lnSpc>
                          <a:spcPts val="3100"/>
                        </a:lnSpc>
                      </a:pPr>
                      <a:r>
                        <a:rPr sz="2500" spc="-290" dirty="0">
                          <a:latin typeface="Arial"/>
                          <a:cs typeface="Arial"/>
                        </a:rPr>
                        <a:t>BETA</a:t>
                      </a:r>
                      <a:endParaRPr sz="2500">
                        <a:latin typeface="Arial"/>
                        <a:cs typeface="Arial"/>
                      </a:endParaRPr>
                    </a:p>
                  </a:txBody>
                  <a:tcPr marL="0" marR="0" marT="0" marB="0"/>
                </a:tc>
              </a:tr>
              <a:tr h="427386">
                <a:tc>
                  <a:txBody>
                    <a:bodyPr/>
                    <a:lstStyle/>
                    <a:p>
                      <a:pPr marL="31750">
                        <a:lnSpc>
                          <a:spcPct val="100000"/>
                        </a:lnSpc>
                        <a:spcBef>
                          <a:spcPts val="20"/>
                        </a:spcBef>
                      </a:pPr>
                      <a:r>
                        <a:rPr sz="2500" spc="-290" dirty="0">
                          <a:latin typeface="Arial"/>
                          <a:cs typeface="Arial"/>
                        </a:rPr>
                        <a:t>BETA</a:t>
                      </a:r>
                      <a:endParaRPr sz="2500">
                        <a:latin typeface="Arial"/>
                        <a:cs typeface="Arial"/>
                      </a:endParaRPr>
                    </a:p>
                  </a:txBody>
                  <a:tcPr marL="0" marR="0" marT="2305" marB="0"/>
                </a:tc>
                <a:tc>
                  <a:txBody>
                    <a:bodyPr/>
                    <a:lstStyle/>
                    <a:p>
                      <a:pPr marL="361315">
                        <a:lnSpc>
                          <a:spcPct val="100000"/>
                        </a:lnSpc>
                        <a:spcBef>
                          <a:spcPts val="20"/>
                        </a:spcBef>
                      </a:pPr>
                      <a:r>
                        <a:rPr sz="2500" spc="-135" dirty="0">
                          <a:latin typeface="Arial"/>
                          <a:cs typeface="Arial"/>
                        </a:rPr>
                        <a:t>EQU</a:t>
                      </a:r>
                      <a:endParaRPr sz="2500">
                        <a:latin typeface="Arial"/>
                        <a:cs typeface="Arial"/>
                      </a:endParaRPr>
                    </a:p>
                  </a:txBody>
                  <a:tcPr marL="0" marR="0" marT="2305" marB="0"/>
                </a:tc>
                <a:tc>
                  <a:txBody>
                    <a:bodyPr/>
                    <a:lstStyle/>
                    <a:p>
                      <a:pPr marL="453390">
                        <a:lnSpc>
                          <a:spcPct val="100000"/>
                        </a:lnSpc>
                        <a:spcBef>
                          <a:spcPts val="20"/>
                        </a:spcBef>
                      </a:pPr>
                      <a:r>
                        <a:rPr sz="2500" spc="-225" dirty="0">
                          <a:latin typeface="Arial"/>
                          <a:cs typeface="Arial"/>
                        </a:rPr>
                        <a:t>DELTA</a:t>
                      </a:r>
                      <a:endParaRPr sz="2500">
                        <a:latin typeface="Arial"/>
                        <a:cs typeface="Arial"/>
                      </a:endParaRPr>
                    </a:p>
                  </a:txBody>
                  <a:tcPr marL="0" marR="0" marT="2305" marB="0"/>
                </a:tc>
              </a:tr>
              <a:tr h="550339">
                <a:tc>
                  <a:txBody>
                    <a:bodyPr/>
                    <a:lstStyle/>
                    <a:p>
                      <a:pPr marL="31750">
                        <a:lnSpc>
                          <a:spcPct val="100000"/>
                        </a:lnSpc>
                        <a:spcBef>
                          <a:spcPts val="30"/>
                        </a:spcBef>
                      </a:pPr>
                      <a:r>
                        <a:rPr sz="2500" spc="-225" dirty="0">
                          <a:latin typeface="Arial"/>
                          <a:cs typeface="Arial"/>
                        </a:rPr>
                        <a:t>DELTA</a:t>
                      </a:r>
                      <a:endParaRPr sz="2500">
                        <a:latin typeface="Arial"/>
                        <a:cs typeface="Arial"/>
                      </a:endParaRPr>
                    </a:p>
                  </a:txBody>
                  <a:tcPr marL="0" marR="0" marT="3458" marB="0"/>
                </a:tc>
                <a:tc>
                  <a:txBody>
                    <a:bodyPr/>
                    <a:lstStyle/>
                    <a:p>
                      <a:pPr marL="357505">
                        <a:lnSpc>
                          <a:spcPct val="100000"/>
                        </a:lnSpc>
                        <a:spcBef>
                          <a:spcPts val="30"/>
                        </a:spcBef>
                      </a:pPr>
                      <a:r>
                        <a:rPr sz="2500" spc="-290" dirty="0">
                          <a:latin typeface="Arial"/>
                          <a:cs typeface="Arial"/>
                        </a:rPr>
                        <a:t>RESW</a:t>
                      </a:r>
                      <a:endParaRPr sz="2500">
                        <a:latin typeface="Arial"/>
                        <a:cs typeface="Arial"/>
                      </a:endParaRPr>
                    </a:p>
                  </a:txBody>
                  <a:tcPr marL="0" marR="0" marT="3458" marB="0"/>
                </a:tc>
                <a:tc>
                  <a:txBody>
                    <a:bodyPr/>
                    <a:lstStyle/>
                    <a:p>
                      <a:pPr marL="466090">
                        <a:lnSpc>
                          <a:spcPct val="100000"/>
                        </a:lnSpc>
                        <a:spcBef>
                          <a:spcPts val="30"/>
                        </a:spcBef>
                      </a:pPr>
                      <a:r>
                        <a:rPr sz="2500" dirty="0">
                          <a:latin typeface="Arial"/>
                          <a:cs typeface="Arial"/>
                        </a:rPr>
                        <a:t>1</a:t>
                      </a:r>
                      <a:endParaRPr sz="2500">
                        <a:latin typeface="Arial"/>
                        <a:cs typeface="Arial"/>
                      </a:endParaRPr>
                    </a:p>
                  </a:txBody>
                  <a:tcPr marL="0" marR="0" marT="3458" marB="0"/>
                </a:tc>
              </a:tr>
              <a:tr h="29786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spcBef>
                          <a:spcPts val="50"/>
                        </a:spcBef>
                      </a:pPr>
                      <a:endParaRPr sz="1000">
                        <a:latin typeface="Times New Roman"/>
                        <a:cs typeface="Times New Roman"/>
                      </a:endParaRPr>
                    </a:p>
                    <a:p>
                      <a:pPr marR="24130" algn="r">
                        <a:lnSpc>
                          <a:spcPts val="1115"/>
                        </a:lnSpc>
                      </a:pPr>
                      <a:r>
                        <a:rPr sz="900" spc="-10" dirty="0">
                          <a:latin typeface="Arial"/>
                          <a:cs typeface="Arial"/>
                        </a:rPr>
                        <a:t>88</a:t>
                      </a:r>
                      <a:endParaRPr sz="900">
                        <a:latin typeface="Arial"/>
                        <a:cs typeface="Arial"/>
                      </a:endParaRPr>
                    </a:p>
                  </a:txBody>
                  <a:tcPr marL="0" marR="0" marT="5763" marB="0"/>
                </a:tc>
              </a:tr>
            </a:tbl>
          </a:graphicData>
        </a:graphic>
      </p:graphicFrame>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6"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6" y="1159062"/>
            <a:ext cx="4931164" cy="688650"/>
          </a:xfrm>
          <a:prstGeom prst="rect">
            <a:avLst/>
          </a:prstGeom>
        </p:spPr>
        <p:txBody>
          <a:bodyPr vert="horz" wrap="square" lIns="0" tIns="11430" rIns="0" bIns="0" rtlCol="0">
            <a:spAutoFit/>
          </a:bodyPr>
          <a:lstStyle/>
          <a:p>
            <a:pPr marL="12700">
              <a:lnSpc>
                <a:spcPct val="100000"/>
              </a:lnSpc>
              <a:spcBef>
                <a:spcPts val="90"/>
              </a:spcBef>
            </a:pPr>
            <a:r>
              <a:rPr sz="4400" spc="-5" dirty="0"/>
              <a:t>Forward</a:t>
            </a:r>
            <a:r>
              <a:rPr sz="4400" spc="-30" dirty="0"/>
              <a:t> </a:t>
            </a:r>
            <a:r>
              <a:rPr sz="4400" spc="-10" dirty="0"/>
              <a:t>Reference</a:t>
            </a:r>
            <a:endParaRPr sz="4400"/>
          </a:p>
        </p:txBody>
      </p:sp>
      <p:sp>
        <p:nvSpPr>
          <p:cNvPr id="6" name="object 6"/>
          <p:cNvSpPr txBox="1"/>
          <p:nvPr/>
        </p:nvSpPr>
        <p:spPr>
          <a:xfrm>
            <a:off x="1132114" y="1958506"/>
            <a:ext cx="9971315" cy="2762936"/>
          </a:xfrm>
          <a:prstGeom prst="rect">
            <a:avLst/>
          </a:prstGeom>
        </p:spPr>
        <p:txBody>
          <a:bodyPr vert="horz" wrap="square" lIns="0" tIns="66675" rIns="0" bIns="0" rtlCol="0">
            <a:spAutoFit/>
          </a:bodyPr>
          <a:lstStyle/>
          <a:p>
            <a:pPr marL="481965" marR="5080" indent="-469900">
              <a:lnSpc>
                <a:spcPts val="3460"/>
              </a:lnSpc>
              <a:spcBef>
                <a:spcPts val="525"/>
              </a:spcBef>
              <a:buClr>
                <a:srgbClr val="660000"/>
              </a:buClr>
              <a:buSzPct val="68750"/>
              <a:buFont typeface="Wingdings"/>
              <a:buChar char=""/>
              <a:tabLst>
                <a:tab pos="481965" algn="l"/>
                <a:tab pos="482600" algn="l"/>
              </a:tabLst>
            </a:pPr>
            <a:r>
              <a:rPr sz="3200" b="1" spc="-5" dirty="0">
                <a:latin typeface="Times New Roman"/>
                <a:cs typeface="Times New Roman"/>
              </a:rPr>
              <a:t>All symbol-defining directives </a:t>
            </a:r>
            <a:r>
              <a:rPr sz="3200" b="1" dirty="0">
                <a:latin typeface="Times New Roman"/>
                <a:cs typeface="Times New Roman"/>
              </a:rPr>
              <a:t>do </a:t>
            </a:r>
            <a:r>
              <a:rPr sz="3200" b="1" i="1" spc="-5" dirty="0">
                <a:solidFill>
                  <a:srgbClr val="CC0000"/>
                </a:solidFill>
                <a:latin typeface="Times New Roman"/>
                <a:cs typeface="Times New Roman"/>
              </a:rPr>
              <a:t>not </a:t>
            </a:r>
            <a:r>
              <a:rPr sz="3200" b="1" spc="-5" dirty="0">
                <a:latin typeface="Times New Roman"/>
                <a:cs typeface="Times New Roman"/>
              </a:rPr>
              <a:t>allow </a:t>
            </a:r>
            <a:r>
              <a:rPr sz="3200" b="1" u="heavy" spc="-5" dirty="0">
                <a:uFill>
                  <a:solidFill>
                    <a:srgbClr val="000000"/>
                  </a:solidFill>
                </a:uFill>
                <a:latin typeface="Times New Roman"/>
                <a:cs typeface="Times New Roman"/>
              </a:rPr>
              <a:t> forward reference</a:t>
            </a:r>
            <a:r>
              <a:rPr sz="3200" b="1" spc="-5" dirty="0">
                <a:latin typeface="Times New Roman"/>
                <a:cs typeface="Times New Roman"/>
              </a:rPr>
              <a:t> </a:t>
            </a:r>
            <a:r>
              <a:rPr sz="3200" b="1" spc="5" dirty="0">
                <a:latin typeface="Times New Roman"/>
                <a:cs typeface="Times New Roman"/>
              </a:rPr>
              <a:t>for </a:t>
            </a:r>
            <a:r>
              <a:rPr sz="3200" b="1" spc="-5" dirty="0">
                <a:latin typeface="Times New Roman"/>
                <a:cs typeface="Times New Roman"/>
              </a:rPr>
              <a:t>2-pass</a:t>
            </a:r>
            <a:r>
              <a:rPr sz="3200" b="1" spc="-30" dirty="0">
                <a:latin typeface="Times New Roman"/>
                <a:cs typeface="Times New Roman"/>
              </a:rPr>
              <a:t> </a:t>
            </a:r>
            <a:r>
              <a:rPr sz="3200" b="1" spc="-5" dirty="0">
                <a:latin typeface="Times New Roman"/>
                <a:cs typeface="Times New Roman"/>
              </a:rPr>
              <a:t>assembler</a:t>
            </a:r>
            <a:endParaRPr sz="3200" b="1">
              <a:latin typeface="Times New Roman"/>
              <a:cs typeface="Times New Roman"/>
            </a:endParaRPr>
          </a:p>
          <a:p>
            <a:pPr marL="920750" lvl="1" indent="-436880">
              <a:lnSpc>
                <a:spcPct val="100000"/>
              </a:lnSpc>
              <a:spcBef>
                <a:spcPts val="295"/>
              </a:spcBef>
              <a:buClr>
                <a:srgbClr val="999966"/>
              </a:buClr>
              <a:buSzPct val="75000"/>
              <a:buFont typeface="Wingdings"/>
              <a:buChar char=""/>
              <a:tabLst>
                <a:tab pos="920750" algn="l"/>
                <a:tab pos="921385" algn="l"/>
              </a:tabLst>
            </a:pPr>
            <a:r>
              <a:rPr sz="2800" dirty="0">
                <a:latin typeface="Times New Roman"/>
                <a:cs typeface="Times New Roman"/>
              </a:rPr>
              <a:t>e.g., </a:t>
            </a:r>
            <a:r>
              <a:rPr sz="2800" spc="-10" dirty="0">
                <a:latin typeface="Times New Roman"/>
                <a:cs typeface="Times New Roman"/>
              </a:rPr>
              <a:t>EQU,</a:t>
            </a:r>
            <a:r>
              <a:rPr sz="2800" spc="-25" dirty="0">
                <a:latin typeface="Times New Roman"/>
                <a:cs typeface="Times New Roman"/>
              </a:rPr>
              <a:t> </a:t>
            </a:r>
            <a:r>
              <a:rPr sz="2800" spc="-5" dirty="0">
                <a:latin typeface="Times New Roman"/>
                <a:cs typeface="Times New Roman"/>
              </a:rPr>
              <a:t>ORG</a:t>
            </a:r>
            <a:r>
              <a:rPr sz="2800" spc="-5" dirty="0">
                <a:latin typeface="Arial"/>
                <a:cs typeface="Arial"/>
              </a:rPr>
              <a:t>…</a:t>
            </a:r>
            <a:endParaRPr sz="2800">
              <a:latin typeface="Arial"/>
              <a:cs typeface="Arial"/>
            </a:endParaRPr>
          </a:p>
          <a:p>
            <a:pPr marL="920750" marR="93345" lvl="1" indent="-436245">
              <a:lnSpc>
                <a:spcPts val="3020"/>
              </a:lnSpc>
              <a:spcBef>
                <a:spcPts val="720"/>
              </a:spcBef>
              <a:buClr>
                <a:srgbClr val="999966"/>
              </a:buClr>
              <a:buSzPct val="75000"/>
              <a:buFont typeface="Wingdings"/>
              <a:buChar char=""/>
              <a:tabLst>
                <a:tab pos="920750" algn="l"/>
                <a:tab pos="921385" algn="l"/>
              </a:tabLst>
            </a:pPr>
            <a:r>
              <a:rPr sz="3500" b="1" dirty="0">
                <a:latin typeface="Times New Roman" pitchFamily="18" charset="0"/>
                <a:ea typeface="Tahoma" pitchFamily="34" charset="0"/>
                <a:cs typeface="Times New Roman" pitchFamily="18" charset="0"/>
              </a:rPr>
              <a:t>All symbols </a:t>
            </a:r>
            <a:r>
              <a:rPr sz="3500" b="1" spc="-5" dirty="0">
                <a:latin typeface="Times New Roman" pitchFamily="18" charset="0"/>
                <a:ea typeface="Tahoma" pitchFamily="34" charset="0"/>
                <a:cs typeface="Times New Roman" pitchFamily="18" charset="0"/>
              </a:rPr>
              <a:t>used on </a:t>
            </a:r>
            <a:r>
              <a:rPr sz="3500" b="1" dirty="0">
                <a:latin typeface="Times New Roman" pitchFamily="18" charset="0"/>
                <a:ea typeface="Tahoma" pitchFamily="34" charset="0"/>
                <a:cs typeface="Times New Roman" pitchFamily="18" charset="0"/>
              </a:rPr>
              <a:t>the </a:t>
            </a:r>
            <a:r>
              <a:rPr sz="3500" b="1" i="1" spc="-5" dirty="0">
                <a:solidFill>
                  <a:srgbClr val="CC0000"/>
                </a:solidFill>
                <a:latin typeface="Times New Roman" pitchFamily="18" charset="0"/>
                <a:ea typeface="Tahoma" pitchFamily="34" charset="0"/>
                <a:cs typeface="Times New Roman" pitchFamily="18" charset="0"/>
              </a:rPr>
              <a:t>right-hand side </a:t>
            </a:r>
            <a:r>
              <a:rPr sz="3500" b="1" spc="5" dirty="0">
                <a:latin typeface="Times New Roman" pitchFamily="18" charset="0"/>
                <a:ea typeface="Tahoma" pitchFamily="34" charset="0"/>
                <a:cs typeface="Times New Roman" pitchFamily="18" charset="0"/>
              </a:rPr>
              <a:t>of</a:t>
            </a:r>
            <a:r>
              <a:rPr sz="3500" b="1" spc="-114" dirty="0">
                <a:latin typeface="Times New Roman" pitchFamily="18" charset="0"/>
                <a:ea typeface="Tahoma" pitchFamily="34" charset="0"/>
                <a:cs typeface="Times New Roman" pitchFamily="18" charset="0"/>
              </a:rPr>
              <a:t> </a:t>
            </a:r>
            <a:r>
              <a:rPr sz="3500" b="1" dirty="0">
                <a:latin typeface="Times New Roman" pitchFamily="18" charset="0"/>
                <a:ea typeface="Tahoma" pitchFamily="34" charset="0"/>
                <a:cs typeface="Times New Roman" pitchFamily="18" charset="0"/>
              </a:rPr>
              <a:t>the  </a:t>
            </a:r>
            <a:r>
              <a:rPr sz="3500" b="1" spc="-5" dirty="0">
                <a:latin typeface="Times New Roman" pitchFamily="18" charset="0"/>
                <a:ea typeface="Tahoma" pitchFamily="34" charset="0"/>
                <a:cs typeface="Times New Roman" pitchFamily="18" charset="0"/>
              </a:rPr>
              <a:t>statement must </a:t>
            </a:r>
            <a:r>
              <a:rPr sz="3500" b="1" dirty="0">
                <a:latin typeface="Times New Roman" pitchFamily="18" charset="0"/>
                <a:ea typeface="Tahoma" pitchFamily="34" charset="0"/>
                <a:cs typeface="Times New Roman" pitchFamily="18" charset="0"/>
              </a:rPr>
              <a:t>have been </a:t>
            </a:r>
            <a:r>
              <a:rPr sz="3500" b="1" spc="-5" dirty="0">
                <a:latin typeface="Times New Roman" pitchFamily="18" charset="0"/>
                <a:ea typeface="Tahoma" pitchFamily="34" charset="0"/>
                <a:cs typeface="Times New Roman" pitchFamily="18" charset="0"/>
              </a:rPr>
              <a:t>defined</a:t>
            </a:r>
            <a:r>
              <a:rPr sz="3500" b="1" spc="-80" dirty="0">
                <a:latin typeface="Times New Roman" pitchFamily="18" charset="0"/>
                <a:ea typeface="Tahoma" pitchFamily="34" charset="0"/>
                <a:cs typeface="Times New Roman" pitchFamily="18" charset="0"/>
              </a:rPr>
              <a:t> </a:t>
            </a:r>
            <a:r>
              <a:rPr sz="3500" b="1" dirty="0">
                <a:latin typeface="Times New Roman" pitchFamily="18" charset="0"/>
                <a:ea typeface="Tahoma" pitchFamily="34" charset="0"/>
                <a:cs typeface="Times New Roman" pitchFamily="18" charset="0"/>
              </a:rPr>
              <a:t>previously</a:t>
            </a:r>
            <a:endParaRPr sz="3500" b="1">
              <a:latin typeface="Times New Roman" pitchFamily="18" charset="0"/>
              <a:ea typeface="Tahoma" pitchFamily="34" charset="0"/>
              <a:cs typeface="Times New Roman" pitchFamily="18" charset="0"/>
            </a:endParaRPr>
          </a:p>
          <a:p>
            <a:pPr marL="481965">
              <a:lnSpc>
                <a:spcPct val="100000"/>
              </a:lnSpc>
              <a:spcBef>
                <a:spcPts val="320"/>
              </a:spcBef>
            </a:pPr>
            <a:r>
              <a:rPr sz="2800" spc="-50" dirty="0">
                <a:latin typeface="Arial"/>
                <a:cs typeface="Arial"/>
              </a:rPr>
              <a:t>E.g. </a:t>
            </a:r>
            <a:r>
              <a:rPr sz="2800" spc="90" dirty="0">
                <a:latin typeface="Arial"/>
                <a:cs typeface="Arial"/>
              </a:rPr>
              <a:t>(Cannot be </a:t>
            </a:r>
            <a:r>
              <a:rPr sz="2800" spc="10" dirty="0">
                <a:latin typeface="Arial"/>
                <a:cs typeface="Arial"/>
              </a:rPr>
              <a:t>assembled </a:t>
            </a:r>
            <a:r>
              <a:rPr sz="2800" spc="-10" dirty="0">
                <a:latin typeface="Arial"/>
                <a:cs typeface="Arial"/>
              </a:rPr>
              <a:t>in </a:t>
            </a:r>
            <a:r>
              <a:rPr sz="2800" spc="-55" dirty="0">
                <a:latin typeface="Arial"/>
                <a:cs typeface="Arial"/>
              </a:rPr>
              <a:t>2-pass</a:t>
            </a:r>
            <a:r>
              <a:rPr sz="2800" spc="204" dirty="0">
                <a:latin typeface="Arial"/>
                <a:cs typeface="Arial"/>
              </a:rPr>
              <a:t> </a:t>
            </a:r>
            <a:r>
              <a:rPr sz="2800" spc="-50" dirty="0">
                <a:latin typeface="Arial"/>
                <a:cs typeface="Arial"/>
              </a:rPr>
              <a:t>assm.)</a:t>
            </a:r>
            <a:endParaRPr sz="28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130</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96874" y="448593"/>
          <a:ext cx="9916691" cy="334716"/>
        </p:xfrm>
        <a:graphic>
          <a:graphicData uri="http://schemas.openxmlformats.org/drawingml/2006/table">
            <a:tbl>
              <a:tblPr firstRow="1" bandRow="1">
                <a:tableStyleId>{2D5ABB26-0587-4C30-8999-92F81FD0307C}</a:tableStyleId>
              </a:tblPr>
              <a:tblGrid>
                <a:gridCol w="9653571"/>
                <a:gridCol w="263120"/>
              </a:tblGrid>
              <a:tr h="20746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27247">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5" name="object 5"/>
          <p:cNvSpPr txBox="1">
            <a:spLocks noGrp="1"/>
          </p:cNvSpPr>
          <p:nvPr>
            <p:ph type="title"/>
          </p:nvPr>
        </p:nvSpPr>
        <p:spPr>
          <a:xfrm>
            <a:off x="1495514" y="1159061"/>
            <a:ext cx="7010762" cy="688650"/>
          </a:xfrm>
          <a:prstGeom prst="rect">
            <a:avLst/>
          </a:prstGeom>
        </p:spPr>
        <p:txBody>
          <a:bodyPr vert="horz" wrap="square" lIns="0" tIns="11430" rIns="0" bIns="0" rtlCol="0">
            <a:spAutoFit/>
          </a:bodyPr>
          <a:lstStyle/>
          <a:p>
            <a:pPr marL="12700">
              <a:lnSpc>
                <a:spcPct val="100000"/>
              </a:lnSpc>
              <a:spcBef>
                <a:spcPts val="90"/>
              </a:spcBef>
            </a:pPr>
            <a:r>
              <a:rPr sz="4400" dirty="0"/>
              <a:t>2.4.1 </a:t>
            </a:r>
            <a:r>
              <a:rPr sz="4400" spc="-10" dirty="0"/>
              <a:t>One-Pass</a:t>
            </a:r>
            <a:r>
              <a:rPr sz="4400" spc="-55" dirty="0"/>
              <a:t> </a:t>
            </a:r>
            <a:r>
              <a:rPr sz="4400" dirty="0"/>
              <a:t>Assemblers</a:t>
            </a:r>
            <a:endParaRPr sz="4400"/>
          </a:p>
        </p:txBody>
      </p:sp>
      <p:sp>
        <p:nvSpPr>
          <p:cNvPr id="6" name="object 6"/>
          <p:cNvSpPr txBox="1"/>
          <p:nvPr/>
        </p:nvSpPr>
        <p:spPr>
          <a:xfrm>
            <a:off x="1495514" y="1918119"/>
            <a:ext cx="9098334" cy="4022896"/>
          </a:xfrm>
          <a:prstGeom prst="rect">
            <a:avLst/>
          </a:prstGeom>
        </p:spPr>
        <p:txBody>
          <a:bodyPr vert="horz" wrap="square" lIns="0" tIns="97790" rIns="0" bIns="0" rtlCol="0">
            <a:spAutoFit/>
          </a:bodyPr>
          <a:lstStyle/>
          <a:p>
            <a:pPr marL="481965" indent="-469900">
              <a:lnSpc>
                <a:spcPct val="100000"/>
              </a:lnSpc>
              <a:spcBef>
                <a:spcPts val="770"/>
              </a:spcBef>
              <a:buClr>
                <a:srgbClr val="660000"/>
              </a:buClr>
              <a:buSzPct val="71428"/>
              <a:buFont typeface="Wingdings"/>
              <a:buChar char=""/>
              <a:tabLst>
                <a:tab pos="481965" algn="l"/>
                <a:tab pos="482600" algn="l"/>
              </a:tabLst>
            </a:pPr>
            <a:r>
              <a:rPr sz="2800" b="1" spc="-5" dirty="0">
                <a:latin typeface="Times New Roman"/>
                <a:cs typeface="Times New Roman"/>
              </a:rPr>
              <a:t>Goal: </a:t>
            </a:r>
            <a:r>
              <a:rPr sz="2800" b="1" spc="-10" dirty="0">
                <a:latin typeface="Times New Roman"/>
                <a:cs typeface="Times New Roman"/>
              </a:rPr>
              <a:t>avoid </a:t>
            </a:r>
            <a:r>
              <a:rPr sz="2800" b="1" dirty="0">
                <a:latin typeface="Times New Roman"/>
                <a:cs typeface="Times New Roman"/>
              </a:rPr>
              <a:t>a </a:t>
            </a:r>
            <a:r>
              <a:rPr sz="2800" b="1" spc="-5" dirty="0">
                <a:latin typeface="Times New Roman"/>
                <a:cs typeface="Times New Roman"/>
              </a:rPr>
              <a:t>second </a:t>
            </a:r>
            <a:r>
              <a:rPr sz="2800" b="1" dirty="0">
                <a:latin typeface="Times New Roman"/>
                <a:cs typeface="Times New Roman"/>
              </a:rPr>
              <a:t>pass over the source</a:t>
            </a:r>
            <a:r>
              <a:rPr sz="2800" b="1" spc="-100" dirty="0">
                <a:latin typeface="Times New Roman"/>
                <a:cs typeface="Times New Roman"/>
              </a:rPr>
              <a:t> </a:t>
            </a:r>
            <a:r>
              <a:rPr sz="2800" b="1" dirty="0">
                <a:latin typeface="Times New Roman"/>
                <a:cs typeface="Times New Roman"/>
              </a:rPr>
              <a:t>program</a:t>
            </a:r>
            <a:endParaRPr sz="2800" b="1">
              <a:latin typeface="Times New Roman"/>
              <a:cs typeface="Times New Roman"/>
            </a:endParaRPr>
          </a:p>
          <a:p>
            <a:pPr marL="481965" indent="-469900">
              <a:lnSpc>
                <a:spcPct val="100000"/>
              </a:lnSpc>
              <a:spcBef>
                <a:spcPts val="670"/>
              </a:spcBef>
              <a:buClr>
                <a:srgbClr val="660000"/>
              </a:buClr>
              <a:buSzPct val="71428"/>
              <a:buFont typeface="Wingdings"/>
              <a:buChar char=""/>
              <a:tabLst>
                <a:tab pos="481965" algn="l"/>
                <a:tab pos="482600" algn="l"/>
              </a:tabLst>
            </a:pPr>
            <a:r>
              <a:rPr sz="2800" dirty="0">
                <a:latin typeface="Times New Roman"/>
                <a:cs typeface="Times New Roman"/>
              </a:rPr>
              <a:t>Main</a:t>
            </a:r>
            <a:r>
              <a:rPr sz="2800" spc="-25" dirty="0">
                <a:latin typeface="Times New Roman"/>
                <a:cs typeface="Times New Roman"/>
              </a:rPr>
              <a:t> </a:t>
            </a:r>
            <a:r>
              <a:rPr sz="2800" dirty="0">
                <a:latin typeface="Times New Roman"/>
                <a:cs typeface="Times New Roman"/>
              </a:rPr>
              <a:t>problem</a:t>
            </a:r>
            <a:endParaRPr sz="2800">
              <a:latin typeface="Times New Roman"/>
              <a:cs typeface="Times New Roman"/>
            </a:endParaRPr>
          </a:p>
          <a:p>
            <a:pPr marL="920750" lvl="1" indent="-436245">
              <a:lnSpc>
                <a:spcPct val="100000"/>
              </a:lnSpc>
              <a:spcBef>
                <a:spcPts val="595"/>
              </a:spcBef>
              <a:buClr>
                <a:srgbClr val="999966"/>
              </a:buClr>
              <a:buSzPct val="75000"/>
              <a:buFont typeface="Wingdings"/>
              <a:buChar char=""/>
              <a:tabLst>
                <a:tab pos="920750" algn="l"/>
                <a:tab pos="921385" algn="l"/>
              </a:tabLst>
            </a:pPr>
            <a:r>
              <a:rPr sz="2400" b="1" spc="-5" dirty="0">
                <a:latin typeface="Times New Roman"/>
                <a:cs typeface="Times New Roman"/>
              </a:rPr>
              <a:t>Forward references </a:t>
            </a:r>
            <a:r>
              <a:rPr sz="2400" b="1" dirty="0">
                <a:latin typeface="Times New Roman"/>
                <a:cs typeface="Times New Roman"/>
              </a:rPr>
              <a:t>to </a:t>
            </a:r>
            <a:r>
              <a:rPr sz="2400" b="1" i="1" u="sng" spc="5" dirty="0">
                <a:uFill>
                  <a:solidFill>
                    <a:srgbClr val="000000"/>
                  </a:solidFill>
                </a:uFill>
                <a:latin typeface="Times New Roman"/>
                <a:cs typeface="Times New Roman"/>
              </a:rPr>
              <a:t>data </a:t>
            </a:r>
            <a:r>
              <a:rPr sz="2400" b="1" i="1" u="sng" spc="-5" dirty="0">
                <a:uFill>
                  <a:solidFill>
                    <a:srgbClr val="000000"/>
                  </a:solidFill>
                </a:uFill>
                <a:latin typeface="Times New Roman"/>
                <a:cs typeface="Times New Roman"/>
              </a:rPr>
              <a:t>items</a:t>
            </a:r>
            <a:r>
              <a:rPr sz="2400" b="1" i="1" spc="-5" dirty="0">
                <a:latin typeface="Times New Roman"/>
                <a:cs typeface="Times New Roman"/>
              </a:rPr>
              <a:t> </a:t>
            </a:r>
            <a:r>
              <a:rPr sz="2400" b="1" dirty="0">
                <a:latin typeface="Times New Roman"/>
                <a:cs typeface="Times New Roman"/>
              </a:rPr>
              <a:t>or </a:t>
            </a:r>
            <a:r>
              <a:rPr sz="2400" b="1" i="1" u="sng" spc="-5" dirty="0">
                <a:uFill>
                  <a:solidFill>
                    <a:srgbClr val="000000"/>
                  </a:solidFill>
                </a:uFill>
                <a:latin typeface="Times New Roman"/>
                <a:cs typeface="Times New Roman"/>
              </a:rPr>
              <a:t>labels </a:t>
            </a:r>
            <a:r>
              <a:rPr sz="2400" b="1" i="1" u="sng" dirty="0">
                <a:uFill>
                  <a:solidFill>
                    <a:srgbClr val="000000"/>
                  </a:solidFill>
                </a:uFill>
                <a:latin typeface="Times New Roman"/>
                <a:cs typeface="Times New Roman"/>
              </a:rPr>
              <a:t>on </a:t>
            </a:r>
            <a:r>
              <a:rPr sz="2400" b="1" i="1" u="sng" spc="-5" dirty="0">
                <a:uFill>
                  <a:solidFill>
                    <a:srgbClr val="000000"/>
                  </a:solidFill>
                </a:uFill>
                <a:latin typeface="Times New Roman"/>
                <a:cs typeface="Times New Roman"/>
              </a:rPr>
              <a:t>instructions</a:t>
            </a:r>
            <a:endParaRPr sz="2400" b="1">
              <a:latin typeface="Times New Roman"/>
              <a:cs typeface="Times New Roman"/>
            </a:endParaRPr>
          </a:p>
          <a:p>
            <a:pPr marL="481965" indent="-469900">
              <a:lnSpc>
                <a:spcPct val="100000"/>
              </a:lnSpc>
              <a:spcBef>
                <a:spcPts val="655"/>
              </a:spcBef>
              <a:buClr>
                <a:srgbClr val="660000"/>
              </a:buClr>
              <a:buSzPct val="71428"/>
              <a:buFont typeface="Wingdings"/>
              <a:buChar char=""/>
              <a:tabLst>
                <a:tab pos="481965" algn="l"/>
                <a:tab pos="482600" algn="l"/>
              </a:tabLst>
            </a:pPr>
            <a:r>
              <a:rPr sz="2800" spc="-5" dirty="0">
                <a:latin typeface="Times New Roman"/>
                <a:cs typeface="Times New Roman"/>
              </a:rPr>
              <a:t>Solution</a:t>
            </a:r>
            <a:endParaRPr sz="2800">
              <a:latin typeface="Times New Roman"/>
              <a:cs typeface="Times New Roman"/>
            </a:endParaRPr>
          </a:p>
          <a:p>
            <a:pPr marL="920750" marR="190500" lvl="1" indent="-436245">
              <a:lnSpc>
                <a:spcPct val="100000"/>
              </a:lnSpc>
              <a:spcBef>
                <a:spcPts val="590"/>
              </a:spcBef>
              <a:buClr>
                <a:srgbClr val="999966"/>
              </a:buClr>
              <a:buSzPct val="75000"/>
              <a:buFont typeface="Wingdings"/>
              <a:buChar char=""/>
              <a:tabLst>
                <a:tab pos="920750" algn="l"/>
                <a:tab pos="921385" algn="l"/>
              </a:tabLst>
            </a:pPr>
            <a:r>
              <a:rPr sz="2400" b="1" spc="-5" dirty="0">
                <a:latin typeface="Times New Roman"/>
                <a:cs typeface="Times New Roman"/>
              </a:rPr>
              <a:t>Data items: require all such </a:t>
            </a:r>
            <a:r>
              <a:rPr sz="2400" b="1" spc="-10" dirty="0">
                <a:latin typeface="Times New Roman"/>
                <a:cs typeface="Times New Roman"/>
              </a:rPr>
              <a:t>areas </a:t>
            </a:r>
            <a:r>
              <a:rPr sz="2400" b="1" spc="10" dirty="0">
                <a:latin typeface="Times New Roman"/>
                <a:cs typeface="Times New Roman"/>
              </a:rPr>
              <a:t>be </a:t>
            </a:r>
            <a:r>
              <a:rPr sz="2400" b="1" spc="-5" dirty="0">
                <a:latin typeface="Times New Roman"/>
                <a:cs typeface="Times New Roman"/>
              </a:rPr>
              <a:t>defined </a:t>
            </a:r>
            <a:r>
              <a:rPr sz="2400" b="1" dirty="0">
                <a:latin typeface="Times New Roman"/>
                <a:cs typeface="Times New Roman"/>
              </a:rPr>
              <a:t>before they  </a:t>
            </a:r>
            <a:r>
              <a:rPr sz="2400" b="1" spc="-10" dirty="0">
                <a:latin typeface="Times New Roman"/>
                <a:cs typeface="Times New Roman"/>
              </a:rPr>
              <a:t>are</a:t>
            </a:r>
            <a:r>
              <a:rPr sz="2400" b="1" spc="-15" dirty="0">
                <a:latin typeface="Times New Roman"/>
                <a:cs typeface="Times New Roman"/>
              </a:rPr>
              <a:t> </a:t>
            </a:r>
            <a:r>
              <a:rPr sz="2400" b="1" spc="-5" dirty="0">
                <a:latin typeface="Times New Roman"/>
                <a:cs typeface="Times New Roman"/>
              </a:rPr>
              <a:t>referenced</a:t>
            </a:r>
            <a:endParaRPr sz="2400" b="1">
              <a:latin typeface="Times New Roman"/>
              <a:cs typeface="Times New Roman"/>
            </a:endParaRPr>
          </a:p>
          <a:p>
            <a:pPr marL="920750" lvl="1" indent="-436245">
              <a:lnSpc>
                <a:spcPct val="100000"/>
              </a:lnSpc>
              <a:spcBef>
                <a:spcPts val="575"/>
              </a:spcBef>
              <a:buClr>
                <a:srgbClr val="999966"/>
              </a:buClr>
              <a:buSzPct val="75000"/>
              <a:buFont typeface="Wingdings"/>
              <a:buChar char=""/>
              <a:tabLst>
                <a:tab pos="920750" algn="l"/>
                <a:tab pos="921385" algn="l"/>
              </a:tabLst>
            </a:pPr>
            <a:r>
              <a:rPr sz="2400" b="1" spc="-10" dirty="0">
                <a:latin typeface="Times New Roman"/>
                <a:cs typeface="Times New Roman"/>
              </a:rPr>
              <a:t>Label </a:t>
            </a:r>
            <a:r>
              <a:rPr sz="2400" b="1" dirty="0">
                <a:latin typeface="Times New Roman"/>
                <a:cs typeface="Times New Roman"/>
              </a:rPr>
              <a:t>on </a:t>
            </a:r>
            <a:r>
              <a:rPr sz="2400" b="1" spc="-5" dirty="0">
                <a:latin typeface="Times New Roman"/>
                <a:cs typeface="Times New Roman"/>
              </a:rPr>
              <a:t>instructions: cannot </a:t>
            </a:r>
            <a:r>
              <a:rPr sz="2400" b="1" dirty="0">
                <a:latin typeface="Times New Roman"/>
                <a:cs typeface="Times New Roman"/>
              </a:rPr>
              <a:t>be</a:t>
            </a:r>
            <a:r>
              <a:rPr sz="2400" b="1" spc="5" dirty="0">
                <a:latin typeface="Times New Roman"/>
                <a:cs typeface="Times New Roman"/>
              </a:rPr>
              <a:t> </a:t>
            </a:r>
            <a:r>
              <a:rPr sz="2400" b="1" spc="-10" dirty="0">
                <a:latin typeface="Times New Roman"/>
                <a:cs typeface="Times New Roman"/>
              </a:rPr>
              <a:t>eliminated</a:t>
            </a:r>
            <a:endParaRPr sz="2400" b="1">
              <a:latin typeface="Times New Roman"/>
              <a:cs typeface="Times New Roman"/>
            </a:endParaRPr>
          </a:p>
          <a:p>
            <a:pPr marL="1390015" lvl="2" indent="-469900">
              <a:lnSpc>
                <a:spcPct val="100000"/>
              </a:lnSpc>
              <a:spcBef>
                <a:spcPts val="475"/>
              </a:spcBef>
              <a:buClr>
                <a:srgbClr val="660000"/>
              </a:buClr>
              <a:buSzPct val="65000"/>
              <a:buFont typeface="Wingdings"/>
              <a:buChar char=""/>
              <a:tabLst>
                <a:tab pos="1390015" algn="l"/>
                <a:tab pos="1390650" algn="l"/>
              </a:tabLst>
            </a:pPr>
            <a:r>
              <a:rPr sz="2000" spc="-5" dirty="0">
                <a:latin typeface="Times New Roman"/>
                <a:cs typeface="Times New Roman"/>
              </a:rPr>
              <a:t>E.g. </a:t>
            </a:r>
            <a:r>
              <a:rPr sz="2000" spc="-10" dirty="0">
                <a:latin typeface="Times New Roman"/>
                <a:cs typeface="Times New Roman"/>
              </a:rPr>
              <a:t>the </a:t>
            </a:r>
            <a:r>
              <a:rPr sz="2000" spc="-5" dirty="0">
                <a:latin typeface="Times New Roman"/>
                <a:cs typeface="Times New Roman"/>
              </a:rPr>
              <a:t>logic </a:t>
            </a:r>
            <a:r>
              <a:rPr sz="2000" dirty="0">
                <a:latin typeface="Times New Roman"/>
                <a:cs typeface="Times New Roman"/>
              </a:rPr>
              <a:t>of </a:t>
            </a:r>
            <a:r>
              <a:rPr sz="2000" spc="-10" dirty="0">
                <a:latin typeface="Times New Roman"/>
                <a:cs typeface="Times New Roman"/>
              </a:rPr>
              <a:t>the </a:t>
            </a:r>
            <a:r>
              <a:rPr sz="2000" dirty="0">
                <a:latin typeface="Times New Roman"/>
                <a:cs typeface="Times New Roman"/>
              </a:rPr>
              <a:t>program </a:t>
            </a:r>
            <a:r>
              <a:rPr sz="2000" spc="-10" dirty="0">
                <a:latin typeface="Times New Roman"/>
                <a:cs typeface="Times New Roman"/>
              </a:rPr>
              <a:t>often </a:t>
            </a:r>
            <a:r>
              <a:rPr sz="2000" spc="-5" dirty="0">
                <a:latin typeface="Times New Roman"/>
                <a:cs typeface="Times New Roman"/>
              </a:rPr>
              <a:t>requires a forward</a:t>
            </a:r>
            <a:r>
              <a:rPr sz="2000" spc="5" dirty="0">
                <a:latin typeface="Times New Roman"/>
                <a:cs typeface="Times New Roman"/>
              </a:rPr>
              <a:t> </a:t>
            </a:r>
            <a:r>
              <a:rPr sz="2000" spc="-25" dirty="0">
                <a:latin typeface="Times New Roman"/>
                <a:cs typeface="Times New Roman"/>
              </a:rPr>
              <a:t>jump</a:t>
            </a:r>
            <a:endParaRPr sz="2000">
              <a:latin typeface="Times New Roman"/>
              <a:cs typeface="Times New Roman"/>
            </a:endParaRPr>
          </a:p>
          <a:p>
            <a:pPr marL="1390015" lvl="2" indent="-469900">
              <a:lnSpc>
                <a:spcPct val="100000"/>
              </a:lnSpc>
              <a:spcBef>
                <a:spcPts val="455"/>
              </a:spcBef>
              <a:buClr>
                <a:srgbClr val="660000"/>
              </a:buClr>
              <a:buSzPct val="65000"/>
              <a:buFont typeface="Wingdings"/>
              <a:buChar char=""/>
              <a:tabLst>
                <a:tab pos="1390015" algn="l"/>
                <a:tab pos="1390650" algn="l"/>
              </a:tabLst>
            </a:pPr>
            <a:r>
              <a:rPr sz="2000" dirty="0">
                <a:latin typeface="Times New Roman"/>
                <a:cs typeface="Times New Roman"/>
              </a:rPr>
              <a:t>It </a:t>
            </a:r>
            <a:r>
              <a:rPr sz="2000" spc="-5" dirty="0">
                <a:latin typeface="Times New Roman"/>
                <a:cs typeface="Times New Roman"/>
              </a:rPr>
              <a:t>is too </a:t>
            </a:r>
            <a:r>
              <a:rPr sz="2000" spc="-10" dirty="0">
                <a:latin typeface="Times New Roman"/>
                <a:cs typeface="Times New Roman"/>
              </a:rPr>
              <a:t>inconvenient </a:t>
            </a:r>
            <a:r>
              <a:rPr sz="2000" spc="5" dirty="0">
                <a:latin typeface="Times New Roman"/>
                <a:cs typeface="Times New Roman"/>
              </a:rPr>
              <a:t>if </a:t>
            </a:r>
            <a:r>
              <a:rPr sz="2000" spc="-5" dirty="0">
                <a:latin typeface="Times New Roman"/>
                <a:cs typeface="Times New Roman"/>
              </a:rPr>
              <a:t>forward jumps are </a:t>
            </a:r>
            <a:r>
              <a:rPr sz="2000" spc="-10" dirty="0">
                <a:latin typeface="Times New Roman"/>
                <a:cs typeface="Times New Roman"/>
              </a:rPr>
              <a:t>not permitted</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133</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4"/>
            <a:ext cx="9430606" cy="1247008"/>
          </a:xfrm>
          <a:prstGeom prst="rect">
            <a:avLst/>
          </a:prstGeom>
        </p:spPr>
        <p:txBody>
          <a:bodyPr vert="horz" wrap="square" lIns="0" tIns="137668" rIns="0" bIns="0" rtlCol="0">
            <a:spAutoFit/>
          </a:bodyPr>
          <a:lstStyle/>
          <a:p>
            <a:pPr marL="113030" marR="5080">
              <a:lnSpc>
                <a:spcPct val="100000"/>
              </a:lnSpc>
              <a:spcBef>
                <a:spcPts val="100"/>
              </a:spcBef>
            </a:pPr>
            <a:r>
              <a:rPr sz="3600" spc="-5" dirty="0"/>
              <a:t>Forward </a:t>
            </a:r>
            <a:r>
              <a:rPr sz="3600" dirty="0"/>
              <a:t>Reference </a:t>
            </a:r>
            <a:r>
              <a:rPr sz="3600" spc="-5" dirty="0"/>
              <a:t>Handling </a:t>
            </a:r>
            <a:r>
              <a:rPr sz="3600" dirty="0"/>
              <a:t>in </a:t>
            </a:r>
            <a:r>
              <a:rPr sz="3600" spc="-5" dirty="0"/>
              <a:t>One-pass  Assembler</a:t>
            </a:r>
            <a:endParaRPr sz="3600"/>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14" name="object 14"/>
          <p:cNvSpPr txBox="1"/>
          <p:nvPr/>
        </p:nvSpPr>
        <p:spPr>
          <a:xfrm>
            <a:off x="723900" y="1933610"/>
            <a:ext cx="10477500" cy="3724738"/>
          </a:xfrm>
          <a:prstGeom prst="rect">
            <a:avLst/>
          </a:prstGeom>
        </p:spPr>
        <p:txBody>
          <a:bodyPr vert="horz" wrap="square" lIns="0" tIns="95885" rIns="0" bIns="0" rtlCol="0">
            <a:spAutoFit/>
          </a:bodyPr>
          <a:lstStyle/>
          <a:p>
            <a:pPr marL="481965" marR="1035050" indent="-469900">
              <a:lnSpc>
                <a:spcPts val="2690"/>
              </a:lnSpc>
              <a:spcBef>
                <a:spcPts val="755"/>
              </a:spcBef>
              <a:buClr>
                <a:srgbClr val="660000"/>
              </a:buClr>
              <a:buSzPct val="71428"/>
              <a:buFont typeface="Wingdings"/>
              <a:buChar char=""/>
              <a:tabLst>
                <a:tab pos="481965" algn="l"/>
                <a:tab pos="482600" algn="l"/>
              </a:tabLst>
            </a:pPr>
            <a:r>
              <a:rPr sz="2800" b="1" spc="-5" dirty="0">
                <a:latin typeface="Times New Roman"/>
                <a:cs typeface="Times New Roman"/>
              </a:rPr>
              <a:t>When </a:t>
            </a:r>
            <a:r>
              <a:rPr sz="2800" b="1" spc="-10" dirty="0">
                <a:latin typeface="Times New Roman"/>
                <a:cs typeface="Times New Roman"/>
              </a:rPr>
              <a:t>the </a:t>
            </a:r>
            <a:r>
              <a:rPr sz="2800" b="1" spc="-5" dirty="0">
                <a:latin typeface="Times New Roman"/>
                <a:cs typeface="Times New Roman"/>
              </a:rPr>
              <a:t>assembler encounter </a:t>
            </a:r>
            <a:r>
              <a:rPr sz="2800" b="1" spc="-10" dirty="0">
                <a:latin typeface="Times New Roman"/>
                <a:cs typeface="Times New Roman"/>
              </a:rPr>
              <a:t>an </a:t>
            </a:r>
            <a:r>
              <a:rPr sz="2800" b="1" spc="-5" dirty="0">
                <a:latin typeface="Times New Roman"/>
                <a:cs typeface="Times New Roman"/>
              </a:rPr>
              <a:t>instruction  </a:t>
            </a:r>
            <a:r>
              <a:rPr sz="2800" b="1" dirty="0">
                <a:latin typeface="Times New Roman"/>
                <a:cs typeface="Times New Roman"/>
              </a:rPr>
              <a:t>operand </a:t>
            </a:r>
            <a:r>
              <a:rPr sz="2800" b="1" spc="-5" dirty="0">
                <a:latin typeface="Times New Roman"/>
                <a:cs typeface="Times New Roman"/>
              </a:rPr>
              <a:t>that has </a:t>
            </a:r>
            <a:r>
              <a:rPr sz="2800" b="1" dirty="0">
                <a:latin typeface="Times New Roman"/>
                <a:cs typeface="Times New Roman"/>
              </a:rPr>
              <a:t>not </a:t>
            </a:r>
            <a:r>
              <a:rPr sz="2800" b="1" spc="-15" dirty="0">
                <a:latin typeface="Times New Roman"/>
                <a:cs typeface="Times New Roman"/>
              </a:rPr>
              <a:t>yet </a:t>
            </a:r>
            <a:r>
              <a:rPr sz="2800" b="1" dirty="0">
                <a:latin typeface="Times New Roman"/>
                <a:cs typeface="Times New Roman"/>
              </a:rPr>
              <a:t>been</a:t>
            </a:r>
            <a:r>
              <a:rPr sz="2800" b="1" spc="-35" dirty="0">
                <a:latin typeface="Times New Roman"/>
                <a:cs typeface="Times New Roman"/>
              </a:rPr>
              <a:t> </a:t>
            </a:r>
            <a:r>
              <a:rPr sz="2800" b="1" spc="-10" dirty="0">
                <a:latin typeface="Times New Roman"/>
                <a:cs typeface="Times New Roman"/>
              </a:rPr>
              <a:t>defined:</a:t>
            </a:r>
            <a:endParaRPr sz="2800" b="1">
              <a:latin typeface="Times New Roman"/>
              <a:cs typeface="Times New Roman"/>
            </a:endParaRPr>
          </a:p>
          <a:p>
            <a:pPr marL="920750" lvl="1" indent="-436245">
              <a:lnSpc>
                <a:spcPts val="2870"/>
              </a:lnSpc>
              <a:buClr>
                <a:srgbClr val="999966"/>
              </a:buClr>
              <a:buSzPct val="75000"/>
              <a:buAutoNum type="arabicPeriod"/>
              <a:tabLst>
                <a:tab pos="920750" algn="l"/>
                <a:tab pos="921385" algn="l"/>
              </a:tabLst>
            </a:pPr>
            <a:r>
              <a:rPr sz="2400" b="1" dirty="0">
                <a:latin typeface="Times New Roman"/>
                <a:cs typeface="Times New Roman"/>
              </a:rPr>
              <a:t>The </a:t>
            </a:r>
            <a:r>
              <a:rPr sz="2400" b="1" spc="-5" dirty="0">
                <a:latin typeface="Times New Roman"/>
                <a:cs typeface="Times New Roman"/>
              </a:rPr>
              <a:t>assembler </a:t>
            </a:r>
            <a:r>
              <a:rPr sz="2400" b="1" dirty="0">
                <a:latin typeface="Times New Roman"/>
                <a:cs typeface="Times New Roman"/>
              </a:rPr>
              <a:t>omits the </a:t>
            </a:r>
            <a:r>
              <a:rPr sz="2400" b="1" spc="-5" dirty="0">
                <a:latin typeface="Times New Roman"/>
                <a:cs typeface="Times New Roman"/>
              </a:rPr>
              <a:t>translation </a:t>
            </a:r>
            <a:r>
              <a:rPr sz="2400" b="1" dirty="0">
                <a:latin typeface="Times New Roman"/>
                <a:cs typeface="Times New Roman"/>
              </a:rPr>
              <a:t>of </a:t>
            </a:r>
            <a:r>
              <a:rPr sz="2400" b="1" spc="-5" dirty="0">
                <a:latin typeface="Times New Roman"/>
                <a:cs typeface="Times New Roman"/>
              </a:rPr>
              <a:t>operand</a:t>
            </a:r>
            <a:r>
              <a:rPr sz="2400" b="1" spc="-75" dirty="0">
                <a:latin typeface="Times New Roman"/>
                <a:cs typeface="Times New Roman"/>
              </a:rPr>
              <a:t> </a:t>
            </a:r>
            <a:r>
              <a:rPr sz="2400" b="1" spc="-5" dirty="0">
                <a:latin typeface="Times New Roman"/>
                <a:cs typeface="Times New Roman"/>
              </a:rPr>
              <a:t>address</a:t>
            </a:r>
            <a:endParaRPr sz="2400" b="1">
              <a:latin typeface="Times New Roman"/>
              <a:cs typeface="Times New Roman"/>
            </a:endParaRPr>
          </a:p>
          <a:p>
            <a:pPr marL="920750" marR="497205" lvl="1" indent="-436245">
              <a:lnSpc>
                <a:spcPct val="79200"/>
              </a:lnSpc>
              <a:spcBef>
                <a:spcPts val="600"/>
              </a:spcBef>
              <a:buClr>
                <a:srgbClr val="999966"/>
              </a:buClr>
              <a:buSzPct val="75000"/>
              <a:buAutoNum type="arabicPeriod"/>
              <a:tabLst>
                <a:tab pos="920750" algn="l"/>
                <a:tab pos="921385" algn="l"/>
              </a:tabLst>
            </a:pPr>
            <a:r>
              <a:rPr sz="2400" b="1" spc="-10" dirty="0">
                <a:latin typeface="Times New Roman"/>
                <a:cs typeface="Times New Roman"/>
              </a:rPr>
              <a:t>Insert </a:t>
            </a:r>
            <a:r>
              <a:rPr sz="2400" b="1" dirty="0">
                <a:latin typeface="Times New Roman"/>
                <a:cs typeface="Times New Roman"/>
              </a:rPr>
              <a:t>the </a:t>
            </a:r>
            <a:r>
              <a:rPr sz="2400" b="1" spc="-5" dirty="0">
                <a:latin typeface="Times New Roman"/>
                <a:cs typeface="Times New Roman"/>
              </a:rPr>
              <a:t>symbol </a:t>
            </a:r>
            <a:r>
              <a:rPr sz="2400" b="1" dirty="0">
                <a:latin typeface="Times New Roman"/>
                <a:cs typeface="Times New Roman"/>
              </a:rPr>
              <a:t>into </a:t>
            </a:r>
            <a:r>
              <a:rPr sz="2400" b="1" spc="-5" dirty="0">
                <a:latin typeface="Times New Roman"/>
                <a:cs typeface="Times New Roman"/>
              </a:rPr>
              <a:t>SYMTAB, </a:t>
            </a:r>
            <a:r>
              <a:rPr sz="2400" b="1" dirty="0">
                <a:latin typeface="Times New Roman"/>
                <a:cs typeface="Times New Roman"/>
              </a:rPr>
              <a:t>if not </a:t>
            </a:r>
            <a:r>
              <a:rPr sz="2400" b="1" spc="-20" dirty="0">
                <a:latin typeface="Times New Roman"/>
                <a:cs typeface="Times New Roman"/>
              </a:rPr>
              <a:t>yet </a:t>
            </a:r>
            <a:r>
              <a:rPr sz="2400" b="1" dirty="0">
                <a:latin typeface="Times New Roman"/>
                <a:cs typeface="Times New Roman"/>
              </a:rPr>
              <a:t>exist, </a:t>
            </a:r>
            <a:r>
              <a:rPr sz="2400" b="1" spc="-5" dirty="0">
                <a:latin typeface="Times New Roman"/>
                <a:cs typeface="Times New Roman"/>
              </a:rPr>
              <a:t>and  mark this </a:t>
            </a:r>
            <a:r>
              <a:rPr sz="2400" b="1" spc="-10" dirty="0">
                <a:latin typeface="Times New Roman"/>
                <a:cs typeface="Times New Roman"/>
              </a:rPr>
              <a:t>symbol</a:t>
            </a:r>
            <a:r>
              <a:rPr sz="2400" b="1" spc="30" dirty="0">
                <a:latin typeface="Times New Roman"/>
                <a:cs typeface="Times New Roman"/>
              </a:rPr>
              <a:t> </a:t>
            </a:r>
            <a:r>
              <a:rPr sz="2400" b="1" i="1" spc="-5" dirty="0">
                <a:solidFill>
                  <a:srgbClr val="CC0000"/>
                </a:solidFill>
                <a:latin typeface="Times New Roman"/>
                <a:cs typeface="Times New Roman"/>
              </a:rPr>
              <a:t>undefined</a:t>
            </a:r>
            <a:endParaRPr sz="2400" b="1">
              <a:latin typeface="Times New Roman"/>
              <a:cs typeface="Times New Roman"/>
            </a:endParaRPr>
          </a:p>
          <a:p>
            <a:pPr marL="920750" marR="5080" lvl="1" indent="-436245">
              <a:lnSpc>
                <a:spcPts val="2300"/>
              </a:lnSpc>
              <a:spcBef>
                <a:spcPts val="560"/>
              </a:spcBef>
              <a:buClr>
                <a:srgbClr val="999966"/>
              </a:buClr>
              <a:buSzPct val="75000"/>
              <a:buAutoNum type="arabicPeriod"/>
              <a:tabLst>
                <a:tab pos="920750" algn="l"/>
                <a:tab pos="921385" algn="l"/>
              </a:tabLst>
            </a:pPr>
            <a:r>
              <a:rPr sz="2400" b="1" dirty="0">
                <a:latin typeface="Times New Roman"/>
                <a:cs typeface="Times New Roman"/>
              </a:rPr>
              <a:t>The </a:t>
            </a:r>
            <a:r>
              <a:rPr sz="2400" b="1" spc="-5" dirty="0">
                <a:latin typeface="Times New Roman"/>
                <a:cs typeface="Times New Roman"/>
              </a:rPr>
              <a:t>address that </a:t>
            </a:r>
            <a:r>
              <a:rPr sz="2400" b="1" spc="-10" dirty="0">
                <a:latin typeface="Times New Roman"/>
                <a:cs typeface="Times New Roman"/>
              </a:rPr>
              <a:t>refers </a:t>
            </a:r>
            <a:r>
              <a:rPr sz="2400" b="1" dirty="0">
                <a:latin typeface="Times New Roman"/>
                <a:cs typeface="Times New Roman"/>
              </a:rPr>
              <a:t>to the </a:t>
            </a:r>
            <a:r>
              <a:rPr sz="2400" b="1" spc="-5" dirty="0">
                <a:latin typeface="Times New Roman"/>
                <a:cs typeface="Times New Roman"/>
              </a:rPr>
              <a:t>undefined symbol is added  </a:t>
            </a:r>
            <a:r>
              <a:rPr sz="2400" b="1" dirty="0">
                <a:latin typeface="Times New Roman"/>
                <a:cs typeface="Times New Roman"/>
              </a:rPr>
              <a:t>to</a:t>
            </a:r>
            <a:r>
              <a:rPr sz="2400" b="1" dirty="0">
                <a:solidFill>
                  <a:srgbClr val="CC0000"/>
                </a:solidFill>
                <a:latin typeface="Times New Roman"/>
                <a:cs typeface="Times New Roman"/>
              </a:rPr>
              <a:t> </a:t>
            </a:r>
            <a:r>
              <a:rPr sz="2400" b="1" i="1" u="sng" dirty="0">
                <a:solidFill>
                  <a:srgbClr val="CC0000"/>
                </a:solidFill>
                <a:uFill>
                  <a:solidFill>
                    <a:srgbClr val="CC0000"/>
                  </a:solidFill>
                </a:uFill>
                <a:latin typeface="Times New Roman"/>
                <a:cs typeface="Times New Roman"/>
              </a:rPr>
              <a:t>a </a:t>
            </a:r>
            <a:r>
              <a:rPr sz="2400" b="1" i="1" u="sng" spc="-10" dirty="0">
                <a:solidFill>
                  <a:srgbClr val="CC0000"/>
                </a:solidFill>
                <a:uFill>
                  <a:solidFill>
                    <a:srgbClr val="CC0000"/>
                  </a:solidFill>
                </a:uFill>
                <a:latin typeface="Times New Roman"/>
                <a:cs typeface="Times New Roman"/>
              </a:rPr>
              <a:t>list </a:t>
            </a:r>
            <a:r>
              <a:rPr sz="2400" b="1" i="1" u="sng" dirty="0">
                <a:solidFill>
                  <a:srgbClr val="CC0000"/>
                </a:solidFill>
                <a:uFill>
                  <a:solidFill>
                    <a:srgbClr val="CC0000"/>
                  </a:solidFill>
                </a:uFill>
                <a:latin typeface="Times New Roman"/>
                <a:cs typeface="Times New Roman"/>
              </a:rPr>
              <a:t>of </a:t>
            </a:r>
            <a:r>
              <a:rPr sz="2400" b="1" i="1" u="sng" spc="-5" dirty="0">
                <a:solidFill>
                  <a:srgbClr val="CC0000"/>
                </a:solidFill>
                <a:uFill>
                  <a:solidFill>
                    <a:srgbClr val="CC0000"/>
                  </a:solidFill>
                </a:uFill>
                <a:latin typeface="Times New Roman"/>
                <a:cs typeface="Times New Roman"/>
              </a:rPr>
              <a:t>forward </a:t>
            </a:r>
            <a:r>
              <a:rPr sz="2400" b="1" i="1" u="sng" spc="-10" dirty="0">
                <a:solidFill>
                  <a:srgbClr val="CC0000"/>
                </a:solidFill>
                <a:uFill>
                  <a:solidFill>
                    <a:srgbClr val="CC0000"/>
                  </a:solidFill>
                </a:uFill>
                <a:latin typeface="Times New Roman"/>
                <a:cs typeface="Times New Roman"/>
              </a:rPr>
              <a:t>references</a:t>
            </a:r>
            <a:r>
              <a:rPr sz="2400" b="1" i="1" spc="-10" dirty="0">
                <a:solidFill>
                  <a:srgbClr val="CC0000"/>
                </a:solidFill>
                <a:latin typeface="Times New Roman"/>
                <a:cs typeface="Times New Roman"/>
              </a:rPr>
              <a:t> </a:t>
            </a:r>
            <a:r>
              <a:rPr sz="2400" b="1" spc="-5" dirty="0">
                <a:latin typeface="Times New Roman"/>
                <a:cs typeface="Times New Roman"/>
              </a:rPr>
              <a:t>associated </a:t>
            </a:r>
            <a:r>
              <a:rPr sz="2400" b="1" dirty="0">
                <a:latin typeface="Times New Roman"/>
                <a:cs typeface="Times New Roman"/>
              </a:rPr>
              <a:t>with the </a:t>
            </a:r>
            <a:r>
              <a:rPr sz="2400" b="1" spc="-10" dirty="0">
                <a:latin typeface="Times New Roman"/>
                <a:cs typeface="Times New Roman"/>
              </a:rPr>
              <a:t>symbol  </a:t>
            </a:r>
            <a:r>
              <a:rPr sz="2400" b="1" spc="-5" dirty="0">
                <a:latin typeface="Times New Roman"/>
                <a:cs typeface="Times New Roman"/>
              </a:rPr>
              <a:t>table</a:t>
            </a:r>
            <a:r>
              <a:rPr sz="2400" b="1" spc="-15" dirty="0">
                <a:latin typeface="Times New Roman"/>
                <a:cs typeface="Times New Roman"/>
              </a:rPr>
              <a:t> </a:t>
            </a:r>
            <a:r>
              <a:rPr sz="2400" b="1" dirty="0">
                <a:latin typeface="Times New Roman"/>
                <a:cs typeface="Times New Roman"/>
              </a:rPr>
              <a:t>entry</a:t>
            </a:r>
            <a:endParaRPr sz="2400" b="1">
              <a:latin typeface="Times New Roman"/>
              <a:cs typeface="Times New Roman"/>
            </a:endParaRPr>
          </a:p>
          <a:p>
            <a:pPr marL="920750" lvl="1" indent="-436880">
              <a:lnSpc>
                <a:spcPts val="2875"/>
              </a:lnSpc>
              <a:spcBef>
                <a:spcPts val="25"/>
              </a:spcBef>
              <a:buClr>
                <a:srgbClr val="999966"/>
              </a:buClr>
              <a:buSzPct val="75000"/>
              <a:buAutoNum type="arabicPeriod"/>
              <a:tabLst>
                <a:tab pos="920750" algn="l"/>
                <a:tab pos="921385" algn="l"/>
              </a:tabLst>
            </a:pPr>
            <a:r>
              <a:rPr sz="2400" dirty="0">
                <a:latin typeface="Times New Roman"/>
                <a:cs typeface="Times New Roman"/>
              </a:rPr>
              <a:t>When the </a:t>
            </a:r>
            <a:r>
              <a:rPr sz="2400" spc="-5" dirty="0">
                <a:latin typeface="Times New Roman"/>
                <a:cs typeface="Times New Roman"/>
              </a:rPr>
              <a:t>definition for </a:t>
            </a:r>
            <a:r>
              <a:rPr sz="2400" dirty="0">
                <a:latin typeface="Times New Roman"/>
                <a:cs typeface="Times New Roman"/>
              </a:rPr>
              <a:t>a </a:t>
            </a:r>
            <a:r>
              <a:rPr sz="2400" spc="-5" dirty="0">
                <a:latin typeface="Times New Roman"/>
                <a:cs typeface="Times New Roman"/>
              </a:rPr>
              <a:t>symbol is</a:t>
            </a:r>
            <a:r>
              <a:rPr sz="2400" spc="-20" dirty="0">
                <a:latin typeface="Times New Roman"/>
                <a:cs typeface="Times New Roman"/>
              </a:rPr>
              <a:t> </a:t>
            </a:r>
            <a:r>
              <a:rPr sz="2400" spc="-10" dirty="0">
                <a:latin typeface="Times New Roman"/>
                <a:cs typeface="Times New Roman"/>
              </a:rPr>
              <a:t>encountered</a:t>
            </a:r>
            <a:endParaRPr sz="2400">
              <a:latin typeface="Times New Roman"/>
              <a:cs typeface="Times New Roman"/>
            </a:endParaRPr>
          </a:p>
          <a:p>
            <a:pPr marL="1390015" lvl="2" indent="-469900">
              <a:lnSpc>
                <a:spcPts val="2395"/>
              </a:lnSpc>
              <a:buClr>
                <a:srgbClr val="660000"/>
              </a:buClr>
              <a:buSzPct val="65000"/>
              <a:buAutoNum type="arabicPeriod"/>
              <a:tabLst>
                <a:tab pos="1390015" algn="l"/>
                <a:tab pos="1390650" algn="l"/>
              </a:tabLst>
            </a:pPr>
            <a:r>
              <a:rPr sz="2000" dirty="0">
                <a:latin typeface="Times New Roman"/>
                <a:cs typeface="Times New Roman"/>
              </a:rPr>
              <a:t>The </a:t>
            </a:r>
            <a:r>
              <a:rPr sz="2000" spc="-10" dirty="0">
                <a:latin typeface="Times New Roman"/>
                <a:cs typeface="Times New Roman"/>
              </a:rPr>
              <a:t>forward reference </a:t>
            </a:r>
            <a:r>
              <a:rPr sz="2000" spc="-5" dirty="0">
                <a:latin typeface="Times New Roman"/>
                <a:cs typeface="Times New Roman"/>
              </a:rPr>
              <a:t>list </a:t>
            </a:r>
            <a:r>
              <a:rPr sz="2000" spc="-10" dirty="0">
                <a:latin typeface="Times New Roman"/>
                <a:cs typeface="Times New Roman"/>
              </a:rPr>
              <a:t>for that </a:t>
            </a:r>
            <a:r>
              <a:rPr sz="2000" spc="-5" dirty="0">
                <a:latin typeface="Times New Roman"/>
                <a:cs typeface="Times New Roman"/>
              </a:rPr>
              <a:t>symbol is</a:t>
            </a:r>
            <a:r>
              <a:rPr sz="2000" spc="80" dirty="0">
                <a:latin typeface="Times New Roman"/>
                <a:cs typeface="Times New Roman"/>
              </a:rPr>
              <a:t> </a:t>
            </a:r>
            <a:r>
              <a:rPr sz="2000" spc="-10" dirty="0">
                <a:latin typeface="Times New Roman"/>
                <a:cs typeface="Times New Roman"/>
              </a:rPr>
              <a:t>scanned</a:t>
            </a:r>
            <a:endParaRPr sz="2000">
              <a:latin typeface="Times New Roman"/>
              <a:cs typeface="Times New Roman"/>
            </a:endParaRPr>
          </a:p>
          <a:p>
            <a:pPr marL="1390015" marR="1054100" lvl="2" indent="-469900">
              <a:lnSpc>
                <a:spcPct val="80000"/>
              </a:lnSpc>
              <a:spcBef>
                <a:spcPts val="480"/>
              </a:spcBef>
              <a:buClr>
                <a:srgbClr val="660000"/>
              </a:buClr>
              <a:buSzPct val="65000"/>
              <a:buAutoNum type="arabicPeriod"/>
              <a:tabLst>
                <a:tab pos="1390015" algn="l"/>
                <a:tab pos="1390650" algn="l"/>
              </a:tabLst>
            </a:pPr>
            <a:r>
              <a:rPr sz="2000" dirty="0">
                <a:latin typeface="Times New Roman"/>
                <a:cs typeface="Times New Roman"/>
              </a:rPr>
              <a:t>The </a:t>
            </a:r>
            <a:r>
              <a:rPr sz="2000" spc="-5" dirty="0">
                <a:latin typeface="Times New Roman"/>
                <a:cs typeface="Times New Roman"/>
              </a:rPr>
              <a:t>proper </a:t>
            </a:r>
            <a:r>
              <a:rPr sz="2000" spc="-10" dirty="0">
                <a:latin typeface="Times New Roman"/>
                <a:cs typeface="Times New Roman"/>
              </a:rPr>
              <a:t>address for the symbol </a:t>
            </a:r>
            <a:r>
              <a:rPr sz="2000" spc="-5" dirty="0">
                <a:latin typeface="Times New Roman"/>
                <a:cs typeface="Times New Roman"/>
              </a:rPr>
              <a:t>is inserted </a:t>
            </a:r>
            <a:r>
              <a:rPr sz="2000" spc="-10" dirty="0">
                <a:latin typeface="Times New Roman"/>
                <a:cs typeface="Times New Roman"/>
              </a:rPr>
              <a:t>into </a:t>
            </a:r>
            <a:r>
              <a:rPr sz="2000" spc="-5" dirty="0">
                <a:latin typeface="Times New Roman"/>
                <a:cs typeface="Times New Roman"/>
              </a:rPr>
              <a:t>any  instructions previous</a:t>
            </a:r>
            <a:r>
              <a:rPr sz="2000" spc="-10" dirty="0">
                <a:latin typeface="Times New Roman"/>
                <a:cs typeface="Times New Roman"/>
              </a:rPr>
              <a:t> </a:t>
            </a:r>
            <a:r>
              <a:rPr sz="2000" spc="-5" dirty="0">
                <a:latin typeface="Times New Roman"/>
                <a:cs typeface="Times New Roman"/>
              </a:rPr>
              <a:t>generated.</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40759" y="6013832"/>
            <a:ext cx="269645" cy="167354"/>
          </a:xfrm>
          <a:prstGeom prst="rect">
            <a:avLst/>
          </a:prstGeom>
        </p:spPr>
        <p:txBody>
          <a:bodyPr vert="horz" wrap="square" lIns="0" tIns="13335" rIns="0" bIns="0" rtlCol="0">
            <a:spAutoFit/>
          </a:bodyPr>
          <a:lstStyle/>
          <a:p>
            <a:pPr marL="12700">
              <a:lnSpc>
                <a:spcPct val="100000"/>
              </a:lnSpc>
              <a:spcBef>
                <a:spcPts val="105"/>
              </a:spcBef>
            </a:pPr>
            <a:r>
              <a:rPr sz="1000" spc="-10" dirty="0">
                <a:latin typeface="Arial"/>
                <a:cs typeface="Arial"/>
              </a:rPr>
              <a:t>134</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4"/>
            <a:ext cx="9430606" cy="1247008"/>
          </a:xfrm>
          <a:prstGeom prst="rect">
            <a:avLst/>
          </a:prstGeom>
        </p:spPr>
        <p:txBody>
          <a:bodyPr vert="horz" wrap="square" lIns="0" tIns="137668" rIns="0" bIns="0" rtlCol="0">
            <a:spAutoFit/>
          </a:bodyPr>
          <a:lstStyle/>
          <a:p>
            <a:pPr marL="113030" marR="5080">
              <a:lnSpc>
                <a:spcPct val="100000"/>
              </a:lnSpc>
              <a:spcBef>
                <a:spcPts val="100"/>
              </a:spcBef>
            </a:pPr>
            <a:r>
              <a:rPr sz="3600" dirty="0"/>
              <a:t>Handling </a:t>
            </a:r>
            <a:r>
              <a:rPr sz="3600" spc="-10" dirty="0"/>
              <a:t>Forward </a:t>
            </a:r>
            <a:r>
              <a:rPr sz="3600" spc="-5" dirty="0"/>
              <a:t>Reference </a:t>
            </a:r>
            <a:r>
              <a:rPr sz="3600" spc="5" dirty="0"/>
              <a:t>in </a:t>
            </a:r>
            <a:r>
              <a:rPr sz="3600" spc="-5" dirty="0"/>
              <a:t>One-pass  Assembler</a:t>
            </a:r>
            <a:r>
              <a:rPr sz="3600" spc="5" dirty="0"/>
              <a:t> </a:t>
            </a:r>
            <a:r>
              <a:rPr sz="3600" dirty="0"/>
              <a:t>(Cont.)</a:t>
            </a:r>
            <a:endParaRPr sz="3600"/>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2"/>
              </a:rPr>
              <a:t>www.pdffactory.com</a:t>
            </a:r>
            <a:endParaRPr sz="1200">
              <a:latin typeface="Arial"/>
              <a:cs typeface="Arial"/>
            </a:endParaRPr>
          </a:p>
        </p:txBody>
      </p:sp>
      <p:sp>
        <p:nvSpPr>
          <p:cNvPr id="14" name="object 14"/>
          <p:cNvSpPr txBox="1"/>
          <p:nvPr/>
        </p:nvSpPr>
        <p:spPr>
          <a:xfrm>
            <a:off x="1495513" y="1905163"/>
            <a:ext cx="9201263" cy="3370795"/>
          </a:xfrm>
          <a:prstGeom prst="rect">
            <a:avLst/>
          </a:prstGeom>
        </p:spPr>
        <p:txBody>
          <a:bodyPr vert="horz" wrap="square" lIns="0" tIns="109855" rIns="0" bIns="0" rtlCol="0">
            <a:spAutoFit/>
          </a:bodyPr>
          <a:lstStyle/>
          <a:p>
            <a:pPr marL="481965" indent="-469900">
              <a:lnSpc>
                <a:spcPct val="100000"/>
              </a:lnSpc>
              <a:spcBef>
                <a:spcPts val="865"/>
              </a:spcBef>
              <a:buClr>
                <a:srgbClr val="660000"/>
              </a:buClr>
              <a:buSzPct val="68750"/>
              <a:buFont typeface="Wingdings"/>
              <a:buChar char=""/>
              <a:tabLst>
                <a:tab pos="481965" algn="l"/>
                <a:tab pos="482600" algn="l"/>
              </a:tabLst>
            </a:pPr>
            <a:r>
              <a:rPr sz="3200" spc="-5" dirty="0">
                <a:latin typeface="Times New Roman"/>
                <a:cs typeface="Times New Roman"/>
              </a:rPr>
              <a:t>At </a:t>
            </a:r>
            <a:r>
              <a:rPr sz="3200" dirty="0">
                <a:latin typeface="Times New Roman"/>
                <a:cs typeface="Times New Roman"/>
              </a:rPr>
              <a:t>the </a:t>
            </a:r>
            <a:r>
              <a:rPr sz="3200" spc="-5" dirty="0">
                <a:latin typeface="Times New Roman"/>
                <a:cs typeface="Times New Roman"/>
              </a:rPr>
              <a:t>end </a:t>
            </a:r>
            <a:r>
              <a:rPr sz="3200" dirty="0">
                <a:latin typeface="Times New Roman"/>
                <a:cs typeface="Times New Roman"/>
              </a:rPr>
              <a:t>of the</a:t>
            </a:r>
            <a:r>
              <a:rPr sz="3200" spc="-25" dirty="0">
                <a:latin typeface="Times New Roman"/>
                <a:cs typeface="Times New Roman"/>
              </a:rPr>
              <a:t> </a:t>
            </a:r>
            <a:r>
              <a:rPr sz="3200" dirty="0">
                <a:latin typeface="Times New Roman"/>
                <a:cs typeface="Times New Roman"/>
              </a:rPr>
              <a:t>program</a:t>
            </a:r>
            <a:endParaRPr sz="3200">
              <a:latin typeface="Times New Roman"/>
              <a:cs typeface="Times New Roman"/>
            </a:endParaRPr>
          </a:p>
          <a:p>
            <a:pPr marL="920750" marR="5080" lvl="1" indent="-436245">
              <a:lnSpc>
                <a:spcPct val="100000"/>
              </a:lnSpc>
              <a:spcBef>
                <a:spcPts val="690"/>
              </a:spcBef>
              <a:buClr>
                <a:srgbClr val="999966"/>
              </a:buClr>
              <a:buSzPct val="75000"/>
              <a:buFont typeface="Wingdings"/>
              <a:buChar char=""/>
              <a:tabLst>
                <a:tab pos="920750" algn="l"/>
                <a:tab pos="921385" algn="l"/>
              </a:tabLst>
            </a:pPr>
            <a:r>
              <a:rPr sz="2800" dirty="0">
                <a:latin typeface="Times New Roman"/>
                <a:cs typeface="Times New Roman"/>
              </a:rPr>
              <a:t>Any SYMTAB entries </a:t>
            </a:r>
            <a:r>
              <a:rPr sz="2800" spc="-5" dirty="0">
                <a:latin typeface="Times New Roman"/>
                <a:cs typeface="Times New Roman"/>
              </a:rPr>
              <a:t>that </a:t>
            </a:r>
            <a:r>
              <a:rPr sz="2800" spc="-10" dirty="0">
                <a:latin typeface="Times New Roman"/>
                <a:cs typeface="Times New Roman"/>
              </a:rPr>
              <a:t>are </a:t>
            </a:r>
            <a:r>
              <a:rPr sz="2800" spc="-5" dirty="0">
                <a:latin typeface="Times New Roman"/>
                <a:cs typeface="Times New Roman"/>
              </a:rPr>
              <a:t>still marked with </a:t>
            </a:r>
            <a:r>
              <a:rPr sz="2800" dirty="0">
                <a:latin typeface="Times New Roman"/>
                <a:cs typeface="Times New Roman"/>
              </a:rPr>
              <a:t>*  </a:t>
            </a:r>
            <a:r>
              <a:rPr sz="2800" spc="-5" dirty="0">
                <a:latin typeface="Times New Roman"/>
                <a:cs typeface="Times New Roman"/>
              </a:rPr>
              <a:t>indicate </a:t>
            </a:r>
            <a:r>
              <a:rPr sz="2800" i="1" u="heavy" spc="-5" dirty="0">
                <a:uFill>
                  <a:solidFill>
                    <a:srgbClr val="000000"/>
                  </a:solidFill>
                </a:uFill>
                <a:latin typeface="Times New Roman"/>
                <a:cs typeface="Times New Roman"/>
              </a:rPr>
              <a:t>undefined</a:t>
            </a:r>
            <a:r>
              <a:rPr sz="2800" i="1" u="heavy" spc="-25" dirty="0">
                <a:uFill>
                  <a:solidFill>
                    <a:srgbClr val="000000"/>
                  </a:solidFill>
                </a:uFill>
                <a:latin typeface="Times New Roman"/>
                <a:cs typeface="Times New Roman"/>
              </a:rPr>
              <a:t> </a:t>
            </a:r>
            <a:r>
              <a:rPr sz="2800" i="1" u="heavy" dirty="0">
                <a:uFill>
                  <a:solidFill>
                    <a:srgbClr val="000000"/>
                  </a:solidFill>
                </a:uFill>
                <a:latin typeface="Times New Roman"/>
                <a:cs typeface="Times New Roman"/>
              </a:rPr>
              <a:t>symbols</a:t>
            </a:r>
            <a:endParaRPr sz="2800">
              <a:latin typeface="Times New Roman"/>
              <a:cs typeface="Times New Roman"/>
            </a:endParaRPr>
          </a:p>
          <a:p>
            <a:pPr marL="920750">
              <a:lnSpc>
                <a:spcPct val="100000"/>
              </a:lnSpc>
              <a:spcBef>
                <a:spcPts val="590"/>
              </a:spcBef>
              <a:tabLst>
                <a:tab pos="1390015" algn="l"/>
              </a:tabLst>
            </a:pPr>
            <a:r>
              <a:rPr sz="1600" spc="5" dirty="0">
                <a:solidFill>
                  <a:srgbClr val="660000"/>
                </a:solidFill>
                <a:latin typeface="Wingdings"/>
                <a:cs typeface="Wingdings"/>
              </a:rPr>
              <a:t></a:t>
            </a:r>
            <a:r>
              <a:rPr sz="1600" spc="5" dirty="0">
                <a:solidFill>
                  <a:srgbClr val="660000"/>
                </a:solidFill>
                <a:latin typeface="Times New Roman"/>
                <a:cs typeface="Times New Roman"/>
              </a:rPr>
              <a:t>	</a:t>
            </a:r>
            <a:r>
              <a:rPr sz="2400" spc="-10" dirty="0">
                <a:latin typeface="Times New Roman"/>
                <a:cs typeface="Times New Roman"/>
              </a:rPr>
              <a:t>Be </a:t>
            </a:r>
            <a:r>
              <a:rPr sz="2400" spc="-5" dirty="0">
                <a:latin typeface="Times New Roman"/>
                <a:cs typeface="Times New Roman"/>
              </a:rPr>
              <a:t>flagged </a:t>
            </a:r>
            <a:r>
              <a:rPr sz="2400" spc="20" dirty="0">
                <a:latin typeface="Times New Roman"/>
                <a:cs typeface="Times New Roman"/>
              </a:rPr>
              <a:t>by </a:t>
            </a:r>
            <a:r>
              <a:rPr sz="2400" dirty="0">
                <a:latin typeface="Times New Roman"/>
                <a:cs typeface="Times New Roman"/>
              </a:rPr>
              <a:t>the </a:t>
            </a:r>
            <a:r>
              <a:rPr sz="2400" spc="-5" dirty="0">
                <a:latin typeface="Times New Roman"/>
                <a:cs typeface="Times New Roman"/>
              </a:rPr>
              <a:t>assembler </a:t>
            </a:r>
            <a:r>
              <a:rPr sz="2400" spc="-10" dirty="0">
                <a:latin typeface="Times New Roman"/>
                <a:cs typeface="Times New Roman"/>
              </a:rPr>
              <a:t>as</a:t>
            </a:r>
            <a:r>
              <a:rPr sz="2400" spc="-65" dirty="0">
                <a:latin typeface="Times New Roman"/>
                <a:cs typeface="Times New Roman"/>
              </a:rPr>
              <a:t> </a:t>
            </a:r>
            <a:r>
              <a:rPr sz="2400" spc="-10" dirty="0">
                <a:latin typeface="Times New Roman"/>
                <a:cs typeface="Times New Roman"/>
              </a:rPr>
              <a:t>errors</a:t>
            </a:r>
            <a:endParaRPr sz="2400">
              <a:latin typeface="Times New Roman"/>
              <a:cs typeface="Times New Roman"/>
            </a:endParaRPr>
          </a:p>
          <a:p>
            <a:pPr marL="920750" marR="90170" lvl="1" indent="-436245">
              <a:lnSpc>
                <a:spcPct val="100400"/>
              </a:lnSpc>
              <a:spcBef>
                <a:spcPts val="645"/>
              </a:spcBef>
              <a:buClr>
                <a:srgbClr val="999966"/>
              </a:buClr>
              <a:buSzPct val="75000"/>
              <a:buFont typeface="Wingdings"/>
              <a:buChar char=""/>
              <a:tabLst>
                <a:tab pos="920750" algn="l"/>
                <a:tab pos="921385" algn="l"/>
              </a:tabLst>
            </a:pPr>
            <a:r>
              <a:rPr sz="2800" spc="-5" dirty="0">
                <a:latin typeface="Times New Roman"/>
                <a:cs typeface="Times New Roman"/>
              </a:rPr>
              <a:t>Search SYMTAB </a:t>
            </a:r>
            <a:r>
              <a:rPr sz="2800" spc="5" dirty="0">
                <a:latin typeface="Times New Roman"/>
                <a:cs typeface="Times New Roman"/>
              </a:rPr>
              <a:t>for </a:t>
            </a:r>
            <a:r>
              <a:rPr sz="2800" dirty="0">
                <a:latin typeface="Times New Roman"/>
                <a:cs typeface="Times New Roman"/>
              </a:rPr>
              <a:t>the </a:t>
            </a:r>
            <a:r>
              <a:rPr sz="2800" spc="-5" dirty="0">
                <a:latin typeface="Times New Roman"/>
                <a:cs typeface="Times New Roman"/>
              </a:rPr>
              <a:t>symbol named in </a:t>
            </a:r>
            <a:r>
              <a:rPr sz="2800" dirty="0">
                <a:latin typeface="Times New Roman"/>
                <a:cs typeface="Times New Roman"/>
              </a:rPr>
              <a:t>the  </a:t>
            </a:r>
            <a:r>
              <a:rPr sz="2800" spc="-5" dirty="0">
                <a:latin typeface="Times New Roman"/>
                <a:cs typeface="Times New Roman"/>
              </a:rPr>
              <a:t>END statement and </a:t>
            </a:r>
            <a:r>
              <a:rPr sz="2800" spc="-20" dirty="0">
                <a:latin typeface="Times New Roman"/>
                <a:cs typeface="Times New Roman"/>
              </a:rPr>
              <a:t>jump </a:t>
            </a:r>
            <a:r>
              <a:rPr sz="2800" spc="5" dirty="0">
                <a:latin typeface="Times New Roman"/>
                <a:cs typeface="Times New Roman"/>
              </a:rPr>
              <a:t>to </a:t>
            </a:r>
            <a:r>
              <a:rPr sz="2800" spc="-10" dirty="0">
                <a:latin typeface="Times New Roman"/>
                <a:cs typeface="Times New Roman"/>
              </a:rPr>
              <a:t>this </a:t>
            </a:r>
            <a:r>
              <a:rPr sz="2800" spc="-5" dirty="0">
                <a:latin typeface="Times New Roman"/>
                <a:cs typeface="Times New Roman"/>
              </a:rPr>
              <a:t>location to </a:t>
            </a:r>
            <a:r>
              <a:rPr sz="2800" spc="-10" dirty="0">
                <a:latin typeface="Times New Roman"/>
                <a:cs typeface="Times New Roman"/>
              </a:rPr>
              <a:t>begin  </a:t>
            </a:r>
            <a:r>
              <a:rPr sz="2800" spc="-5" dirty="0">
                <a:latin typeface="Times New Roman"/>
                <a:cs typeface="Times New Roman"/>
              </a:rPr>
              <a:t>execution </a:t>
            </a:r>
            <a:r>
              <a:rPr sz="2800" spc="5" dirty="0">
                <a:latin typeface="Times New Roman"/>
                <a:cs typeface="Times New Roman"/>
              </a:rPr>
              <a:t>of </a:t>
            </a:r>
            <a:r>
              <a:rPr sz="2800" dirty="0">
                <a:latin typeface="Times New Roman"/>
                <a:cs typeface="Times New Roman"/>
              </a:rPr>
              <a:t>the </a:t>
            </a:r>
            <a:r>
              <a:rPr sz="2800" spc="-10" dirty="0">
                <a:latin typeface="Times New Roman"/>
                <a:cs typeface="Times New Roman"/>
              </a:rPr>
              <a:t>assembled</a:t>
            </a:r>
            <a:r>
              <a:rPr sz="2800" spc="-50" dirty="0">
                <a:latin typeface="Times New Roman"/>
                <a:cs typeface="Times New Roman"/>
              </a:rPr>
              <a:t> </a:t>
            </a:r>
            <a:r>
              <a:rPr sz="2800" spc="-15" dirty="0">
                <a:latin typeface="Times New Roman"/>
                <a:cs typeface="Times New Roman"/>
              </a:rPr>
              <a:t>program.</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55256" y="6036363"/>
            <a:ext cx="240651" cy="141064"/>
          </a:xfrm>
          <a:prstGeom prst="rect">
            <a:avLst/>
          </a:prstGeom>
        </p:spPr>
        <p:txBody>
          <a:bodyPr vert="horz" wrap="square" lIns="0" tIns="0" rIns="0" bIns="0" rtlCol="0">
            <a:spAutoFit/>
          </a:bodyPr>
          <a:lstStyle/>
          <a:p>
            <a:pPr>
              <a:lnSpc>
                <a:spcPts val="1115"/>
              </a:lnSpc>
            </a:pPr>
            <a:r>
              <a:rPr sz="1000" spc="-10" dirty="0">
                <a:latin typeface="Arial"/>
                <a:cs typeface="Arial"/>
              </a:rPr>
              <a:t>135</a:t>
            </a:r>
            <a:endParaRPr sz="1000">
              <a:latin typeface="Arial"/>
              <a:cs typeface="Arial"/>
            </a:endParaRPr>
          </a:p>
        </p:txBody>
      </p:sp>
      <p:sp>
        <p:nvSpPr>
          <p:cNvPr id="3" name="object 3"/>
          <p:cNvSpPr/>
          <p:nvPr/>
        </p:nvSpPr>
        <p:spPr>
          <a:xfrm>
            <a:off x="1405631" y="1906408"/>
            <a:ext cx="9481056"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pSp>
        <p:nvGrpSpPr>
          <p:cNvPr id="4" name="object 4"/>
          <p:cNvGrpSpPr/>
          <p:nvPr/>
        </p:nvGrpSpPr>
        <p:grpSpPr>
          <a:xfrm>
            <a:off x="1196873" y="448594"/>
            <a:ext cx="9930464" cy="345782"/>
            <a:chOff x="1048511" y="494283"/>
            <a:chExt cx="8699500" cy="381000"/>
          </a:xfrm>
        </p:grpSpPr>
        <p:sp>
          <p:nvSpPr>
            <p:cNvPr id="5" name="object 5"/>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6" name="object 6"/>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8" name="object 8"/>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9" name="object 9"/>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10" name="object 10"/>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11" name="object 11"/>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2" name="object 12"/>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80696" y="661135"/>
            <a:ext cx="9430606" cy="1244571"/>
          </a:xfrm>
          <a:prstGeom prst="rect">
            <a:avLst/>
          </a:prstGeom>
        </p:spPr>
        <p:txBody>
          <a:bodyPr vert="horz" wrap="square" lIns="0" tIns="13335" rIns="0" bIns="0" rtlCol="0">
            <a:spAutoFit/>
          </a:bodyPr>
          <a:lstStyle/>
          <a:p>
            <a:pPr marL="113030" marR="5080">
              <a:lnSpc>
                <a:spcPct val="100000"/>
              </a:lnSpc>
              <a:spcBef>
                <a:spcPts val="105"/>
              </a:spcBef>
            </a:pPr>
            <a:r>
              <a:rPr spc="-5" dirty="0"/>
              <a:t>Sample Program </a:t>
            </a:r>
            <a:r>
              <a:rPr spc="5" dirty="0"/>
              <a:t>for </a:t>
            </a:r>
            <a:r>
              <a:rPr dirty="0"/>
              <a:t>a </a:t>
            </a:r>
            <a:r>
              <a:rPr spc="-5" dirty="0"/>
              <a:t>One-Pass  Assembler </a:t>
            </a:r>
            <a:r>
              <a:rPr dirty="0"/>
              <a:t>(Fig.</a:t>
            </a:r>
            <a:r>
              <a:rPr spc="10" dirty="0"/>
              <a:t> </a:t>
            </a:r>
            <a:r>
              <a:rPr dirty="0"/>
              <a:t>2.18)</a:t>
            </a:r>
          </a:p>
        </p:txBody>
      </p:sp>
      <p:sp>
        <p:nvSpPr>
          <p:cNvPr id="14" name="object 14"/>
          <p:cNvSpPr/>
          <p:nvPr/>
        </p:nvSpPr>
        <p:spPr>
          <a:xfrm>
            <a:off x="1419549" y="1989396"/>
            <a:ext cx="9625822" cy="4440433"/>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246449" y="6582952"/>
            <a:ext cx="5888693" cy="179536"/>
          </a:xfrm>
          <a:prstGeom prst="rect">
            <a:avLst/>
          </a:prstGeom>
        </p:spPr>
        <p:txBody>
          <a:bodyPr vert="horz" wrap="square" lIns="0" tIns="0" rIns="0" bIns="0" rtlCol="0">
            <a:spAutoFit/>
          </a:bodyPr>
          <a:lstStyle/>
          <a:p>
            <a:pPr marL="12700">
              <a:lnSpc>
                <a:spcPts val="1425"/>
              </a:lnSpc>
            </a:pPr>
            <a:r>
              <a:rPr sz="1200" spc="-5" dirty="0">
                <a:latin typeface="Arial"/>
                <a:cs typeface="Arial"/>
              </a:rPr>
              <a:t>PDF </a:t>
            </a:r>
            <a:r>
              <a:rPr sz="1200" dirty="0">
                <a:latin typeface="Arial"/>
                <a:cs typeface="Arial"/>
              </a:rPr>
              <a:t>created </a:t>
            </a:r>
            <a:r>
              <a:rPr sz="1200" spc="-5" dirty="0">
                <a:latin typeface="Arial"/>
                <a:cs typeface="Arial"/>
              </a:rPr>
              <a:t>with </a:t>
            </a:r>
            <a:r>
              <a:rPr sz="1200" dirty="0">
                <a:latin typeface="Arial"/>
                <a:cs typeface="Arial"/>
              </a:rPr>
              <a:t>FinePrint pdfFactory </a:t>
            </a:r>
            <a:r>
              <a:rPr sz="1200" spc="-5" dirty="0">
                <a:latin typeface="Arial"/>
                <a:cs typeface="Arial"/>
              </a:rPr>
              <a:t>Pro </a:t>
            </a:r>
            <a:r>
              <a:rPr sz="1200" dirty="0">
                <a:latin typeface="Arial"/>
                <a:cs typeface="Arial"/>
              </a:rPr>
              <a:t>trial version</a:t>
            </a:r>
            <a:r>
              <a:rPr sz="1200" spc="190" dirty="0">
                <a:latin typeface="Arial"/>
                <a:cs typeface="Arial"/>
              </a:rPr>
              <a:t> </a:t>
            </a:r>
            <a:r>
              <a:rPr sz="1200" u="sng" dirty="0">
                <a:solidFill>
                  <a:srgbClr val="0000FF"/>
                </a:solidFill>
                <a:uFill>
                  <a:solidFill>
                    <a:srgbClr val="0000FF"/>
                  </a:solidFill>
                </a:uFill>
                <a:latin typeface="Arial"/>
                <a:cs typeface="Arial"/>
                <a:hlinkClick r:id="rId3"/>
              </a:rPr>
              <a:t>www.pdffactory.com</a:t>
            </a:r>
            <a:endParaRPr sz="1200">
              <a:latin typeface="Arial"/>
              <a:cs typeface="Arial"/>
            </a:endParaRPr>
          </a:p>
        </p:txBody>
      </p:sp>
      <p:grpSp>
        <p:nvGrpSpPr>
          <p:cNvPr id="16" name="object 13"/>
          <p:cNvGrpSpPr/>
          <p:nvPr/>
        </p:nvGrpSpPr>
        <p:grpSpPr>
          <a:xfrm>
            <a:off x="954417" y="6858000"/>
            <a:ext cx="10197934" cy="4534348"/>
            <a:chOff x="886967" y="2033523"/>
            <a:chExt cx="8933815" cy="4996180"/>
          </a:xfrm>
        </p:grpSpPr>
        <p:sp>
          <p:nvSpPr>
            <p:cNvPr id="17" name="object 14"/>
            <p:cNvSpPr/>
            <p:nvPr/>
          </p:nvSpPr>
          <p:spPr>
            <a:xfrm>
              <a:off x="886967" y="2097531"/>
              <a:ext cx="8933688" cy="4931664"/>
            </a:xfrm>
            <a:prstGeom prst="rect">
              <a:avLst/>
            </a:prstGeom>
            <a:blipFill>
              <a:blip r:embed="rId4" cstate="print"/>
              <a:stretch>
                <a:fillRect/>
              </a:stretch>
            </a:blipFill>
          </p:spPr>
          <p:txBody>
            <a:bodyPr wrap="square" lIns="0" tIns="0" rIns="0" bIns="0" rtlCol="0"/>
            <a:lstStyle/>
            <a:p>
              <a:endParaRPr/>
            </a:p>
          </p:txBody>
        </p:sp>
        <p:sp>
          <p:nvSpPr>
            <p:cNvPr id="18" name="object 15"/>
            <p:cNvSpPr/>
            <p:nvPr/>
          </p:nvSpPr>
          <p:spPr>
            <a:xfrm>
              <a:off x="2807207" y="3996435"/>
              <a:ext cx="649605" cy="259079"/>
            </a:xfrm>
            <a:custGeom>
              <a:avLst/>
              <a:gdLst/>
              <a:ahLst/>
              <a:cxnLst/>
              <a:rect l="l" t="t" r="r" b="b"/>
              <a:pathLst>
                <a:path w="649604" h="259079">
                  <a:moveTo>
                    <a:pt x="323088" y="0"/>
                  </a:moveTo>
                  <a:lnTo>
                    <a:pt x="257573" y="2631"/>
                  </a:lnTo>
                  <a:lnTo>
                    <a:pt x="196738" y="10191"/>
                  </a:lnTo>
                  <a:lnTo>
                    <a:pt x="141833" y="22181"/>
                  </a:lnTo>
                  <a:lnTo>
                    <a:pt x="94106" y="38099"/>
                  </a:lnTo>
                  <a:lnTo>
                    <a:pt x="54810" y="57447"/>
                  </a:lnTo>
                  <a:lnTo>
                    <a:pt x="6506" y="104429"/>
                  </a:lnTo>
                  <a:lnTo>
                    <a:pt x="0" y="131063"/>
                  </a:lnTo>
                  <a:lnTo>
                    <a:pt x="6506" y="156692"/>
                  </a:lnTo>
                  <a:lnTo>
                    <a:pt x="54810" y="202376"/>
                  </a:lnTo>
                  <a:lnTo>
                    <a:pt x="94107" y="221360"/>
                  </a:lnTo>
                  <a:lnTo>
                    <a:pt x="141833" y="237059"/>
                  </a:lnTo>
                  <a:lnTo>
                    <a:pt x="196738" y="248935"/>
                  </a:lnTo>
                  <a:lnTo>
                    <a:pt x="257573" y="256454"/>
                  </a:lnTo>
                  <a:lnTo>
                    <a:pt x="323088" y="259079"/>
                  </a:lnTo>
                  <a:lnTo>
                    <a:pt x="388733" y="256454"/>
                  </a:lnTo>
                  <a:lnTo>
                    <a:pt x="449913" y="248935"/>
                  </a:lnTo>
                  <a:lnTo>
                    <a:pt x="505307" y="237059"/>
                  </a:lnTo>
                  <a:lnTo>
                    <a:pt x="553593" y="221361"/>
                  </a:lnTo>
                  <a:lnTo>
                    <a:pt x="593449" y="202376"/>
                  </a:lnTo>
                  <a:lnTo>
                    <a:pt x="642586" y="156692"/>
                  </a:lnTo>
                  <a:lnTo>
                    <a:pt x="649224" y="131063"/>
                  </a:lnTo>
                  <a:lnTo>
                    <a:pt x="642586" y="104429"/>
                  </a:lnTo>
                  <a:lnTo>
                    <a:pt x="593449" y="57447"/>
                  </a:lnTo>
                  <a:lnTo>
                    <a:pt x="553593" y="38100"/>
                  </a:lnTo>
                  <a:lnTo>
                    <a:pt x="505307" y="22181"/>
                  </a:lnTo>
                  <a:lnTo>
                    <a:pt x="449913" y="10191"/>
                  </a:lnTo>
                  <a:lnTo>
                    <a:pt x="388733" y="2631"/>
                  </a:lnTo>
                  <a:lnTo>
                    <a:pt x="323088" y="0"/>
                  </a:lnTo>
                </a:path>
              </a:pathLst>
            </a:custGeom>
            <a:ln w="24384">
              <a:solidFill>
                <a:srgbClr val="CC3300"/>
              </a:solidFill>
            </a:ln>
          </p:spPr>
          <p:txBody>
            <a:bodyPr wrap="square" lIns="0" tIns="0" rIns="0" bIns="0" rtlCol="0"/>
            <a:lstStyle/>
            <a:p>
              <a:endParaRPr/>
            </a:p>
          </p:txBody>
        </p:sp>
        <p:sp>
          <p:nvSpPr>
            <p:cNvPr id="19" name="object 16"/>
            <p:cNvSpPr/>
            <p:nvPr/>
          </p:nvSpPr>
          <p:spPr>
            <a:xfrm>
              <a:off x="5184647" y="4005579"/>
              <a:ext cx="502920" cy="228600"/>
            </a:xfrm>
            <a:custGeom>
              <a:avLst/>
              <a:gdLst/>
              <a:ahLst/>
              <a:cxnLst/>
              <a:rect l="l" t="t" r="r" b="b"/>
              <a:pathLst>
                <a:path w="502920" h="228600">
                  <a:moveTo>
                    <a:pt x="252984" y="0"/>
                  </a:moveTo>
                  <a:lnTo>
                    <a:pt x="185561" y="4134"/>
                  </a:lnTo>
                  <a:lnTo>
                    <a:pt x="125080" y="15804"/>
                  </a:lnTo>
                  <a:lnTo>
                    <a:pt x="73913" y="33909"/>
                  </a:lnTo>
                  <a:lnTo>
                    <a:pt x="34431" y="57347"/>
                  </a:lnTo>
                  <a:lnTo>
                    <a:pt x="0" y="115824"/>
                  </a:lnTo>
                  <a:lnTo>
                    <a:pt x="9002" y="146402"/>
                  </a:lnTo>
                  <a:lnTo>
                    <a:pt x="73913" y="196214"/>
                  </a:lnTo>
                  <a:lnTo>
                    <a:pt x="125080" y="213585"/>
                  </a:lnTo>
                  <a:lnTo>
                    <a:pt x="185561" y="224691"/>
                  </a:lnTo>
                  <a:lnTo>
                    <a:pt x="252984" y="228600"/>
                  </a:lnTo>
                  <a:lnTo>
                    <a:pt x="319122" y="224691"/>
                  </a:lnTo>
                  <a:lnTo>
                    <a:pt x="378742" y="213585"/>
                  </a:lnTo>
                  <a:lnTo>
                    <a:pt x="429387" y="196214"/>
                  </a:lnTo>
                  <a:lnTo>
                    <a:pt x="468601" y="173510"/>
                  </a:lnTo>
                  <a:lnTo>
                    <a:pt x="502919" y="115824"/>
                  </a:lnTo>
                  <a:lnTo>
                    <a:pt x="493931" y="85019"/>
                  </a:lnTo>
                  <a:lnTo>
                    <a:pt x="429386" y="33909"/>
                  </a:lnTo>
                  <a:lnTo>
                    <a:pt x="378742" y="15804"/>
                  </a:lnTo>
                  <a:lnTo>
                    <a:pt x="319122" y="4134"/>
                  </a:lnTo>
                  <a:lnTo>
                    <a:pt x="252984" y="0"/>
                  </a:lnTo>
                </a:path>
              </a:pathLst>
            </a:custGeom>
            <a:ln w="24384">
              <a:solidFill>
                <a:srgbClr val="0000FF"/>
              </a:solidFill>
            </a:ln>
          </p:spPr>
          <p:txBody>
            <a:bodyPr wrap="square" lIns="0" tIns="0" rIns="0" bIns="0" rtlCol="0"/>
            <a:lstStyle/>
            <a:p>
              <a:endParaRPr/>
            </a:p>
          </p:txBody>
        </p:sp>
        <p:sp>
          <p:nvSpPr>
            <p:cNvPr id="20" name="object 17"/>
            <p:cNvSpPr/>
            <p:nvPr/>
          </p:nvSpPr>
          <p:spPr>
            <a:xfrm>
              <a:off x="1953767" y="4194555"/>
              <a:ext cx="518159" cy="320040"/>
            </a:xfrm>
            <a:custGeom>
              <a:avLst/>
              <a:gdLst/>
              <a:ahLst/>
              <a:cxnLst/>
              <a:rect l="l" t="t" r="r" b="b"/>
              <a:pathLst>
                <a:path w="518160" h="320039">
                  <a:moveTo>
                    <a:pt x="259080" y="0"/>
                  </a:moveTo>
                  <a:lnTo>
                    <a:pt x="199621" y="4309"/>
                  </a:lnTo>
                  <a:lnTo>
                    <a:pt x="145068" y="16564"/>
                  </a:lnTo>
                  <a:lnTo>
                    <a:pt x="96967" y="35749"/>
                  </a:lnTo>
                  <a:lnTo>
                    <a:pt x="56863" y="60853"/>
                  </a:lnTo>
                  <a:lnTo>
                    <a:pt x="26303" y="90862"/>
                  </a:lnTo>
                  <a:lnTo>
                    <a:pt x="6833" y="124763"/>
                  </a:lnTo>
                  <a:lnTo>
                    <a:pt x="0" y="161544"/>
                  </a:lnTo>
                  <a:lnTo>
                    <a:pt x="6833" y="198155"/>
                  </a:lnTo>
                  <a:lnTo>
                    <a:pt x="26303" y="231621"/>
                  </a:lnTo>
                  <a:lnTo>
                    <a:pt x="56863" y="261034"/>
                  </a:lnTo>
                  <a:lnTo>
                    <a:pt x="96967" y="285490"/>
                  </a:lnTo>
                  <a:lnTo>
                    <a:pt x="145068" y="304080"/>
                  </a:lnTo>
                  <a:lnTo>
                    <a:pt x="199621" y="315898"/>
                  </a:lnTo>
                  <a:lnTo>
                    <a:pt x="259080" y="320040"/>
                  </a:lnTo>
                  <a:lnTo>
                    <a:pt x="318538" y="315898"/>
                  </a:lnTo>
                  <a:lnTo>
                    <a:pt x="373091" y="304080"/>
                  </a:lnTo>
                  <a:lnTo>
                    <a:pt x="421192" y="285490"/>
                  </a:lnTo>
                  <a:lnTo>
                    <a:pt x="461296" y="261034"/>
                  </a:lnTo>
                  <a:lnTo>
                    <a:pt x="491856" y="231621"/>
                  </a:lnTo>
                  <a:lnTo>
                    <a:pt x="511326" y="198155"/>
                  </a:lnTo>
                  <a:lnTo>
                    <a:pt x="518159" y="161544"/>
                  </a:lnTo>
                  <a:lnTo>
                    <a:pt x="511326" y="124763"/>
                  </a:lnTo>
                  <a:lnTo>
                    <a:pt x="491856" y="90862"/>
                  </a:lnTo>
                  <a:lnTo>
                    <a:pt x="461296" y="60853"/>
                  </a:lnTo>
                  <a:lnTo>
                    <a:pt x="421192" y="35749"/>
                  </a:lnTo>
                  <a:lnTo>
                    <a:pt x="373091" y="16564"/>
                  </a:lnTo>
                  <a:lnTo>
                    <a:pt x="318538" y="4309"/>
                  </a:lnTo>
                  <a:lnTo>
                    <a:pt x="259080" y="0"/>
                  </a:lnTo>
                </a:path>
              </a:pathLst>
            </a:custGeom>
            <a:ln w="24384">
              <a:solidFill>
                <a:srgbClr val="006600"/>
              </a:solidFill>
            </a:ln>
          </p:spPr>
          <p:txBody>
            <a:bodyPr wrap="square" lIns="0" tIns="0" rIns="0" bIns="0" rtlCol="0"/>
            <a:lstStyle/>
            <a:p>
              <a:endParaRPr/>
            </a:p>
          </p:txBody>
        </p:sp>
        <p:sp>
          <p:nvSpPr>
            <p:cNvPr id="21" name="object 18"/>
            <p:cNvSpPr/>
            <p:nvPr/>
          </p:nvSpPr>
          <p:spPr>
            <a:xfrm>
              <a:off x="3066288" y="2033523"/>
              <a:ext cx="5821680" cy="1950720"/>
            </a:xfrm>
            <a:custGeom>
              <a:avLst/>
              <a:gdLst/>
              <a:ahLst/>
              <a:cxnLst/>
              <a:rect l="l" t="t" r="r" b="b"/>
              <a:pathLst>
                <a:path w="5821680" h="1950720">
                  <a:moveTo>
                    <a:pt x="22098" y="1819656"/>
                  </a:moveTo>
                  <a:lnTo>
                    <a:pt x="15906" y="1819751"/>
                  </a:lnTo>
                  <a:lnTo>
                    <a:pt x="9143" y="1822703"/>
                  </a:lnTo>
                  <a:lnTo>
                    <a:pt x="3048" y="1825752"/>
                  </a:lnTo>
                  <a:lnTo>
                    <a:pt x="0" y="1834896"/>
                  </a:lnTo>
                  <a:lnTo>
                    <a:pt x="6095" y="1840991"/>
                  </a:lnTo>
                  <a:lnTo>
                    <a:pt x="64007" y="1950720"/>
                  </a:lnTo>
                  <a:lnTo>
                    <a:pt x="83166" y="1920239"/>
                  </a:lnTo>
                  <a:lnTo>
                    <a:pt x="51816" y="1920239"/>
                  </a:lnTo>
                  <a:lnTo>
                    <a:pt x="51816" y="1901952"/>
                  </a:lnTo>
                  <a:lnTo>
                    <a:pt x="54048" y="1868469"/>
                  </a:lnTo>
                  <a:lnTo>
                    <a:pt x="30480" y="1825752"/>
                  </a:lnTo>
                  <a:lnTo>
                    <a:pt x="27146" y="1821846"/>
                  </a:lnTo>
                  <a:lnTo>
                    <a:pt x="22098" y="1819656"/>
                  </a:lnTo>
                  <a:close/>
                </a:path>
                <a:path w="5821680" h="1950720">
                  <a:moveTo>
                    <a:pt x="54048" y="1868469"/>
                  </a:moveTo>
                  <a:lnTo>
                    <a:pt x="51816" y="1901952"/>
                  </a:lnTo>
                  <a:lnTo>
                    <a:pt x="51816" y="1920239"/>
                  </a:lnTo>
                  <a:lnTo>
                    <a:pt x="79248" y="1920239"/>
                  </a:lnTo>
                  <a:lnTo>
                    <a:pt x="79248" y="1914143"/>
                  </a:lnTo>
                  <a:lnTo>
                    <a:pt x="54863" y="1914143"/>
                  </a:lnTo>
                  <a:lnTo>
                    <a:pt x="67639" y="1893102"/>
                  </a:lnTo>
                  <a:lnTo>
                    <a:pt x="54048" y="1868469"/>
                  </a:lnTo>
                  <a:close/>
                </a:path>
                <a:path w="5821680" h="1950720">
                  <a:moveTo>
                    <a:pt x="118872" y="1819656"/>
                  </a:moveTo>
                  <a:lnTo>
                    <a:pt x="109728" y="1822703"/>
                  </a:lnTo>
                  <a:lnTo>
                    <a:pt x="106680" y="1828800"/>
                  </a:lnTo>
                  <a:lnTo>
                    <a:pt x="81570" y="1870156"/>
                  </a:lnTo>
                  <a:lnTo>
                    <a:pt x="79248" y="1905000"/>
                  </a:lnTo>
                  <a:lnTo>
                    <a:pt x="79248" y="1920239"/>
                  </a:lnTo>
                  <a:lnTo>
                    <a:pt x="83166" y="1920239"/>
                  </a:lnTo>
                  <a:lnTo>
                    <a:pt x="131063" y="1844039"/>
                  </a:lnTo>
                  <a:lnTo>
                    <a:pt x="134112" y="1837943"/>
                  </a:lnTo>
                  <a:lnTo>
                    <a:pt x="131063" y="1828800"/>
                  </a:lnTo>
                  <a:lnTo>
                    <a:pt x="124968" y="1822703"/>
                  </a:lnTo>
                  <a:lnTo>
                    <a:pt x="118872" y="1819656"/>
                  </a:lnTo>
                  <a:close/>
                </a:path>
                <a:path w="5821680" h="1950720">
                  <a:moveTo>
                    <a:pt x="67639" y="1893102"/>
                  </a:moveTo>
                  <a:lnTo>
                    <a:pt x="54863" y="1914143"/>
                  </a:lnTo>
                  <a:lnTo>
                    <a:pt x="79248" y="1914143"/>
                  </a:lnTo>
                  <a:lnTo>
                    <a:pt x="67639" y="1893102"/>
                  </a:lnTo>
                  <a:close/>
                </a:path>
                <a:path w="5821680" h="1950720">
                  <a:moveTo>
                    <a:pt x="81570" y="1870156"/>
                  </a:moveTo>
                  <a:lnTo>
                    <a:pt x="67639" y="1893102"/>
                  </a:lnTo>
                  <a:lnTo>
                    <a:pt x="79248" y="1914143"/>
                  </a:lnTo>
                  <a:lnTo>
                    <a:pt x="79248" y="1905000"/>
                  </a:lnTo>
                  <a:lnTo>
                    <a:pt x="81570" y="1870156"/>
                  </a:lnTo>
                  <a:close/>
                </a:path>
                <a:path w="5821680" h="1950720">
                  <a:moveTo>
                    <a:pt x="2935224" y="0"/>
                  </a:moveTo>
                  <a:lnTo>
                    <a:pt x="2667000" y="12191"/>
                  </a:lnTo>
                  <a:lnTo>
                    <a:pt x="2599944" y="18287"/>
                  </a:lnTo>
                  <a:lnTo>
                    <a:pt x="2398776" y="45720"/>
                  </a:lnTo>
                  <a:lnTo>
                    <a:pt x="2200656" y="82296"/>
                  </a:lnTo>
                  <a:lnTo>
                    <a:pt x="2133600" y="97536"/>
                  </a:lnTo>
                  <a:lnTo>
                    <a:pt x="2069591" y="112775"/>
                  </a:lnTo>
                  <a:lnTo>
                    <a:pt x="1877567" y="167639"/>
                  </a:lnTo>
                  <a:lnTo>
                    <a:pt x="1752600" y="210312"/>
                  </a:lnTo>
                  <a:lnTo>
                    <a:pt x="1630679" y="256031"/>
                  </a:lnTo>
                  <a:lnTo>
                    <a:pt x="1508760" y="307848"/>
                  </a:lnTo>
                  <a:lnTo>
                    <a:pt x="1389888" y="359663"/>
                  </a:lnTo>
                  <a:lnTo>
                    <a:pt x="1277112" y="417575"/>
                  </a:lnTo>
                  <a:lnTo>
                    <a:pt x="1164336" y="478536"/>
                  </a:lnTo>
                  <a:lnTo>
                    <a:pt x="1057656" y="542543"/>
                  </a:lnTo>
                  <a:lnTo>
                    <a:pt x="954024" y="609600"/>
                  </a:lnTo>
                  <a:lnTo>
                    <a:pt x="856488" y="679703"/>
                  </a:lnTo>
                  <a:lnTo>
                    <a:pt x="807720" y="713231"/>
                  </a:lnTo>
                  <a:lnTo>
                    <a:pt x="716279" y="786384"/>
                  </a:lnTo>
                  <a:lnTo>
                    <a:pt x="627888" y="862584"/>
                  </a:lnTo>
                  <a:lnTo>
                    <a:pt x="585215" y="902208"/>
                  </a:lnTo>
                  <a:lnTo>
                    <a:pt x="466344" y="1021079"/>
                  </a:lnTo>
                  <a:lnTo>
                    <a:pt x="429767" y="1063752"/>
                  </a:lnTo>
                  <a:lnTo>
                    <a:pt x="396239" y="1103376"/>
                  </a:lnTo>
                  <a:lnTo>
                    <a:pt x="329184" y="1188720"/>
                  </a:lnTo>
                  <a:lnTo>
                    <a:pt x="301751" y="1231391"/>
                  </a:lnTo>
                  <a:lnTo>
                    <a:pt x="271272" y="1274064"/>
                  </a:lnTo>
                  <a:lnTo>
                    <a:pt x="243839" y="1316736"/>
                  </a:lnTo>
                  <a:lnTo>
                    <a:pt x="219456" y="1362455"/>
                  </a:lnTo>
                  <a:lnTo>
                    <a:pt x="195072" y="1405127"/>
                  </a:lnTo>
                  <a:lnTo>
                    <a:pt x="173736" y="1450848"/>
                  </a:lnTo>
                  <a:lnTo>
                    <a:pt x="152400" y="1493520"/>
                  </a:lnTo>
                  <a:lnTo>
                    <a:pt x="115824" y="1584960"/>
                  </a:lnTo>
                  <a:lnTo>
                    <a:pt x="100584" y="1627631"/>
                  </a:lnTo>
                  <a:lnTo>
                    <a:pt x="76200" y="1719072"/>
                  </a:lnTo>
                  <a:lnTo>
                    <a:pt x="67056" y="1764791"/>
                  </a:lnTo>
                  <a:lnTo>
                    <a:pt x="54863" y="1856231"/>
                  </a:lnTo>
                  <a:lnTo>
                    <a:pt x="54048" y="1868469"/>
                  </a:lnTo>
                  <a:lnTo>
                    <a:pt x="67639" y="1893102"/>
                  </a:lnTo>
                  <a:lnTo>
                    <a:pt x="81570" y="1870156"/>
                  </a:lnTo>
                  <a:lnTo>
                    <a:pt x="82295" y="1859279"/>
                  </a:lnTo>
                  <a:lnTo>
                    <a:pt x="88392" y="1816608"/>
                  </a:lnTo>
                  <a:lnTo>
                    <a:pt x="94487" y="1770888"/>
                  </a:lnTo>
                  <a:lnTo>
                    <a:pt x="103631" y="1728215"/>
                  </a:lnTo>
                  <a:lnTo>
                    <a:pt x="128016" y="1636776"/>
                  </a:lnTo>
                  <a:lnTo>
                    <a:pt x="158495" y="1551431"/>
                  </a:lnTo>
                  <a:lnTo>
                    <a:pt x="176784" y="1505712"/>
                  </a:lnTo>
                  <a:lnTo>
                    <a:pt x="219456" y="1420367"/>
                  </a:lnTo>
                  <a:lnTo>
                    <a:pt x="243839" y="1374648"/>
                  </a:lnTo>
                  <a:lnTo>
                    <a:pt x="268224" y="1331976"/>
                  </a:lnTo>
                  <a:lnTo>
                    <a:pt x="323088" y="1246631"/>
                  </a:lnTo>
                  <a:lnTo>
                    <a:pt x="353567" y="1207008"/>
                  </a:lnTo>
                  <a:lnTo>
                    <a:pt x="384048" y="1164336"/>
                  </a:lnTo>
                  <a:lnTo>
                    <a:pt x="417575" y="1121664"/>
                  </a:lnTo>
                  <a:lnTo>
                    <a:pt x="451103" y="1082039"/>
                  </a:lnTo>
                  <a:lnTo>
                    <a:pt x="487679" y="1042415"/>
                  </a:lnTo>
                  <a:lnTo>
                    <a:pt x="527303" y="1002791"/>
                  </a:lnTo>
                  <a:lnTo>
                    <a:pt x="563879" y="963167"/>
                  </a:lnTo>
                  <a:lnTo>
                    <a:pt x="603503" y="923543"/>
                  </a:lnTo>
                  <a:lnTo>
                    <a:pt x="646176" y="883920"/>
                  </a:lnTo>
                  <a:lnTo>
                    <a:pt x="731520" y="810767"/>
                  </a:lnTo>
                  <a:lnTo>
                    <a:pt x="777239" y="774191"/>
                  </a:lnTo>
                  <a:lnTo>
                    <a:pt x="826008" y="737615"/>
                  </a:lnTo>
                  <a:lnTo>
                    <a:pt x="871727" y="701039"/>
                  </a:lnTo>
                  <a:lnTo>
                    <a:pt x="969263" y="633984"/>
                  </a:lnTo>
                  <a:lnTo>
                    <a:pt x="1072896" y="566927"/>
                  </a:lnTo>
                  <a:lnTo>
                    <a:pt x="1179576" y="502920"/>
                  </a:lnTo>
                  <a:lnTo>
                    <a:pt x="1289303" y="441960"/>
                  </a:lnTo>
                  <a:lnTo>
                    <a:pt x="1402079" y="387096"/>
                  </a:lnTo>
                  <a:lnTo>
                    <a:pt x="1520952" y="332231"/>
                  </a:lnTo>
                  <a:lnTo>
                    <a:pt x="1639824" y="283463"/>
                  </a:lnTo>
                  <a:lnTo>
                    <a:pt x="1761744" y="237743"/>
                  </a:lnTo>
                  <a:lnTo>
                    <a:pt x="1886712" y="195072"/>
                  </a:lnTo>
                  <a:lnTo>
                    <a:pt x="2011679" y="158496"/>
                  </a:lnTo>
                  <a:lnTo>
                    <a:pt x="2075688" y="143255"/>
                  </a:lnTo>
                  <a:lnTo>
                    <a:pt x="2142744" y="124967"/>
                  </a:lnTo>
                  <a:lnTo>
                    <a:pt x="2206752" y="109727"/>
                  </a:lnTo>
                  <a:lnTo>
                    <a:pt x="2401824" y="73151"/>
                  </a:lnTo>
                  <a:lnTo>
                    <a:pt x="2535936" y="54863"/>
                  </a:lnTo>
                  <a:lnTo>
                    <a:pt x="2734056" y="36575"/>
                  </a:lnTo>
                  <a:lnTo>
                    <a:pt x="2868167" y="30479"/>
                  </a:lnTo>
                  <a:lnTo>
                    <a:pt x="3572255" y="30479"/>
                  </a:lnTo>
                  <a:lnTo>
                    <a:pt x="3471671" y="21336"/>
                  </a:lnTo>
                  <a:lnTo>
                    <a:pt x="3340608" y="12191"/>
                  </a:lnTo>
                  <a:lnTo>
                    <a:pt x="3206496" y="6096"/>
                  </a:lnTo>
                  <a:lnTo>
                    <a:pt x="2935224" y="0"/>
                  </a:lnTo>
                  <a:close/>
                </a:path>
                <a:path w="5821680" h="1950720">
                  <a:moveTo>
                    <a:pt x="3572255" y="30479"/>
                  </a:moveTo>
                  <a:lnTo>
                    <a:pt x="3069336" y="30479"/>
                  </a:lnTo>
                  <a:lnTo>
                    <a:pt x="3203448" y="33527"/>
                  </a:lnTo>
                  <a:lnTo>
                    <a:pt x="3337560" y="42672"/>
                  </a:lnTo>
                  <a:lnTo>
                    <a:pt x="3471671" y="48767"/>
                  </a:lnTo>
                  <a:lnTo>
                    <a:pt x="3730752" y="73151"/>
                  </a:lnTo>
                  <a:lnTo>
                    <a:pt x="3861816" y="88391"/>
                  </a:lnTo>
                  <a:lnTo>
                    <a:pt x="4111752" y="124967"/>
                  </a:lnTo>
                  <a:lnTo>
                    <a:pt x="4355592" y="167639"/>
                  </a:lnTo>
                  <a:lnTo>
                    <a:pt x="4471416" y="192024"/>
                  </a:lnTo>
                  <a:lnTo>
                    <a:pt x="4587240" y="219455"/>
                  </a:lnTo>
                  <a:lnTo>
                    <a:pt x="4803647" y="274320"/>
                  </a:lnTo>
                  <a:lnTo>
                    <a:pt x="5004816" y="335279"/>
                  </a:lnTo>
                  <a:lnTo>
                    <a:pt x="5050536" y="353567"/>
                  </a:lnTo>
                  <a:lnTo>
                    <a:pt x="5099304" y="368808"/>
                  </a:lnTo>
                  <a:lnTo>
                    <a:pt x="5141976" y="384048"/>
                  </a:lnTo>
                  <a:lnTo>
                    <a:pt x="5187695" y="402336"/>
                  </a:lnTo>
                  <a:lnTo>
                    <a:pt x="5230368" y="420624"/>
                  </a:lnTo>
                  <a:lnTo>
                    <a:pt x="5273040" y="435863"/>
                  </a:lnTo>
                  <a:lnTo>
                    <a:pt x="5312664" y="454151"/>
                  </a:lnTo>
                  <a:lnTo>
                    <a:pt x="5349240" y="472439"/>
                  </a:lnTo>
                  <a:lnTo>
                    <a:pt x="5388864" y="490727"/>
                  </a:lnTo>
                  <a:lnTo>
                    <a:pt x="5422392" y="509015"/>
                  </a:lnTo>
                  <a:lnTo>
                    <a:pt x="5458968" y="527303"/>
                  </a:lnTo>
                  <a:lnTo>
                    <a:pt x="5492495" y="545591"/>
                  </a:lnTo>
                  <a:lnTo>
                    <a:pt x="5522976" y="566927"/>
                  </a:lnTo>
                  <a:lnTo>
                    <a:pt x="5553456" y="585215"/>
                  </a:lnTo>
                  <a:lnTo>
                    <a:pt x="5608320" y="621791"/>
                  </a:lnTo>
                  <a:lnTo>
                    <a:pt x="5632704" y="643127"/>
                  </a:lnTo>
                  <a:lnTo>
                    <a:pt x="5657088" y="661415"/>
                  </a:lnTo>
                  <a:lnTo>
                    <a:pt x="5715000" y="719327"/>
                  </a:lnTo>
                  <a:lnTo>
                    <a:pt x="5730240" y="740663"/>
                  </a:lnTo>
                  <a:lnTo>
                    <a:pt x="5745480" y="758951"/>
                  </a:lnTo>
                  <a:lnTo>
                    <a:pt x="5757671" y="780288"/>
                  </a:lnTo>
                  <a:lnTo>
                    <a:pt x="5769864" y="798576"/>
                  </a:lnTo>
                  <a:lnTo>
                    <a:pt x="5775960" y="816863"/>
                  </a:lnTo>
                  <a:lnTo>
                    <a:pt x="5785104" y="838200"/>
                  </a:lnTo>
                  <a:lnTo>
                    <a:pt x="5791200" y="874776"/>
                  </a:lnTo>
                  <a:lnTo>
                    <a:pt x="5794247" y="896112"/>
                  </a:lnTo>
                  <a:lnTo>
                    <a:pt x="5821680" y="896112"/>
                  </a:lnTo>
                  <a:lnTo>
                    <a:pt x="5821680" y="874776"/>
                  </a:lnTo>
                  <a:lnTo>
                    <a:pt x="5818632" y="853439"/>
                  </a:lnTo>
                  <a:lnTo>
                    <a:pt x="5794247" y="786384"/>
                  </a:lnTo>
                  <a:lnTo>
                    <a:pt x="5769864" y="743712"/>
                  </a:lnTo>
                  <a:lnTo>
                    <a:pt x="5736336" y="701039"/>
                  </a:lnTo>
                  <a:lnTo>
                    <a:pt x="5675376" y="640079"/>
                  </a:lnTo>
                  <a:lnTo>
                    <a:pt x="5650992" y="621791"/>
                  </a:lnTo>
                  <a:lnTo>
                    <a:pt x="5596128" y="579120"/>
                  </a:lnTo>
                  <a:lnTo>
                    <a:pt x="5568695" y="560831"/>
                  </a:lnTo>
                  <a:lnTo>
                    <a:pt x="5538216" y="542543"/>
                  </a:lnTo>
                  <a:lnTo>
                    <a:pt x="5504688" y="521208"/>
                  </a:lnTo>
                  <a:lnTo>
                    <a:pt x="5437632" y="484631"/>
                  </a:lnTo>
                  <a:lnTo>
                    <a:pt x="5364480" y="448055"/>
                  </a:lnTo>
                  <a:lnTo>
                    <a:pt x="5324856" y="429767"/>
                  </a:lnTo>
                  <a:lnTo>
                    <a:pt x="5282184" y="411479"/>
                  </a:lnTo>
                  <a:lnTo>
                    <a:pt x="5242560" y="393191"/>
                  </a:lnTo>
                  <a:lnTo>
                    <a:pt x="5196840" y="374903"/>
                  </a:lnTo>
                  <a:lnTo>
                    <a:pt x="5154168" y="359663"/>
                  </a:lnTo>
                  <a:lnTo>
                    <a:pt x="5108447" y="341375"/>
                  </a:lnTo>
                  <a:lnTo>
                    <a:pt x="5062728" y="326136"/>
                  </a:lnTo>
                  <a:lnTo>
                    <a:pt x="5013960" y="307848"/>
                  </a:lnTo>
                  <a:lnTo>
                    <a:pt x="4809744" y="246887"/>
                  </a:lnTo>
                  <a:lnTo>
                    <a:pt x="4703064" y="219455"/>
                  </a:lnTo>
                  <a:lnTo>
                    <a:pt x="4593336" y="188975"/>
                  </a:lnTo>
                  <a:lnTo>
                    <a:pt x="4361688" y="140208"/>
                  </a:lnTo>
                  <a:lnTo>
                    <a:pt x="4239768" y="115824"/>
                  </a:lnTo>
                  <a:lnTo>
                    <a:pt x="4117847" y="97536"/>
                  </a:lnTo>
                  <a:lnTo>
                    <a:pt x="3992880" y="76200"/>
                  </a:lnTo>
                  <a:lnTo>
                    <a:pt x="3736847" y="45720"/>
                  </a:lnTo>
                  <a:lnTo>
                    <a:pt x="3572255" y="30479"/>
                  </a:lnTo>
                  <a:close/>
                </a:path>
              </a:pathLst>
            </a:custGeom>
            <a:solidFill>
              <a:srgbClr val="CC3300"/>
            </a:solidFill>
          </p:spPr>
          <p:txBody>
            <a:bodyPr wrap="square" lIns="0" tIns="0" rIns="0" bIns="0" rtlCol="0"/>
            <a:lstStyle/>
            <a:p>
              <a:endParaRPr/>
            </a:p>
          </p:txBody>
        </p:sp>
        <p:sp>
          <p:nvSpPr>
            <p:cNvPr id="22" name="object 19"/>
            <p:cNvSpPr/>
            <p:nvPr/>
          </p:nvSpPr>
          <p:spPr>
            <a:xfrm>
              <a:off x="5373623" y="4249419"/>
              <a:ext cx="3569335" cy="1082040"/>
            </a:xfrm>
            <a:custGeom>
              <a:avLst/>
              <a:gdLst/>
              <a:ahLst/>
              <a:cxnLst/>
              <a:rect l="l" t="t" r="r" b="b"/>
              <a:pathLst>
                <a:path w="3569334" h="1082039">
                  <a:moveTo>
                    <a:pt x="63915" y="55793"/>
                  </a:moveTo>
                  <a:lnTo>
                    <a:pt x="54456" y="72938"/>
                  </a:lnTo>
                  <a:lnTo>
                    <a:pt x="54863" y="76199"/>
                  </a:lnTo>
                  <a:lnTo>
                    <a:pt x="57912" y="103631"/>
                  </a:lnTo>
                  <a:lnTo>
                    <a:pt x="70103" y="152399"/>
                  </a:lnTo>
                  <a:lnTo>
                    <a:pt x="88391" y="204215"/>
                  </a:lnTo>
                  <a:lnTo>
                    <a:pt x="109727" y="252983"/>
                  </a:lnTo>
                  <a:lnTo>
                    <a:pt x="137160" y="304799"/>
                  </a:lnTo>
                  <a:lnTo>
                    <a:pt x="167639" y="353567"/>
                  </a:lnTo>
                  <a:lnTo>
                    <a:pt x="201167" y="402335"/>
                  </a:lnTo>
                  <a:lnTo>
                    <a:pt x="240791" y="448055"/>
                  </a:lnTo>
                  <a:lnTo>
                    <a:pt x="326136" y="539495"/>
                  </a:lnTo>
                  <a:lnTo>
                    <a:pt x="374903" y="585215"/>
                  </a:lnTo>
                  <a:lnTo>
                    <a:pt x="426720" y="627887"/>
                  </a:lnTo>
                  <a:lnTo>
                    <a:pt x="481584" y="667511"/>
                  </a:lnTo>
                  <a:lnTo>
                    <a:pt x="539496" y="707135"/>
                  </a:lnTo>
                  <a:lnTo>
                    <a:pt x="600455" y="746759"/>
                  </a:lnTo>
                  <a:lnTo>
                    <a:pt x="664463" y="783335"/>
                  </a:lnTo>
                  <a:lnTo>
                    <a:pt x="731520" y="819911"/>
                  </a:lnTo>
                  <a:lnTo>
                    <a:pt x="798576" y="853439"/>
                  </a:lnTo>
                  <a:lnTo>
                    <a:pt x="938784" y="914399"/>
                  </a:lnTo>
                  <a:lnTo>
                    <a:pt x="1011936" y="941831"/>
                  </a:lnTo>
                  <a:lnTo>
                    <a:pt x="1164335" y="990599"/>
                  </a:lnTo>
                  <a:lnTo>
                    <a:pt x="1243583" y="1011935"/>
                  </a:lnTo>
                  <a:lnTo>
                    <a:pt x="1319783" y="1030223"/>
                  </a:lnTo>
                  <a:lnTo>
                    <a:pt x="1402079" y="1045463"/>
                  </a:lnTo>
                  <a:lnTo>
                    <a:pt x="1563624" y="1069847"/>
                  </a:lnTo>
                  <a:lnTo>
                    <a:pt x="1728216" y="1082039"/>
                  </a:lnTo>
                  <a:lnTo>
                    <a:pt x="1972055" y="1082039"/>
                  </a:lnTo>
                  <a:lnTo>
                    <a:pt x="2133600" y="1078991"/>
                  </a:lnTo>
                  <a:lnTo>
                    <a:pt x="2295144" y="1072895"/>
                  </a:lnTo>
                  <a:lnTo>
                    <a:pt x="2374392" y="1066799"/>
                  </a:lnTo>
                  <a:lnTo>
                    <a:pt x="2450592" y="1063752"/>
                  </a:lnTo>
                  <a:lnTo>
                    <a:pt x="2526792" y="1057655"/>
                  </a:lnTo>
                  <a:lnTo>
                    <a:pt x="2602992" y="1054607"/>
                  </a:lnTo>
                  <a:lnTo>
                    <a:pt x="1728216" y="1054607"/>
                  </a:lnTo>
                  <a:lnTo>
                    <a:pt x="1566672" y="1042415"/>
                  </a:lnTo>
                  <a:lnTo>
                    <a:pt x="1405127" y="1018031"/>
                  </a:lnTo>
                  <a:lnTo>
                    <a:pt x="1325879" y="1002791"/>
                  </a:lnTo>
                  <a:lnTo>
                    <a:pt x="1249679" y="984503"/>
                  </a:lnTo>
                  <a:lnTo>
                    <a:pt x="1170431" y="963167"/>
                  </a:lnTo>
                  <a:lnTo>
                    <a:pt x="1097279" y="938783"/>
                  </a:lnTo>
                  <a:lnTo>
                    <a:pt x="1021079" y="914399"/>
                  </a:lnTo>
                  <a:lnTo>
                    <a:pt x="947927" y="886967"/>
                  </a:lnTo>
                  <a:lnTo>
                    <a:pt x="877824" y="859535"/>
                  </a:lnTo>
                  <a:lnTo>
                    <a:pt x="743712" y="792479"/>
                  </a:lnTo>
                  <a:lnTo>
                    <a:pt x="679703" y="758951"/>
                  </a:lnTo>
                  <a:lnTo>
                    <a:pt x="615696" y="722375"/>
                  </a:lnTo>
                  <a:lnTo>
                    <a:pt x="554736" y="682751"/>
                  </a:lnTo>
                  <a:lnTo>
                    <a:pt x="445008" y="603503"/>
                  </a:lnTo>
                  <a:lnTo>
                    <a:pt x="393191" y="560831"/>
                  </a:lnTo>
                  <a:lnTo>
                    <a:pt x="301751" y="475487"/>
                  </a:lnTo>
                  <a:lnTo>
                    <a:pt x="262127" y="429767"/>
                  </a:lnTo>
                  <a:lnTo>
                    <a:pt x="225551" y="384047"/>
                  </a:lnTo>
                  <a:lnTo>
                    <a:pt x="192024" y="335279"/>
                  </a:lnTo>
                  <a:lnTo>
                    <a:pt x="161543" y="289559"/>
                  </a:lnTo>
                  <a:lnTo>
                    <a:pt x="137160" y="240791"/>
                  </a:lnTo>
                  <a:lnTo>
                    <a:pt x="115824" y="192023"/>
                  </a:lnTo>
                  <a:lnTo>
                    <a:pt x="97536" y="143255"/>
                  </a:lnTo>
                  <a:lnTo>
                    <a:pt x="91439" y="118871"/>
                  </a:lnTo>
                  <a:lnTo>
                    <a:pt x="85343" y="97535"/>
                  </a:lnTo>
                  <a:lnTo>
                    <a:pt x="84303" y="88174"/>
                  </a:lnTo>
                  <a:lnTo>
                    <a:pt x="63915" y="55793"/>
                  </a:lnTo>
                  <a:close/>
                </a:path>
                <a:path w="3569334" h="1082039">
                  <a:moveTo>
                    <a:pt x="3538728" y="847343"/>
                  </a:moveTo>
                  <a:lnTo>
                    <a:pt x="3535679" y="853439"/>
                  </a:lnTo>
                  <a:lnTo>
                    <a:pt x="3529583" y="856487"/>
                  </a:lnTo>
                  <a:lnTo>
                    <a:pt x="3523487" y="862583"/>
                  </a:lnTo>
                  <a:lnTo>
                    <a:pt x="3517392" y="865631"/>
                  </a:lnTo>
                  <a:lnTo>
                    <a:pt x="3508248" y="871727"/>
                  </a:lnTo>
                  <a:lnTo>
                    <a:pt x="3489959" y="880871"/>
                  </a:lnTo>
                  <a:lnTo>
                    <a:pt x="3435096" y="899159"/>
                  </a:lnTo>
                  <a:lnTo>
                    <a:pt x="3401568" y="911351"/>
                  </a:lnTo>
                  <a:lnTo>
                    <a:pt x="3364992" y="920495"/>
                  </a:lnTo>
                  <a:lnTo>
                    <a:pt x="3279648" y="938783"/>
                  </a:lnTo>
                  <a:lnTo>
                    <a:pt x="3230879" y="947927"/>
                  </a:lnTo>
                  <a:lnTo>
                    <a:pt x="3179064" y="957071"/>
                  </a:lnTo>
                  <a:lnTo>
                    <a:pt x="3008376" y="984503"/>
                  </a:lnTo>
                  <a:lnTo>
                    <a:pt x="2944368" y="990599"/>
                  </a:lnTo>
                  <a:lnTo>
                    <a:pt x="2880359" y="999743"/>
                  </a:lnTo>
                  <a:lnTo>
                    <a:pt x="2450592" y="1036319"/>
                  </a:lnTo>
                  <a:lnTo>
                    <a:pt x="2133600" y="1048511"/>
                  </a:lnTo>
                  <a:lnTo>
                    <a:pt x="1807464" y="1054607"/>
                  </a:lnTo>
                  <a:lnTo>
                    <a:pt x="2602992" y="1054607"/>
                  </a:lnTo>
                  <a:lnTo>
                    <a:pt x="2746248" y="1042415"/>
                  </a:lnTo>
                  <a:lnTo>
                    <a:pt x="2816352" y="1033271"/>
                  </a:lnTo>
                  <a:lnTo>
                    <a:pt x="2883407" y="1027175"/>
                  </a:lnTo>
                  <a:lnTo>
                    <a:pt x="2947416" y="1018031"/>
                  </a:lnTo>
                  <a:lnTo>
                    <a:pt x="3011424" y="1011935"/>
                  </a:lnTo>
                  <a:lnTo>
                    <a:pt x="3130296" y="993647"/>
                  </a:lnTo>
                  <a:lnTo>
                    <a:pt x="3185159" y="987551"/>
                  </a:lnTo>
                  <a:lnTo>
                    <a:pt x="3236976" y="978407"/>
                  </a:lnTo>
                  <a:lnTo>
                    <a:pt x="3285744" y="966215"/>
                  </a:lnTo>
                  <a:lnTo>
                    <a:pt x="3371087" y="947927"/>
                  </a:lnTo>
                  <a:lnTo>
                    <a:pt x="3410711" y="938783"/>
                  </a:lnTo>
                  <a:lnTo>
                    <a:pt x="3444240" y="926591"/>
                  </a:lnTo>
                  <a:lnTo>
                    <a:pt x="3474720" y="917447"/>
                  </a:lnTo>
                  <a:lnTo>
                    <a:pt x="3502152" y="905255"/>
                  </a:lnTo>
                  <a:lnTo>
                    <a:pt x="3523487" y="896111"/>
                  </a:lnTo>
                  <a:lnTo>
                    <a:pt x="3550920" y="877823"/>
                  </a:lnTo>
                  <a:lnTo>
                    <a:pt x="3557016" y="871727"/>
                  </a:lnTo>
                  <a:lnTo>
                    <a:pt x="3560064" y="865631"/>
                  </a:lnTo>
                  <a:lnTo>
                    <a:pt x="3563111" y="865631"/>
                  </a:lnTo>
                  <a:lnTo>
                    <a:pt x="3563111" y="862583"/>
                  </a:lnTo>
                  <a:lnTo>
                    <a:pt x="3566159" y="859535"/>
                  </a:lnTo>
                  <a:lnTo>
                    <a:pt x="3566159" y="856487"/>
                  </a:lnTo>
                  <a:lnTo>
                    <a:pt x="3569207" y="850391"/>
                  </a:lnTo>
                  <a:lnTo>
                    <a:pt x="3538728" y="850391"/>
                  </a:lnTo>
                  <a:lnTo>
                    <a:pt x="3538728" y="847343"/>
                  </a:lnTo>
                  <a:close/>
                </a:path>
                <a:path w="3569334" h="1082039">
                  <a:moveTo>
                    <a:pt x="3541776" y="838199"/>
                  </a:moveTo>
                  <a:lnTo>
                    <a:pt x="3541776" y="844295"/>
                  </a:lnTo>
                  <a:lnTo>
                    <a:pt x="3538728" y="850391"/>
                  </a:lnTo>
                  <a:lnTo>
                    <a:pt x="3569207" y="850391"/>
                  </a:lnTo>
                  <a:lnTo>
                    <a:pt x="3569207" y="841247"/>
                  </a:lnTo>
                  <a:lnTo>
                    <a:pt x="3541776" y="838199"/>
                  </a:lnTo>
                  <a:close/>
                </a:path>
                <a:path w="3569334" h="1082039">
                  <a:moveTo>
                    <a:pt x="3541776" y="841247"/>
                  </a:moveTo>
                  <a:lnTo>
                    <a:pt x="3538728" y="847343"/>
                  </a:lnTo>
                  <a:lnTo>
                    <a:pt x="3541776" y="844295"/>
                  </a:lnTo>
                  <a:lnTo>
                    <a:pt x="3541776" y="841247"/>
                  </a:lnTo>
                  <a:close/>
                </a:path>
                <a:path w="3569334" h="1082039">
                  <a:moveTo>
                    <a:pt x="64008" y="0"/>
                  </a:moveTo>
                  <a:lnTo>
                    <a:pt x="3048" y="106679"/>
                  </a:lnTo>
                  <a:lnTo>
                    <a:pt x="0" y="115823"/>
                  </a:lnTo>
                  <a:lnTo>
                    <a:pt x="3048" y="124967"/>
                  </a:lnTo>
                  <a:lnTo>
                    <a:pt x="15239" y="131063"/>
                  </a:lnTo>
                  <a:lnTo>
                    <a:pt x="24384" y="128015"/>
                  </a:lnTo>
                  <a:lnTo>
                    <a:pt x="27431" y="121919"/>
                  </a:lnTo>
                  <a:lnTo>
                    <a:pt x="54456" y="72938"/>
                  </a:lnTo>
                  <a:lnTo>
                    <a:pt x="48767" y="27431"/>
                  </a:lnTo>
                  <a:lnTo>
                    <a:pt x="80951" y="27431"/>
                  </a:lnTo>
                  <a:lnTo>
                    <a:pt x="64008" y="0"/>
                  </a:lnTo>
                  <a:close/>
                </a:path>
                <a:path w="3569334" h="1082039">
                  <a:moveTo>
                    <a:pt x="80951" y="27431"/>
                  </a:moveTo>
                  <a:lnTo>
                    <a:pt x="79248" y="27431"/>
                  </a:lnTo>
                  <a:lnTo>
                    <a:pt x="79248" y="48767"/>
                  </a:lnTo>
                  <a:lnTo>
                    <a:pt x="82296" y="70103"/>
                  </a:lnTo>
                  <a:lnTo>
                    <a:pt x="84303" y="88174"/>
                  </a:lnTo>
                  <a:lnTo>
                    <a:pt x="103631" y="118871"/>
                  </a:lnTo>
                  <a:lnTo>
                    <a:pt x="109727" y="124967"/>
                  </a:lnTo>
                  <a:lnTo>
                    <a:pt x="115824" y="128015"/>
                  </a:lnTo>
                  <a:lnTo>
                    <a:pt x="124967" y="124967"/>
                  </a:lnTo>
                  <a:lnTo>
                    <a:pt x="128873" y="119919"/>
                  </a:lnTo>
                  <a:lnTo>
                    <a:pt x="131063" y="114299"/>
                  </a:lnTo>
                  <a:lnTo>
                    <a:pt x="130968" y="108680"/>
                  </a:lnTo>
                  <a:lnTo>
                    <a:pt x="128015" y="103631"/>
                  </a:lnTo>
                  <a:lnTo>
                    <a:pt x="80951" y="27431"/>
                  </a:lnTo>
                  <a:close/>
                </a:path>
                <a:path w="3569334" h="1082039">
                  <a:moveTo>
                    <a:pt x="79248" y="33527"/>
                  </a:moveTo>
                  <a:lnTo>
                    <a:pt x="76200" y="33527"/>
                  </a:lnTo>
                  <a:lnTo>
                    <a:pt x="63915" y="55793"/>
                  </a:lnTo>
                  <a:lnTo>
                    <a:pt x="84303" y="88174"/>
                  </a:lnTo>
                  <a:lnTo>
                    <a:pt x="82296" y="70103"/>
                  </a:lnTo>
                  <a:lnTo>
                    <a:pt x="79248" y="48767"/>
                  </a:lnTo>
                  <a:lnTo>
                    <a:pt x="79248" y="33527"/>
                  </a:lnTo>
                  <a:close/>
                </a:path>
                <a:path w="3569334" h="1082039">
                  <a:moveTo>
                    <a:pt x="79248" y="27431"/>
                  </a:moveTo>
                  <a:lnTo>
                    <a:pt x="48767" y="27431"/>
                  </a:lnTo>
                  <a:lnTo>
                    <a:pt x="54456" y="72938"/>
                  </a:lnTo>
                  <a:lnTo>
                    <a:pt x="63915" y="55793"/>
                  </a:lnTo>
                  <a:lnTo>
                    <a:pt x="51815" y="36575"/>
                  </a:lnTo>
                  <a:lnTo>
                    <a:pt x="76200" y="33527"/>
                  </a:lnTo>
                  <a:lnTo>
                    <a:pt x="79248" y="33527"/>
                  </a:lnTo>
                  <a:lnTo>
                    <a:pt x="79248" y="27431"/>
                  </a:lnTo>
                  <a:close/>
                </a:path>
                <a:path w="3569334" h="1082039">
                  <a:moveTo>
                    <a:pt x="76200" y="33527"/>
                  </a:moveTo>
                  <a:lnTo>
                    <a:pt x="51815" y="36575"/>
                  </a:lnTo>
                  <a:lnTo>
                    <a:pt x="63915" y="55793"/>
                  </a:lnTo>
                  <a:lnTo>
                    <a:pt x="76200" y="33527"/>
                  </a:lnTo>
                  <a:close/>
                </a:path>
              </a:pathLst>
            </a:custGeom>
            <a:solidFill>
              <a:srgbClr val="0000FF"/>
            </a:solidFill>
          </p:spPr>
          <p:txBody>
            <a:bodyPr wrap="square" lIns="0" tIns="0" rIns="0" bIns="0" rtlCol="0"/>
            <a:lstStyle/>
            <a:p>
              <a:endParaRPr/>
            </a:p>
          </p:txBody>
        </p:sp>
        <p:sp>
          <p:nvSpPr>
            <p:cNvPr id="23" name="object 20"/>
            <p:cNvSpPr/>
            <p:nvPr/>
          </p:nvSpPr>
          <p:spPr>
            <a:xfrm>
              <a:off x="6080759" y="3731259"/>
              <a:ext cx="2804160" cy="259079"/>
            </a:xfrm>
            <a:custGeom>
              <a:avLst/>
              <a:gdLst/>
              <a:ahLst/>
              <a:cxnLst/>
              <a:rect l="l" t="t" r="r" b="b"/>
              <a:pathLst>
                <a:path w="2804159" h="259079">
                  <a:moveTo>
                    <a:pt x="2773680" y="246887"/>
                  </a:moveTo>
                  <a:lnTo>
                    <a:pt x="2776728" y="259079"/>
                  </a:lnTo>
                  <a:lnTo>
                    <a:pt x="2804160" y="252984"/>
                  </a:lnTo>
                  <a:lnTo>
                    <a:pt x="2804160" y="249936"/>
                  </a:lnTo>
                  <a:lnTo>
                    <a:pt x="2776728" y="249936"/>
                  </a:lnTo>
                  <a:lnTo>
                    <a:pt x="2773680" y="246887"/>
                  </a:lnTo>
                  <a:close/>
                </a:path>
                <a:path w="2804159" h="259079">
                  <a:moveTo>
                    <a:pt x="2002535" y="30479"/>
                  </a:moveTo>
                  <a:lnTo>
                    <a:pt x="1530095" y="30479"/>
                  </a:lnTo>
                  <a:lnTo>
                    <a:pt x="1786128" y="42672"/>
                  </a:lnTo>
                  <a:lnTo>
                    <a:pt x="1908047" y="51815"/>
                  </a:lnTo>
                  <a:lnTo>
                    <a:pt x="1969008" y="54863"/>
                  </a:lnTo>
                  <a:lnTo>
                    <a:pt x="2142743" y="73151"/>
                  </a:lnTo>
                  <a:lnTo>
                    <a:pt x="2197608" y="82295"/>
                  </a:lnTo>
                  <a:lnTo>
                    <a:pt x="2252471" y="88391"/>
                  </a:lnTo>
                  <a:lnTo>
                    <a:pt x="2304288" y="97536"/>
                  </a:lnTo>
                  <a:lnTo>
                    <a:pt x="2353056" y="103631"/>
                  </a:lnTo>
                  <a:lnTo>
                    <a:pt x="2401823" y="112775"/>
                  </a:lnTo>
                  <a:lnTo>
                    <a:pt x="2447543" y="121919"/>
                  </a:lnTo>
                  <a:lnTo>
                    <a:pt x="2490216" y="131063"/>
                  </a:lnTo>
                  <a:lnTo>
                    <a:pt x="2569464" y="149351"/>
                  </a:lnTo>
                  <a:lnTo>
                    <a:pt x="2602991" y="161543"/>
                  </a:lnTo>
                  <a:lnTo>
                    <a:pt x="2636519" y="170687"/>
                  </a:lnTo>
                  <a:lnTo>
                    <a:pt x="2666999" y="179831"/>
                  </a:lnTo>
                  <a:lnTo>
                    <a:pt x="2691384" y="192024"/>
                  </a:lnTo>
                  <a:lnTo>
                    <a:pt x="2715767" y="201167"/>
                  </a:lnTo>
                  <a:lnTo>
                    <a:pt x="2734056" y="210312"/>
                  </a:lnTo>
                  <a:lnTo>
                    <a:pt x="2752343" y="222503"/>
                  </a:lnTo>
                  <a:lnTo>
                    <a:pt x="2764536" y="231648"/>
                  </a:lnTo>
                  <a:lnTo>
                    <a:pt x="2761488" y="231648"/>
                  </a:lnTo>
                  <a:lnTo>
                    <a:pt x="2773680" y="240791"/>
                  </a:lnTo>
                  <a:lnTo>
                    <a:pt x="2770632" y="240791"/>
                  </a:lnTo>
                  <a:lnTo>
                    <a:pt x="2776728" y="249936"/>
                  </a:lnTo>
                  <a:lnTo>
                    <a:pt x="2804160" y="249936"/>
                  </a:lnTo>
                  <a:lnTo>
                    <a:pt x="2804160" y="240791"/>
                  </a:lnTo>
                  <a:lnTo>
                    <a:pt x="2801112" y="237743"/>
                  </a:lnTo>
                  <a:lnTo>
                    <a:pt x="2795016" y="225551"/>
                  </a:lnTo>
                  <a:lnTo>
                    <a:pt x="2795016" y="222503"/>
                  </a:lnTo>
                  <a:lnTo>
                    <a:pt x="2782823" y="213360"/>
                  </a:lnTo>
                  <a:lnTo>
                    <a:pt x="2782823" y="210312"/>
                  </a:lnTo>
                  <a:lnTo>
                    <a:pt x="2770632" y="198119"/>
                  </a:lnTo>
                  <a:lnTo>
                    <a:pt x="2749295" y="188975"/>
                  </a:lnTo>
                  <a:lnTo>
                    <a:pt x="2727960" y="176784"/>
                  </a:lnTo>
                  <a:lnTo>
                    <a:pt x="2703575" y="164591"/>
                  </a:lnTo>
                  <a:lnTo>
                    <a:pt x="2676143" y="152400"/>
                  </a:lnTo>
                  <a:lnTo>
                    <a:pt x="2645664" y="143255"/>
                  </a:lnTo>
                  <a:lnTo>
                    <a:pt x="2612136" y="134112"/>
                  </a:lnTo>
                  <a:lnTo>
                    <a:pt x="2575560" y="121919"/>
                  </a:lnTo>
                  <a:lnTo>
                    <a:pt x="2453640" y="94487"/>
                  </a:lnTo>
                  <a:lnTo>
                    <a:pt x="2407919" y="85343"/>
                  </a:lnTo>
                  <a:lnTo>
                    <a:pt x="2359151" y="76200"/>
                  </a:lnTo>
                  <a:lnTo>
                    <a:pt x="2307336" y="67055"/>
                  </a:lnTo>
                  <a:lnTo>
                    <a:pt x="2255519" y="60960"/>
                  </a:lnTo>
                  <a:lnTo>
                    <a:pt x="2203704" y="51815"/>
                  </a:lnTo>
                  <a:lnTo>
                    <a:pt x="2002535" y="30479"/>
                  </a:lnTo>
                  <a:close/>
                </a:path>
                <a:path w="2804159" h="259079">
                  <a:moveTo>
                    <a:pt x="21336" y="91439"/>
                  </a:moveTo>
                  <a:lnTo>
                    <a:pt x="12191" y="91439"/>
                  </a:lnTo>
                  <a:lnTo>
                    <a:pt x="6095" y="94487"/>
                  </a:lnTo>
                  <a:lnTo>
                    <a:pt x="0" y="100584"/>
                  </a:lnTo>
                  <a:lnTo>
                    <a:pt x="0" y="106679"/>
                  </a:lnTo>
                  <a:lnTo>
                    <a:pt x="6095" y="231648"/>
                  </a:lnTo>
                  <a:lnTo>
                    <a:pt x="30153" y="216081"/>
                  </a:lnTo>
                  <a:lnTo>
                    <a:pt x="9143" y="195072"/>
                  </a:lnTo>
                  <a:lnTo>
                    <a:pt x="15239" y="192024"/>
                  </a:lnTo>
                  <a:lnTo>
                    <a:pt x="15239" y="188975"/>
                  </a:lnTo>
                  <a:lnTo>
                    <a:pt x="30479" y="179831"/>
                  </a:lnTo>
                  <a:lnTo>
                    <a:pt x="31943" y="178856"/>
                  </a:lnTo>
                  <a:lnTo>
                    <a:pt x="27431" y="106679"/>
                  </a:lnTo>
                  <a:lnTo>
                    <a:pt x="27431" y="97536"/>
                  </a:lnTo>
                  <a:lnTo>
                    <a:pt x="21336" y="91439"/>
                  </a:lnTo>
                  <a:close/>
                </a:path>
                <a:path w="2804159" h="259079">
                  <a:moveTo>
                    <a:pt x="30877" y="215612"/>
                  </a:moveTo>
                  <a:lnTo>
                    <a:pt x="30153" y="216081"/>
                  </a:lnTo>
                  <a:lnTo>
                    <a:pt x="30479" y="216407"/>
                  </a:lnTo>
                  <a:lnTo>
                    <a:pt x="30877" y="215612"/>
                  </a:lnTo>
                  <a:close/>
                </a:path>
                <a:path w="2804159" h="259079">
                  <a:moveTo>
                    <a:pt x="31943" y="178856"/>
                  </a:moveTo>
                  <a:lnTo>
                    <a:pt x="30479" y="179831"/>
                  </a:lnTo>
                  <a:lnTo>
                    <a:pt x="15239" y="188975"/>
                  </a:lnTo>
                  <a:lnTo>
                    <a:pt x="15239" y="192024"/>
                  </a:lnTo>
                  <a:lnTo>
                    <a:pt x="9143" y="195072"/>
                  </a:lnTo>
                  <a:lnTo>
                    <a:pt x="30153" y="216081"/>
                  </a:lnTo>
                  <a:lnTo>
                    <a:pt x="30877" y="215612"/>
                  </a:lnTo>
                  <a:lnTo>
                    <a:pt x="33527" y="210312"/>
                  </a:lnTo>
                  <a:lnTo>
                    <a:pt x="37591" y="210312"/>
                  </a:lnTo>
                  <a:lnTo>
                    <a:pt x="45719" y="204215"/>
                  </a:lnTo>
                  <a:lnTo>
                    <a:pt x="33527" y="204215"/>
                  </a:lnTo>
                  <a:lnTo>
                    <a:pt x="12191" y="195072"/>
                  </a:lnTo>
                  <a:lnTo>
                    <a:pt x="32125" y="181782"/>
                  </a:lnTo>
                  <a:lnTo>
                    <a:pt x="31943" y="178856"/>
                  </a:lnTo>
                  <a:close/>
                </a:path>
                <a:path w="2804159" h="259079">
                  <a:moveTo>
                    <a:pt x="33527" y="210312"/>
                  </a:moveTo>
                  <a:lnTo>
                    <a:pt x="30877" y="215612"/>
                  </a:lnTo>
                  <a:lnTo>
                    <a:pt x="34359" y="213360"/>
                  </a:lnTo>
                  <a:lnTo>
                    <a:pt x="33527" y="213360"/>
                  </a:lnTo>
                  <a:lnTo>
                    <a:pt x="33527" y="210312"/>
                  </a:lnTo>
                  <a:close/>
                </a:path>
                <a:path w="2804159" h="259079">
                  <a:moveTo>
                    <a:pt x="37591" y="210312"/>
                  </a:moveTo>
                  <a:lnTo>
                    <a:pt x="33527" y="210312"/>
                  </a:lnTo>
                  <a:lnTo>
                    <a:pt x="33527" y="213360"/>
                  </a:lnTo>
                  <a:lnTo>
                    <a:pt x="37591" y="210312"/>
                  </a:lnTo>
                  <a:close/>
                </a:path>
                <a:path w="2804159" h="259079">
                  <a:moveTo>
                    <a:pt x="65883" y="192961"/>
                  </a:moveTo>
                  <a:lnTo>
                    <a:pt x="60960" y="195072"/>
                  </a:lnTo>
                  <a:lnTo>
                    <a:pt x="45719" y="204215"/>
                  </a:lnTo>
                  <a:lnTo>
                    <a:pt x="33527" y="213360"/>
                  </a:lnTo>
                  <a:lnTo>
                    <a:pt x="34359" y="213360"/>
                  </a:lnTo>
                  <a:lnTo>
                    <a:pt x="65883" y="192961"/>
                  </a:lnTo>
                  <a:close/>
                </a:path>
                <a:path w="2804159" h="259079">
                  <a:moveTo>
                    <a:pt x="32125" y="181782"/>
                  </a:moveTo>
                  <a:lnTo>
                    <a:pt x="12191" y="195072"/>
                  </a:lnTo>
                  <a:lnTo>
                    <a:pt x="33527" y="204215"/>
                  </a:lnTo>
                  <a:lnTo>
                    <a:pt x="32125" y="181782"/>
                  </a:lnTo>
                  <a:close/>
                </a:path>
                <a:path w="2804159" h="259079">
                  <a:moveTo>
                    <a:pt x="113479" y="140911"/>
                  </a:moveTo>
                  <a:lnTo>
                    <a:pt x="94487" y="149351"/>
                  </a:lnTo>
                  <a:lnTo>
                    <a:pt x="70103" y="158495"/>
                  </a:lnTo>
                  <a:lnTo>
                    <a:pt x="61569" y="162153"/>
                  </a:lnTo>
                  <a:lnTo>
                    <a:pt x="32125" y="181782"/>
                  </a:lnTo>
                  <a:lnTo>
                    <a:pt x="33527" y="204215"/>
                  </a:lnTo>
                  <a:lnTo>
                    <a:pt x="45719" y="204215"/>
                  </a:lnTo>
                  <a:lnTo>
                    <a:pt x="60960" y="195072"/>
                  </a:lnTo>
                  <a:lnTo>
                    <a:pt x="65883" y="192961"/>
                  </a:lnTo>
                  <a:lnTo>
                    <a:pt x="109727" y="164591"/>
                  </a:lnTo>
                  <a:lnTo>
                    <a:pt x="118872" y="161543"/>
                  </a:lnTo>
                  <a:lnTo>
                    <a:pt x="118872" y="152400"/>
                  </a:lnTo>
                  <a:lnTo>
                    <a:pt x="115824" y="143255"/>
                  </a:lnTo>
                  <a:lnTo>
                    <a:pt x="113479" y="140911"/>
                  </a:lnTo>
                  <a:close/>
                </a:path>
                <a:path w="2804159" h="259079">
                  <a:moveTo>
                    <a:pt x="1399032" y="0"/>
                  </a:moveTo>
                  <a:lnTo>
                    <a:pt x="1139951" y="6095"/>
                  </a:lnTo>
                  <a:lnTo>
                    <a:pt x="886967" y="18287"/>
                  </a:lnTo>
                  <a:lnTo>
                    <a:pt x="707136" y="36575"/>
                  </a:lnTo>
                  <a:lnTo>
                    <a:pt x="652271" y="39624"/>
                  </a:lnTo>
                  <a:lnTo>
                    <a:pt x="594360" y="48767"/>
                  </a:lnTo>
                  <a:lnTo>
                    <a:pt x="490728" y="60960"/>
                  </a:lnTo>
                  <a:lnTo>
                    <a:pt x="438912" y="70103"/>
                  </a:lnTo>
                  <a:lnTo>
                    <a:pt x="390143" y="76200"/>
                  </a:lnTo>
                  <a:lnTo>
                    <a:pt x="344424" y="85343"/>
                  </a:lnTo>
                  <a:lnTo>
                    <a:pt x="301751" y="94487"/>
                  </a:lnTo>
                  <a:lnTo>
                    <a:pt x="262127" y="100584"/>
                  </a:lnTo>
                  <a:lnTo>
                    <a:pt x="222503" y="109727"/>
                  </a:lnTo>
                  <a:lnTo>
                    <a:pt x="152400" y="128015"/>
                  </a:lnTo>
                  <a:lnTo>
                    <a:pt x="113479" y="140911"/>
                  </a:lnTo>
                  <a:lnTo>
                    <a:pt x="115824" y="143255"/>
                  </a:lnTo>
                  <a:lnTo>
                    <a:pt x="118872" y="152400"/>
                  </a:lnTo>
                  <a:lnTo>
                    <a:pt x="118872" y="161543"/>
                  </a:lnTo>
                  <a:lnTo>
                    <a:pt x="109727" y="164591"/>
                  </a:lnTo>
                  <a:lnTo>
                    <a:pt x="65883" y="192961"/>
                  </a:lnTo>
                  <a:lnTo>
                    <a:pt x="82295" y="185927"/>
                  </a:lnTo>
                  <a:lnTo>
                    <a:pt x="103631" y="173736"/>
                  </a:lnTo>
                  <a:lnTo>
                    <a:pt x="131063" y="164591"/>
                  </a:lnTo>
                  <a:lnTo>
                    <a:pt x="192024" y="146303"/>
                  </a:lnTo>
                  <a:lnTo>
                    <a:pt x="228600" y="137160"/>
                  </a:lnTo>
                  <a:lnTo>
                    <a:pt x="265175" y="131063"/>
                  </a:lnTo>
                  <a:lnTo>
                    <a:pt x="350519" y="112775"/>
                  </a:lnTo>
                  <a:lnTo>
                    <a:pt x="396239" y="103631"/>
                  </a:lnTo>
                  <a:lnTo>
                    <a:pt x="445008" y="97536"/>
                  </a:lnTo>
                  <a:lnTo>
                    <a:pt x="493775" y="88391"/>
                  </a:lnTo>
                  <a:lnTo>
                    <a:pt x="768095" y="57912"/>
                  </a:lnTo>
                  <a:lnTo>
                    <a:pt x="829056" y="51815"/>
                  </a:lnTo>
                  <a:lnTo>
                    <a:pt x="890015" y="48767"/>
                  </a:lnTo>
                  <a:lnTo>
                    <a:pt x="1011936" y="39624"/>
                  </a:lnTo>
                  <a:lnTo>
                    <a:pt x="1139951" y="33527"/>
                  </a:lnTo>
                  <a:lnTo>
                    <a:pt x="1267967" y="30479"/>
                  </a:lnTo>
                  <a:lnTo>
                    <a:pt x="2002535" y="30479"/>
                  </a:lnTo>
                  <a:lnTo>
                    <a:pt x="1911095" y="21336"/>
                  </a:lnTo>
                  <a:lnTo>
                    <a:pt x="1786128" y="12191"/>
                  </a:lnTo>
                  <a:lnTo>
                    <a:pt x="1658112" y="6095"/>
                  </a:lnTo>
                  <a:lnTo>
                    <a:pt x="1399032" y="0"/>
                  </a:lnTo>
                  <a:close/>
                </a:path>
                <a:path w="2804159" h="259079">
                  <a:moveTo>
                    <a:pt x="61569" y="162153"/>
                  </a:moveTo>
                  <a:lnTo>
                    <a:pt x="48767" y="167639"/>
                  </a:lnTo>
                  <a:lnTo>
                    <a:pt x="31943" y="178856"/>
                  </a:lnTo>
                  <a:lnTo>
                    <a:pt x="32125" y="181782"/>
                  </a:lnTo>
                  <a:lnTo>
                    <a:pt x="61569" y="162153"/>
                  </a:lnTo>
                  <a:close/>
                </a:path>
                <a:path w="2804159" h="259079">
                  <a:moveTo>
                    <a:pt x="109727" y="137160"/>
                  </a:moveTo>
                  <a:lnTo>
                    <a:pt x="103631" y="137160"/>
                  </a:lnTo>
                  <a:lnTo>
                    <a:pt x="94487" y="140207"/>
                  </a:lnTo>
                  <a:lnTo>
                    <a:pt x="61569" y="162153"/>
                  </a:lnTo>
                  <a:lnTo>
                    <a:pt x="70103" y="158495"/>
                  </a:lnTo>
                  <a:lnTo>
                    <a:pt x="94487" y="149351"/>
                  </a:lnTo>
                  <a:lnTo>
                    <a:pt x="113479" y="140911"/>
                  </a:lnTo>
                  <a:lnTo>
                    <a:pt x="109727" y="137160"/>
                  </a:lnTo>
                  <a:close/>
                </a:path>
              </a:pathLst>
            </a:custGeom>
            <a:solidFill>
              <a:srgbClr val="006600"/>
            </a:solidFill>
          </p:spPr>
          <p:txBody>
            <a:bodyPr wrap="square" lIns="0" tIns="0" rIns="0" bIns="0" rtlCol="0"/>
            <a:lstStyle/>
            <a:p>
              <a:endParaRPr/>
            </a:p>
          </p:txBody>
        </p:sp>
        <p:sp>
          <p:nvSpPr>
            <p:cNvPr id="24" name="object 21"/>
            <p:cNvSpPr/>
            <p:nvPr/>
          </p:nvSpPr>
          <p:spPr>
            <a:xfrm>
              <a:off x="1789175" y="4033011"/>
              <a:ext cx="378460" cy="624840"/>
            </a:xfrm>
            <a:custGeom>
              <a:avLst/>
              <a:gdLst/>
              <a:ahLst/>
              <a:cxnLst/>
              <a:rect l="l" t="t" r="r" b="b"/>
              <a:pathLst>
                <a:path w="378460" h="624839">
                  <a:moveTo>
                    <a:pt x="377951" y="0"/>
                  </a:moveTo>
                  <a:lnTo>
                    <a:pt x="0" y="0"/>
                  </a:lnTo>
                  <a:lnTo>
                    <a:pt x="0" y="624839"/>
                  </a:lnTo>
                  <a:lnTo>
                    <a:pt x="377951" y="624839"/>
                  </a:lnTo>
                  <a:lnTo>
                    <a:pt x="377951" y="0"/>
                  </a:lnTo>
                  <a:close/>
                </a:path>
              </a:pathLst>
            </a:custGeom>
            <a:solidFill>
              <a:srgbClr val="FFFFFF"/>
            </a:solidFill>
          </p:spPr>
          <p:txBody>
            <a:bodyPr wrap="square" lIns="0" tIns="0" rIns="0" bIns="0" rtlCol="0"/>
            <a:lstStyle/>
            <a:p>
              <a:endParaRPr/>
            </a:p>
          </p:txBody>
        </p:sp>
        <p:sp>
          <p:nvSpPr>
            <p:cNvPr id="25" name="object 22"/>
            <p:cNvSpPr/>
            <p:nvPr/>
          </p:nvSpPr>
          <p:spPr>
            <a:xfrm>
              <a:off x="5827776" y="3975100"/>
              <a:ext cx="518159" cy="320040"/>
            </a:xfrm>
            <a:custGeom>
              <a:avLst/>
              <a:gdLst/>
              <a:ahLst/>
              <a:cxnLst/>
              <a:rect l="l" t="t" r="r" b="b"/>
              <a:pathLst>
                <a:path w="518160" h="320039">
                  <a:moveTo>
                    <a:pt x="259079" y="0"/>
                  </a:moveTo>
                  <a:lnTo>
                    <a:pt x="199621" y="4300"/>
                  </a:lnTo>
                  <a:lnTo>
                    <a:pt x="145068" y="16492"/>
                  </a:lnTo>
                  <a:lnTo>
                    <a:pt x="96967" y="35509"/>
                  </a:lnTo>
                  <a:lnTo>
                    <a:pt x="56863" y="60284"/>
                  </a:lnTo>
                  <a:lnTo>
                    <a:pt x="26303" y="89751"/>
                  </a:lnTo>
                  <a:lnTo>
                    <a:pt x="6833" y="122844"/>
                  </a:lnTo>
                  <a:lnTo>
                    <a:pt x="0" y="158496"/>
                  </a:lnTo>
                  <a:lnTo>
                    <a:pt x="6833" y="195276"/>
                  </a:lnTo>
                  <a:lnTo>
                    <a:pt x="26303" y="229177"/>
                  </a:lnTo>
                  <a:lnTo>
                    <a:pt x="56863" y="259186"/>
                  </a:lnTo>
                  <a:lnTo>
                    <a:pt x="96967" y="284290"/>
                  </a:lnTo>
                  <a:lnTo>
                    <a:pt x="145068" y="303475"/>
                  </a:lnTo>
                  <a:lnTo>
                    <a:pt x="199621" y="315730"/>
                  </a:lnTo>
                  <a:lnTo>
                    <a:pt x="259079" y="320039"/>
                  </a:lnTo>
                  <a:lnTo>
                    <a:pt x="318538" y="315730"/>
                  </a:lnTo>
                  <a:lnTo>
                    <a:pt x="373091" y="303475"/>
                  </a:lnTo>
                  <a:lnTo>
                    <a:pt x="421192" y="284290"/>
                  </a:lnTo>
                  <a:lnTo>
                    <a:pt x="461296" y="259186"/>
                  </a:lnTo>
                  <a:lnTo>
                    <a:pt x="491856" y="229177"/>
                  </a:lnTo>
                  <a:lnTo>
                    <a:pt x="511326" y="195276"/>
                  </a:lnTo>
                  <a:lnTo>
                    <a:pt x="518160" y="158496"/>
                  </a:lnTo>
                  <a:lnTo>
                    <a:pt x="511326" y="122844"/>
                  </a:lnTo>
                  <a:lnTo>
                    <a:pt x="491856" y="89751"/>
                  </a:lnTo>
                  <a:lnTo>
                    <a:pt x="461296" y="60284"/>
                  </a:lnTo>
                  <a:lnTo>
                    <a:pt x="421192" y="35509"/>
                  </a:lnTo>
                  <a:lnTo>
                    <a:pt x="373091" y="16492"/>
                  </a:lnTo>
                  <a:lnTo>
                    <a:pt x="318538" y="4300"/>
                  </a:lnTo>
                  <a:lnTo>
                    <a:pt x="259079" y="0"/>
                  </a:lnTo>
                </a:path>
              </a:pathLst>
            </a:custGeom>
            <a:ln w="24384">
              <a:solidFill>
                <a:srgbClr val="006600"/>
              </a:solidFill>
            </a:ln>
          </p:spPr>
          <p:txBody>
            <a:bodyPr wrap="square" lIns="0" tIns="0" rIns="0" bIns="0" rtlCol="0"/>
            <a:lstStyle/>
            <a:p>
              <a:endParaRPr/>
            </a:p>
          </p:txBody>
        </p:sp>
        <p:sp>
          <p:nvSpPr>
            <p:cNvPr id="26" name="object 23"/>
            <p:cNvSpPr/>
            <p:nvPr/>
          </p:nvSpPr>
          <p:spPr>
            <a:xfrm>
              <a:off x="6178296" y="3956811"/>
              <a:ext cx="378460" cy="624840"/>
            </a:xfrm>
            <a:custGeom>
              <a:avLst/>
              <a:gdLst/>
              <a:ahLst/>
              <a:cxnLst/>
              <a:rect l="l" t="t" r="r" b="b"/>
              <a:pathLst>
                <a:path w="378459" h="624839">
                  <a:moveTo>
                    <a:pt x="377951" y="0"/>
                  </a:moveTo>
                  <a:lnTo>
                    <a:pt x="0" y="0"/>
                  </a:lnTo>
                  <a:lnTo>
                    <a:pt x="0" y="624839"/>
                  </a:lnTo>
                  <a:lnTo>
                    <a:pt x="377951" y="624839"/>
                  </a:lnTo>
                  <a:lnTo>
                    <a:pt x="377951" y="0"/>
                  </a:lnTo>
                  <a:close/>
                </a:path>
              </a:pathLst>
            </a:custGeom>
            <a:solidFill>
              <a:srgbClr val="FFFFFF"/>
            </a:solidFill>
          </p:spPr>
          <p:txBody>
            <a:bodyPr wrap="square" lIns="0" tIns="0" rIns="0" bIns="0" rtlCol="0"/>
            <a:lstStyle/>
            <a:p>
              <a:endParaRPr/>
            </a:p>
          </p:txBody>
        </p:sp>
        <p:sp>
          <p:nvSpPr>
            <p:cNvPr id="27" name="object 24"/>
            <p:cNvSpPr/>
            <p:nvPr/>
          </p:nvSpPr>
          <p:spPr>
            <a:xfrm>
              <a:off x="7552944" y="2932683"/>
              <a:ext cx="451484" cy="2222500"/>
            </a:xfrm>
            <a:custGeom>
              <a:avLst/>
              <a:gdLst/>
              <a:ahLst/>
              <a:cxnLst/>
              <a:rect l="l" t="t" r="r" b="b"/>
              <a:pathLst>
                <a:path w="451484" h="2222500">
                  <a:moveTo>
                    <a:pt x="225551" y="0"/>
                  </a:moveTo>
                  <a:lnTo>
                    <a:pt x="179980" y="4566"/>
                  </a:lnTo>
                  <a:lnTo>
                    <a:pt x="137588" y="17668"/>
                  </a:lnTo>
                  <a:lnTo>
                    <a:pt x="99268" y="38415"/>
                  </a:lnTo>
                  <a:lnTo>
                    <a:pt x="65913" y="65912"/>
                  </a:lnTo>
                  <a:lnTo>
                    <a:pt x="38415" y="99268"/>
                  </a:lnTo>
                  <a:lnTo>
                    <a:pt x="17668" y="137588"/>
                  </a:lnTo>
                  <a:lnTo>
                    <a:pt x="4566" y="179980"/>
                  </a:lnTo>
                  <a:lnTo>
                    <a:pt x="0" y="225551"/>
                  </a:lnTo>
                  <a:lnTo>
                    <a:pt x="4566" y="270117"/>
                  </a:lnTo>
                  <a:lnTo>
                    <a:pt x="17668" y="311753"/>
                  </a:lnTo>
                  <a:lnTo>
                    <a:pt x="38415" y="349531"/>
                  </a:lnTo>
                  <a:lnTo>
                    <a:pt x="65913" y="382523"/>
                  </a:lnTo>
                  <a:lnTo>
                    <a:pt x="99268" y="409801"/>
                  </a:lnTo>
                  <a:lnTo>
                    <a:pt x="137588" y="430434"/>
                  </a:lnTo>
                  <a:lnTo>
                    <a:pt x="179980" y="443495"/>
                  </a:lnTo>
                  <a:lnTo>
                    <a:pt x="225551" y="448055"/>
                  </a:lnTo>
                  <a:lnTo>
                    <a:pt x="270117" y="443495"/>
                  </a:lnTo>
                  <a:lnTo>
                    <a:pt x="311753" y="430434"/>
                  </a:lnTo>
                  <a:lnTo>
                    <a:pt x="349531" y="409801"/>
                  </a:lnTo>
                  <a:lnTo>
                    <a:pt x="382524" y="382524"/>
                  </a:lnTo>
                  <a:lnTo>
                    <a:pt x="409801" y="349531"/>
                  </a:lnTo>
                  <a:lnTo>
                    <a:pt x="430434" y="311753"/>
                  </a:lnTo>
                  <a:lnTo>
                    <a:pt x="443495" y="270117"/>
                  </a:lnTo>
                  <a:lnTo>
                    <a:pt x="448055" y="225551"/>
                  </a:lnTo>
                  <a:lnTo>
                    <a:pt x="443495" y="179980"/>
                  </a:lnTo>
                  <a:lnTo>
                    <a:pt x="430434" y="137588"/>
                  </a:lnTo>
                  <a:lnTo>
                    <a:pt x="409801" y="99268"/>
                  </a:lnTo>
                  <a:lnTo>
                    <a:pt x="382523" y="65912"/>
                  </a:lnTo>
                  <a:lnTo>
                    <a:pt x="349531" y="38415"/>
                  </a:lnTo>
                  <a:lnTo>
                    <a:pt x="311753" y="17668"/>
                  </a:lnTo>
                  <a:lnTo>
                    <a:pt x="270117" y="4566"/>
                  </a:lnTo>
                  <a:lnTo>
                    <a:pt x="225551" y="0"/>
                  </a:lnTo>
                </a:path>
                <a:path w="451484" h="2222500">
                  <a:moveTo>
                    <a:pt x="225551" y="1072895"/>
                  </a:moveTo>
                  <a:lnTo>
                    <a:pt x="179980" y="1077462"/>
                  </a:lnTo>
                  <a:lnTo>
                    <a:pt x="137588" y="1090564"/>
                  </a:lnTo>
                  <a:lnTo>
                    <a:pt x="99268" y="1111311"/>
                  </a:lnTo>
                  <a:lnTo>
                    <a:pt x="65913" y="1138808"/>
                  </a:lnTo>
                  <a:lnTo>
                    <a:pt x="38415" y="1172164"/>
                  </a:lnTo>
                  <a:lnTo>
                    <a:pt x="17668" y="1210484"/>
                  </a:lnTo>
                  <a:lnTo>
                    <a:pt x="4566" y="1252876"/>
                  </a:lnTo>
                  <a:lnTo>
                    <a:pt x="0" y="1298448"/>
                  </a:lnTo>
                  <a:lnTo>
                    <a:pt x="4566" y="1343013"/>
                  </a:lnTo>
                  <a:lnTo>
                    <a:pt x="17668" y="1384649"/>
                  </a:lnTo>
                  <a:lnTo>
                    <a:pt x="38415" y="1422427"/>
                  </a:lnTo>
                  <a:lnTo>
                    <a:pt x="65913" y="1455419"/>
                  </a:lnTo>
                  <a:lnTo>
                    <a:pt x="99268" y="1482697"/>
                  </a:lnTo>
                  <a:lnTo>
                    <a:pt x="137588" y="1503330"/>
                  </a:lnTo>
                  <a:lnTo>
                    <a:pt x="179980" y="1516391"/>
                  </a:lnTo>
                  <a:lnTo>
                    <a:pt x="225551" y="1520952"/>
                  </a:lnTo>
                  <a:lnTo>
                    <a:pt x="271123" y="1516391"/>
                  </a:lnTo>
                  <a:lnTo>
                    <a:pt x="313515" y="1503330"/>
                  </a:lnTo>
                  <a:lnTo>
                    <a:pt x="351835" y="1482697"/>
                  </a:lnTo>
                  <a:lnTo>
                    <a:pt x="385190" y="1455420"/>
                  </a:lnTo>
                  <a:lnTo>
                    <a:pt x="412688" y="1422427"/>
                  </a:lnTo>
                  <a:lnTo>
                    <a:pt x="433435" y="1384649"/>
                  </a:lnTo>
                  <a:lnTo>
                    <a:pt x="446537" y="1343013"/>
                  </a:lnTo>
                  <a:lnTo>
                    <a:pt x="451103" y="1298448"/>
                  </a:lnTo>
                  <a:lnTo>
                    <a:pt x="446537" y="1252876"/>
                  </a:lnTo>
                  <a:lnTo>
                    <a:pt x="433435" y="1210484"/>
                  </a:lnTo>
                  <a:lnTo>
                    <a:pt x="412688" y="1172164"/>
                  </a:lnTo>
                  <a:lnTo>
                    <a:pt x="385190" y="1138808"/>
                  </a:lnTo>
                  <a:lnTo>
                    <a:pt x="351835" y="1111311"/>
                  </a:lnTo>
                  <a:lnTo>
                    <a:pt x="313515" y="1090564"/>
                  </a:lnTo>
                  <a:lnTo>
                    <a:pt x="271123" y="1077462"/>
                  </a:lnTo>
                  <a:lnTo>
                    <a:pt x="225551" y="1072895"/>
                  </a:lnTo>
                </a:path>
                <a:path w="451484" h="2222500">
                  <a:moveTo>
                    <a:pt x="225551" y="1773935"/>
                  </a:moveTo>
                  <a:lnTo>
                    <a:pt x="179980" y="1778496"/>
                  </a:lnTo>
                  <a:lnTo>
                    <a:pt x="137588" y="1791557"/>
                  </a:lnTo>
                  <a:lnTo>
                    <a:pt x="99268" y="1812190"/>
                  </a:lnTo>
                  <a:lnTo>
                    <a:pt x="65913" y="1839467"/>
                  </a:lnTo>
                  <a:lnTo>
                    <a:pt x="38415" y="1872460"/>
                  </a:lnTo>
                  <a:lnTo>
                    <a:pt x="17668" y="1910238"/>
                  </a:lnTo>
                  <a:lnTo>
                    <a:pt x="4566" y="1951874"/>
                  </a:lnTo>
                  <a:lnTo>
                    <a:pt x="0" y="1996439"/>
                  </a:lnTo>
                  <a:lnTo>
                    <a:pt x="4566" y="2042011"/>
                  </a:lnTo>
                  <a:lnTo>
                    <a:pt x="17668" y="2084403"/>
                  </a:lnTo>
                  <a:lnTo>
                    <a:pt x="38415" y="2122723"/>
                  </a:lnTo>
                  <a:lnTo>
                    <a:pt x="65913" y="2156079"/>
                  </a:lnTo>
                  <a:lnTo>
                    <a:pt x="99268" y="2183576"/>
                  </a:lnTo>
                  <a:lnTo>
                    <a:pt x="137588" y="2204323"/>
                  </a:lnTo>
                  <a:lnTo>
                    <a:pt x="179980" y="2217425"/>
                  </a:lnTo>
                  <a:lnTo>
                    <a:pt x="225551" y="2221991"/>
                  </a:lnTo>
                  <a:lnTo>
                    <a:pt x="271123" y="2217425"/>
                  </a:lnTo>
                  <a:lnTo>
                    <a:pt x="313515" y="2204323"/>
                  </a:lnTo>
                  <a:lnTo>
                    <a:pt x="351835" y="2183576"/>
                  </a:lnTo>
                  <a:lnTo>
                    <a:pt x="385190" y="2156079"/>
                  </a:lnTo>
                  <a:lnTo>
                    <a:pt x="412688" y="2122723"/>
                  </a:lnTo>
                  <a:lnTo>
                    <a:pt x="433435" y="2084403"/>
                  </a:lnTo>
                  <a:lnTo>
                    <a:pt x="446537" y="2042011"/>
                  </a:lnTo>
                  <a:lnTo>
                    <a:pt x="451103" y="1996439"/>
                  </a:lnTo>
                  <a:lnTo>
                    <a:pt x="446537" y="1951874"/>
                  </a:lnTo>
                  <a:lnTo>
                    <a:pt x="433435" y="1910238"/>
                  </a:lnTo>
                  <a:lnTo>
                    <a:pt x="412688" y="1872460"/>
                  </a:lnTo>
                  <a:lnTo>
                    <a:pt x="385190" y="1839468"/>
                  </a:lnTo>
                  <a:lnTo>
                    <a:pt x="351835" y="1812190"/>
                  </a:lnTo>
                  <a:lnTo>
                    <a:pt x="313515" y="1791557"/>
                  </a:lnTo>
                  <a:lnTo>
                    <a:pt x="271123" y="1778496"/>
                  </a:lnTo>
                  <a:lnTo>
                    <a:pt x="225551" y="1773935"/>
                  </a:lnTo>
                </a:path>
              </a:pathLst>
            </a:custGeom>
            <a:ln w="27432">
              <a:solidFill>
                <a:srgbClr val="990099"/>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2601</TotalTime>
  <Words>1580</Words>
  <Application>Microsoft Office PowerPoint</Application>
  <PresentationFormat>Custom</PresentationFormat>
  <Paragraphs>387</Paragraphs>
  <Slides>38</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42" baseType="lpstr">
      <vt:lpstr>1_Office Theme</vt:lpstr>
      <vt:lpstr>Contents Slide Master</vt:lpstr>
      <vt:lpstr>2_Office Theme</vt:lpstr>
      <vt:lpstr>CorelDRAW</vt:lpstr>
      <vt:lpstr>Slide 1</vt:lpstr>
      <vt:lpstr>2.4 Assembler Design Options</vt:lpstr>
      <vt:lpstr>Load-and-Go Assembler</vt:lpstr>
      <vt:lpstr>Two Types of One-Pass Assemblers:</vt:lpstr>
      <vt:lpstr>Forward Reference</vt:lpstr>
      <vt:lpstr>2.4.1 One-Pass Assemblers</vt:lpstr>
      <vt:lpstr>Forward Reference Handling in One-pass  Assembler</vt:lpstr>
      <vt:lpstr>Handling Forward Reference in One-pass  Assembler (Cont.)</vt:lpstr>
      <vt:lpstr>Sample Program for a One-Pass  Assembler (Fig. 2.18)</vt:lpstr>
      <vt:lpstr>Sample Program for a One-Pass  Assembler (Fig. 2.18) (Cont.)</vt:lpstr>
      <vt:lpstr>Sample Program for a One-Pass  Assembler (Fig. 2.18) (Cont.)</vt:lpstr>
      <vt:lpstr>Example</vt:lpstr>
      <vt:lpstr>Slide 13</vt:lpstr>
      <vt:lpstr>Example (Cont.)</vt:lpstr>
      <vt:lpstr>Object Code in Memory and SYMTAB After scanning line 160</vt:lpstr>
      <vt:lpstr>Object Code in Memory and SYMTAB  Entries for Fig 2.18 (Fig. 2.19b)</vt:lpstr>
      <vt:lpstr>One-Pass Assembler Producing Object  Code</vt:lpstr>
      <vt:lpstr>Example</vt:lpstr>
      <vt:lpstr>Object Program from one-pass  assembler for Fig 2.18 (Fig 2.20)</vt:lpstr>
      <vt:lpstr>2.4.2 Multi-Pass Assemblers</vt:lpstr>
      <vt:lpstr>Multi-Pass Assemblers (Cont.)</vt:lpstr>
      <vt:lpstr>Example of Multi-pass Assembler  Operation (fig 2.21a)</vt:lpstr>
      <vt:lpstr>Example of Multi-Pass Assembler  Operation (Fig 2.21b)</vt:lpstr>
      <vt:lpstr>Example of Multi-Pass Assembler  Operation (Fig 2.21c)</vt:lpstr>
      <vt:lpstr>Example of Multi-pass Assembler  Operation (fig 2.21d)</vt:lpstr>
      <vt:lpstr>Example of Multi-pass Assembler</vt:lpstr>
      <vt:lpstr>Example of Multi-pass Assembler  Operation (Fig 2.21f)</vt:lpstr>
      <vt:lpstr>2.5 Implementation Examples</vt:lpstr>
      <vt:lpstr>2.5.1 Microsoft MASM Assembler</vt:lpstr>
      <vt:lpstr>Multi-Pass Assemblers</vt:lpstr>
      <vt:lpstr>Advanced Assembly process</vt:lpstr>
      <vt:lpstr>Advanced Assembly Process (Example)</vt:lpstr>
      <vt:lpstr>Advanced Assembly Process</vt:lpstr>
      <vt:lpstr>Advanced Assembly Process</vt:lpstr>
      <vt:lpstr>Advanced Assembly Process</vt:lpstr>
      <vt:lpstr>Advanced Assembly Process</vt:lpstr>
      <vt:lpstr>References </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306</cp:revision>
  <dcterms:created xsi:type="dcterms:W3CDTF">2019-01-09T10:33:58Z</dcterms:created>
  <dcterms:modified xsi:type="dcterms:W3CDTF">2022-08-25T09:54:23Z</dcterms:modified>
</cp:coreProperties>
</file>