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30"/>
  </p:notesMasterIdLst>
  <p:sldIdLst>
    <p:sldId id="256" r:id="rId3"/>
    <p:sldId id="257" r:id="rId4"/>
    <p:sldId id="274" r:id="rId5"/>
    <p:sldId id="275" r:id="rId6"/>
    <p:sldId id="276" r:id="rId7"/>
    <p:sldId id="278" r:id="rId8"/>
    <p:sldId id="279" r:id="rId9"/>
    <p:sldId id="280" r:id="rId10"/>
    <p:sldId id="281" r:id="rId11"/>
    <p:sldId id="282" r:id="rId12"/>
    <p:sldId id="283" r:id="rId13"/>
    <p:sldId id="284" r:id="rId14"/>
    <p:sldId id="285" r:id="rId15"/>
    <p:sldId id="286" r:id="rId16"/>
    <p:sldId id="259" r:id="rId17"/>
    <p:sldId id="271" r:id="rId18"/>
    <p:sldId id="272" r:id="rId19"/>
    <p:sldId id="260" r:id="rId20"/>
    <p:sldId id="261" r:id="rId21"/>
    <p:sldId id="262" r:id="rId22"/>
    <p:sldId id="263" r:id="rId23"/>
    <p:sldId id="270" r:id="rId24"/>
    <p:sldId id="264" r:id="rId25"/>
    <p:sldId id="265" r:id="rId26"/>
    <p:sldId id="269" r:id="rId27"/>
    <p:sldId id="267" r:id="rId28"/>
    <p:sldId id="268" r:id="rId29"/>
  </p:sldIdLst>
  <p:sldSz cx="12192000" cy="6858000"/>
  <p:notesSz cx="6858000" cy="9144000"/>
  <p:embeddedFontLst>
    <p:embeddedFont>
      <p:font typeface="Calibri" pitchFamily="34" charset="0"/>
      <p:regular r:id="rId31"/>
      <p:bold r:id="rId32"/>
      <p:italic r:id="rId33"/>
      <p:boldItalic r:id="rId34"/>
    </p:embeddedFont>
    <p:embeddedFont>
      <p:font typeface="Arial Black" pitchFamily="34" charset="0"/>
      <p:bold r:id="rId35"/>
    </p:embeddedFont>
    <p:embeddedFont>
      <p:font typeface="Raleway ExtraBold" charset="0"/>
      <p:bold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3839">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j+T9cf5hgq0QvC1QncXsKdon/5q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60"/>
        <p:guide pos="3839"/>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customschemas.google.com/relationships/presentationmetadata" Target="meta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77" name="Google Shape;17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SzPts val="1400"/>
              <a:buNone/>
            </a:pPr>
            <a:endParaRPr/>
          </a:p>
        </p:txBody>
      </p:sp>
      <p:sp>
        <p:nvSpPr>
          <p:cNvPr id="199" name="Google Shape;19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326" name="Google Shape;32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333" name="Google Shape;33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34"/>
        <p:cNvGrpSpPr/>
        <p:nvPr/>
      </p:nvGrpSpPr>
      <p:grpSpPr>
        <a:xfrm>
          <a:off x="0" y="0"/>
          <a:ext cx="0" cy="0"/>
          <a:chOff x="0" y="0"/>
          <a:chExt cx="0" cy="0"/>
        </a:xfrm>
      </p:grpSpPr>
      <p:sp>
        <p:nvSpPr>
          <p:cNvPr id="35" name="Google Shape;35;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9"/>
          <p:cNvSpPr>
            <a:spLocks noGrp="1"/>
          </p:cNvSpPr>
          <p:nvPr>
            <p:ph type="pic" idx="2"/>
          </p:nvPr>
        </p:nvSpPr>
        <p:spPr>
          <a:xfrm>
            <a:off x="5183188" y="987425"/>
            <a:ext cx="6172200" cy="4873625"/>
          </a:xfrm>
          <a:prstGeom prst="rect">
            <a:avLst/>
          </a:prstGeom>
          <a:noFill/>
          <a:ln>
            <a:noFill/>
          </a:ln>
        </p:spPr>
      </p:sp>
      <p:sp>
        <p:nvSpPr>
          <p:cNvPr id="37" name="Google Shape;37;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8" name="Google Shape;3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21"/>
        <p:cNvGrpSpPr/>
        <p:nvPr/>
      </p:nvGrpSpPr>
      <p:grpSpPr>
        <a:xfrm>
          <a:off x="0" y="0"/>
          <a:ext cx="0" cy="0"/>
          <a:chOff x="0" y="0"/>
          <a:chExt cx="0" cy="0"/>
        </a:xfrm>
      </p:grpSpPr>
      <p:sp>
        <p:nvSpPr>
          <p:cNvPr id="22" name="Google Shape;22;p16"/>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 name="Google Shape;23;p16"/>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 name="Google Shape;24;p16"/>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 name="Google Shape;25;p16"/>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30"/>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lnSpc>
                <a:spcPct val="100000"/>
              </a:lnSpc>
              <a:spcBef>
                <a:spcPts val="745"/>
              </a:spcBef>
              <a:spcAft>
                <a:spcPts val="0"/>
              </a:spcAft>
              <a:buClr>
                <a:schemeClr val="dk1"/>
              </a:buClr>
              <a:buSzPts val="3733"/>
              <a:buFont typeface="Arial"/>
              <a:buChar char="–"/>
              <a:defRPr sz="3734"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4pPr>
            <a:lvl5pPr marL="2286000" marR="0" lvl="4"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5pPr>
            <a:lvl6pPr marL="2743200" marR="0" lvl="5"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6pPr>
            <a:lvl7pPr marL="3200400" marR="0" lvl="6"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7pPr>
            <a:lvl8pPr marL="3657600" marR="0" lvl="7"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8pPr>
            <a:lvl9pPr marL="4114800" marR="0" lvl="8"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97" name="Google Shape;97;p30"/>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375"/>
              </a:spcBef>
              <a:spcAft>
                <a:spcPts val="0"/>
              </a:spcAft>
              <a:buClr>
                <a:schemeClr val="dk1"/>
              </a:buClr>
              <a:buSzPts val="1867"/>
              <a:buFont typeface="Arial"/>
              <a:buNone/>
              <a:defRPr sz="1865" b="0" i="0" u="none" strike="noStrike" cap="none">
                <a:solidFill>
                  <a:schemeClr val="dk1"/>
                </a:solidFill>
                <a:latin typeface="Arial"/>
                <a:ea typeface="Arial"/>
                <a:cs typeface="Arial"/>
                <a:sym typeface="Arial"/>
              </a:defRPr>
            </a:lvl1pPr>
            <a:lvl2pPr marL="914400" marR="0" lvl="1" indent="-465645" algn="l" rtl="0">
              <a:lnSpc>
                <a:spcPct val="100000"/>
              </a:lnSpc>
              <a:spcBef>
                <a:spcPts val="745"/>
              </a:spcBef>
              <a:spcAft>
                <a:spcPts val="0"/>
              </a:spcAft>
              <a:buClr>
                <a:schemeClr val="dk1"/>
              </a:buClr>
              <a:buSzPts val="3733"/>
              <a:buFont typeface="Arial"/>
              <a:buChar char="–"/>
              <a:defRPr sz="3734"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4pPr>
            <a:lvl5pPr marL="2286000" marR="0" lvl="4"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5pPr>
            <a:lvl6pPr marL="2743200" marR="0" lvl="5"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6pPr>
            <a:lvl7pPr marL="3200400" marR="0" lvl="6"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7pPr>
            <a:lvl8pPr marL="3657600" marR="0" lvl="7"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8pPr>
            <a:lvl9pPr marL="4114800" marR="0" lvl="8"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98" name="Google Shape;98;p30"/>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99" name="Google Shape;99;p30"/>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0"/>
        <p:cNvGrpSpPr/>
        <p:nvPr/>
      </p:nvGrpSpPr>
      <p:grpSpPr>
        <a:xfrm>
          <a:off x="0" y="0"/>
          <a:ext cx="0" cy="0"/>
          <a:chOff x="0" y="0"/>
          <a:chExt cx="0" cy="0"/>
        </a:xfrm>
      </p:grpSpPr>
      <p:sp>
        <p:nvSpPr>
          <p:cNvPr id="101" name="Google Shape;101;p31"/>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lnSpc>
                <a:spcPct val="100000"/>
              </a:lnSpc>
              <a:spcBef>
                <a:spcPts val="745"/>
              </a:spcBef>
              <a:spcAft>
                <a:spcPts val="0"/>
              </a:spcAft>
              <a:buClr>
                <a:schemeClr val="dk1"/>
              </a:buClr>
              <a:buSzPts val="3733"/>
              <a:buFont typeface="Arial"/>
              <a:buChar char="–"/>
              <a:defRPr sz="3734"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4pPr>
            <a:lvl5pPr marL="2286000" marR="0" lvl="4"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5pPr>
            <a:lvl6pPr marL="2743200" marR="0" lvl="5"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6pPr>
            <a:lvl7pPr marL="3200400" marR="0" lvl="6"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7pPr>
            <a:lvl8pPr marL="3657600" marR="0" lvl="7"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8pPr>
            <a:lvl9pPr marL="4114800" marR="0" lvl="8"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02" name="Google Shape;102;p31"/>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375"/>
              </a:spcBef>
              <a:spcAft>
                <a:spcPts val="0"/>
              </a:spcAft>
              <a:buClr>
                <a:srgbClr val="3F3F3F"/>
              </a:buClr>
              <a:buSzPts val="1867"/>
              <a:buFont typeface="Arial"/>
              <a:buNone/>
              <a:defRPr sz="1865" b="0" i="0" u="none" strike="noStrike" cap="none">
                <a:solidFill>
                  <a:srgbClr val="3F3F3F"/>
                </a:solidFill>
                <a:latin typeface="Arial"/>
                <a:ea typeface="Arial"/>
                <a:cs typeface="Arial"/>
                <a:sym typeface="Arial"/>
              </a:defRPr>
            </a:lvl1pPr>
            <a:lvl2pPr marL="914400" marR="0" lvl="1" indent="-465645" algn="l" rtl="0">
              <a:lnSpc>
                <a:spcPct val="100000"/>
              </a:lnSpc>
              <a:spcBef>
                <a:spcPts val="745"/>
              </a:spcBef>
              <a:spcAft>
                <a:spcPts val="0"/>
              </a:spcAft>
              <a:buClr>
                <a:schemeClr val="dk1"/>
              </a:buClr>
              <a:buSzPts val="3733"/>
              <a:buFont typeface="Arial"/>
              <a:buChar char="–"/>
              <a:defRPr sz="3734"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4pPr>
            <a:lvl5pPr marL="2286000" marR="0" lvl="4"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5pPr>
            <a:lvl6pPr marL="2743200" marR="0" lvl="5"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6pPr>
            <a:lvl7pPr marL="3200400" marR="0" lvl="6"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7pPr>
            <a:lvl8pPr marL="3657600" marR="0" lvl="7"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8pPr>
            <a:lvl9pPr marL="4114800" marR="0" lvl="8"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03" name="Google Shape;103;p31"/>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04" name="Google Shape;104;p31"/>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05"/>
        <p:cNvGrpSpPr/>
        <p:nvPr/>
      </p:nvGrpSpPr>
      <p:grpSpPr>
        <a:xfrm>
          <a:off x="0" y="0"/>
          <a:ext cx="0" cy="0"/>
          <a:chOff x="0" y="0"/>
          <a:chExt cx="0" cy="0"/>
        </a:xfrm>
      </p:grpSpPr>
      <p:sp>
        <p:nvSpPr>
          <p:cNvPr id="106" name="Google Shape;106;p32"/>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lnSpc>
                <a:spcPct val="100000"/>
              </a:lnSpc>
              <a:spcBef>
                <a:spcPts val="745"/>
              </a:spcBef>
              <a:spcAft>
                <a:spcPts val="0"/>
              </a:spcAft>
              <a:buClr>
                <a:schemeClr val="dk1"/>
              </a:buClr>
              <a:buSzPts val="3733"/>
              <a:buFont typeface="Arial"/>
              <a:buChar char="–"/>
              <a:defRPr sz="3734"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4pPr>
            <a:lvl5pPr marL="2286000" marR="0" lvl="4"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5pPr>
            <a:lvl6pPr marL="2743200" marR="0" lvl="5"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6pPr>
            <a:lvl7pPr marL="3200400" marR="0" lvl="6"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7pPr>
            <a:lvl8pPr marL="3657600" marR="0" lvl="7"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8pPr>
            <a:lvl9pPr marL="4114800" marR="0" lvl="8"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07" name="Google Shape;107;p32"/>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375"/>
              </a:spcBef>
              <a:spcAft>
                <a:spcPts val="0"/>
              </a:spcAft>
              <a:buClr>
                <a:srgbClr val="3F3F3F"/>
              </a:buClr>
              <a:buSzPts val="1867"/>
              <a:buFont typeface="Arial"/>
              <a:buNone/>
              <a:defRPr sz="1865" b="0" i="0" u="none" strike="noStrike" cap="none">
                <a:solidFill>
                  <a:srgbClr val="3F3F3F"/>
                </a:solidFill>
                <a:latin typeface="Arial"/>
                <a:ea typeface="Arial"/>
                <a:cs typeface="Arial"/>
                <a:sym typeface="Arial"/>
              </a:defRPr>
            </a:lvl1pPr>
            <a:lvl2pPr marL="914400" marR="0" lvl="1" indent="-465645" algn="l" rtl="0">
              <a:lnSpc>
                <a:spcPct val="100000"/>
              </a:lnSpc>
              <a:spcBef>
                <a:spcPts val="745"/>
              </a:spcBef>
              <a:spcAft>
                <a:spcPts val="0"/>
              </a:spcAft>
              <a:buClr>
                <a:schemeClr val="dk1"/>
              </a:buClr>
              <a:buSzPts val="3733"/>
              <a:buFont typeface="Arial"/>
              <a:buChar char="–"/>
              <a:defRPr sz="3734"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4pPr>
            <a:lvl5pPr marL="2286000" marR="0" lvl="4"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5pPr>
            <a:lvl6pPr marL="2743200" marR="0" lvl="5"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6pPr>
            <a:lvl7pPr marL="3200400" marR="0" lvl="6"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7pPr>
            <a:lvl8pPr marL="3657600" marR="0" lvl="7"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8pPr>
            <a:lvl9pPr marL="4114800" marR="0" lvl="8"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08" name="Google Shape;108;p32"/>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09"/>
        <p:cNvGrpSpPr/>
        <p:nvPr/>
      </p:nvGrpSpPr>
      <p:grpSpPr>
        <a:xfrm>
          <a:off x="0" y="0"/>
          <a:ext cx="0" cy="0"/>
          <a:chOff x="0" y="0"/>
          <a:chExt cx="0" cy="0"/>
        </a:xfrm>
      </p:grpSpPr>
      <p:sp>
        <p:nvSpPr>
          <p:cNvPr id="110" name="Google Shape;110;p33"/>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lnSpc>
                <a:spcPct val="100000"/>
              </a:lnSpc>
              <a:spcBef>
                <a:spcPts val="745"/>
              </a:spcBef>
              <a:spcAft>
                <a:spcPts val="0"/>
              </a:spcAft>
              <a:buClr>
                <a:schemeClr val="dk1"/>
              </a:buClr>
              <a:buSzPts val="3733"/>
              <a:buFont typeface="Arial"/>
              <a:buChar char="–"/>
              <a:defRPr sz="3734"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4pPr>
            <a:lvl5pPr marL="2286000" marR="0" lvl="4"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5pPr>
            <a:lvl6pPr marL="2743200" marR="0" lvl="5"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6pPr>
            <a:lvl7pPr marL="3200400" marR="0" lvl="6"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7pPr>
            <a:lvl8pPr marL="3657600" marR="0" lvl="7"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8pPr>
            <a:lvl9pPr marL="4114800" marR="0" lvl="8"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11" name="Google Shape;111;p33"/>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375"/>
              </a:spcBef>
              <a:spcAft>
                <a:spcPts val="0"/>
              </a:spcAft>
              <a:buClr>
                <a:srgbClr val="3F3F3F"/>
              </a:buClr>
              <a:buSzPts val="1867"/>
              <a:buFont typeface="Arial"/>
              <a:buNone/>
              <a:defRPr sz="1865" b="0" i="0" u="none" strike="noStrike" cap="none">
                <a:solidFill>
                  <a:srgbClr val="3F3F3F"/>
                </a:solidFill>
                <a:latin typeface="Arial"/>
                <a:ea typeface="Arial"/>
                <a:cs typeface="Arial"/>
                <a:sym typeface="Arial"/>
              </a:defRPr>
            </a:lvl1pPr>
            <a:lvl2pPr marL="914400" marR="0" lvl="1" indent="-465645" algn="l" rtl="0">
              <a:lnSpc>
                <a:spcPct val="100000"/>
              </a:lnSpc>
              <a:spcBef>
                <a:spcPts val="745"/>
              </a:spcBef>
              <a:spcAft>
                <a:spcPts val="0"/>
              </a:spcAft>
              <a:buClr>
                <a:schemeClr val="dk1"/>
              </a:buClr>
              <a:buSzPts val="3733"/>
              <a:buFont typeface="Arial"/>
              <a:buChar char="–"/>
              <a:defRPr sz="3734"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4pPr>
            <a:lvl5pPr marL="2286000" marR="0" lvl="4"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5pPr>
            <a:lvl6pPr marL="2743200" marR="0" lvl="5"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6pPr>
            <a:lvl7pPr marL="3200400" marR="0" lvl="6"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7pPr>
            <a:lvl8pPr marL="3657600" marR="0" lvl="7"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8pPr>
            <a:lvl9pPr marL="4114800" marR="0" lvl="8"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12" name="Google Shape;112;p33"/>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13" name="Google Shape;113;p33"/>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14" name="Google Shape;114;p33"/>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15" name="Google Shape;115;p33"/>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16" name="Google Shape;116;p33"/>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17" name="Google Shape;117;p33"/>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18" name="Google Shape;118;p33"/>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19" name="Google Shape;119;p33"/>
          <p:cNvSpPr>
            <a:spLocks noGrp="1"/>
          </p:cNvSpPr>
          <p:nvPr>
            <p:ph type="pic" idx="3"/>
          </p:nvPr>
        </p:nvSpPr>
        <p:spPr>
          <a:xfrm>
            <a:off x="815413" y="2517005"/>
            <a:ext cx="1920000" cy="1920000"/>
          </a:xfrm>
          <a:prstGeom prst="ellipse">
            <a:avLst/>
          </a:prstGeom>
          <a:solidFill>
            <a:srgbClr val="F2F2F2"/>
          </a:solidFill>
          <a:ln>
            <a:noFill/>
          </a:ln>
        </p:spPr>
      </p:sp>
      <p:sp>
        <p:nvSpPr>
          <p:cNvPr id="120" name="Google Shape;120;p33"/>
          <p:cNvSpPr>
            <a:spLocks noGrp="1"/>
          </p:cNvSpPr>
          <p:nvPr>
            <p:ph type="pic" idx="4"/>
          </p:nvPr>
        </p:nvSpPr>
        <p:spPr>
          <a:xfrm>
            <a:off x="3695732" y="2517005"/>
            <a:ext cx="1920000" cy="1920000"/>
          </a:xfrm>
          <a:prstGeom prst="ellipse">
            <a:avLst/>
          </a:prstGeom>
          <a:solidFill>
            <a:srgbClr val="F2F2F2"/>
          </a:solidFill>
          <a:ln>
            <a:noFill/>
          </a:ln>
        </p:spPr>
      </p:sp>
      <p:sp>
        <p:nvSpPr>
          <p:cNvPr id="121" name="Google Shape;121;p33"/>
          <p:cNvSpPr>
            <a:spLocks noGrp="1"/>
          </p:cNvSpPr>
          <p:nvPr>
            <p:ph type="pic" idx="5"/>
          </p:nvPr>
        </p:nvSpPr>
        <p:spPr>
          <a:xfrm>
            <a:off x="6576051" y="2517005"/>
            <a:ext cx="1920000" cy="1920000"/>
          </a:xfrm>
          <a:prstGeom prst="ellipse">
            <a:avLst/>
          </a:prstGeom>
          <a:solidFill>
            <a:srgbClr val="F2F2F2"/>
          </a:solidFill>
          <a:ln>
            <a:noFill/>
          </a:ln>
        </p:spPr>
      </p:sp>
      <p:sp>
        <p:nvSpPr>
          <p:cNvPr id="122" name="Google Shape;122;p33"/>
          <p:cNvSpPr>
            <a:spLocks noGrp="1"/>
          </p:cNvSpPr>
          <p:nvPr>
            <p:ph type="pic" idx="6"/>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23"/>
        <p:cNvGrpSpPr/>
        <p:nvPr/>
      </p:nvGrpSpPr>
      <p:grpSpPr>
        <a:xfrm>
          <a:off x="0" y="0"/>
          <a:ext cx="0" cy="0"/>
          <a:chOff x="0" y="0"/>
          <a:chExt cx="0" cy="0"/>
        </a:xfrm>
      </p:grpSpPr>
      <p:sp>
        <p:nvSpPr>
          <p:cNvPr id="124" name="Google Shape;124;p34"/>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3F3F3F"/>
              </a:solidFill>
              <a:latin typeface="Arial"/>
              <a:ea typeface="Arial"/>
              <a:cs typeface="Arial"/>
              <a:sym typeface="Arial"/>
            </a:endParaRPr>
          </a:p>
        </p:txBody>
      </p:sp>
      <p:sp>
        <p:nvSpPr>
          <p:cNvPr id="125" name="Google Shape;125;p34"/>
          <p:cNvSpPr>
            <a:spLocks noGrp="1"/>
          </p:cNvSpPr>
          <p:nvPr>
            <p:ph type="pic" idx="2"/>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6"/>
        <p:cNvGrpSpPr/>
        <p:nvPr/>
      </p:nvGrpSpPr>
      <p:grpSpPr>
        <a:xfrm>
          <a:off x="0" y="0"/>
          <a:ext cx="0" cy="0"/>
          <a:chOff x="0" y="0"/>
          <a:chExt cx="0" cy="0"/>
        </a:xfrm>
      </p:grpSpPr>
      <p:sp>
        <p:nvSpPr>
          <p:cNvPr id="27" name="Google Shape;2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26"/>
        <p:cNvGrpSpPr/>
        <p:nvPr/>
      </p:nvGrpSpPr>
      <p:grpSpPr>
        <a:xfrm>
          <a:off x="0" y="0"/>
          <a:ext cx="0" cy="0"/>
          <a:chOff x="0" y="0"/>
          <a:chExt cx="0" cy="0"/>
        </a:xfrm>
      </p:grpSpPr>
      <p:sp>
        <p:nvSpPr>
          <p:cNvPr id="127" name="Google Shape;127;p35"/>
          <p:cNvSpPr>
            <a:spLocks noGrp="1"/>
          </p:cNvSpPr>
          <p:nvPr>
            <p:ph type="pic" idx="2"/>
          </p:nvPr>
        </p:nvSpPr>
        <p:spPr>
          <a:xfrm>
            <a:off x="0" y="990600"/>
            <a:ext cx="3887755" cy="5867400"/>
          </a:xfrm>
          <a:prstGeom prst="rect">
            <a:avLst/>
          </a:prstGeom>
          <a:solidFill>
            <a:srgbClr val="F2F2F2"/>
          </a:solidFill>
          <a:ln>
            <a:noFill/>
          </a:ln>
        </p:spPr>
      </p:sp>
      <p:sp>
        <p:nvSpPr>
          <p:cNvPr id="128" name="Google Shape;128;p35"/>
          <p:cNvSpPr>
            <a:spLocks noGrp="1"/>
          </p:cNvSpPr>
          <p:nvPr>
            <p:ph type="pic" idx="3"/>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29"/>
        <p:cNvGrpSpPr/>
        <p:nvPr/>
      </p:nvGrpSpPr>
      <p:grpSpPr>
        <a:xfrm>
          <a:off x="0" y="0"/>
          <a:ext cx="0" cy="0"/>
          <a:chOff x="0" y="0"/>
          <a:chExt cx="0" cy="0"/>
        </a:xfrm>
      </p:grpSpPr>
      <p:sp>
        <p:nvSpPr>
          <p:cNvPr id="130" name="Google Shape;130;p36"/>
          <p:cNvSpPr>
            <a:spLocks noGrp="1"/>
          </p:cNvSpPr>
          <p:nvPr>
            <p:ph type="pic" idx="2"/>
          </p:nvPr>
        </p:nvSpPr>
        <p:spPr>
          <a:xfrm>
            <a:off x="0" y="1013496"/>
            <a:ext cx="3887755" cy="3567632"/>
          </a:xfrm>
          <a:prstGeom prst="rect">
            <a:avLst/>
          </a:prstGeom>
          <a:solidFill>
            <a:srgbClr val="F2F2F2"/>
          </a:solidFill>
          <a:ln>
            <a:noFill/>
          </a:ln>
        </p:spPr>
      </p:sp>
      <p:sp>
        <p:nvSpPr>
          <p:cNvPr id="131" name="Google Shape;131;p36"/>
          <p:cNvSpPr>
            <a:spLocks noGrp="1"/>
          </p:cNvSpPr>
          <p:nvPr>
            <p:ph type="pic" idx="3"/>
          </p:nvPr>
        </p:nvSpPr>
        <p:spPr>
          <a:xfrm>
            <a:off x="8304245" y="0"/>
            <a:ext cx="3887755" cy="4581128"/>
          </a:xfrm>
          <a:prstGeom prst="rect">
            <a:avLst/>
          </a:prstGeom>
          <a:solidFill>
            <a:srgbClr val="F2F2F2"/>
          </a:solidFill>
          <a:ln>
            <a:noFill/>
          </a:ln>
        </p:spPr>
      </p:sp>
      <p:sp>
        <p:nvSpPr>
          <p:cNvPr id="132" name="Google Shape;132;p36"/>
          <p:cNvSpPr>
            <a:spLocks noGrp="1"/>
          </p:cNvSpPr>
          <p:nvPr>
            <p:ph type="pic" idx="4"/>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33"/>
        <p:cNvGrpSpPr/>
        <p:nvPr/>
      </p:nvGrpSpPr>
      <p:grpSpPr>
        <a:xfrm>
          <a:off x="0" y="0"/>
          <a:ext cx="0" cy="0"/>
          <a:chOff x="0" y="0"/>
          <a:chExt cx="0" cy="0"/>
        </a:xfrm>
      </p:grpSpPr>
      <p:sp>
        <p:nvSpPr>
          <p:cNvPr id="134" name="Google Shape;134;p37"/>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lnSpc>
                <a:spcPct val="100000"/>
              </a:lnSpc>
              <a:spcBef>
                <a:spcPts val="745"/>
              </a:spcBef>
              <a:spcAft>
                <a:spcPts val="0"/>
              </a:spcAft>
              <a:buClr>
                <a:schemeClr val="dk1"/>
              </a:buClr>
              <a:buSzPts val="3733"/>
              <a:buFont typeface="Arial"/>
              <a:buChar char="–"/>
              <a:defRPr sz="3734"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4pPr>
            <a:lvl5pPr marL="2286000" marR="0" lvl="4"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5pPr>
            <a:lvl6pPr marL="2743200" marR="0" lvl="5"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6pPr>
            <a:lvl7pPr marL="3200400" marR="0" lvl="6"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7pPr>
            <a:lvl8pPr marL="3657600" marR="0" lvl="7"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8pPr>
            <a:lvl9pPr marL="4114800" marR="0" lvl="8"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35" name="Google Shape;135;p37"/>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375"/>
              </a:spcBef>
              <a:spcAft>
                <a:spcPts val="0"/>
              </a:spcAft>
              <a:buClr>
                <a:srgbClr val="3F3F3F"/>
              </a:buClr>
              <a:buSzPts val="1867"/>
              <a:buFont typeface="Arial"/>
              <a:buNone/>
              <a:defRPr sz="1865" b="0" i="0" u="none" strike="noStrike" cap="none">
                <a:solidFill>
                  <a:srgbClr val="3F3F3F"/>
                </a:solidFill>
                <a:latin typeface="Arial"/>
                <a:ea typeface="Arial"/>
                <a:cs typeface="Arial"/>
                <a:sym typeface="Arial"/>
              </a:defRPr>
            </a:lvl1pPr>
            <a:lvl2pPr marL="914400" marR="0" lvl="1" indent="-465645" algn="l" rtl="0">
              <a:lnSpc>
                <a:spcPct val="100000"/>
              </a:lnSpc>
              <a:spcBef>
                <a:spcPts val="745"/>
              </a:spcBef>
              <a:spcAft>
                <a:spcPts val="0"/>
              </a:spcAft>
              <a:buClr>
                <a:schemeClr val="dk1"/>
              </a:buClr>
              <a:buSzPts val="3733"/>
              <a:buFont typeface="Arial"/>
              <a:buChar char="–"/>
              <a:defRPr sz="3734"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4pPr>
            <a:lvl5pPr marL="2286000" marR="0" lvl="4"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5pPr>
            <a:lvl6pPr marL="2743200" marR="0" lvl="5"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6pPr>
            <a:lvl7pPr marL="3200400" marR="0" lvl="6"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7pPr>
            <a:lvl8pPr marL="3657600" marR="0" lvl="7"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8pPr>
            <a:lvl9pPr marL="4114800" marR="0" lvl="8"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36" name="Google Shape;136;p37"/>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3F3F3F"/>
              </a:solidFill>
              <a:latin typeface="Arial"/>
              <a:ea typeface="Arial"/>
              <a:cs typeface="Arial"/>
              <a:sym typeface="Arial"/>
            </a:endParaRPr>
          </a:p>
        </p:txBody>
      </p:sp>
      <p:sp>
        <p:nvSpPr>
          <p:cNvPr id="137" name="Google Shape;137;p37"/>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3F3F3F"/>
              </a:solidFill>
              <a:latin typeface="Arial"/>
              <a:ea typeface="Arial"/>
              <a:cs typeface="Arial"/>
              <a:sym typeface="Arial"/>
            </a:endParaRPr>
          </a:p>
        </p:txBody>
      </p:sp>
      <p:sp>
        <p:nvSpPr>
          <p:cNvPr id="138" name="Google Shape;138;p37"/>
          <p:cNvSpPr>
            <a:spLocks noGrp="1"/>
          </p:cNvSpPr>
          <p:nvPr>
            <p:ph type="pic" idx="3"/>
          </p:nvPr>
        </p:nvSpPr>
        <p:spPr>
          <a:xfrm>
            <a:off x="595027" y="1700808"/>
            <a:ext cx="2400000" cy="2304000"/>
          </a:xfrm>
          <a:prstGeom prst="rect">
            <a:avLst/>
          </a:prstGeom>
          <a:solidFill>
            <a:srgbClr val="F2F2F2"/>
          </a:solidFill>
          <a:ln>
            <a:noFill/>
          </a:ln>
        </p:spPr>
      </p:sp>
      <p:sp>
        <p:nvSpPr>
          <p:cNvPr id="139" name="Google Shape;139;p37"/>
          <p:cNvSpPr>
            <a:spLocks noGrp="1"/>
          </p:cNvSpPr>
          <p:nvPr>
            <p:ph type="pic" idx="4"/>
          </p:nvPr>
        </p:nvSpPr>
        <p:spPr>
          <a:xfrm>
            <a:off x="9196973" y="4101331"/>
            <a:ext cx="2400000" cy="2304000"/>
          </a:xfrm>
          <a:prstGeom prst="rect">
            <a:avLst/>
          </a:prstGeom>
          <a:solidFill>
            <a:srgbClr val="F2F2F2"/>
          </a:solidFill>
          <a:ln>
            <a:noFill/>
          </a:ln>
        </p:spPr>
      </p:sp>
      <p:sp>
        <p:nvSpPr>
          <p:cNvPr id="140" name="Google Shape;140;p37"/>
          <p:cNvSpPr>
            <a:spLocks noGrp="1"/>
          </p:cNvSpPr>
          <p:nvPr>
            <p:ph type="pic" idx="5"/>
          </p:nvPr>
        </p:nvSpPr>
        <p:spPr>
          <a:xfrm>
            <a:off x="3119669" y="4101331"/>
            <a:ext cx="5952663" cy="2304000"/>
          </a:xfrm>
          <a:prstGeom prst="rect">
            <a:avLst/>
          </a:prstGeom>
          <a:solidFill>
            <a:srgbClr val="F2F2F2"/>
          </a:solidFill>
          <a:ln>
            <a:noFill/>
          </a:ln>
        </p:spPr>
      </p:sp>
      <p:sp>
        <p:nvSpPr>
          <p:cNvPr id="141" name="Google Shape;141;p37"/>
          <p:cNvSpPr>
            <a:spLocks noGrp="1"/>
          </p:cNvSpPr>
          <p:nvPr>
            <p:ph type="pic" idx="6"/>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2"/>
        <p:cNvGrpSpPr/>
        <p:nvPr/>
      </p:nvGrpSpPr>
      <p:grpSpPr>
        <a:xfrm>
          <a:off x="0" y="0"/>
          <a:ext cx="0" cy="0"/>
          <a:chOff x="0" y="0"/>
          <a:chExt cx="0" cy="0"/>
        </a:xfrm>
      </p:grpSpPr>
      <p:sp>
        <p:nvSpPr>
          <p:cNvPr id="143" name="Google Shape;143;p38"/>
          <p:cNvSpPr>
            <a:spLocks noGrp="1"/>
          </p:cNvSpPr>
          <p:nvPr>
            <p:ph type="pic" idx="2"/>
          </p:nvPr>
        </p:nvSpPr>
        <p:spPr>
          <a:xfrm>
            <a:off x="709650" y="480055"/>
            <a:ext cx="4224469" cy="4197085"/>
          </a:xfrm>
          <a:prstGeom prst="rect">
            <a:avLst/>
          </a:prstGeom>
          <a:solidFill>
            <a:srgbClr val="F2F2F2"/>
          </a:solidFill>
          <a:ln>
            <a:noFill/>
          </a:ln>
        </p:spPr>
      </p:sp>
      <p:sp>
        <p:nvSpPr>
          <p:cNvPr id="144" name="Google Shape;144;p38"/>
          <p:cNvSpPr>
            <a:spLocks noGrp="1"/>
          </p:cNvSpPr>
          <p:nvPr>
            <p:ph type="pic" idx="3"/>
          </p:nvPr>
        </p:nvSpPr>
        <p:spPr>
          <a:xfrm>
            <a:off x="5126140" y="480056"/>
            <a:ext cx="6336704" cy="2296105"/>
          </a:xfrm>
          <a:prstGeom prst="rect">
            <a:avLst/>
          </a:prstGeom>
          <a:solidFill>
            <a:srgbClr val="F2F2F2"/>
          </a:solidFill>
          <a:ln>
            <a:noFill/>
          </a:ln>
        </p:spPr>
      </p:sp>
      <p:sp>
        <p:nvSpPr>
          <p:cNvPr id="145" name="Google Shape;145;p38"/>
          <p:cNvSpPr>
            <a:spLocks noGrp="1"/>
          </p:cNvSpPr>
          <p:nvPr>
            <p:ph type="pic" idx="4"/>
          </p:nvPr>
        </p:nvSpPr>
        <p:spPr>
          <a:xfrm>
            <a:off x="5126140" y="2948948"/>
            <a:ext cx="1968000" cy="1728192"/>
          </a:xfrm>
          <a:prstGeom prst="rect">
            <a:avLst/>
          </a:prstGeom>
          <a:solidFill>
            <a:srgbClr val="F2F2F2"/>
          </a:solidFill>
          <a:ln>
            <a:noFill/>
          </a:ln>
        </p:spPr>
      </p:sp>
      <p:sp>
        <p:nvSpPr>
          <p:cNvPr id="146" name="Google Shape;146;p38"/>
          <p:cNvSpPr>
            <a:spLocks noGrp="1"/>
          </p:cNvSpPr>
          <p:nvPr>
            <p:ph type="pic" idx="5"/>
          </p:nvPr>
        </p:nvSpPr>
        <p:spPr>
          <a:xfrm>
            <a:off x="7310492" y="2948948"/>
            <a:ext cx="1968000" cy="1728192"/>
          </a:xfrm>
          <a:prstGeom prst="rect">
            <a:avLst/>
          </a:prstGeom>
          <a:solidFill>
            <a:srgbClr val="F2F2F2"/>
          </a:solidFill>
          <a:ln>
            <a:noFill/>
          </a:ln>
        </p:spPr>
      </p:sp>
      <p:sp>
        <p:nvSpPr>
          <p:cNvPr id="147" name="Google Shape;147;p38"/>
          <p:cNvSpPr>
            <a:spLocks noGrp="1"/>
          </p:cNvSpPr>
          <p:nvPr>
            <p:ph type="pic" idx="6"/>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48"/>
        <p:cNvGrpSpPr/>
        <p:nvPr/>
      </p:nvGrpSpPr>
      <p:grpSpPr>
        <a:xfrm>
          <a:off x="0" y="0"/>
          <a:ext cx="0" cy="0"/>
          <a:chOff x="0" y="0"/>
          <a:chExt cx="0" cy="0"/>
        </a:xfrm>
      </p:grpSpPr>
      <p:sp>
        <p:nvSpPr>
          <p:cNvPr id="149" name="Google Shape;149;p39"/>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lnSpc>
                <a:spcPct val="100000"/>
              </a:lnSpc>
              <a:spcBef>
                <a:spcPts val="745"/>
              </a:spcBef>
              <a:spcAft>
                <a:spcPts val="0"/>
              </a:spcAft>
              <a:buClr>
                <a:schemeClr val="dk1"/>
              </a:buClr>
              <a:buSzPts val="3733"/>
              <a:buFont typeface="Arial"/>
              <a:buChar char="–"/>
              <a:defRPr sz="3734"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4pPr>
            <a:lvl5pPr marL="2286000" marR="0" lvl="4"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5pPr>
            <a:lvl6pPr marL="2743200" marR="0" lvl="5"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6pPr>
            <a:lvl7pPr marL="3200400" marR="0" lvl="6"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7pPr>
            <a:lvl8pPr marL="3657600" marR="0" lvl="7"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8pPr>
            <a:lvl9pPr marL="4114800" marR="0" lvl="8"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50" name="Google Shape;150;p39"/>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375"/>
              </a:spcBef>
              <a:spcAft>
                <a:spcPts val="0"/>
              </a:spcAft>
              <a:buClr>
                <a:srgbClr val="3F3F3F"/>
              </a:buClr>
              <a:buSzPts val="1867"/>
              <a:buFont typeface="Arial"/>
              <a:buNone/>
              <a:defRPr sz="1865" b="0" i="0" u="none" strike="noStrike" cap="none">
                <a:solidFill>
                  <a:srgbClr val="3F3F3F"/>
                </a:solidFill>
                <a:latin typeface="Arial"/>
                <a:ea typeface="Arial"/>
                <a:cs typeface="Arial"/>
                <a:sym typeface="Arial"/>
              </a:defRPr>
            </a:lvl1pPr>
            <a:lvl2pPr marL="914400" marR="0" lvl="1" indent="-465645" algn="l" rtl="0">
              <a:lnSpc>
                <a:spcPct val="100000"/>
              </a:lnSpc>
              <a:spcBef>
                <a:spcPts val="745"/>
              </a:spcBef>
              <a:spcAft>
                <a:spcPts val="0"/>
              </a:spcAft>
              <a:buClr>
                <a:schemeClr val="dk1"/>
              </a:buClr>
              <a:buSzPts val="3733"/>
              <a:buFont typeface="Arial"/>
              <a:buChar char="–"/>
              <a:defRPr sz="3734"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4pPr>
            <a:lvl5pPr marL="2286000" marR="0" lvl="4"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5pPr>
            <a:lvl6pPr marL="2743200" marR="0" lvl="5"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6pPr>
            <a:lvl7pPr marL="3200400" marR="0" lvl="6"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7pPr>
            <a:lvl8pPr marL="3657600" marR="0" lvl="7"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8pPr>
            <a:lvl9pPr marL="4114800" marR="0" lvl="8"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9pPr>
          </a:lstStyle>
          <a:p>
            <a:endParaRPr/>
          </a:p>
        </p:txBody>
      </p:sp>
      <p:pic>
        <p:nvPicPr>
          <p:cNvPr id="151" name="Google Shape;151;p39"/>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152" name="Google Shape;152;p39"/>
          <p:cNvSpPr>
            <a:spLocks noGrp="1"/>
          </p:cNvSpPr>
          <p:nvPr>
            <p:ph type="pic" idx="3"/>
          </p:nvPr>
        </p:nvSpPr>
        <p:spPr>
          <a:xfrm>
            <a:off x="5705875" y="2485912"/>
            <a:ext cx="4832891" cy="3124239"/>
          </a:xfrm>
          <a:prstGeom prst="rect">
            <a:avLst/>
          </a:prstGeom>
          <a:solidFill>
            <a:srgbClr val="F2F2F2"/>
          </a:solidFill>
          <a:ln>
            <a:noFill/>
          </a:ln>
        </p:spPr>
      </p:sp>
      <p:sp>
        <p:nvSpPr>
          <p:cNvPr id="153" name="Google Shape;153;p39"/>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54" name="Google Shape;154;p39"/>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55"/>
        <p:cNvGrpSpPr/>
        <p:nvPr/>
      </p:nvGrpSpPr>
      <p:grpSpPr>
        <a:xfrm>
          <a:off x="0" y="0"/>
          <a:ext cx="0" cy="0"/>
          <a:chOff x="0" y="0"/>
          <a:chExt cx="0" cy="0"/>
        </a:xfrm>
      </p:grpSpPr>
      <p:sp>
        <p:nvSpPr>
          <p:cNvPr id="156" name="Google Shape;156;p40"/>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lnSpc>
                <a:spcPct val="100000"/>
              </a:lnSpc>
              <a:spcBef>
                <a:spcPts val="745"/>
              </a:spcBef>
              <a:spcAft>
                <a:spcPts val="0"/>
              </a:spcAft>
              <a:buClr>
                <a:schemeClr val="dk1"/>
              </a:buClr>
              <a:buSzPts val="3733"/>
              <a:buFont typeface="Arial"/>
              <a:buChar char="–"/>
              <a:defRPr sz="3734"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4pPr>
            <a:lvl5pPr marL="2286000" marR="0" lvl="4"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5pPr>
            <a:lvl6pPr marL="2743200" marR="0" lvl="5"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6pPr>
            <a:lvl7pPr marL="3200400" marR="0" lvl="6"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7pPr>
            <a:lvl8pPr marL="3657600" marR="0" lvl="7"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8pPr>
            <a:lvl9pPr marL="4114800" marR="0" lvl="8"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9pPr>
          </a:lstStyle>
          <a:p>
            <a:endParaRPr/>
          </a:p>
        </p:txBody>
      </p:sp>
      <p:sp>
        <p:nvSpPr>
          <p:cNvPr id="157" name="Google Shape;157;p40"/>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375"/>
              </a:spcBef>
              <a:spcAft>
                <a:spcPts val="0"/>
              </a:spcAft>
              <a:buClr>
                <a:srgbClr val="3F3F3F"/>
              </a:buClr>
              <a:buSzPts val="1867"/>
              <a:buFont typeface="Arial"/>
              <a:buNone/>
              <a:defRPr sz="1865" b="0" i="0" u="none" strike="noStrike" cap="none">
                <a:solidFill>
                  <a:srgbClr val="3F3F3F"/>
                </a:solidFill>
                <a:latin typeface="Arial"/>
                <a:ea typeface="Arial"/>
                <a:cs typeface="Arial"/>
                <a:sym typeface="Arial"/>
              </a:defRPr>
            </a:lvl1pPr>
            <a:lvl2pPr marL="914400" marR="0" lvl="1" indent="-465645" algn="l" rtl="0">
              <a:lnSpc>
                <a:spcPct val="100000"/>
              </a:lnSpc>
              <a:spcBef>
                <a:spcPts val="745"/>
              </a:spcBef>
              <a:spcAft>
                <a:spcPts val="0"/>
              </a:spcAft>
              <a:buClr>
                <a:schemeClr val="dk1"/>
              </a:buClr>
              <a:buSzPts val="3733"/>
              <a:buFont typeface="Arial"/>
              <a:buChar char="–"/>
              <a:defRPr sz="3734"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4pPr>
            <a:lvl5pPr marL="2286000" marR="0" lvl="4"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5pPr>
            <a:lvl6pPr marL="2743200" marR="0" lvl="5"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6pPr>
            <a:lvl7pPr marL="3200400" marR="0" lvl="6"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7pPr>
            <a:lvl8pPr marL="3657600" marR="0" lvl="7"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8pPr>
            <a:lvl9pPr marL="4114800" marR="0" lvl="8"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9pPr>
          </a:lstStyle>
          <a:p>
            <a:endParaRPr/>
          </a:p>
        </p:txBody>
      </p:sp>
      <p:pic>
        <p:nvPicPr>
          <p:cNvPr id="158" name="Google Shape;158;p40"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159" name="Google Shape;159;p40"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160" name="Google Shape;160;p40"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161" name="Google Shape;161;p40"/>
          <p:cNvSpPr>
            <a:spLocks noGrp="1"/>
          </p:cNvSpPr>
          <p:nvPr>
            <p:ph type="pic" idx="3"/>
          </p:nvPr>
        </p:nvSpPr>
        <p:spPr>
          <a:xfrm>
            <a:off x="909901" y="1957962"/>
            <a:ext cx="3073864" cy="2080028"/>
          </a:xfrm>
          <a:prstGeom prst="rect">
            <a:avLst/>
          </a:prstGeom>
          <a:solidFill>
            <a:srgbClr val="F2F2F2"/>
          </a:solidFill>
          <a:ln>
            <a:noFill/>
          </a:ln>
        </p:spPr>
      </p:sp>
      <p:sp>
        <p:nvSpPr>
          <p:cNvPr id="162" name="Google Shape;162;p40"/>
          <p:cNvSpPr>
            <a:spLocks noGrp="1"/>
          </p:cNvSpPr>
          <p:nvPr>
            <p:ph type="pic" idx="4"/>
          </p:nvPr>
        </p:nvSpPr>
        <p:spPr>
          <a:xfrm>
            <a:off x="4539561" y="1957962"/>
            <a:ext cx="3073864" cy="2080028"/>
          </a:xfrm>
          <a:prstGeom prst="rect">
            <a:avLst/>
          </a:prstGeom>
          <a:solidFill>
            <a:srgbClr val="F2F2F2"/>
          </a:solidFill>
          <a:ln>
            <a:noFill/>
          </a:ln>
        </p:spPr>
      </p:sp>
      <p:sp>
        <p:nvSpPr>
          <p:cNvPr id="163" name="Google Shape;163;p40"/>
          <p:cNvSpPr>
            <a:spLocks noGrp="1"/>
          </p:cNvSpPr>
          <p:nvPr>
            <p:ph type="pic" idx="5"/>
          </p:nvPr>
        </p:nvSpPr>
        <p:spPr>
          <a:xfrm>
            <a:off x="8169221" y="1957962"/>
            <a:ext cx="3073864" cy="2080028"/>
          </a:xfrm>
          <a:prstGeom prst="rect">
            <a:avLst/>
          </a:prstGeom>
          <a:solidFill>
            <a:srgbClr val="F2F2F2"/>
          </a:solidFill>
          <a:ln>
            <a:noFill/>
          </a:ln>
        </p:spPr>
      </p:sp>
      <p:sp>
        <p:nvSpPr>
          <p:cNvPr id="164" name="Google Shape;164;p40"/>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65" name="Google Shape;165;p40"/>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66"/>
        <p:cNvGrpSpPr/>
        <p:nvPr/>
      </p:nvGrpSpPr>
      <p:grpSpPr>
        <a:xfrm>
          <a:off x="0" y="0"/>
          <a:ext cx="0" cy="0"/>
          <a:chOff x="0" y="0"/>
          <a:chExt cx="0" cy="0"/>
        </a:xfrm>
      </p:grpSpPr>
      <p:sp>
        <p:nvSpPr>
          <p:cNvPr id="167" name="Google Shape;167;p41"/>
          <p:cNvSpPr>
            <a:spLocks noGrp="1"/>
          </p:cNvSpPr>
          <p:nvPr>
            <p:ph type="pic" idx="2"/>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68"/>
        <p:cNvGrpSpPr/>
        <p:nvPr/>
      </p:nvGrpSpPr>
      <p:grpSpPr>
        <a:xfrm>
          <a:off x="0" y="0"/>
          <a:ext cx="0" cy="0"/>
          <a:chOff x="0" y="0"/>
          <a:chExt cx="0" cy="0"/>
        </a:xfrm>
      </p:grpSpPr>
      <p:sp>
        <p:nvSpPr>
          <p:cNvPr id="169" name="Google Shape;169;p42"/>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lnSpc>
                <a:spcPct val="100000"/>
              </a:lnSpc>
              <a:spcBef>
                <a:spcPts val="745"/>
              </a:spcBef>
              <a:spcAft>
                <a:spcPts val="0"/>
              </a:spcAft>
              <a:buClr>
                <a:schemeClr val="dk1"/>
              </a:buClr>
              <a:buSzPts val="3733"/>
              <a:buFont typeface="Arial"/>
              <a:buChar char="–"/>
              <a:defRPr sz="3734"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4pPr>
            <a:lvl5pPr marL="2286000" marR="0" lvl="4"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5pPr>
            <a:lvl6pPr marL="2743200" marR="0" lvl="5"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6pPr>
            <a:lvl7pPr marL="3200400" marR="0" lvl="6"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7pPr>
            <a:lvl8pPr marL="3657600" marR="0" lvl="7"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8pPr>
            <a:lvl9pPr marL="4114800" marR="0" lvl="8" indent="-397954" algn="l" rtl="0">
              <a:lnSpc>
                <a:spcPct val="100000"/>
              </a:lnSpc>
              <a:spcBef>
                <a:spcPts val="535"/>
              </a:spcBef>
              <a:spcAft>
                <a:spcPts val="0"/>
              </a:spcAft>
              <a:buClr>
                <a:schemeClr val="dk1"/>
              </a:buClr>
              <a:buSzPts val="2667"/>
              <a:buFont typeface="Arial"/>
              <a:buChar char="•"/>
              <a:defRPr sz="2665" b="0" i="0" u="none" strike="noStrike" cap="none">
                <a:solidFill>
                  <a:schemeClr val="dk1"/>
                </a:solidFill>
                <a:latin typeface="Arial"/>
                <a:ea typeface="Arial"/>
                <a:cs typeface="Arial"/>
                <a:sym typeface="Arial"/>
              </a:defRPr>
            </a:lvl9pPr>
          </a:lstStyle>
          <a:p>
            <a:endParaRPr/>
          </a:p>
        </p:txBody>
      </p:sp>
      <p:grpSp>
        <p:nvGrpSpPr>
          <p:cNvPr id="170" name="Google Shape;170;p42"/>
          <p:cNvGrpSpPr/>
          <p:nvPr/>
        </p:nvGrpSpPr>
        <p:grpSpPr>
          <a:xfrm>
            <a:off x="472011" y="1508786"/>
            <a:ext cx="3799787" cy="4865561"/>
            <a:chOff x="354008" y="1131589"/>
            <a:chExt cx="2849840" cy="3649171"/>
          </a:xfrm>
        </p:grpSpPr>
        <p:sp>
          <p:nvSpPr>
            <p:cNvPr id="171" name="Google Shape;171;p42"/>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72" name="Google Shape;172;p42"/>
            <p:cNvSpPr/>
            <p:nvPr/>
          </p:nvSpPr>
          <p:spPr>
            <a:xfrm>
              <a:off x="531932" y="1347500"/>
              <a:ext cx="108520" cy="3240473"/>
            </a:xfrm>
            <a:prstGeom prst="roundRect">
              <a:avLst>
                <a:gd name="adj" fmla="val 50000"/>
              </a:avLst>
            </a:prstGeom>
            <a:solidFill>
              <a:schemeClr val="lt1">
                <a:alpha val="40392"/>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73" name="Google Shape;173;p42"/>
            <p:cNvSpPr/>
            <p:nvPr/>
          </p:nvSpPr>
          <p:spPr>
            <a:xfrm rot="5400000">
              <a:off x="2592642" y="1238201"/>
              <a:ext cx="502331" cy="502331"/>
            </a:xfrm>
            <a:prstGeom prst="halfFrame">
              <a:avLst>
                <a:gd name="adj1" fmla="val 23728"/>
                <a:gd name="adj2" fmla="val 24642"/>
              </a:avLst>
            </a:prstGeom>
            <a:solidFill>
              <a:schemeClr val="lt1">
                <a:alpha val="22352"/>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
        <p:nvSpPr>
          <p:cNvPr id="31" name="Google Shape;3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1"/>
        <p:cNvGrpSpPr/>
        <p:nvPr/>
      </p:nvGrpSpPr>
      <p:grpSpPr>
        <a:xfrm>
          <a:off x="0" y="0"/>
          <a:ext cx="0" cy="0"/>
          <a:chOff x="0" y="0"/>
          <a:chExt cx="0" cy="0"/>
        </a:xfrm>
      </p:grpSpPr>
      <p:sp>
        <p:nvSpPr>
          <p:cNvPr id="42" name="Google Shape;42;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4" name="Google Shape;44;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0" name="Google Shape;50;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3"/>
        <p:cNvGrpSpPr/>
        <p:nvPr/>
      </p:nvGrpSpPr>
      <p:grpSpPr>
        <a:xfrm>
          <a:off x="0" y="0"/>
          <a:ext cx="0" cy="0"/>
          <a:chOff x="0" y="0"/>
          <a:chExt cx="0" cy="0"/>
        </a:xfrm>
      </p:grpSpPr>
      <p:sp>
        <p:nvSpPr>
          <p:cNvPr id="54" name="Google Shape;54;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0"/>
        <p:cNvGrpSpPr/>
        <p:nvPr/>
      </p:nvGrpSpPr>
      <p:grpSpPr>
        <a:xfrm>
          <a:off x="0" y="0"/>
          <a:ext cx="0" cy="0"/>
          <a:chOff x="0" y="0"/>
          <a:chExt cx="0" cy="0"/>
        </a:xfrm>
      </p:grpSpPr>
      <p:sp>
        <p:nvSpPr>
          <p:cNvPr id="61" name="Google Shape;61;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3" name="Google Shape;63;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5" name="Google Shape;65;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7" name="Google Shape;77;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77" r:id="rId12"/>
    <p:sldLayoutId id="214748367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www.geeksforgeeks.org/bootstrapping-in-compiler-design/"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hyperlink" Target="https://dlscrib.com/download/systems-programming-and-operating-systems-by-dhamdhere_59b64cb7dc0d60182f8ceb1f_pdf" TargetMode="External"/><Relationship Id="rId4" Type="http://schemas.openxmlformats.org/officeDocument/2006/relationships/hyperlink" Target="https://pdflife.one/download/4588432-john-j-donovan-systems-programming-ebook-wordpress-pdf" TargetMode="Externa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8.png"/><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0" name="Google Shape;180;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1" name="Google Shape;181;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182" name="Google Shape;182;p1"/>
          <p:cNvSpPr/>
          <p:nvPr/>
        </p:nvSpPr>
        <p:spPr>
          <a:xfrm rot="10800000" flipH="1">
            <a:off x="9506857" y="5939880"/>
            <a:ext cx="1291772" cy="1157606"/>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3" name="Google Shape;183;p1"/>
          <p:cNvGraphicFramePr>
            <a:graphicFrameLocks noSelect="1"/>
          </p:cNvGraphicFramePr>
          <p:nvPr/>
        </p:nvGraphicFramePr>
        <p:xfrm>
          <a:off x="76788" y="3121720"/>
          <a:ext cx="3303056" cy="3148059"/>
        </p:xfrm>
        <a:graphic>
          <a:graphicData uri="http://schemas.openxmlformats.org/presentationml/2006/ole">
            <p:oleObj spid="_x0000_m1026" r:id="rId4" imgW="0" imgH="0" progId="">
              <p:embed/>
            </p:oleObj>
          </a:graphicData>
        </a:graphic>
      </p:graphicFrame>
      <p:sp>
        <p:nvSpPr>
          <p:cNvPr id="184" name="Google Shape;184;p1"/>
          <p:cNvSpPr/>
          <p:nvPr/>
        </p:nvSpPr>
        <p:spPr>
          <a:xfrm flipH="1">
            <a:off x="7045437" y="-64960"/>
            <a:ext cx="5146562" cy="5852440"/>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5" name="Google Shape;185;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333"/>
                </a:srgbClr>
              </a:gs>
              <a:gs pos="51000">
                <a:schemeClr val="lt1"/>
              </a:gs>
              <a:gs pos="94000">
                <a:srgbClr val="FFFFFF">
                  <a:alpha val="33333"/>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6" name="Google Shape;186;p1"/>
          <p:cNvPicPr preferRelativeResize="0"/>
          <p:nvPr/>
        </p:nvPicPr>
        <p:blipFill rotWithShape="1">
          <a:blip r:embed="rId5">
            <a:alphaModFix/>
          </a:blip>
          <a:srcRect/>
          <a:stretch/>
        </p:blipFill>
        <p:spPr>
          <a:xfrm>
            <a:off x="12104" y="24501"/>
            <a:ext cx="3859753" cy="1538254"/>
          </a:xfrm>
          <a:prstGeom prst="rect">
            <a:avLst/>
          </a:prstGeom>
          <a:noFill/>
          <a:ln>
            <a:noFill/>
          </a:ln>
        </p:spPr>
      </p:pic>
      <p:sp>
        <p:nvSpPr>
          <p:cNvPr id="187" name="Google Shape;187;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8" name="Google Shape;188;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Arial"/>
              <a:ea typeface="Arial"/>
              <a:cs typeface="Arial"/>
              <a:sym typeface="Arial"/>
            </a:endParaRPr>
          </a:p>
        </p:txBody>
      </p:sp>
      <p:sp>
        <p:nvSpPr>
          <p:cNvPr id="189" name="Google Shape;189;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0" name="Google Shape;190;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p:txBody>
      </p:sp>
      <p:sp>
        <p:nvSpPr>
          <p:cNvPr id="191" name="Google Shape;191;p1"/>
          <p:cNvSpPr txBox="1"/>
          <p:nvPr/>
        </p:nvSpPr>
        <p:spPr>
          <a:xfrm>
            <a:off x="2127857" y="2051945"/>
            <a:ext cx="9063318" cy="5475345"/>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3200"/>
              <a:buFont typeface="Arial"/>
              <a:buNone/>
            </a:pPr>
            <a:r>
              <a:rPr lang="en-US" sz="3200" b="1" i="0" u="none" strike="noStrike" cap="none">
                <a:solidFill>
                  <a:schemeClr val="dk1"/>
                </a:solidFill>
                <a:latin typeface="Arial Black"/>
                <a:ea typeface="Arial Black"/>
                <a:cs typeface="Arial Black"/>
                <a:sym typeface="Arial Black"/>
              </a:rPr>
              <a:t>University Institute of Engineering</a:t>
            </a:r>
            <a:endParaRPr sz="3200" b="1" i="0" u="none" strike="noStrike" cap="none">
              <a:solidFill>
                <a:schemeClr val="dk1"/>
              </a:solidFill>
              <a:latin typeface="Arial Black"/>
              <a:ea typeface="Arial Black"/>
              <a:cs typeface="Arial Black"/>
              <a:sym typeface="Arial Black"/>
            </a:endParaRPr>
          </a:p>
          <a:p>
            <a:pPr marL="0" marR="0" lvl="0" indent="0" algn="ctr" rtl="0">
              <a:lnSpc>
                <a:spcPct val="90000"/>
              </a:lnSpc>
              <a:spcBef>
                <a:spcPts val="1120"/>
              </a:spcBef>
              <a:spcAft>
                <a:spcPts val="0"/>
              </a:spcAft>
              <a:buClr>
                <a:srgbClr val="000000"/>
              </a:buClr>
              <a:buSzPts val="3200"/>
              <a:buFont typeface="Arial"/>
              <a:buNone/>
            </a:pPr>
            <a:r>
              <a:rPr lang="en-US" sz="3200" b="1" i="0" u="none" strike="noStrike" cap="none">
                <a:solidFill>
                  <a:schemeClr val="dk1"/>
                </a:solidFill>
                <a:latin typeface="Arial Black"/>
                <a:ea typeface="Arial Black"/>
                <a:cs typeface="Arial Black"/>
                <a:sym typeface="Arial Black"/>
              </a:rPr>
              <a:t>DEPARTMENT OF COMPUTER SCIENCE &amp; ENGINEERING</a:t>
            </a:r>
            <a:endParaRPr sz="3200" b="1" i="0" u="none" strike="noStrike" cap="none">
              <a:solidFill>
                <a:schemeClr val="dk1"/>
              </a:solidFill>
              <a:latin typeface="Arial Black"/>
              <a:ea typeface="Arial Black"/>
              <a:cs typeface="Arial Black"/>
              <a:sym typeface="Arial Black"/>
            </a:endParaRPr>
          </a:p>
          <a:p>
            <a:pPr marL="0" marR="0" lvl="0" indent="0" algn="ctr" rtl="0">
              <a:lnSpc>
                <a:spcPct val="90000"/>
              </a:lnSpc>
              <a:spcBef>
                <a:spcPts val="1120"/>
              </a:spcBef>
              <a:spcAft>
                <a:spcPts val="0"/>
              </a:spcAft>
              <a:buClr>
                <a:srgbClr val="000000"/>
              </a:buClr>
              <a:buSzPts val="2800"/>
              <a:buFont typeface="Arial"/>
              <a:buNone/>
            </a:pPr>
            <a:r>
              <a:rPr lang="en-US" sz="2800" b="0" i="0" u="none" strike="noStrike" cap="none">
                <a:solidFill>
                  <a:schemeClr val="dk1"/>
                </a:solidFill>
                <a:latin typeface="Times New Roman"/>
                <a:ea typeface="Times New Roman"/>
                <a:cs typeface="Times New Roman"/>
                <a:sym typeface="Times New Roman"/>
              </a:rPr>
              <a:t>Bachelor of  Engineering  </a:t>
            </a:r>
            <a:endParaRPr sz="2800" b="0"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980"/>
              </a:spcBef>
              <a:spcAft>
                <a:spcPts val="0"/>
              </a:spcAft>
              <a:buClr>
                <a:srgbClr val="000000"/>
              </a:buClr>
              <a:buSzPts val="2800"/>
              <a:buFont typeface="Arial"/>
              <a:buNone/>
            </a:pPr>
            <a:r>
              <a:rPr lang="en-US" sz="2800" b="0" i="0" u="none" strike="noStrike" cap="none">
                <a:solidFill>
                  <a:schemeClr val="dk1"/>
                </a:solidFill>
                <a:latin typeface="Times New Roman"/>
                <a:ea typeface="Times New Roman"/>
                <a:cs typeface="Times New Roman"/>
                <a:sym typeface="Times New Roman"/>
              </a:rPr>
              <a:t>Subject Name: System Programming</a:t>
            </a:r>
            <a:endParaRPr sz="2800" b="0"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980"/>
              </a:spcBef>
              <a:spcAft>
                <a:spcPts val="0"/>
              </a:spcAft>
              <a:buClr>
                <a:srgbClr val="000000"/>
              </a:buClr>
              <a:buSzPts val="2800"/>
              <a:buFont typeface="Arial"/>
              <a:buNone/>
            </a:pPr>
            <a:r>
              <a:rPr lang="en-US" sz="2800" b="0" i="0" u="none" strike="noStrike" cap="none">
                <a:solidFill>
                  <a:schemeClr val="dk1"/>
                </a:solidFill>
                <a:latin typeface="Times New Roman"/>
                <a:ea typeface="Times New Roman"/>
                <a:cs typeface="Times New Roman"/>
                <a:sym typeface="Times New Roman"/>
              </a:rPr>
              <a:t>Subject Code: CST-281</a:t>
            </a:r>
            <a:endParaRPr sz="2400" b="0" i="0" u="none" strike="noStrike" cap="none">
              <a:solidFill>
                <a:schemeClr val="dk1"/>
              </a:solidFill>
              <a:latin typeface="Calibri"/>
              <a:ea typeface="Calibri"/>
              <a:cs typeface="Calibri"/>
              <a:sym typeface="Calibri"/>
            </a:endParaRPr>
          </a:p>
          <a:p>
            <a:pPr marL="0" marR="0" lvl="0" indent="0" algn="ctr" rtl="0">
              <a:lnSpc>
                <a:spcPct val="90000"/>
              </a:lnSpc>
              <a:spcBef>
                <a:spcPts val="980"/>
              </a:spcBef>
              <a:spcAft>
                <a:spcPts val="0"/>
              </a:spcAft>
              <a:buClr>
                <a:srgbClr val="000000"/>
              </a:buClr>
              <a:buSzPts val="3200"/>
              <a:buFont typeface="Arial"/>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r>
              <a:rPr lang="en-US" sz="3200" b="1" i="0" u="none" strike="noStrike" cap="none">
                <a:solidFill>
                  <a:srgbClr val="262626"/>
                </a:solidFill>
                <a:latin typeface="Times New Roman"/>
                <a:ea typeface="Times New Roman"/>
                <a:cs typeface="Times New Roman"/>
                <a:sym typeface="Times New Roman"/>
              </a:rPr>
              <a:t> </a:t>
            </a:r>
            <a:endParaRPr sz="3200" b="1" i="0" u="none" strike="noStrike" cap="none">
              <a:solidFill>
                <a:srgbClr val="262626"/>
              </a:solidFill>
              <a:latin typeface="Times New Roman"/>
              <a:ea typeface="Times New Roman"/>
              <a:cs typeface="Times New Roman"/>
              <a:sym typeface="Times New Roman"/>
            </a:endParaRPr>
          </a:p>
          <a:p>
            <a:pPr marL="0" marR="0" lvl="0" indent="0" algn="l" rtl="0">
              <a:lnSpc>
                <a:spcPct val="100000"/>
              </a:lnSpc>
              <a:spcBef>
                <a:spcPts val="1120"/>
              </a:spcBef>
              <a:spcAft>
                <a:spcPts val="0"/>
              </a:spcAft>
              <a:buClr>
                <a:srgbClr val="000000"/>
              </a:buClr>
              <a:buSzPts val="1600"/>
              <a:buFont typeface="Arial"/>
              <a:buNone/>
            </a:pPr>
            <a:endParaRPr sz="1600" b="0" i="0" u="none" strike="noStrike" cap="none">
              <a:solidFill>
                <a:schemeClr val="dk1"/>
              </a:solidFill>
              <a:latin typeface="Raleway ExtraBold"/>
              <a:ea typeface="Raleway ExtraBold"/>
              <a:cs typeface="Raleway ExtraBold"/>
              <a:sym typeface="Raleway ExtraBold"/>
            </a:endParaRPr>
          </a:p>
        </p:txBody>
      </p:sp>
      <p:sp>
        <p:nvSpPr>
          <p:cNvPr id="192" name="Google Shape;192;p1"/>
          <p:cNvSpPr/>
          <p:nvPr/>
        </p:nvSpPr>
        <p:spPr>
          <a:xfrm>
            <a:off x="8513890" y="242054"/>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of Computer Science</a:t>
            </a:r>
            <a:endParaRPr sz="1800" b="0" i="0" u="none" strike="noStrike" cap="none">
              <a:solidFill>
                <a:schemeClr val="dk1"/>
              </a:solidFill>
              <a:latin typeface="Calibri"/>
              <a:ea typeface="Calibri"/>
              <a:cs typeface="Calibri"/>
              <a:sym typeface="Calibri"/>
            </a:endParaRPr>
          </a:p>
        </p:txBody>
      </p:sp>
      <p:sp>
        <p:nvSpPr>
          <p:cNvPr id="193" name="Google Shape;193;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a:t>
            </a:fld>
            <a:endParaRPr/>
          </a:p>
        </p:txBody>
      </p:sp>
      <p:sp>
        <p:nvSpPr>
          <p:cNvPr id="194" name="Google Shape;194;p1"/>
          <p:cNvSpPr/>
          <p:nvPr/>
        </p:nvSpPr>
        <p:spPr>
          <a:xfrm>
            <a:off x="678043" y="6120884"/>
            <a:ext cx="362725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Compilers</a:t>
            </a:r>
            <a:endParaRPr sz="1800" b="0" i="0" u="none" strike="noStrike" cap="none">
              <a:solidFill>
                <a:schemeClr val="dk1"/>
              </a:solidFill>
              <a:latin typeface="Calibri"/>
              <a:ea typeface="Calibri"/>
              <a:cs typeface="Calibri"/>
              <a:sym typeface="Calibri"/>
            </a:endParaRPr>
          </a:p>
        </p:txBody>
      </p:sp>
      <p:pic>
        <p:nvPicPr>
          <p:cNvPr id="195" name="Google Shape;195;p1"/>
          <p:cNvPicPr preferRelativeResize="0"/>
          <p:nvPr/>
        </p:nvPicPr>
        <p:blipFill rotWithShape="1">
          <a:blip r:embed="rId6">
            <a:alphaModFix/>
          </a:blip>
          <a:srcRect/>
          <a:stretch/>
        </p:blipFill>
        <p:spPr>
          <a:xfrm>
            <a:off x="0" y="0"/>
            <a:ext cx="12192000" cy="68580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TW" dirty="0" smtClean="0">
                <a:solidFill>
                  <a:srgbClr val="FF0000"/>
                </a:solidFill>
              </a:rPr>
              <a:t>Keyword Parameter</a:t>
            </a:r>
            <a:endParaRPr lang="en-US" altLang="zh-TW" dirty="0">
              <a:solidFill>
                <a:srgbClr val="FF0000"/>
              </a:solidFill>
            </a:endParaRPr>
          </a:p>
        </p:txBody>
      </p:sp>
      <p:sp>
        <p:nvSpPr>
          <p:cNvPr id="12291" name="Rectangle 3"/>
          <p:cNvSpPr>
            <a:spLocks noGrp="1" noChangeArrowheads="1"/>
          </p:cNvSpPr>
          <p:nvPr>
            <p:ph type="body" idx="1"/>
          </p:nvPr>
        </p:nvSpPr>
        <p:spPr>
          <a:xfrm>
            <a:off x="914400" y="1981200"/>
            <a:ext cx="5080000" cy="4114800"/>
          </a:xfrm>
          <a:ln>
            <a:solidFill>
              <a:schemeClr val="tx1"/>
            </a:solidFill>
          </a:ln>
        </p:spPr>
        <p:txBody>
          <a:bodyPr>
            <a:normAutofit/>
          </a:bodyPr>
          <a:lstStyle/>
          <a:p>
            <a:pPr>
              <a:buFont typeface="Monotype Sorts" pitchFamily="2" charset="2"/>
              <a:buNone/>
            </a:pPr>
            <a:r>
              <a:rPr lang="en-US" altLang="zh-TW" sz="1800" i="1" dirty="0"/>
              <a:t>Source</a:t>
            </a:r>
            <a:endParaRPr lang="en-US" altLang="zh-TW" sz="1800" dirty="0"/>
          </a:p>
          <a:p>
            <a:pPr>
              <a:buFont typeface="Monotype Sorts" pitchFamily="2" charset="2"/>
              <a:buNone/>
            </a:pPr>
            <a:r>
              <a:rPr lang="en-US" altLang="zh-TW" sz="1800" dirty="0"/>
              <a:t>STRG 	MACRO	&amp;</a:t>
            </a:r>
            <a:r>
              <a:rPr lang="en-US" altLang="zh-TW" sz="1800" dirty="0" smtClean="0"/>
              <a:t>a1 =, </a:t>
            </a:r>
            <a:r>
              <a:rPr lang="en-US" altLang="zh-TW" sz="1800" dirty="0"/>
              <a:t>&amp;</a:t>
            </a:r>
            <a:r>
              <a:rPr lang="en-US" altLang="zh-TW" sz="1800" dirty="0" smtClean="0"/>
              <a:t>a2= , </a:t>
            </a:r>
            <a:r>
              <a:rPr lang="en-US" altLang="zh-TW" sz="1800" dirty="0"/>
              <a:t>&amp;</a:t>
            </a:r>
            <a:r>
              <a:rPr lang="en-US" altLang="zh-TW" sz="1800" dirty="0" smtClean="0"/>
              <a:t>a3 =</a:t>
            </a:r>
            <a:endParaRPr lang="en-US" altLang="zh-TW" sz="1800" dirty="0"/>
          </a:p>
          <a:p>
            <a:pPr>
              <a:buFont typeface="Monotype Sorts" pitchFamily="2" charset="2"/>
              <a:buNone/>
            </a:pPr>
            <a:r>
              <a:rPr lang="en-US" altLang="zh-TW" sz="1800" dirty="0"/>
              <a:t>		STA	&amp;a1</a:t>
            </a:r>
          </a:p>
          <a:p>
            <a:pPr>
              <a:buFont typeface="Monotype Sorts" pitchFamily="2" charset="2"/>
              <a:buNone/>
            </a:pPr>
            <a:r>
              <a:rPr lang="en-US" altLang="zh-TW" sz="1800" dirty="0"/>
              <a:t>		STB	&amp;a2</a:t>
            </a:r>
          </a:p>
          <a:p>
            <a:pPr>
              <a:buFont typeface="Monotype Sorts" pitchFamily="2" charset="2"/>
              <a:buNone/>
            </a:pPr>
            <a:r>
              <a:rPr lang="en-US" altLang="zh-TW" sz="1800" dirty="0"/>
              <a:t>		STX	&amp;a3</a:t>
            </a:r>
          </a:p>
          <a:p>
            <a:pPr>
              <a:buFont typeface="Monotype Sorts" pitchFamily="2" charset="2"/>
              <a:buNone/>
            </a:pPr>
            <a:r>
              <a:rPr lang="en-US" altLang="zh-TW" sz="1800" dirty="0"/>
              <a:t>		MEND</a:t>
            </a:r>
          </a:p>
          <a:p>
            <a:pPr>
              <a:buFont typeface="Monotype Sorts" pitchFamily="2" charset="2"/>
              <a:buNone/>
            </a:pPr>
            <a:r>
              <a:rPr lang="en-US" altLang="zh-TW" sz="1800" dirty="0"/>
              <a:t>	.</a:t>
            </a:r>
          </a:p>
          <a:p>
            <a:pPr>
              <a:buFont typeface="Monotype Sorts" pitchFamily="2" charset="2"/>
              <a:buNone/>
            </a:pPr>
            <a:r>
              <a:rPr lang="en-US" altLang="zh-TW" sz="1800" dirty="0" smtClean="0"/>
              <a:t>STRG	&amp;a3=DATA1, &amp;a2=DATA2, &amp;a1=DATA3</a:t>
            </a:r>
          </a:p>
          <a:p>
            <a:pPr>
              <a:buFont typeface="Monotype Sorts" pitchFamily="2" charset="2"/>
              <a:buNone/>
            </a:pPr>
            <a:r>
              <a:rPr lang="en-US" altLang="zh-TW" sz="1800" dirty="0"/>
              <a:t>	.</a:t>
            </a:r>
          </a:p>
          <a:p>
            <a:pPr>
              <a:buFont typeface="Monotype Sorts" pitchFamily="2" charset="2"/>
              <a:buNone/>
            </a:pPr>
            <a:r>
              <a:rPr lang="en-US" altLang="zh-TW" sz="1800" dirty="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11</a:t>
            </a:fld>
            <a:endParaRPr/>
          </a:p>
        </p:txBody>
      </p:sp>
      <p:sp>
        <p:nvSpPr>
          <p:cNvPr id="218" name="Google Shape;218;p4"/>
          <p:cNvSpPr txBox="1"/>
          <p:nvPr/>
        </p:nvSpPr>
        <p:spPr>
          <a:xfrm>
            <a:off x="455295" y="893539"/>
            <a:ext cx="11476500" cy="1815841"/>
          </a:xfrm>
          <a:prstGeom prst="rect">
            <a:avLst/>
          </a:prstGeom>
          <a:noFill/>
          <a:ln>
            <a:noFill/>
          </a:ln>
        </p:spPr>
        <p:txBody>
          <a:bodyPr spcFirstLastPara="1" wrap="square" lIns="91425" tIns="45700" rIns="91425" bIns="45700" anchor="t" anchorCtr="0">
            <a:spAutoFit/>
          </a:bodyPr>
          <a:lstStyle/>
          <a:p>
            <a:pPr marL="514350" lvl="0" indent="-514350" algn="just"/>
            <a:r>
              <a:rPr lang="en-US" sz="2800" b="1" dirty="0" smtClean="0"/>
              <a:t>3. </a:t>
            </a:r>
            <a:r>
              <a:rPr lang="en-US" sz="2800" b="1" dirty="0" smtClean="0">
                <a:solidFill>
                  <a:srgbClr val="00B0F0"/>
                </a:solidFill>
              </a:rPr>
              <a:t>DEFAULT PARAMETERS: -</a:t>
            </a:r>
          </a:p>
          <a:p>
            <a:pPr marL="514350" lvl="0" indent="-514350" algn="just"/>
            <a:endParaRPr lang="en-US" sz="2800" b="1" dirty="0" smtClean="0"/>
          </a:p>
          <a:p>
            <a:pPr marL="514350" lvl="0" indent="-514350" algn="just"/>
            <a:r>
              <a:rPr lang="en-US" sz="2800" dirty="0" smtClean="0"/>
              <a:t>The benefit of using keyword parameters is the ability to give the macro variables a default value within the macro definition</a:t>
            </a:r>
            <a:endParaRPr lang="en-US" sz="2800" b="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TW" dirty="0" smtClean="0">
                <a:solidFill>
                  <a:srgbClr val="00B0F0"/>
                </a:solidFill>
              </a:rPr>
              <a:t>Default Parameter</a:t>
            </a:r>
            <a:endParaRPr lang="en-US" altLang="zh-TW" dirty="0">
              <a:solidFill>
                <a:srgbClr val="00B0F0"/>
              </a:solidFill>
            </a:endParaRPr>
          </a:p>
        </p:txBody>
      </p:sp>
      <p:sp>
        <p:nvSpPr>
          <p:cNvPr id="12291" name="Rectangle 3"/>
          <p:cNvSpPr>
            <a:spLocks noGrp="1" noChangeArrowheads="1"/>
          </p:cNvSpPr>
          <p:nvPr>
            <p:ph type="body" idx="1"/>
          </p:nvPr>
        </p:nvSpPr>
        <p:spPr>
          <a:xfrm>
            <a:off x="914400" y="1981200"/>
            <a:ext cx="5080000" cy="4114800"/>
          </a:xfrm>
          <a:ln>
            <a:solidFill>
              <a:schemeClr val="tx1"/>
            </a:solidFill>
          </a:ln>
        </p:spPr>
        <p:txBody>
          <a:bodyPr>
            <a:normAutofit/>
          </a:bodyPr>
          <a:lstStyle/>
          <a:p>
            <a:pPr>
              <a:buFont typeface="Monotype Sorts" pitchFamily="2" charset="2"/>
              <a:buNone/>
            </a:pPr>
            <a:r>
              <a:rPr lang="en-US" altLang="zh-TW" sz="1800" i="1" dirty="0"/>
              <a:t>Source</a:t>
            </a:r>
            <a:endParaRPr lang="en-US" altLang="zh-TW" sz="1800" dirty="0"/>
          </a:p>
          <a:p>
            <a:pPr>
              <a:buFont typeface="Monotype Sorts" pitchFamily="2" charset="2"/>
              <a:buNone/>
            </a:pPr>
            <a:r>
              <a:rPr lang="en-US" altLang="zh-TW" sz="1800" dirty="0"/>
              <a:t>STRG 	MACRO	&amp;</a:t>
            </a:r>
            <a:r>
              <a:rPr lang="en-US" altLang="zh-TW" sz="1800" dirty="0" smtClean="0"/>
              <a:t>a1 = XYZ , </a:t>
            </a:r>
            <a:r>
              <a:rPr lang="en-US" altLang="zh-TW" sz="1800" dirty="0"/>
              <a:t>&amp;</a:t>
            </a:r>
            <a:r>
              <a:rPr lang="en-US" altLang="zh-TW" sz="1800" dirty="0" smtClean="0"/>
              <a:t>a2= ABC</a:t>
            </a:r>
            <a:endParaRPr lang="en-US" altLang="zh-TW" sz="1800" dirty="0"/>
          </a:p>
          <a:p>
            <a:pPr>
              <a:buFont typeface="Monotype Sorts" pitchFamily="2" charset="2"/>
              <a:buNone/>
            </a:pPr>
            <a:r>
              <a:rPr lang="en-US" altLang="zh-TW" sz="1800" dirty="0"/>
              <a:t>		STA	&amp;a1</a:t>
            </a:r>
          </a:p>
          <a:p>
            <a:pPr>
              <a:buFont typeface="Monotype Sorts" pitchFamily="2" charset="2"/>
              <a:buNone/>
            </a:pPr>
            <a:r>
              <a:rPr lang="en-US" altLang="zh-TW" sz="1800" dirty="0"/>
              <a:t>		STB	&amp;a2</a:t>
            </a:r>
          </a:p>
          <a:p>
            <a:pPr>
              <a:buFont typeface="Monotype Sorts" pitchFamily="2" charset="2"/>
              <a:buNone/>
            </a:pPr>
            <a:r>
              <a:rPr lang="en-US" altLang="zh-TW" sz="1800" dirty="0"/>
              <a:t>		STX	&amp;a3</a:t>
            </a:r>
          </a:p>
          <a:p>
            <a:pPr>
              <a:buFont typeface="Monotype Sorts" pitchFamily="2" charset="2"/>
              <a:buNone/>
            </a:pPr>
            <a:r>
              <a:rPr lang="en-US" altLang="zh-TW" sz="1800" dirty="0"/>
              <a:t>		MEND</a:t>
            </a:r>
          </a:p>
          <a:p>
            <a:pPr>
              <a:buFont typeface="Monotype Sorts" pitchFamily="2" charset="2"/>
              <a:buNone/>
            </a:pPr>
            <a:r>
              <a:rPr lang="en-US" altLang="zh-TW" sz="1800" dirty="0"/>
              <a:t>	.</a:t>
            </a:r>
          </a:p>
          <a:p>
            <a:pPr>
              <a:buFont typeface="Monotype Sorts" pitchFamily="2" charset="2"/>
              <a:buNone/>
            </a:pPr>
            <a:r>
              <a:rPr lang="en-US" altLang="zh-TW" sz="1800" dirty="0" smtClean="0"/>
              <a:t>STRG	&amp;a1=DATA1, &amp;a2=DATA2</a:t>
            </a:r>
          </a:p>
          <a:p>
            <a:pPr>
              <a:buNone/>
            </a:pPr>
            <a:r>
              <a:rPr lang="en-US" altLang="zh-TW" sz="1800" dirty="0" smtClean="0"/>
              <a:t>STRG	&amp;a1=DATA1</a:t>
            </a:r>
          </a:p>
          <a:p>
            <a:pPr>
              <a:buNone/>
            </a:pPr>
            <a:r>
              <a:rPr lang="en-US" altLang="zh-TW" sz="1800" dirty="0" smtClean="0"/>
              <a:t>STRG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13</a:t>
            </a:fld>
            <a:endParaRPr/>
          </a:p>
        </p:txBody>
      </p:sp>
      <p:sp>
        <p:nvSpPr>
          <p:cNvPr id="218" name="Google Shape;218;p4"/>
          <p:cNvSpPr txBox="1"/>
          <p:nvPr/>
        </p:nvSpPr>
        <p:spPr>
          <a:xfrm>
            <a:off x="455295" y="893539"/>
            <a:ext cx="11476500" cy="954067"/>
          </a:xfrm>
          <a:prstGeom prst="rect">
            <a:avLst/>
          </a:prstGeom>
          <a:noFill/>
          <a:ln>
            <a:noFill/>
          </a:ln>
        </p:spPr>
        <p:txBody>
          <a:bodyPr spcFirstLastPara="1" wrap="square" lIns="91425" tIns="45700" rIns="91425" bIns="45700" anchor="t" anchorCtr="0">
            <a:spAutoFit/>
          </a:bodyPr>
          <a:lstStyle/>
          <a:p>
            <a:pPr marL="514350" lvl="0" indent="-514350" algn="just"/>
            <a:r>
              <a:rPr lang="en-US" sz="2800" b="1" dirty="0" smtClean="0"/>
              <a:t>4. </a:t>
            </a:r>
            <a:r>
              <a:rPr lang="en-US" sz="2800" b="1" dirty="0" smtClean="0">
                <a:solidFill>
                  <a:srgbClr val="00B0F0"/>
                </a:solidFill>
              </a:rPr>
              <a:t>MIXED PARAMETERS: -</a:t>
            </a:r>
          </a:p>
          <a:p>
            <a:pPr marL="514350" lvl="0" indent="-514350" algn="just"/>
            <a:endParaRPr lang="en-US" sz="2800" b="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TW" dirty="0" smtClean="0">
                <a:solidFill>
                  <a:srgbClr val="00B0F0"/>
                </a:solidFill>
              </a:rPr>
              <a:t>MIXED Parameter</a:t>
            </a:r>
            <a:endParaRPr lang="en-US" altLang="zh-TW" dirty="0">
              <a:solidFill>
                <a:srgbClr val="00B0F0"/>
              </a:solidFill>
            </a:endParaRPr>
          </a:p>
        </p:txBody>
      </p:sp>
      <p:sp>
        <p:nvSpPr>
          <p:cNvPr id="12291" name="Rectangle 3"/>
          <p:cNvSpPr>
            <a:spLocks noGrp="1" noChangeArrowheads="1"/>
          </p:cNvSpPr>
          <p:nvPr>
            <p:ph type="body" idx="1"/>
          </p:nvPr>
        </p:nvSpPr>
        <p:spPr>
          <a:xfrm>
            <a:off x="914400" y="1981200"/>
            <a:ext cx="5080000" cy="4114800"/>
          </a:xfrm>
          <a:ln>
            <a:solidFill>
              <a:schemeClr val="tx1"/>
            </a:solidFill>
          </a:ln>
        </p:spPr>
        <p:txBody>
          <a:bodyPr>
            <a:normAutofit/>
          </a:bodyPr>
          <a:lstStyle/>
          <a:p>
            <a:pPr>
              <a:buFont typeface="Monotype Sorts" pitchFamily="2" charset="2"/>
              <a:buNone/>
            </a:pPr>
            <a:r>
              <a:rPr lang="en-US" altLang="zh-TW" sz="1800" i="1" dirty="0"/>
              <a:t>Source</a:t>
            </a:r>
            <a:endParaRPr lang="en-US" altLang="zh-TW" sz="1800" dirty="0"/>
          </a:p>
          <a:p>
            <a:pPr>
              <a:buFont typeface="Monotype Sorts" pitchFamily="2" charset="2"/>
              <a:buNone/>
            </a:pPr>
            <a:r>
              <a:rPr lang="en-US" altLang="zh-TW" sz="1800" dirty="0"/>
              <a:t>STRG 	MACRO	&amp;</a:t>
            </a:r>
            <a:r>
              <a:rPr lang="en-US" altLang="zh-TW" sz="1800" dirty="0" smtClean="0"/>
              <a:t>a1 = XYZ , </a:t>
            </a:r>
            <a:r>
              <a:rPr lang="en-US" altLang="zh-TW" sz="1800" dirty="0"/>
              <a:t>&amp;</a:t>
            </a:r>
            <a:r>
              <a:rPr lang="en-US" altLang="zh-TW" sz="1800" dirty="0" smtClean="0"/>
              <a:t>a2=</a:t>
            </a:r>
            <a:endParaRPr lang="en-US" altLang="zh-TW" sz="1800" dirty="0"/>
          </a:p>
          <a:p>
            <a:pPr>
              <a:buFont typeface="Monotype Sorts" pitchFamily="2" charset="2"/>
              <a:buNone/>
            </a:pPr>
            <a:r>
              <a:rPr lang="en-US" altLang="zh-TW" sz="1800" dirty="0"/>
              <a:t>		STA	&amp;a1</a:t>
            </a:r>
          </a:p>
          <a:p>
            <a:pPr>
              <a:buFont typeface="Monotype Sorts" pitchFamily="2" charset="2"/>
              <a:buNone/>
            </a:pPr>
            <a:r>
              <a:rPr lang="en-US" altLang="zh-TW" sz="1800" dirty="0"/>
              <a:t>		STB	&amp;a2</a:t>
            </a:r>
          </a:p>
          <a:p>
            <a:pPr>
              <a:buFont typeface="Monotype Sorts" pitchFamily="2" charset="2"/>
              <a:buNone/>
            </a:pPr>
            <a:r>
              <a:rPr lang="en-US" altLang="zh-TW" sz="1800" dirty="0"/>
              <a:t>		STX	&amp;a3</a:t>
            </a:r>
          </a:p>
          <a:p>
            <a:pPr>
              <a:buFont typeface="Monotype Sorts" pitchFamily="2" charset="2"/>
              <a:buNone/>
            </a:pPr>
            <a:r>
              <a:rPr lang="en-US" altLang="zh-TW" sz="1800" dirty="0"/>
              <a:t>		MEND</a:t>
            </a:r>
          </a:p>
          <a:p>
            <a:pPr>
              <a:buFont typeface="Monotype Sorts" pitchFamily="2" charset="2"/>
              <a:buNone/>
            </a:pPr>
            <a:r>
              <a:rPr lang="en-US" altLang="zh-TW" sz="1800" dirty="0"/>
              <a:t>	.</a:t>
            </a:r>
          </a:p>
          <a:p>
            <a:pPr>
              <a:buFont typeface="Monotype Sorts" pitchFamily="2" charset="2"/>
              <a:buNone/>
            </a:pPr>
            <a:r>
              <a:rPr lang="en-US" altLang="zh-TW" sz="2400" dirty="0" smtClean="0"/>
              <a:t>STRG	&amp;a1=DATA1, &amp;a2=DATA2</a:t>
            </a:r>
          </a:p>
          <a:p>
            <a:pPr>
              <a:buNone/>
            </a:pPr>
            <a:r>
              <a:rPr lang="en-US" altLang="zh-TW" dirty="0" smtClean="0">
                <a:solidFill>
                  <a:srgbClr val="FF0000"/>
                </a:solidFill>
              </a:rPr>
              <a:t>STRG	&amp;a2=DATA1</a:t>
            </a:r>
          </a:p>
          <a:p>
            <a:pPr>
              <a:buNone/>
            </a:pPr>
            <a:r>
              <a:rPr lang="en-US" altLang="zh-TW" sz="1800" dirty="0" smtClean="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15</a:t>
            </a:fld>
            <a:endParaRPr/>
          </a:p>
        </p:txBody>
      </p:sp>
      <p:sp>
        <p:nvSpPr>
          <p:cNvPr id="218" name="Google Shape;218;p4"/>
          <p:cNvSpPr txBox="1"/>
          <p:nvPr/>
        </p:nvSpPr>
        <p:spPr>
          <a:xfrm>
            <a:off x="455295" y="893539"/>
            <a:ext cx="11476500" cy="667871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3600" b="1" i="0" u="sng" strike="noStrike" cap="none" dirty="0">
                <a:solidFill>
                  <a:srgbClr val="000000"/>
                </a:solidFill>
                <a:latin typeface="Times New Roman"/>
                <a:ea typeface="Times New Roman"/>
                <a:cs typeface="Times New Roman"/>
                <a:sym typeface="Times New Roman"/>
              </a:rPr>
              <a:t>Macro Assembler</a:t>
            </a:r>
            <a:endParaRPr sz="2800" b="1" i="0" u="sng"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800" b="1" i="0" u="sng"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800" b="0" i="0" u="none" strike="noStrike" cap="none" dirty="0">
                <a:solidFill>
                  <a:srgbClr val="000000"/>
                </a:solidFill>
                <a:latin typeface="Times New Roman"/>
                <a:ea typeface="Times New Roman"/>
                <a:cs typeface="Times New Roman"/>
                <a:sym typeface="Times New Roman"/>
              </a:rPr>
              <a:t>An assembler that brings high-level language features to assembly language programming. It translates a single multi-argument source line code into a sequence of machine instructions.</a:t>
            </a:r>
            <a:endParaRPr sz="28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8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800" b="0" i="0" u="none" strike="noStrike" cap="none" dirty="0">
                <a:solidFill>
                  <a:srgbClr val="000000"/>
                </a:solidFill>
                <a:latin typeface="Times New Roman"/>
                <a:ea typeface="Times New Roman"/>
                <a:cs typeface="Times New Roman"/>
                <a:sym typeface="Times New Roman"/>
              </a:rPr>
              <a:t>A macro assembler is able to generate a program segment, which is defined by a macro, when the name of the macro appears as an </a:t>
            </a:r>
            <a:r>
              <a:rPr lang="en-US" sz="2800" b="0" i="0" u="none" strike="noStrike" cap="none" dirty="0" err="1">
                <a:solidFill>
                  <a:srgbClr val="000000"/>
                </a:solidFill>
                <a:latin typeface="Times New Roman"/>
                <a:ea typeface="Times New Roman"/>
                <a:cs typeface="Times New Roman"/>
                <a:sym typeface="Times New Roman"/>
              </a:rPr>
              <a:t>opcode</a:t>
            </a:r>
            <a:r>
              <a:rPr lang="en-US" sz="2800" b="0" i="0" u="none" strike="noStrike" cap="none" dirty="0">
                <a:solidFill>
                  <a:srgbClr val="000000"/>
                </a:solidFill>
                <a:latin typeface="Times New Roman"/>
                <a:ea typeface="Times New Roman"/>
                <a:cs typeface="Times New Roman"/>
                <a:sym typeface="Times New Roman"/>
              </a:rPr>
              <a:t> in a program. The macro assembler is still capable of regular assembler functioning, generating a machine instruction for each line of assembly language code; but like a compiler, it can generate many machine instructions from one line of source code. Its instruction set can be expanded to include new mnemonics, which generate these program segments of machine code.</a:t>
            </a:r>
            <a:endParaRPr sz="28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8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800" b="0" i="0" u="none" strike="noStrike" cap="none">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16</a:t>
            </a:fld>
            <a:endParaRPr/>
          </a:p>
        </p:txBody>
      </p:sp>
      <p:sp>
        <p:nvSpPr>
          <p:cNvPr id="218" name="Google Shape;218;p4"/>
          <p:cNvSpPr txBox="1"/>
          <p:nvPr/>
        </p:nvSpPr>
        <p:spPr>
          <a:xfrm>
            <a:off x="253218" y="288628"/>
            <a:ext cx="11720780" cy="7386597"/>
          </a:xfrm>
          <a:prstGeom prst="rect">
            <a:avLst/>
          </a:prstGeom>
          <a:noFill/>
          <a:ln>
            <a:noFill/>
          </a:ln>
        </p:spPr>
        <p:txBody>
          <a:bodyPr spcFirstLastPara="1" wrap="square" lIns="91425" tIns="45700" rIns="91425" bIns="45700" anchor="t" anchorCtr="0">
            <a:spAutoFit/>
          </a:bodyPr>
          <a:lstStyle/>
          <a:p>
            <a:pPr lvl="0" algn="just"/>
            <a:r>
              <a:rPr lang="en-US" sz="2400" dirty="0" smtClean="0"/>
              <a:t>The following discussion of how a macro works will show how this can be done.</a:t>
            </a:r>
          </a:p>
          <a:p>
            <a:pPr lvl="0" algn="just"/>
            <a:r>
              <a:rPr lang="en-US" sz="2400" dirty="0" smtClean="0"/>
              <a:t/>
            </a:r>
            <a:br>
              <a:rPr lang="en-US" sz="2400" dirty="0" smtClean="0"/>
            </a:br>
            <a:r>
              <a:rPr lang="en-US" sz="2400" dirty="0" smtClean="0"/>
              <a:t>A frequently used program segment can be written just once, in the macro definition at the beginning of a program. </a:t>
            </a:r>
          </a:p>
          <a:p>
            <a:pPr lvl="0" algn="just"/>
            <a:r>
              <a:rPr lang="en-US" sz="2400" dirty="0" smtClean="0"/>
              <a:t>For example, the macro</a:t>
            </a:r>
          </a:p>
          <a:p>
            <a:pPr lvl="0" algn="just"/>
            <a:endParaRPr lang="en-US" sz="2400" dirty="0" smtClean="0"/>
          </a:p>
          <a:p>
            <a:pPr lvl="0" algn="just"/>
            <a:endParaRPr lang="en-US" sz="2400" dirty="0" smtClean="0"/>
          </a:p>
          <a:p>
            <a:pPr lvl="0" algn="just"/>
            <a:endParaRPr lang="en-US" sz="2400" dirty="0" smtClean="0"/>
          </a:p>
          <a:p>
            <a:pPr lvl="0" algn="just"/>
            <a:endParaRPr lang="en-US" sz="2400" dirty="0" smtClean="0"/>
          </a:p>
          <a:p>
            <a:pPr lvl="0" algn="just"/>
            <a:endParaRPr lang="en-US" sz="2400" dirty="0" smtClean="0"/>
          </a:p>
          <a:p>
            <a:pPr lvl="0" algn="just"/>
            <a:r>
              <a:rPr lang="en-US" sz="2400" dirty="0" smtClean="0"/>
              <a:t>allows the programmer to use the single mnemonic A AX to generate the sequence.</a:t>
            </a:r>
          </a:p>
          <a:p>
            <a:pPr lvl="0" algn="just"/>
            <a:endParaRPr lang="en-US" sz="2400" dirty="0" smtClean="0"/>
          </a:p>
          <a:p>
            <a:pPr lvl="0" algn="just"/>
            <a:endParaRPr lang="en-US" sz="2400" dirty="0" smtClean="0"/>
          </a:p>
          <a:p>
            <a:pPr lvl="0" algn="just"/>
            <a:endParaRPr lang="en-US" sz="2400" dirty="0" smtClean="0"/>
          </a:p>
          <a:p>
            <a:pPr lvl="0" algn="just"/>
            <a:r>
              <a:rPr lang="en-US" sz="2400" dirty="0" smtClean="0"/>
              <a:t>The assembler will insert this sequence each time the macro AAX is written in the assembler source code. If the mnemonic AAX is used ten times in the program, the three instructions above will be inserted into the program each time the mnemonic AAX is used.</a:t>
            </a:r>
          </a:p>
          <a:p>
            <a:pPr lvl="0" algn="just"/>
            <a:r>
              <a:rPr lang="en-US" sz="2400" dirty="0" smtClean="0"/>
              <a:t/>
            </a:r>
            <a:br>
              <a:rPr lang="en-US" sz="2400" dirty="0" smtClean="0"/>
            </a:br>
            <a:endParaRPr sz="1800" b="0" i="0" u="none" strike="noStrike" cap="none">
              <a:solidFill>
                <a:srgbClr val="000000"/>
              </a:solidFill>
              <a:latin typeface="Times New Roman"/>
              <a:ea typeface="Times New Roman"/>
              <a:cs typeface="Times New Roman"/>
              <a:sym typeface="Times New Roman"/>
            </a:endParaRPr>
          </a:p>
        </p:txBody>
      </p:sp>
      <p:pic>
        <p:nvPicPr>
          <p:cNvPr id="58370" name="Picture 2" descr="[tmpD60_thumb3.jpg]"/>
          <p:cNvPicPr>
            <a:picLocks noChangeAspect="1" noChangeArrowheads="1"/>
          </p:cNvPicPr>
          <p:nvPr/>
        </p:nvPicPr>
        <p:blipFill>
          <a:blip r:embed="rId3"/>
          <a:srcRect/>
          <a:stretch>
            <a:fillRect/>
          </a:stretch>
        </p:blipFill>
        <p:spPr bwMode="auto">
          <a:xfrm>
            <a:off x="4291476" y="2214220"/>
            <a:ext cx="3333750" cy="1571626"/>
          </a:xfrm>
          <a:prstGeom prst="rect">
            <a:avLst/>
          </a:prstGeom>
          <a:noFill/>
        </p:spPr>
      </p:pic>
      <p:pic>
        <p:nvPicPr>
          <p:cNvPr id="58372" name="Picture 4" descr="[tmpD61_thumb3.jpg]"/>
          <p:cNvPicPr>
            <a:picLocks noChangeAspect="1" noChangeArrowheads="1"/>
          </p:cNvPicPr>
          <p:nvPr/>
        </p:nvPicPr>
        <p:blipFill>
          <a:blip r:embed="rId4"/>
          <a:srcRect/>
          <a:stretch>
            <a:fillRect/>
          </a:stretch>
        </p:blipFill>
        <p:spPr bwMode="auto">
          <a:xfrm>
            <a:off x="5135538" y="4482367"/>
            <a:ext cx="2314575" cy="93345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17</a:t>
            </a:fld>
            <a:endParaRPr/>
          </a:p>
        </p:txBody>
      </p:sp>
      <p:pic>
        <p:nvPicPr>
          <p:cNvPr id="60418" name="Picture 2" descr="Difference between macro processor and macro assembler - Brainly.in"/>
          <p:cNvPicPr>
            <a:picLocks noChangeAspect="1" noChangeArrowheads="1"/>
          </p:cNvPicPr>
          <p:nvPr/>
        </p:nvPicPr>
        <p:blipFill>
          <a:blip r:embed="rId3"/>
          <a:srcRect/>
          <a:stretch>
            <a:fillRect/>
          </a:stretch>
        </p:blipFill>
        <p:spPr bwMode="auto">
          <a:xfrm>
            <a:off x="2124221" y="272860"/>
            <a:ext cx="7596553" cy="6408414"/>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18</a:t>
            </a:fld>
            <a:endParaRPr/>
          </a:p>
        </p:txBody>
      </p:sp>
      <p:sp>
        <p:nvSpPr>
          <p:cNvPr id="224" name="Google Shape;224;p5"/>
          <p:cNvSpPr/>
          <p:nvPr/>
        </p:nvSpPr>
        <p:spPr>
          <a:xfrm>
            <a:off x="3048000" y="3167390"/>
            <a:ext cx="6096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25" name="Google Shape;225;p5" descr="Macros in system programing"/>
          <p:cNvPicPr preferRelativeResize="0"/>
          <p:nvPr/>
        </p:nvPicPr>
        <p:blipFill rotWithShape="1">
          <a:blip r:embed="rId3">
            <a:alphaModFix/>
          </a:blip>
          <a:srcRect/>
          <a:stretch/>
        </p:blipFill>
        <p:spPr>
          <a:xfrm>
            <a:off x="1182029" y="283407"/>
            <a:ext cx="9411630" cy="612854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19</a:t>
            </a:fld>
            <a:endParaRPr/>
          </a:p>
        </p:txBody>
      </p:sp>
      <p:pic>
        <p:nvPicPr>
          <p:cNvPr id="231" name="Google Shape;231;p6" descr="pass 3:pass 3:&#10;– Target code Generation.Target code Generation.&#10;– Macro processorMacro processor can be added as acan be a..."/>
          <p:cNvPicPr preferRelativeResize="0"/>
          <p:nvPr/>
        </p:nvPicPr>
        <p:blipFill rotWithShape="1">
          <a:blip r:embed="rId3">
            <a:alphaModFix/>
          </a:blip>
          <a:srcRect/>
          <a:stretch/>
        </p:blipFill>
        <p:spPr>
          <a:xfrm>
            <a:off x="223023" y="1438507"/>
            <a:ext cx="5531005" cy="4828478"/>
          </a:xfrm>
          <a:prstGeom prst="rect">
            <a:avLst/>
          </a:prstGeom>
          <a:noFill/>
          <a:ln>
            <a:noFill/>
          </a:ln>
        </p:spPr>
      </p:pic>
      <p:pic>
        <p:nvPicPr>
          <p:cNvPr id="232" name="Google Shape;232;p6" descr="Advantages:Advantages:&#10;– Many functions don’t have to beMany functions don’t have to be&#10;implemented twice.implemented twic..."/>
          <p:cNvPicPr preferRelativeResize="0"/>
          <p:nvPr/>
        </p:nvPicPr>
        <p:blipFill rotWithShape="1">
          <a:blip r:embed="rId4">
            <a:alphaModFix/>
          </a:blip>
          <a:srcRect/>
          <a:stretch/>
        </p:blipFill>
        <p:spPr>
          <a:xfrm>
            <a:off x="5839522" y="1416206"/>
            <a:ext cx="5590476" cy="4750418"/>
          </a:xfrm>
          <a:prstGeom prst="rect">
            <a:avLst/>
          </a:prstGeom>
          <a:noFill/>
          <a:ln>
            <a:noFill/>
          </a:ln>
        </p:spPr>
      </p:pic>
      <p:sp>
        <p:nvSpPr>
          <p:cNvPr id="233" name="Google Shape;233;p6"/>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
          <p:cNvSpPr txBox="1">
            <a:spLocks noGrp="1"/>
          </p:cNvSpPr>
          <p:nvPr>
            <p:ph type="title"/>
          </p:nvPr>
        </p:nvSpPr>
        <p:spPr>
          <a:xfrm>
            <a:off x="838200" y="360361"/>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a:latin typeface="Times New Roman"/>
                <a:ea typeface="Times New Roman"/>
                <a:cs typeface="Times New Roman"/>
                <a:sym typeface="Times New Roman"/>
              </a:rPr>
              <a:t>Chapter-1.3</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Macro</a:t>
            </a:r>
            <a:endParaRPr>
              <a:latin typeface="Times New Roman"/>
              <a:ea typeface="Times New Roman"/>
              <a:cs typeface="Times New Roman"/>
              <a:sym typeface="Times New Roman"/>
            </a:endParaRPr>
          </a:p>
        </p:txBody>
      </p:sp>
      <p:sp>
        <p:nvSpPr>
          <p:cNvPr id="202" name="Google Shape;202;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sz="2400" dirty="0" smtClean="0"/>
              <a:t>Macro Parameters </a:t>
            </a:r>
          </a:p>
          <a:p>
            <a:pPr marL="457200" lvl="0" indent="-342900" algn="l" rtl="0">
              <a:lnSpc>
                <a:spcPct val="90000"/>
              </a:lnSpc>
              <a:spcBef>
                <a:spcPts val="1000"/>
              </a:spcBef>
              <a:spcAft>
                <a:spcPts val="0"/>
              </a:spcAft>
              <a:buClr>
                <a:schemeClr val="dk1"/>
              </a:buClr>
              <a:buSzPts val="1800"/>
              <a:buChar char="•"/>
            </a:pPr>
            <a:r>
              <a:rPr lang="en-US" sz="2400" dirty="0" smtClean="0"/>
              <a:t>Design </a:t>
            </a:r>
            <a:r>
              <a:rPr lang="en-US" sz="2400" dirty="0"/>
              <a:t>of a Macro Assembler, </a:t>
            </a:r>
            <a:endParaRPr sz="2400"/>
          </a:p>
          <a:p>
            <a:pPr marL="457200" lvl="0" indent="-342900" algn="l" rtl="0">
              <a:lnSpc>
                <a:spcPct val="90000"/>
              </a:lnSpc>
              <a:spcBef>
                <a:spcPts val="1000"/>
              </a:spcBef>
              <a:spcAft>
                <a:spcPts val="0"/>
              </a:spcAft>
              <a:buClr>
                <a:schemeClr val="dk1"/>
              </a:buClr>
              <a:buSzPts val="1800"/>
              <a:buChar char="•"/>
            </a:pPr>
            <a:r>
              <a:rPr lang="en-US" sz="2400" dirty="0"/>
              <a:t>Features of Macro Processors</a:t>
            </a:r>
            <a:endParaRPr sz="2400"/>
          </a:p>
          <a:p>
            <a:pPr marL="457200" lvl="0" indent="-342900" algn="l" rtl="0">
              <a:lnSpc>
                <a:spcPct val="90000"/>
              </a:lnSpc>
              <a:spcBef>
                <a:spcPts val="1000"/>
              </a:spcBef>
              <a:spcAft>
                <a:spcPts val="0"/>
              </a:spcAft>
              <a:buClr>
                <a:schemeClr val="dk1"/>
              </a:buClr>
              <a:buSzPts val="1800"/>
              <a:buChar char="•"/>
            </a:pPr>
            <a:r>
              <a:rPr lang="en-US" sz="2400" dirty="0"/>
              <a:t>Functions of a Macro Processor</a:t>
            </a:r>
            <a:endParaRPr sz="2400"/>
          </a:p>
          <a:p>
            <a:pPr marL="457200" lvl="0" indent="-342900" algn="l" rtl="0">
              <a:lnSpc>
                <a:spcPct val="90000"/>
              </a:lnSpc>
              <a:spcBef>
                <a:spcPts val="1000"/>
              </a:spcBef>
              <a:spcAft>
                <a:spcPts val="0"/>
              </a:spcAft>
              <a:buClr>
                <a:schemeClr val="dk1"/>
              </a:buClr>
              <a:buSzPts val="1800"/>
              <a:buChar char="•"/>
            </a:pPr>
            <a:r>
              <a:rPr lang="en-US" sz="2400" dirty="0"/>
              <a:t>Basic Tasks of a Macro Processor</a:t>
            </a:r>
            <a:endParaRPr sz="2400"/>
          </a:p>
          <a:p>
            <a:pPr marL="457200" lvl="0" indent="-342900" algn="l" rtl="0">
              <a:lnSpc>
                <a:spcPct val="90000"/>
              </a:lnSpc>
              <a:spcBef>
                <a:spcPts val="1000"/>
              </a:spcBef>
              <a:spcAft>
                <a:spcPts val="0"/>
              </a:spcAft>
              <a:buClr>
                <a:schemeClr val="dk1"/>
              </a:buClr>
              <a:buSzPts val="1800"/>
              <a:buChar char="•"/>
            </a:pPr>
            <a:r>
              <a:rPr lang="en-US" sz="2400" dirty="0"/>
              <a:t>Design Issues of macro processors</a:t>
            </a:r>
            <a:endParaRPr sz="2400"/>
          </a:p>
        </p:txBody>
      </p:sp>
      <p:sp>
        <p:nvSpPr>
          <p:cNvPr id="203" name="Google Shape;203;p2"/>
          <p:cNvSpPr/>
          <p:nvPr/>
        </p:nvSpPr>
        <p:spPr>
          <a:xfrm>
            <a:off x="838200" y="1803400"/>
            <a:ext cx="10515600" cy="4368800"/>
          </a:xfrm>
          <a:prstGeom prst="rect">
            <a:avLst/>
          </a:prstGeom>
          <a:noFill/>
          <a:ln w="254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4" name="Google Shape;204;p2"/>
          <p:cNvSpPr/>
          <p:nvPr/>
        </p:nvSpPr>
        <p:spPr>
          <a:xfrm>
            <a:off x="807720" y="390841"/>
            <a:ext cx="10515600" cy="1263651"/>
          </a:xfrm>
          <a:prstGeom prst="rect">
            <a:avLst/>
          </a:prstGeom>
          <a:noFill/>
          <a:ln w="2540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5" name="Google Shape;205;p2"/>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Department of computer Science</a:t>
            </a:r>
            <a:endParaRPr sz="1400" b="0" i="0" u="none" strike="noStrike" cap="none">
              <a:solidFill>
                <a:srgbClr val="000000"/>
              </a:solidFill>
              <a:latin typeface="Arial"/>
              <a:ea typeface="Arial"/>
              <a:cs typeface="Arial"/>
              <a:sym typeface="Arial"/>
            </a:endParaRPr>
          </a:p>
        </p:txBody>
      </p:sp>
      <p:sp>
        <p:nvSpPr>
          <p:cNvPr id="206" name="Google Shape;20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7"/>
          <p:cNvSpPr txBox="1"/>
          <p:nvPr/>
        </p:nvSpPr>
        <p:spPr>
          <a:xfrm>
            <a:off x="4022725" y="422275"/>
            <a:ext cx="67691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READ</a:t>
            </a:r>
            <a:endParaRPr sz="1400" b="0" i="0" u="none" strike="noStrike" cap="none">
              <a:solidFill>
                <a:srgbClr val="000000"/>
              </a:solidFill>
              <a:latin typeface="Arial"/>
              <a:ea typeface="Arial"/>
              <a:cs typeface="Arial"/>
              <a:sym typeface="Arial"/>
            </a:endParaRPr>
          </a:p>
        </p:txBody>
      </p:sp>
      <p:sp>
        <p:nvSpPr>
          <p:cNvPr id="239" name="Google Shape;239;p7"/>
          <p:cNvSpPr/>
          <p:nvPr/>
        </p:nvSpPr>
        <p:spPr>
          <a:xfrm>
            <a:off x="3810000" y="381000"/>
            <a:ext cx="1524000" cy="533400"/>
          </a:xfrm>
          <a:prstGeom prst="hexagon">
            <a:avLst>
              <a:gd name="adj" fmla="val 71428"/>
              <a:gd name="vf" fmla="val 115470"/>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0" name="Google Shape;240;p7"/>
          <p:cNvSpPr txBox="1"/>
          <p:nvPr/>
        </p:nvSpPr>
        <p:spPr>
          <a:xfrm>
            <a:off x="3473450" y="1371600"/>
            <a:ext cx="2339975" cy="706755"/>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Search </a:t>
            </a:r>
            <a:endParaRPr sz="2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2000" b="0" i="1" u="none" strike="noStrike" cap="none">
                <a:solidFill>
                  <a:srgbClr val="000000"/>
                </a:solidFill>
                <a:latin typeface="Arial"/>
                <a:ea typeface="Arial"/>
                <a:cs typeface="Arial"/>
                <a:sym typeface="Arial"/>
              </a:rPr>
              <a:t>(Pseudo-Op Table)</a:t>
            </a:r>
            <a:endParaRPr sz="2000" b="0" i="0" u="none" strike="noStrike" cap="none">
              <a:solidFill>
                <a:srgbClr val="000000"/>
              </a:solidFill>
              <a:latin typeface="Arial"/>
              <a:ea typeface="Arial"/>
              <a:cs typeface="Arial"/>
              <a:sym typeface="Arial"/>
            </a:endParaRPr>
          </a:p>
        </p:txBody>
      </p:sp>
      <p:sp>
        <p:nvSpPr>
          <p:cNvPr id="241" name="Google Shape;241;p7"/>
          <p:cNvSpPr txBox="1"/>
          <p:nvPr/>
        </p:nvSpPr>
        <p:spPr>
          <a:xfrm>
            <a:off x="3398520" y="2590800"/>
            <a:ext cx="2508885" cy="706755"/>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Search NAMTAB</a:t>
            </a:r>
            <a:endParaRPr sz="2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2000" b="0" i="1" u="none" strike="noStrike" cap="none">
                <a:solidFill>
                  <a:srgbClr val="000000"/>
                </a:solidFill>
                <a:latin typeface="Arial"/>
                <a:ea typeface="Arial"/>
                <a:cs typeface="Arial"/>
                <a:sym typeface="Arial"/>
              </a:rPr>
              <a:t>(Macro Name Table)</a:t>
            </a:r>
            <a:endParaRPr sz="2000" b="0" i="1" u="none" strike="noStrike" cap="none">
              <a:solidFill>
                <a:srgbClr val="000000"/>
              </a:solidFill>
              <a:latin typeface="Arial"/>
              <a:ea typeface="Arial"/>
              <a:cs typeface="Arial"/>
              <a:sym typeface="Arial"/>
            </a:endParaRPr>
          </a:p>
        </p:txBody>
      </p:sp>
      <p:sp>
        <p:nvSpPr>
          <p:cNvPr id="242" name="Google Shape;242;p7"/>
          <p:cNvSpPr txBox="1"/>
          <p:nvPr/>
        </p:nvSpPr>
        <p:spPr>
          <a:xfrm>
            <a:off x="3427254" y="3810000"/>
            <a:ext cx="2424430" cy="706755"/>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Search </a:t>
            </a:r>
            <a:endParaRPr sz="2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2000" b="0" i="1" u="none" strike="noStrike" cap="none">
                <a:solidFill>
                  <a:srgbClr val="000000"/>
                </a:solidFill>
                <a:latin typeface="Arial"/>
                <a:ea typeface="Arial"/>
                <a:cs typeface="Arial"/>
                <a:sym typeface="Arial"/>
              </a:rPr>
              <a:t>(Machine Op Table)</a:t>
            </a:r>
            <a:endParaRPr sz="2000" b="0" i="1" u="none" strike="noStrike" cap="none">
              <a:solidFill>
                <a:srgbClr val="000000"/>
              </a:solidFill>
              <a:latin typeface="Arial"/>
              <a:ea typeface="Arial"/>
              <a:cs typeface="Arial"/>
              <a:sym typeface="Arial"/>
            </a:endParaRPr>
          </a:p>
        </p:txBody>
      </p:sp>
      <p:sp>
        <p:nvSpPr>
          <p:cNvPr id="243" name="Google Shape;243;p7"/>
          <p:cNvSpPr/>
          <p:nvPr/>
        </p:nvSpPr>
        <p:spPr>
          <a:xfrm>
            <a:off x="3657600" y="4953000"/>
            <a:ext cx="1905000" cy="1066800"/>
          </a:xfrm>
          <a:prstGeom prst="roundRect">
            <a:avLst>
              <a:gd name="adj" fmla="val 16667"/>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4" name="Google Shape;244;p7"/>
          <p:cNvSpPr txBox="1"/>
          <p:nvPr/>
        </p:nvSpPr>
        <p:spPr>
          <a:xfrm>
            <a:off x="3810000" y="4953000"/>
            <a:ext cx="1539875" cy="10147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Process machine instruction</a:t>
            </a:r>
            <a:endParaRPr sz="1400" b="0" i="0" u="none" strike="noStrike" cap="none">
              <a:solidFill>
                <a:srgbClr val="000000"/>
              </a:solidFill>
              <a:latin typeface="Arial"/>
              <a:ea typeface="Arial"/>
              <a:cs typeface="Arial"/>
              <a:sym typeface="Arial"/>
            </a:endParaRPr>
          </a:p>
        </p:txBody>
      </p:sp>
      <p:sp>
        <p:nvSpPr>
          <p:cNvPr id="245" name="Google Shape;245;p7"/>
          <p:cNvSpPr/>
          <p:nvPr/>
        </p:nvSpPr>
        <p:spPr>
          <a:xfrm>
            <a:off x="2362200" y="1524000"/>
            <a:ext cx="457200" cy="4572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6" name="Google Shape;246;p7"/>
          <p:cNvSpPr txBox="1"/>
          <p:nvPr/>
        </p:nvSpPr>
        <p:spPr>
          <a:xfrm>
            <a:off x="2438400" y="1524000"/>
            <a:ext cx="31115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R</a:t>
            </a:r>
            <a:endParaRPr sz="1400" b="0" i="0" u="none" strike="noStrike" cap="none">
              <a:solidFill>
                <a:srgbClr val="000000"/>
              </a:solidFill>
              <a:latin typeface="Arial"/>
              <a:ea typeface="Arial"/>
              <a:cs typeface="Arial"/>
              <a:sym typeface="Arial"/>
            </a:endParaRPr>
          </a:p>
        </p:txBody>
      </p:sp>
      <p:cxnSp>
        <p:nvCxnSpPr>
          <p:cNvPr id="247" name="Google Shape;247;p7"/>
          <p:cNvCxnSpPr/>
          <p:nvPr/>
        </p:nvCxnSpPr>
        <p:spPr>
          <a:xfrm>
            <a:off x="2819400" y="1752600"/>
            <a:ext cx="762000" cy="0"/>
          </a:xfrm>
          <a:prstGeom prst="straightConnector1">
            <a:avLst/>
          </a:prstGeom>
          <a:noFill/>
          <a:ln w="12700" cap="flat" cmpd="sng">
            <a:solidFill>
              <a:schemeClr val="dk1"/>
            </a:solidFill>
            <a:prstDash val="solid"/>
            <a:round/>
            <a:headEnd type="none" w="sm" len="sm"/>
            <a:tailEnd type="triangle" w="med" len="med"/>
          </a:ln>
        </p:spPr>
      </p:cxnSp>
      <p:cxnSp>
        <p:nvCxnSpPr>
          <p:cNvPr id="248" name="Google Shape;248;p7"/>
          <p:cNvCxnSpPr/>
          <p:nvPr/>
        </p:nvCxnSpPr>
        <p:spPr>
          <a:xfrm>
            <a:off x="4572000" y="914400"/>
            <a:ext cx="0" cy="457200"/>
          </a:xfrm>
          <a:prstGeom prst="straightConnector1">
            <a:avLst/>
          </a:prstGeom>
          <a:noFill/>
          <a:ln w="12700" cap="flat" cmpd="sng">
            <a:solidFill>
              <a:schemeClr val="dk1"/>
            </a:solidFill>
            <a:prstDash val="solid"/>
            <a:round/>
            <a:headEnd type="none" w="sm" len="sm"/>
            <a:tailEnd type="triangle" w="med" len="med"/>
          </a:ln>
        </p:spPr>
      </p:cxnSp>
      <p:cxnSp>
        <p:nvCxnSpPr>
          <p:cNvPr id="249" name="Google Shape;249;p7"/>
          <p:cNvCxnSpPr/>
          <p:nvPr/>
        </p:nvCxnSpPr>
        <p:spPr>
          <a:xfrm>
            <a:off x="4572000" y="2133600"/>
            <a:ext cx="0" cy="457200"/>
          </a:xfrm>
          <a:prstGeom prst="straightConnector1">
            <a:avLst/>
          </a:prstGeom>
          <a:noFill/>
          <a:ln w="12700" cap="flat" cmpd="sng">
            <a:solidFill>
              <a:schemeClr val="dk1"/>
            </a:solidFill>
            <a:prstDash val="solid"/>
            <a:round/>
            <a:headEnd type="none" w="sm" len="sm"/>
            <a:tailEnd type="triangle" w="med" len="med"/>
          </a:ln>
        </p:spPr>
      </p:cxnSp>
      <p:cxnSp>
        <p:nvCxnSpPr>
          <p:cNvPr id="250" name="Google Shape;250;p7"/>
          <p:cNvCxnSpPr/>
          <p:nvPr/>
        </p:nvCxnSpPr>
        <p:spPr>
          <a:xfrm>
            <a:off x="4572000" y="3352800"/>
            <a:ext cx="0" cy="457200"/>
          </a:xfrm>
          <a:prstGeom prst="straightConnector1">
            <a:avLst/>
          </a:prstGeom>
          <a:noFill/>
          <a:ln w="12700" cap="flat" cmpd="sng">
            <a:solidFill>
              <a:schemeClr val="dk1"/>
            </a:solidFill>
            <a:prstDash val="solid"/>
            <a:round/>
            <a:headEnd type="none" w="sm" len="sm"/>
            <a:tailEnd type="triangle" w="med" len="med"/>
          </a:ln>
        </p:spPr>
      </p:cxnSp>
      <p:cxnSp>
        <p:nvCxnSpPr>
          <p:cNvPr id="251" name="Google Shape;251;p7"/>
          <p:cNvCxnSpPr/>
          <p:nvPr/>
        </p:nvCxnSpPr>
        <p:spPr>
          <a:xfrm>
            <a:off x="4572000" y="4495800"/>
            <a:ext cx="0" cy="457200"/>
          </a:xfrm>
          <a:prstGeom prst="straightConnector1">
            <a:avLst/>
          </a:prstGeom>
          <a:noFill/>
          <a:ln w="12700" cap="flat" cmpd="sng">
            <a:solidFill>
              <a:schemeClr val="dk1"/>
            </a:solidFill>
            <a:prstDash val="solid"/>
            <a:round/>
            <a:headEnd type="none" w="sm" len="sm"/>
            <a:tailEnd type="triangle" w="med" len="med"/>
          </a:ln>
        </p:spPr>
      </p:cxnSp>
      <p:cxnSp>
        <p:nvCxnSpPr>
          <p:cNvPr id="252" name="Google Shape;252;p7"/>
          <p:cNvCxnSpPr/>
          <p:nvPr/>
        </p:nvCxnSpPr>
        <p:spPr>
          <a:xfrm>
            <a:off x="4572000" y="6019800"/>
            <a:ext cx="0" cy="381000"/>
          </a:xfrm>
          <a:prstGeom prst="straightConnector1">
            <a:avLst/>
          </a:prstGeom>
          <a:noFill/>
          <a:ln w="12700" cap="flat" cmpd="sng">
            <a:solidFill>
              <a:schemeClr val="dk1"/>
            </a:solidFill>
            <a:prstDash val="solid"/>
            <a:round/>
            <a:headEnd type="none" w="sm" len="sm"/>
            <a:tailEnd type="triangle" w="med" len="med"/>
          </a:ln>
        </p:spPr>
      </p:cxnSp>
      <p:sp>
        <p:nvSpPr>
          <p:cNvPr id="253" name="Google Shape;253;p7"/>
          <p:cNvSpPr/>
          <p:nvPr/>
        </p:nvSpPr>
        <p:spPr>
          <a:xfrm>
            <a:off x="4343400" y="6400800"/>
            <a:ext cx="457200" cy="4572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4" name="Google Shape;254;p7"/>
          <p:cNvSpPr txBox="1"/>
          <p:nvPr/>
        </p:nvSpPr>
        <p:spPr>
          <a:xfrm>
            <a:off x="4419600" y="6400800"/>
            <a:ext cx="31115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R</a:t>
            </a:r>
            <a:endParaRPr sz="1400" b="0" i="0" u="none" strike="noStrike" cap="none">
              <a:solidFill>
                <a:srgbClr val="000000"/>
              </a:solidFill>
              <a:latin typeface="Arial"/>
              <a:ea typeface="Arial"/>
              <a:cs typeface="Arial"/>
              <a:sym typeface="Arial"/>
            </a:endParaRPr>
          </a:p>
        </p:txBody>
      </p:sp>
      <p:sp>
        <p:nvSpPr>
          <p:cNvPr id="255" name="Google Shape;255;p7"/>
          <p:cNvSpPr/>
          <p:nvPr/>
        </p:nvSpPr>
        <p:spPr>
          <a:xfrm>
            <a:off x="6553200" y="1371600"/>
            <a:ext cx="1371600" cy="685800"/>
          </a:xfrm>
          <a:prstGeom prst="roundRect">
            <a:avLst>
              <a:gd name="adj" fmla="val 16667"/>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6" name="Google Shape;256;p7"/>
          <p:cNvSpPr txBox="1"/>
          <p:nvPr/>
        </p:nvSpPr>
        <p:spPr>
          <a:xfrm>
            <a:off x="6477000" y="1524000"/>
            <a:ext cx="1539875" cy="3987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Type?</a:t>
            </a:r>
            <a:endParaRPr sz="1400" b="0" i="0" u="none" strike="noStrike" cap="none">
              <a:solidFill>
                <a:srgbClr val="000000"/>
              </a:solidFill>
              <a:latin typeface="Arial"/>
              <a:ea typeface="Arial"/>
              <a:cs typeface="Arial"/>
              <a:sym typeface="Arial"/>
            </a:endParaRPr>
          </a:p>
        </p:txBody>
      </p:sp>
      <p:cxnSp>
        <p:nvCxnSpPr>
          <p:cNvPr id="257" name="Google Shape;257;p7"/>
          <p:cNvCxnSpPr/>
          <p:nvPr/>
        </p:nvCxnSpPr>
        <p:spPr>
          <a:xfrm>
            <a:off x="7239000" y="2057400"/>
            <a:ext cx="0" cy="457200"/>
          </a:xfrm>
          <a:prstGeom prst="straightConnector1">
            <a:avLst/>
          </a:prstGeom>
          <a:noFill/>
          <a:ln w="12700" cap="flat" cmpd="sng">
            <a:solidFill>
              <a:schemeClr val="dk1"/>
            </a:solidFill>
            <a:prstDash val="solid"/>
            <a:round/>
            <a:headEnd type="none" w="sm" len="sm"/>
            <a:tailEnd type="triangle" w="med" len="med"/>
          </a:ln>
        </p:spPr>
      </p:cxnSp>
      <p:cxnSp>
        <p:nvCxnSpPr>
          <p:cNvPr id="258" name="Google Shape;258;p7"/>
          <p:cNvCxnSpPr/>
          <p:nvPr/>
        </p:nvCxnSpPr>
        <p:spPr>
          <a:xfrm>
            <a:off x="7772400" y="2057400"/>
            <a:ext cx="1371600" cy="457200"/>
          </a:xfrm>
          <a:prstGeom prst="straightConnector1">
            <a:avLst/>
          </a:prstGeom>
          <a:noFill/>
          <a:ln w="12700" cap="flat" cmpd="sng">
            <a:solidFill>
              <a:schemeClr val="dk1"/>
            </a:solidFill>
            <a:prstDash val="solid"/>
            <a:round/>
            <a:headEnd type="none" w="sm" len="sm"/>
            <a:tailEnd type="triangle" w="med" len="med"/>
          </a:ln>
        </p:spPr>
      </p:cxnSp>
      <p:sp>
        <p:nvSpPr>
          <p:cNvPr id="259" name="Google Shape;259;p7"/>
          <p:cNvSpPr/>
          <p:nvPr/>
        </p:nvSpPr>
        <p:spPr>
          <a:xfrm>
            <a:off x="6400800" y="2514600"/>
            <a:ext cx="1676400" cy="914400"/>
          </a:xfrm>
          <a:prstGeom prst="roundRect">
            <a:avLst>
              <a:gd name="adj" fmla="val 16667"/>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0" name="Google Shape;260;p7"/>
          <p:cNvSpPr txBox="1"/>
          <p:nvPr/>
        </p:nvSpPr>
        <p:spPr>
          <a:xfrm>
            <a:off x="6477000" y="2667000"/>
            <a:ext cx="1539875" cy="7067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MACRO</a:t>
            </a:r>
            <a:endParaRPr sz="2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Define</a:t>
            </a:r>
            <a:endParaRPr sz="1400" b="0" i="0" u="none" strike="noStrike" cap="none">
              <a:solidFill>
                <a:srgbClr val="000000"/>
              </a:solidFill>
              <a:latin typeface="Arial"/>
              <a:ea typeface="Arial"/>
              <a:cs typeface="Arial"/>
              <a:sym typeface="Arial"/>
            </a:endParaRPr>
          </a:p>
        </p:txBody>
      </p:sp>
      <p:sp>
        <p:nvSpPr>
          <p:cNvPr id="261" name="Google Shape;261;p7"/>
          <p:cNvSpPr/>
          <p:nvPr/>
        </p:nvSpPr>
        <p:spPr>
          <a:xfrm>
            <a:off x="8305800" y="2514600"/>
            <a:ext cx="1676400" cy="914400"/>
          </a:xfrm>
          <a:prstGeom prst="roundRect">
            <a:avLst>
              <a:gd name="adj" fmla="val 16667"/>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2" name="Google Shape;262;p7"/>
          <p:cNvSpPr txBox="1"/>
          <p:nvPr/>
        </p:nvSpPr>
        <p:spPr>
          <a:xfrm>
            <a:off x="8382000" y="2667000"/>
            <a:ext cx="1539875" cy="7067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Process</a:t>
            </a:r>
            <a:endParaRPr sz="2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pseudo-ops</a:t>
            </a:r>
            <a:endParaRPr sz="1400" b="0" i="0" u="none" strike="noStrike" cap="none">
              <a:solidFill>
                <a:srgbClr val="000000"/>
              </a:solidFill>
              <a:latin typeface="Arial"/>
              <a:ea typeface="Arial"/>
              <a:cs typeface="Arial"/>
              <a:sym typeface="Arial"/>
            </a:endParaRPr>
          </a:p>
        </p:txBody>
      </p:sp>
      <p:cxnSp>
        <p:nvCxnSpPr>
          <p:cNvPr id="263" name="Google Shape;263;p7"/>
          <p:cNvCxnSpPr/>
          <p:nvPr/>
        </p:nvCxnSpPr>
        <p:spPr>
          <a:xfrm>
            <a:off x="7239000" y="3429000"/>
            <a:ext cx="0" cy="381000"/>
          </a:xfrm>
          <a:prstGeom prst="straightConnector1">
            <a:avLst/>
          </a:prstGeom>
          <a:noFill/>
          <a:ln w="12700" cap="flat" cmpd="sng">
            <a:solidFill>
              <a:schemeClr val="dk1"/>
            </a:solidFill>
            <a:prstDash val="solid"/>
            <a:round/>
            <a:headEnd type="none" w="sm" len="sm"/>
            <a:tailEnd type="triangle" w="med" len="med"/>
          </a:ln>
        </p:spPr>
      </p:cxnSp>
      <p:sp>
        <p:nvSpPr>
          <p:cNvPr id="264" name="Google Shape;264;p7"/>
          <p:cNvSpPr/>
          <p:nvPr/>
        </p:nvSpPr>
        <p:spPr>
          <a:xfrm>
            <a:off x="7010400" y="3810000"/>
            <a:ext cx="457200" cy="4572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5" name="Google Shape;265;p7"/>
          <p:cNvSpPr txBox="1"/>
          <p:nvPr/>
        </p:nvSpPr>
        <p:spPr>
          <a:xfrm>
            <a:off x="7086600" y="3810000"/>
            <a:ext cx="31115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R</a:t>
            </a:r>
            <a:endParaRPr sz="1400" b="0" i="0" u="none" strike="noStrike" cap="none">
              <a:solidFill>
                <a:srgbClr val="000000"/>
              </a:solidFill>
              <a:latin typeface="Arial"/>
              <a:ea typeface="Arial"/>
              <a:cs typeface="Arial"/>
              <a:sym typeface="Arial"/>
            </a:endParaRPr>
          </a:p>
        </p:txBody>
      </p:sp>
      <p:cxnSp>
        <p:nvCxnSpPr>
          <p:cNvPr id="266" name="Google Shape;266;p7"/>
          <p:cNvCxnSpPr/>
          <p:nvPr/>
        </p:nvCxnSpPr>
        <p:spPr>
          <a:xfrm>
            <a:off x="9144000" y="3429000"/>
            <a:ext cx="0" cy="381000"/>
          </a:xfrm>
          <a:prstGeom prst="straightConnector1">
            <a:avLst/>
          </a:prstGeom>
          <a:noFill/>
          <a:ln w="12700" cap="flat" cmpd="sng">
            <a:solidFill>
              <a:schemeClr val="dk1"/>
            </a:solidFill>
            <a:prstDash val="solid"/>
            <a:round/>
            <a:headEnd type="none" w="sm" len="sm"/>
            <a:tailEnd type="triangle" w="med" len="med"/>
          </a:ln>
        </p:spPr>
      </p:cxnSp>
      <p:sp>
        <p:nvSpPr>
          <p:cNvPr id="267" name="Google Shape;267;p7"/>
          <p:cNvSpPr/>
          <p:nvPr/>
        </p:nvSpPr>
        <p:spPr>
          <a:xfrm>
            <a:off x="8915400" y="3810000"/>
            <a:ext cx="457200" cy="4572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8" name="Google Shape;268;p7"/>
          <p:cNvSpPr txBox="1"/>
          <p:nvPr/>
        </p:nvSpPr>
        <p:spPr>
          <a:xfrm>
            <a:off x="8991600" y="3810000"/>
            <a:ext cx="31115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R</a:t>
            </a:r>
            <a:endParaRPr sz="1400" b="0" i="0" u="none" strike="noStrike" cap="none">
              <a:solidFill>
                <a:srgbClr val="000000"/>
              </a:solidFill>
              <a:latin typeface="Arial"/>
              <a:ea typeface="Arial"/>
              <a:cs typeface="Arial"/>
              <a:sym typeface="Arial"/>
            </a:endParaRPr>
          </a:p>
        </p:txBody>
      </p:sp>
      <p:cxnSp>
        <p:nvCxnSpPr>
          <p:cNvPr id="269" name="Google Shape;269;p7"/>
          <p:cNvCxnSpPr/>
          <p:nvPr/>
        </p:nvCxnSpPr>
        <p:spPr>
          <a:xfrm>
            <a:off x="5715000" y="1752600"/>
            <a:ext cx="838200" cy="0"/>
          </a:xfrm>
          <a:prstGeom prst="straightConnector1">
            <a:avLst/>
          </a:prstGeom>
          <a:noFill/>
          <a:ln w="12700" cap="flat" cmpd="sng">
            <a:solidFill>
              <a:schemeClr val="dk1"/>
            </a:solidFill>
            <a:prstDash val="solid"/>
            <a:round/>
            <a:headEnd type="none" w="sm" len="sm"/>
            <a:tailEnd type="triangle" w="med" len="med"/>
          </a:ln>
        </p:spPr>
      </p:cxnSp>
      <p:sp>
        <p:nvSpPr>
          <p:cNvPr id="270" name="Google Shape;270;p7"/>
          <p:cNvSpPr/>
          <p:nvPr/>
        </p:nvSpPr>
        <p:spPr>
          <a:xfrm>
            <a:off x="6400800" y="4572000"/>
            <a:ext cx="1676400" cy="914400"/>
          </a:xfrm>
          <a:prstGeom prst="roundRect">
            <a:avLst>
              <a:gd name="adj" fmla="val 16667"/>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1" name="Google Shape;271;p7"/>
          <p:cNvSpPr txBox="1"/>
          <p:nvPr/>
        </p:nvSpPr>
        <p:spPr>
          <a:xfrm>
            <a:off x="6477000" y="4724400"/>
            <a:ext cx="1539875" cy="7067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MACRO</a:t>
            </a:r>
            <a:endParaRPr sz="2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Expand</a:t>
            </a:r>
            <a:endParaRPr sz="1400" b="0" i="0" u="none" strike="noStrike" cap="none">
              <a:solidFill>
                <a:srgbClr val="000000"/>
              </a:solidFill>
              <a:latin typeface="Arial"/>
              <a:ea typeface="Arial"/>
              <a:cs typeface="Arial"/>
              <a:sym typeface="Arial"/>
            </a:endParaRPr>
          </a:p>
        </p:txBody>
      </p:sp>
      <p:cxnSp>
        <p:nvCxnSpPr>
          <p:cNvPr id="272" name="Google Shape;272;p7"/>
          <p:cNvCxnSpPr/>
          <p:nvPr/>
        </p:nvCxnSpPr>
        <p:spPr>
          <a:xfrm>
            <a:off x="7239000" y="5486400"/>
            <a:ext cx="0" cy="381000"/>
          </a:xfrm>
          <a:prstGeom prst="straightConnector1">
            <a:avLst/>
          </a:prstGeom>
          <a:noFill/>
          <a:ln w="12700" cap="flat" cmpd="sng">
            <a:solidFill>
              <a:schemeClr val="dk1"/>
            </a:solidFill>
            <a:prstDash val="solid"/>
            <a:round/>
            <a:headEnd type="none" w="sm" len="sm"/>
            <a:tailEnd type="triangle" w="med" len="med"/>
          </a:ln>
        </p:spPr>
      </p:cxnSp>
      <p:sp>
        <p:nvSpPr>
          <p:cNvPr id="273" name="Google Shape;273;p7"/>
          <p:cNvSpPr/>
          <p:nvPr/>
        </p:nvSpPr>
        <p:spPr>
          <a:xfrm>
            <a:off x="7010400" y="5867400"/>
            <a:ext cx="457200" cy="457200"/>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4" name="Google Shape;274;p7"/>
          <p:cNvSpPr txBox="1"/>
          <p:nvPr/>
        </p:nvSpPr>
        <p:spPr>
          <a:xfrm>
            <a:off x="7086600" y="5867400"/>
            <a:ext cx="31115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R</a:t>
            </a:r>
            <a:endParaRPr sz="1400" b="0" i="0" u="none" strike="noStrike" cap="none">
              <a:solidFill>
                <a:srgbClr val="000000"/>
              </a:solidFill>
              <a:latin typeface="Arial"/>
              <a:ea typeface="Arial"/>
              <a:cs typeface="Arial"/>
              <a:sym typeface="Arial"/>
            </a:endParaRPr>
          </a:p>
        </p:txBody>
      </p:sp>
      <p:cxnSp>
        <p:nvCxnSpPr>
          <p:cNvPr id="275" name="Google Shape;275;p7"/>
          <p:cNvCxnSpPr>
            <a:stCxn id="241" idx="3"/>
            <a:endCxn id="270" idx="1"/>
          </p:cNvCxnSpPr>
          <p:nvPr/>
        </p:nvCxnSpPr>
        <p:spPr>
          <a:xfrm>
            <a:off x="5907405" y="2944178"/>
            <a:ext cx="493500" cy="2085000"/>
          </a:xfrm>
          <a:prstGeom prst="bentConnector5">
            <a:avLst>
              <a:gd name="adj1" fmla="val 357066"/>
              <a:gd name="adj2" fmla="val 47527"/>
              <a:gd name="adj3" fmla="val 51727"/>
            </a:avLst>
          </a:prstGeom>
          <a:noFill/>
          <a:ln w="12700" cap="flat" cmpd="sng">
            <a:solidFill>
              <a:schemeClr val="dk1"/>
            </a:solidFill>
            <a:prstDash val="solid"/>
            <a:miter lim="8000"/>
            <a:headEnd type="none" w="sm" len="sm"/>
            <a:tailEnd type="triangle" w="med" len="med"/>
          </a:ln>
        </p:spPr>
      </p:cxnSp>
      <p:sp>
        <p:nvSpPr>
          <p:cNvPr id="276" name="Google Shape;276;p7"/>
          <p:cNvSpPr txBox="1"/>
          <p:nvPr/>
        </p:nvSpPr>
        <p:spPr>
          <a:xfrm>
            <a:off x="8763000" y="1447800"/>
            <a:ext cx="990600" cy="3987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Pass 2</a:t>
            </a:r>
            <a:endParaRPr sz="1400" b="0" i="0" u="none" strike="noStrike" cap="none">
              <a:solidFill>
                <a:srgbClr val="000000"/>
              </a:solidFill>
              <a:latin typeface="Arial"/>
              <a:ea typeface="Arial"/>
              <a:cs typeface="Arial"/>
              <a:sym typeface="Arial"/>
            </a:endParaRPr>
          </a:p>
        </p:txBody>
      </p:sp>
      <p:cxnSp>
        <p:nvCxnSpPr>
          <p:cNvPr id="277" name="Google Shape;277;p7"/>
          <p:cNvCxnSpPr/>
          <p:nvPr/>
        </p:nvCxnSpPr>
        <p:spPr>
          <a:xfrm>
            <a:off x="7924800" y="1676400"/>
            <a:ext cx="838200" cy="0"/>
          </a:xfrm>
          <a:prstGeom prst="straightConnector1">
            <a:avLst/>
          </a:prstGeom>
          <a:noFill/>
          <a:ln w="12700" cap="flat" cmpd="sng">
            <a:solidFill>
              <a:schemeClr val="dk1"/>
            </a:solidFill>
            <a:prstDash val="solid"/>
            <a:round/>
            <a:headEnd type="none" w="sm" len="sm"/>
            <a:tailEnd type="triangle" w="med" len="med"/>
          </a:ln>
        </p:spPr>
      </p:cxnSp>
      <p:sp>
        <p:nvSpPr>
          <p:cNvPr id="278" name="Google Shape;278;p7"/>
          <p:cNvSpPr/>
          <p:nvPr/>
        </p:nvSpPr>
        <p:spPr>
          <a:xfrm>
            <a:off x="8763000" y="1371600"/>
            <a:ext cx="1066800" cy="533400"/>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9" name="Google Shape;279;p7"/>
          <p:cNvSpPr txBox="1"/>
          <p:nvPr/>
        </p:nvSpPr>
        <p:spPr>
          <a:xfrm>
            <a:off x="2209800" y="457200"/>
            <a:ext cx="990600" cy="3987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Pass 1</a:t>
            </a:r>
            <a:endParaRPr sz="1400" b="0" i="0" u="none" strike="noStrike" cap="none">
              <a:solidFill>
                <a:srgbClr val="000000"/>
              </a:solidFill>
              <a:latin typeface="Arial"/>
              <a:ea typeface="Arial"/>
              <a:cs typeface="Arial"/>
              <a:sym typeface="Arial"/>
            </a:endParaRPr>
          </a:p>
        </p:txBody>
      </p:sp>
      <p:sp>
        <p:nvSpPr>
          <p:cNvPr id="280" name="Google Shape;280;p7"/>
          <p:cNvSpPr/>
          <p:nvPr/>
        </p:nvSpPr>
        <p:spPr>
          <a:xfrm>
            <a:off x="2209800" y="381000"/>
            <a:ext cx="1066800" cy="533400"/>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cxnSp>
        <p:nvCxnSpPr>
          <p:cNvPr id="281" name="Google Shape;281;p7"/>
          <p:cNvCxnSpPr/>
          <p:nvPr/>
        </p:nvCxnSpPr>
        <p:spPr>
          <a:xfrm>
            <a:off x="3276600" y="685800"/>
            <a:ext cx="533400" cy="0"/>
          </a:xfrm>
          <a:prstGeom prst="straightConnector1">
            <a:avLst/>
          </a:prstGeom>
          <a:noFill/>
          <a:ln w="12700" cap="flat" cmpd="sng">
            <a:solidFill>
              <a:schemeClr val="dk1"/>
            </a:solidFill>
            <a:prstDash val="solid"/>
            <a:round/>
            <a:headEnd type="none" w="sm" len="sm"/>
            <a:tailEnd type="triangle" w="med" len="med"/>
          </a:ln>
        </p:spPr>
      </p:cxnSp>
      <p:sp>
        <p:nvSpPr>
          <p:cNvPr id="282" name="Google Shape;282;p7"/>
          <p:cNvSpPr txBox="1"/>
          <p:nvPr/>
        </p:nvSpPr>
        <p:spPr>
          <a:xfrm>
            <a:off x="7540625" y="5939155"/>
            <a:ext cx="4347210"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Times New Roman"/>
                <a:ea typeface="Times New Roman"/>
                <a:cs typeface="Times New Roman"/>
                <a:sym typeface="Times New Roman"/>
              </a:rPr>
              <a:t>Macro Assembler Flow Chart</a:t>
            </a:r>
            <a:endParaRPr sz="24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21</a:t>
            </a:fld>
            <a:endParaRPr/>
          </a:p>
        </p:txBody>
      </p:sp>
      <p:sp>
        <p:nvSpPr>
          <p:cNvPr id="288" name="Google Shape;288;p8"/>
          <p:cNvSpPr txBox="1"/>
          <p:nvPr/>
        </p:nvSpPr>
        <p:spPr>
          <a:xfrm>
            <a:off x="636275" y="772347"/>
            <a:ext cx="10032300" cy="3540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Disadvantages(Macro assembler):</a:t>
            </a:r>
            <a:endParaRPr sz="32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400" b="0" i="0" u="none" strike="noStrike" cap="none">
                <a:solidFill>
                  <a:srgbClr val="000000"/>
                </a:solidFill>
                <a:latin typeface="Times New Roman"/>
                <a:ea typeface="Times New Roman"/>
                <a:cs typeface="Times New Roman"/>
                <a:sym typeface="Times New Roman"/>
              </a:rPr>
              <a:t>• Combined pass 1 of the assembler &amp; macro processor may be too large for the program to fit into core of some machine.</a:t>
            </a: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Complexity of such program may be overwhelming.</a:t>
            </a: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
          <p:cNvSpPr txBox="1">
            <a:spLocks noGrp="1"/>
          </p:cNvSpPr>
          <p:nvPr>
            <p:ph type="sldNum" idx="4294967295"/>
          </p:nvPr>
        </p:nvSpPr>
        <p:spPr>
          <a:xfrm>
            <a:off x="94488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22</a:t>
            </a:fld>
            <a:endParaRPr/>
          </a:p>
        </p:txBody>
      </p:sp>
      <p:pic>
        <p:nvPicPr>
          <p:cNvPr id="212" name="Google Shape;212;p3"/>
          <p:cNvPicPr preferRelativeResize="0">
            <a:picLocks noGrp="1"/>
          </p:cNvPicPr>
          <p:nvPr>
            <p:ph type="pic" idx="2"/>
          </p:nvPr>
        </p:nvPicPr>
        <p:blipFill rotWithShape="1">
          <a:blip r:embed="rId3">
            <a:alphaModFix/>
          </a:blip>
          <a:srcRect/>
          <a:stretch/>
        </p:blipFill>
        <p:spPr>
          <a:xfrm>
            <a:off x="1292860" y="1316355"/>
            <a:ext cx="9313545" cy="471297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23</a:t>
            </a:fld>
            <a:endParaRPr/>
          </a:p>
        </p:txBody>
      </p:sp>
      <p:sp>
        <p:nvSpPr>
          <p:cNvPr id="294" name="Google Shape;294;p9"/>
          <p:cNvSpPr txBox="1"/>
          <p:nvPr/>
        </p:nvSpPr>
        <p:spPr>
          <a:xfrm>
            <a:off x="4826000" y="3168015"/>
            <a:ext cx="254000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95" name="Google Shape;295;p9"/>
          <p:cNvSpPr txBox="1"/>
          <p:nvPr/>
        </p:nvSpPr>
        <p:spPr>
          <a:xfrm>
            <a:off x="6781165" y="3275330"/>
            <a:ext cx="254000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96" name="Google Shape;296;p9"/>
          <p:cNvSpPr txBox="1"/>
          <p:nvPr/>
        </p:nvSpPr>
        <p:spPr>
          <a:xfrm>
            <a:off x="3150235" y="545465"/>
            <a:ext cx="6340475" cy="5835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Functions of a Macro Processor</a:t>
            </a:r>
            <a:r>
              <a:rPr lang="en-US" sz="1400" b="1" i="0" u="none" strike="noStrike" cap="none">
                <a:solidFill>
                  <a:srgbClr val="000000"/>
                </a:solidFill>
                <a:latin typeface="Arial"/>
                <a:ea typeface="Arial"/>
                <a:cs typeface="Arial"/>
                <a:sym typeface="Arial"/>
              </a:rPr>
              <a:t> </a:t>
            </a:r>
            <a:endParaRPr sz="1400" b="1" i="0" u="none" strike="noStrike" cap="none">
              <a:solidFill>
                <a:srgbClr val="000000"/>
              </a:solidFill>
              <a:latin typeface="Arial"/>
              <a:ea typeface="Arial"/>
              <a:cs typeface="Arial"/>
              <a:sym typeface="Arial"/>
            </a:endParaRPr>
          </a:p>
        </p:txBody>
      </p:sp>
      <p:sp>
        <p:nvSpPr>
          <p:cNvPr id="297" name="Google Shape;297;p9"/>
          <p:cNvSpPr txBox="1">
            <a:spLocks noGrp="1"/>
          </p:cNvSpPr>
          <p:nvPr>
            <p:ph type="body" idx="4294967295"/>
          </p:nvPr>
        </p:nvSpPr>
        <p:spPr>
          <a:xfrm>
            <a:off x="1065325" y="1371600"/>
            <a:ext cx="8425500" cy="1628400"/>
          </a:xfrm>
          <a:prstGeom prst="rect">
            <a:avLst/>
          </a:prstGeom>
          <a:noFill/>
          <a:ln>
            <a:noFill/>
          </a:ln>
        </p:spPr>
        <p:txBody>
          <a:bodyPr spcFirstLastPara="1" wrap="square" lIns="90475" tIns="44450" rIns="90475" bIns="44450" anchor="t" anchorCtr="0">
            <a:noAutofit/>
          </a:bodyPr>
          <a:lstStyle/>
          <a:p>
            <a:pPr marL="457200" lvl="0" indent="-336550" algn="l" rtl="0">
              <a:lnSpc>
                <a:spcPct val="90000"/>
              </a:lnSpc>
              <a:spcBef>
                <a:spcPts val="0"/>
              </a:spcBef>
              <a:spcAft>
                <a:spcPts val="0"/>
              </a:spcAft>
              <a:buSzPts val="1700"/>
              <a:buAutoNum type="alphaLcParenR"/>
            </a:pPr>
            <a:r>
              <a:rPr lang="en-US" sz="1700" b="1">
                <a:latin typeface="Arial"/>
                <a:ea typeface="Arial"/>
                <a:cs typeface="Arial"/>
                <a:sym typeface="Arial"/>
              </a:rPr>
              <a:t>Recognize macro definitions</a:t>
            </a:r>
            <a:endParaRPr sz="1700" b="1">
              <a:latin typeface="Arial"/>
              <a:ea typeface="Arial"/>
              <a:cs typeface="Arial"/>
              <a:sym typeface="Arial"/>
            </a:endParaRPr>
          </a:p>
          <a:p>
            <a:pPr marL="457200" lvl="0" indent="0" algn="l" rtl="0">
              <a:lnSpc>
                <a:spcPct val="90000"/>
              </a:lnSpc>
              <a:spcBef>
                <a:spcPts val="0"/>
              </a:spcBef>
              <a:spcAft>
                <a:spcPts val="0"/>
              </a:spcAft>
              <a:buNone/>
            </a:pPr>
            <a:endParaRPr sz="1700" b="1">
              <a:latin typeface="Arial"/>
              <a:ea typeface="Arial"/>
              <a:cs typeface="Arial"/>
              <a:sym typeface="Arial"/>
            </a:endParaRPr>
          </a:p>
          <a:p>
            <a:pPr marL="457200" lvl="0" indent="-336550" algn="l" rtl="0">
              <a:lnSpc>
                <a:spcPct val="90000"/>
              </a:lnSpc>
              <a:spcBef>
                <a:spcPts val="0"/>
              </a:spcBef>
              <a:spcAft>
                <a:spcPts val="0"/>
              </a:spcAft>
              <a:buSzPts val="1700"/>
              <a:buAutoNum type="alphaLcParenR"/>
            </a:pPr>
            <a:r>
              <a:rPr lang="en-US" sz="1700" b="1">
                <a:latin typeface="Arial"/>
                <a:ea typeface="Arial"/>
                <a:cs typeface="Arial"/>
                <a:sym typeface="Arial"/>
              </a:rPr>
              <a:t>Save the macro definition</a:t>
            </a:r>
            <a:endParaRPr sz="1700" b="1">
              <a:latin typeface="Arial"/>
              <a:ea typeface="Arial"/>
              <a:cs typeface="Arial"/>
              <a:sym typeface="Arial"/>
            </a:endParaRPr>
          </a:p>
          <a:p>
            <a:pPr marL="457200" lvl="0" indent="0" algn="l" rtl="0">
              <a:lnSpc>
                <a:spcPct val="90000"/>
              </a:lnSpc>
              <a:spcBef>
                <a:spcPts val="0"/>
              </a:spcBef>
              <a:spcAft>
                <a:spcPts val="0"/>
              </a:spcAft>
              <a:buNone/>
            </a:pPr>
            <a:endParaRPr sz="1700" b="1">
              <a:latin typeface="Arial"/>
              <a:ea typeface="Arial"/>
              <a:cs typeface="Arial"/>
              <a:sym typeface="Arial"/>
            </a:endParaRPr>
          </a:p>
          <a:p>
            <a:pPr marL="457200" lvl="0" indent="-336550" algn="l" rtl="0">
              <a:lnSpc>
                <a:spcPct val="90000"/>
              </a:lnSpc>
              <a:spcBef>
                <a:spcPts val="0"/>
              </a:spcBef>
              <a:spcAft>
                <a:spcPts val="0"/>
              </a:spcAft>
              <a:buSzPts val="1700"/>
              <a:buAutoNum type="alphaLcParenR"/>
            </a:pPr>
            <a:r>
              <a:rPr lang="en-US" sz="1700" b="1">
                <a:latin typeface="Arial"/>
                <a:ea typeface="Arial"/>
                <a:cs typeface="Arial"/>
                <a:sym typeface="Arial"/>
              </a:rPr>
              <a:t>Recognize macro calls</a:t>
            </a:r>
            <a:endParaRPr sz="1700" b="1">
              <a:latin typeface="Arial"/>
              <a:ea typeface="Arial"/>
              <a:cs typeface="Arial"/>
              <a:sym typeface="Arial"/>
            </a:endParaRPr>
          </a:p>
          <a:p>
            <a:pPr marL="457200" lvl="0" indent="0" algn="l" rtl="0">
              <a:lnSpc>
                <a:spcPct val="90000"/>
              </a:lnSpc>
              <a:spcBef>
                <a:spcPts val="0"/>
              </a:spcBef>
              <a:spcAft>
                <a:spcPts val="0"/>
              </a:spcAft>
              <a:buNone/>
            </a:pPr>
            <a:endParaRPr sz="1700" b="1">
              <a:latin typeface="Arial"/>
              <a:ea typeface="Arial"/>
              <a:cs typeface="Arial"/>
              <a:sym typeface="Arial"/>
            </a:endParaRPr>
          </a:p>
          <a:p>
            <a:pPr marL="457200" lvl="0" indent="-336550" algn="l" rtl="0">
              <a:lnSpc>
                <a:spcPct val="90000"/>
              </a:lnSpc>
              <a:spcBef>
                <a:spcPts val="0"/>
              </a:spcBef>
              <a:spcAft>
                <a:spcPts val="0"/>
              </a:spcAft>
              <a:buSzPts val="1700"/>
              <a:buAutoNum type="alphaLcParenR"/>
            </a:pPr>
            <a:r>
              <a:rPr lang="en-US" sz="1700" b="1">
                <a:latin typeface="Arial"/>
                <a:ea typeface="Arial"/>
                <a:cs typeface="Arial"/>
                <a:sym typeface="Arial"/>
              </a:rPr>
              <a:t>Expand macro calls</a:t>
            </a:r>
            <a:endParaRPr sz="1700" b="1">
              <a:latin typeface="Arial"/>
              <a:ea typeface="Arial"/>
              <a:cs typeface="Arial"/>
              <a:sym typeface="Arial"/>
            </a:endParaRPr>
          </a:p>
          <a:p>
            <a:pPr marL="0" marR="0" lvl="0" indent="0" algn="l" rtl="0">
              <a:lnSpc>
                <a:spcPct val="90000"/>
              </a:lnSpc>
              <a:spcBef>
                <a:spcPts val="0"/>
              </a:spcBef>
              <a:spcAft>
                <a:spcPts val="0"/>
              </a:spcAft>
              <a:buNone/>
            </a:pPr>
            <a:endParaRPr sz="1400">
              <a:solidFill>
                <a:srgbClr val="000000"/>
              </a:solidFill>
              <a:latin typeface="Arial"/>
              <a:ea typeface="Arial"/>
              <a:cs typeface="Arial"/>
              <a:sym typeface="Arial"/>
            </a:endParaRPr>
          </a:p>
        </p:txBody>
      </p:sp>
      <p:sp>
        <p:nvSpPr>
          <p:cNvPr id="298" name="Google Shape;298;p9"/>
          <p:cNvSpPr txBox="1"/>
          <p:nvPr/>
        </p:nvSpPr>
        <p:spPr>
          <a:xfrm>
            <a:off x="685800" y="4724400"/>
            <a:ext cx="1371600" cy="9461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Source Code</a:t>
            </a:r>
            <a:endParaRPr sz="2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(with macro)</a:t>
            </a:r>
            <a:endParaRPr sz="1600" b="0" i="0" u="none" strike="noStrike" cap="none">
              <a:solidFill>
                <a:srgbClr val="000000"/>
              </a:solidFill>
              <a:latin typeface="Arial"/>
              <a:ea typeface="Arial"/>
              <a:cs typeface="Arial"/>
              <a:sym typeface="Arial"/>
            </a:endParaRPr>
          </a:p>
        </p:txBody>
      </p:sp>
      <p:sp>
        <p:nvSpPr>
          <p:cNvPr id="299" name="Google Shape;299;p9"/>
          <p:cNvSpPr txBox="1"/>
          <p:nvPr/>
        </p:nvSpPr>
        <p:spPr>
          <a:xfrm>
            <a:off x="2667000" y="4876800"/>
            <a:ext cx="1524000" cy="714375"/>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Macro Processor</a:t>
            </a:r>
            <a:endParaRPr sz="2000" b="0" i="0" u="none" strike="noStrike" cap="none">
              <a:solidFill>
                <a:srgbClr val="000000"/>
              </a:solidFill>
              <a:latin typeface="Arial"/>
              <a:ea typeface="Arial"/>
              <a:cs typeface="Arial"/>
              <a:sym typeface="Arial"/>
            </a:endParaRPr>
          </a:p>
        </p:txBody>
      </p:sp>
      <p:sp>
        <p:nvSpPr>
          <p:cNvPr id="300" name="Google Shape;300;p9"/>
          <p:cNvSpPr/>
          <p:nvPr/>
        </p:nvSpPr>
        <p:spPr>
          <a:xfrm>
            <a:off x="762000" y="4724400"/>
            <a:ext cx="1295400" cy="1143000"/>
          </a:xfrm>
          <a:prstGeom prst="flowChartDocumen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1" name="Google Shape;301;p9"/>
          <p:cNvSpPr txBox="1"/>
          <p:nvPr/>
        </p:nvSpPr>
        <p:spPr>
          <a:xfrm>
            <a:off x="4724400" y="4876800"/>
            <a:ext cx="1219200" cy="7016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Expanded Code</a:t>
            </a:r>
            <a:endParaRPr sz="2000" b="0" i="0" u="none" strike="noStrike" cap="none">
              <a:solidFill>
                <a:srgbClr val="000000"/>
              </a:solidFill>
              <a:latin typeface="Arial"/>
              <a:ea typeface="Arial"/>
              <a:cs typeface="Arial"/>
              <a:sym typeface="Arial"/>
            </a:endParaRPr>
          </a:p>
        </p:txBody>
      </p:sp>
      <p:sp>
        <p:nvSpPr>
          <p:cNvPr id="302" name="Google Shape;302;p9"/>
          <p:cNvSpPr/>
          <p:nvPr/>
        </p:nvSpPr>
        <p:spPr>
          <a:xfrm>
            <a:off x="4724400" y="4876800"/>
            <a:ext cx="1219200" cy="762000"/>
          </a:xfrm>
          <a:prstGeom prst="flowChartDocumen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3" name="Google Shape;303;p9"/>
          <p:cNvSpPr txBox="1"/>
          <p:nvPr/>
        </p:nvSpPr>
        <p:spPr>
          <a:xfrm>
            <a:off x="6324600" y="4876800"/>
            <a:ext cx="1524000" cy="714375"/>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Compiler or Assembler</a:t>
            </a:r>
            <a:endParaRPr sz="2000" b="0" i="0" u="none" strike="noStrike" cap="none">
              <a:solidFill>
                <a:srgbClr val="000000"/>
              </a:solidFill>
              <a:latin typeface="Arial"/>
              <a:ea typeface="Arial"/>
              <a:cs typeface="Arial"/>
              <a:sym typeface="Arial"/>
            </a:endParaRPr>
          </a:p>
        </p:txBody>
      </p:sp>
      <p:cxnSp>
        <p:nvCxnSpPr>
          <p:cNvPr id="304" name="Google Shape;304;p9"/>
          <p:cNvCxnSpPr/>
          <p:nvPr/>
        </p:nvCxnSpPr>
        <p:spPr>
          <a:xfrm>
            <a:off x="2057400" y="5181600"/>
            <a:ext cx="609600" cy="0"/>
          </a:xfrm>
          <a:prstGeom prst="straightConnector1">
            <a:avLst/>
          </a:prstGeom>
          <a:noFill/>
          <a:ln w="12700" cap="flat" cmpd="sng">
            <a:solidFill>
              <a:schemeClr val="dk1"/>
            </a:solidFill>
            <a:prstDash val="solid"/>
            <a:round/>
            <a:headEnd type="none" w="sm" len="sm"/>
            <a:tailEnd type="triangle" w="med" len="med"/>
          </a:ln>
        </p:spPr>
      </p:cxnSp>
      <p:cxnSp>
        <p:nvCxnSpPr>
          <p:cNvPr id="305" name="Google Shape;305;p9"/>
          <p:cNvCxnSpPr/>
          <p:nvPr/>
        </p:nvCxnSpPr>
        <p:spPr>
          <a:xfrm>
            <a:off x="4191000" y="5181600"/>
            <a:ext cx="533400" cy="0"/>
          </a:xfrm>
          <a:prstGeom prst="straightConnector1">
            <a:avLst/>
          </a:prstGeom>
          <a:noFill/>
          <a:ln w="12700" cap="flat" cmpd="sng">
            <a:solidFill>
              <a:schemeClr val="dk1"/>
            </a:solidFill>
            <a:prstDash val="solid"/>
            <a:round/>
            <a:headEnd type="none" w="sm" len="sm"/>
            <a:tailEnd type="triangle" w="med" len="med"/>
          </a:ln>
        </p:spPr>
      </p:cxnSp>
      <p:cxnSp>
        <p:nvCxnSpPr>
          <p:cNvPr id="306" name="Google Shape;306;p9"/>
          <p:cNvCxnSpPr/>
          <p:nvPr/>
        </p:nvCxnSpPr>
        <p:spPr>
          <a:xfrm>
            <a:off x="5943600" y="5181600"/>
            <a:ext cx="381000" cy="0"/>
          </a:xfrm>
          <a:prstGeom prst="straightConnector1">
            <a:avLst/>
          </a:prstGeom>
          <a:noFill/>
          <a:ln w="12700" cap="flat" cmpd="sng">
            <a:solidFill>
              <a:schemeClr val="dk1"/>
            </a:solidFill>
            <a:prstDash val="solid"/>
            <a:round/>
            <a:headEnd type="none" w="sm" len="sm"/>
            <a:tailEnd type="triangle" w="med" len="med"/>
          </a:ln>
        </p:spPr>
      </p:cxnSp>
      <p:cxnSp>
        <p:nvCxnSpPr>
          <p:cNvPr id="307" name="Google Shape;307;p9"/>
          <p:cNvCxnSpPr/>
          <p:nvPr/>
        </p:nvCxnSpPr>
        <p:spPr>
          <a:xfrm>
            <a:off x="7848600" y="5181600"/>
            <a:ext cx="304800" cy="0"/>
          </a:xfrm>
          <a:prstGeom prst="straightConnector1">
            <a:avLst/>
          </a:prstGeom>
          <a:noFill/>
          <a:ln w="12700" cap="flat" cmpd="sng">
            <a:solidFill>
              <a:schemeClr val="dk1"/>
            </a:solidFill>
            <a:prstDash val="solid"/>
            <a:round/>
            <a:headEnd type="none" w="sm" len="sm"/>
            <a:tailEnd type="triangle" w="med" len="med"/>
          </a:ln>
        </p:spPr>
      </p:cxnSp>
      <p:sp>
        <p:nvSpPr>
          <p:cNvPr id="308" name="Google Shape;308;p9"/>
          <p:cNvSpPr txBox="1"/>
          <p:nvPr/>
        </p:nvSpPr>
        <p:spPr>
          <a:xfrm>
            <a:off x="8213725" y="4918075"/>
            <a:ext cx="573088"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obj</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45454"/>
              <a:buNone/>
            </a:pPr>
            <a:r>
              <a:rPr lang="en-US"/>
              <a:t>BASIC Tasks of MACRO PROCESSOR </a:t>
            </a:r>
            <a:br>
              <a:rPr lang="en-US"/>
            </a:br>
            <a:endParaRPr/>
          </a:p>
        </p:txBody>
      </p:sp>
      <p:sp>
        <p:nvSpPr>
          <p:cNvPr id="314" name="Google Shape;314;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chemeClr val="dk1"/>
              </a:buClr>
              <a:buSzPts val="1800"/>
              <a:buChar char="•"/>
            </a:pPr>
            <a:r>
              <a:rPr lang="en-US"/>
              <a:t>The fundamental functions common to all macro processors are: </a:t>
            </a:r>
            <a:endParaRPr/>
          </a:p>
          <a:p>
            <a:pPr marL="457200" lvl="0" indent="-342900" algn="l" rtl="0">
              <a:lnSpc>
                <a:spcPct val="90000"/>
              </a:lnSpc>
              <a:spcBef>
                <a:spcPts val="1000"/>
              </a:spcBef>
              <a:spcAft>
                <a:spcPts val="0"/>
              </a:spcAft>
              <a:buClr>
                <a:schemeClr val="dk1"/>
              </a:buClr>
              <a:buSzPts val="1800"/>
              <a:buChar char="•"/>
            </a:pPr>
            <a:r>
              <a:rPr lang="en-US"/>
              <a:t>Macro Definition</a:t>
            </a:r>
            <a:endParaRPr/>
          </a:p>
          <a:p>
            <a:pPr marL="457200" lvl="0" indent="-342900" algn="l" rtl="0">
              <a:lnSpc>
                <a:spcPct val="90000"/>
              </a:lnSpc>
              <a:spcBef>
                <a:spcPts val="1000"/>
              </a:spcBef>
              <a:spcAft>
                <a:spcPts val="0"/>
              </a:spcAft>
              <a:buClr>
                <a:schemeClr val="dk1"/>
              </a:buClr>
              <a:buSzPts val="1800"/>
              <a:buChar char="•"/>
            </a:pPr>
            <a:r>
              <a:rPr lang="en-US"/>
              <a:t>Macro Invocation</a:t>
            </a:r>
            <a:endParaRPr/>
          </a:p>
          <a:p>
            <a:pPr marL="457200" lvl="0" indent="-342900" algn="l" rtl="0">
              <a:lnSpc>
                <a:spcPct val="90000"/>
              </a:lnSpc>
              <a:spcBef>
                <a:spcPts val="1000"/>
              </a:spcBef>
              <a:spcAft>
                <a:spcPts val="0"/>
              </a:spcAft>
              <a:buClr>
                <a:schemeClr val="dk1"/>
              </a:buClr>
              <a:buSzPts val="1800"/>
              <a:buChar char="•"/>
            </a:pPr>
            <a:r>
              <a:rPr lang="en-US"/>
              <a:t>Macro Expansion</a:t>
            </a:r>
            <a:endParaRPr/>
          </a:p>
          <a:p>
            <a:pPr marL="114300" lvl="0" indent="0" algn="l" rtl="0">
              <a:lnSpc>
                <a:spcPct val="90000"/>
              </a:lnSpc>
              <a:spcBef>
                <a:spcPts val="1000"/>
              </a:spcBef>
              <a:spcAft>
                <a:spcPts val="0"/>
              </a:spcAft>
              <a:buSzPts val="1800"/>
              <a:buNone/>
            </a:pPr>
            <a:r>
              <a:rPr lang="en-US"/>
              <a:t>(Already covered in PPT 1.3.1)</a:t>
            </a:r>
            <a:endParaRPr/>
          </a:p>
        </p:txBody>
      </p:sp>
      <p:sp>
        <p:nvSpPr>
          <p:cNvPr id="315" name="Google Shape;31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Calibri"/>
              <a:buNone/>
            </a:pPr>
            <a:endParaRPr/>
          </a:p>
        </p:txBody>
      </p:sp>
      <p:sp>
        <p:nvSpPr>
          <p:cNvPr id="321" name="Google Shape;32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25</a:t>
            </a:fld>
            <a:endParaRPr/>
          </a:p>
        </p:txBody>
      </p:sp>
      <p:sp>
        <p:nvSpPr>
          <p:cNvPr id="322" name="Google Shape;322;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dk1"/>
              </a:buClr>
              <a:buSzPts val="1600"/>
              <a:buNone/>
            </a:pPr>
            <a:endParaRPr/>
          </a:p>
        </p:txBody>
      </p:sp>
      <p:pic>
        <p:nvPicPr>
          <p:cNvPr id="323" name="Google Shape;323;p11"/>
          <p:cNvPicPr preferRelativeResize="0">
            <a:picLocks noGrp="1"/>
          </p:cNvPicPr>
          <p:nvPr>
            <p:ph type="pic" idx="2"/>
          </p:nvPr>
        </p:nvPicPr>
        <p:blipFill rotWithShape="1">
          <a:blip r:embed="rId3">
            <a:alphaModFix/>
          </a:blip>
          <a:srcRect/>
          <a:stretch/>
        </p:blipFill>
        <p:spPr>
          <a:xfrm>
            <a:off x="840105" y="696595"/>
            <a:ext cx="10515600" cy="566039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References</a:t>
            </a:r>
            <a:endParaRPr/>
          </a:p>
        </p:txBody>
      </p:sp>
      <p:sp>
        <p:nvSpPr>
          <p:cNvPr id="329" name="Google Shape;329;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u="sng">
              <a:solidFill>
                <a:schemeClr val="hlink"/>
              </a:solidFill>
              <a:hlinkClick r:id="rId3"/>
            </a:endParaRPr>
          </a:p>
          <a:p>
            <a:pPr marL="228600" lvl="0" indent="-228600" algn="l" rtl="0">
              <a:lnSpc>
                <a:spcPct val="90000"/>
              </a:lnSpc>
              <a:spcBef>
                <a:spcPts val="1000"/>
              </a:spcBef>
              <a:spcAft>
                <a:spcPts val="0"/>
              </a:spcAft>
              <a:buClr>
                <a:schemeClr val="dk1"/>
              </a:buClr>
              <a:buSzPts val="2800"/>
              <a:buChar char="•"/>
            </a:pPr>
            <a:r>
              <a:rPr lang="en-US" u="sng">
                <a:solidFill>
                  <a:schemeClr val="hlink"/>
                </a:solidFill>
                <a:hlinkClick r:id="rId4"/>
              </a:rPr>
              <a:t>John J Donovan Systems Programming Ebook Wordpress (pdflife.one)</a:t>
            </a:r>
            <a:endParaRPr u="sng">
              <a:solidFill>
                <a:schemeClr val="hlink"/>
              </a:solidFill>
            </a:endParaRPr>
          </a:p>
          <a:p>
            <a:pPr marL="228600" lvl="0" indent="-50800" algn="l" rtl="0">
              <a:lnSpc>
                <a:spcPct val="90000"/>
              </a:lnSpc>
              <a:spcBef>
                <a:spcPts val="1000"/>
              </a:spcBef>
              <a:spcAft>
                <a:spcPts val="0"/>
              </a:spcAft>
              <a:buClr>
                <a:schemeClr val="dk1"/>
              </a:buClr>
              <a:buSzPts val="2800"/>
              <a:buNone/>
            </a:pPr>
            <a:endParaRPr u="sng">
              <a:solidFill>
                <a:schemeClr val="hlink"/>
              </a:solidFill>
            </a:endParaRPr>
          </a:p>
          <a:p>
            <a:pPr marL="228600" lvl="0" indent="-228600" algn="l" rtl="0">
              <a:lnSpc>
                <a:spcPct val="90000"/>
              </a:lnSpc>
              <a:spcBef>
                <a:spcPts val="1000"/>
              </a:spcBef>
              <a:spcAft>
                <a:spcPts val="0"/>
              </a:spcAft>
              <a:buClr>
                <a:schemeClr val="dk1"/>
              </a:buClr>
              <a:buSzPts val="2800"/>
              <a:buChar char="•"/>
            </a:pPr>
            <a:r>
              <a:rPr lang="en-US" u="sng">
                <a:solidFill>
                  <a:schemeClr val="hlink"/>
                </a:solidFill>
                <a:hlinkClick r:id="rId5"/>
              </a:rPr>
              <a:t> [PDF] Systems Programming and Operating Systems by Dhamdhere - Free Download PDF      (dlscrib.com)</a:t>
            </a:r>
            <a:endParaRPr b="1">
              <a:latin typeface="Times New Roman"/>
              <a:ea typeface="Times New Roman"/>
              <a:cs typeface="Times New Roman"/>
              <a:sym typeface="Times New Roman"/>
            </a:endParaRPr>
          </a:p>
          <a:p>
            <a:pPr marL="342900" lvl="0" indent="-165100" algn="l" rtl="0">
              <a:lnSpc>
                <a:spcPct val="90000"/>
              </a:lnSpc>
              <a:spcBef>
                <a:spcPts val="1000"/>
              </a:spcBef>
              <a:spcAft>
                <a:spcPts val="0"/>
              </a:spcAft>
              <a:buClr>
                <a:schemeClr val="dk1"/>
              </a:buClr>
              <a:buSzPts val="2800"/>
              <a:buNone/>
            </a:pPr>
            <a:endParaRPr b="1">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None/>
            </a:pPr>
            <a:endParaRPr b="1">
              <a:latin typeface="Times New Roman"/>
              <a:ea typeface="Times New Roman"/>
              <a:cs typeface="Times New Roman"/>
              <a:sym typeface="Times New Roman"/>
            </a:endParaRPr>
          </a:p>
        </p:txBody>
      </p:sp>
      <p:sp>
        <p:nvSpPr>
          <p:cNvPr id="330" name="Google Shape;33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4"/>
        <p:cNvGrpSpPr/>
        <p:nvPr/>
      </p:nvGrpSpPr>
      <p:grpSpPr>
        <a:xfrm>
          <a:off x="0" y="0"/>
          <a:ext cx="0" cy="0"/>
          <a:chOff x="0" y="0"/>
          <a:chExt cx="0" cy="0"/>
        </a:xfrm>
      </p:grpSpPr>
      <p:sp>
        <p:nvSpPr>
          <p:cNvPr id="335" name="Google Shape;335;p13"/>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sz="1800" b="0" i="0" u="none" strike="noStrike" cap="none">
              <a:solidFill>
                <a:srgbClr val="FFFFFF"/>
              </a:solidFill>
              <a:latin typeface="Calibri"/>
              <a:ea typeface="Calibri"/>
              <a:cs typeface="Calibri"/>
              <a:sym typeface="Calibri"/>
            </a:endParaRPr>
          </a:p>
        </p:txBody>
      </p:sp>
      <p:cxnSp>
        <p:nvCxnSpPr>
          <p:cNvPr id="336" name="Google Shape;336;p13"/>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37" name="Google Shape;337;p13"/>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38" name="Google Shape;338;p13"/>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39" name="Google Shape;339;p13"/>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40" name="Google Shape;340;p13"/>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sz="8000" b="0" i="0" u="none" strike="noStrike" cap="none">
              <a:solidFill>
                <a:srgbClr val="FFFFFF"/>
              </a:solidFill>
              <a:latin typeface="Arial"/>
              <a:ea typeface="Arial"/>
              <a:cs typeface="Arial"/>
              <a:sym typeface="Arial"/>
            </a:endParaRPr>
          </a:p>
        </p:txBody>
      </p:sp>
      <p:sp>
        <p:nvSpPr>
          <p:cNvPr id="341" name="Google Shape;341;p13"/>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2" name="Google Shape;342;p13"/>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43" name="Google Shape;343;p13"/>
          <p:cNvGrpSpPr/>
          <p:nvPr/>
        </p:nvGrpSpPr>
        <p:grpSpPr>
          <a:xfrm>
            <a:off x="237520" y="152400"/>
            <a:ext cx="410563" cy="1612900"/>
            <a:chOff x="83821" y="0"/>
            <a:chExt cx="219636" cy="903079"/>
          </a:xfrm>
        </p:grpSpPr>
        <p:sp>
          <p:nvSpPr>
            <p:cNvPr id="344" name="Google Shape;344;p13"/>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5" name="Google Shape;345;p13"/>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6" name="Google Shape;346;p13"/>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aphicFrame>
          <p:nvGraphicFramePr>
            <p:cNvPr id="347" name="Google Shape;347;p13"/>
            <p:cNvGraphicFramePr>
              <a:graphicFrameLocks noSelect="1"/>
            </p:cNvGraphicFramePr>
            <p:nvPr/>
          </p:nvGraphicFramePr>
          <p:xfrm>
            <a:off x="100420" y="236973"/>
            <a:ext cx="183878" cy="183422"/>
          </p:xfrm>
          <a:graphic>
            <a:graphicData uri="http://schemas.openxmlformats.org/presentationml/2006/ole">
              <p:oleObj spid="_x0000_m32770" r:id="rId4" imgW="0" imgH="0" progId="">
                <p:embed/>
              </p:oleObj>
            </a:graphicData>
          </a:graphic>
        </p:graphicFrame>
      </p:grpSp>
      <p:sp>
        <p:nvSpPr>
          <p:cNvPr id="348" name="Google Shape;34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pPr marL="0" lvl="0" indent="0" algn="r" rtl="0">
                <a:lnSpc>
                  <a:spcPct val="100000"/>
                </a:lnSpc>
                <a:spcBef>
                  <a:spcPts val="0"/>
                </a:spcBef>
                <a:spcAft>
                  <a:spcPts val="0"/>
                </a:spcAft>
                <a:buSzPts val="1200"/>
                <a:buNone/>
              </a:pPr>
              <a:t>27</a:t>
            </a:fld>
            <a:endParaRPr>
              <a:solidFill>
                <a:srgbClr val="888888"/>
              </a:solidFill>
            </a:endParaRPr>
          </a:p>
        </p:txBody>
      </p:sp>
      <p:pic>
        <p:nvPicPr>
          <p:cNvPr id="349" name="Google Shape;349;p13" descr="rId1"/>
          <p:cNvPicPr preferRelativeResize="0"/>
          <p:nvPr/>
        </p:nvPicPr>
        <p:blipFill rotWithShape="1">
          <a:blip r:embed="rId5">
            <a:alphaModFix/>
          </a:blip>
          <a:srcRect/>
          <a:stretch/>
        </p:blipFill>
        <p:spPr>
          <a:xfrm>
            <a:off x="88900" y="228600"/>
            <a:ext cx="177800" cy="177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a:t>
            </a:fld>
            <a:endParaRPr/>
          </a:p>
        </p:txBody>
      </p:sp>
      <p:sp>
        <p:nvSpPr>
          <p:cNvPr id="218" name="Google Shape;218;p4"/>
          <p:cNvSpPr txBox="1"/>
          <p:nvPr/>
        </p:nvSpPr>
        <p:spPr>
          <a:xfrm>
            <a:off x="715500" y="2314376"/>
            <a:ext cx="11476500" cy="3120814"/>
          </a:xfrm>
          <a:prstGeom prst="rect">
            <a:avLst/>
          </a:prstGeom>
          <a:noFill/>
          <a:ln>
            <a:noFill/>
          </a:ln>
        </p:spPr>
        <p:txBody>
          <a:bodyPr spcFirstLastPara="1" wrap="square" lIns="91425" tIns="45700" rIns="91425" bIns="45700" anchor="t" anchorCtr="0">
            <a:spAutoFit/>
          </a:bodyPr>
          <a:lstStyle/>
          <a:p>
            <a:pPr marL="225425" lvl="0" algn="ctr" fontAlgn="base">
              <a:spcBef>
                <a:spcPct val="20000"/>
              </a:spcBef>
              <a:spcAft>
                <a:spcPct val="0"/>
              </a:spcAft>
              <a:buClr>
                <a:schemeClr val="tx1"/>
              </a:buClr>
            </a:pPr>
            <a:r>
              <a:rPr lang="en-US" sz="5400" b="1" dirty="0" smtClean="0"/>
              <a:t>Macro Parameters</a:t>
            </a:r>
          </a:p>
          <a:p>
            <a:pPr marL="0" marR="0" lvl="0" indent="0" algn="just" rtl="0">
              <a:lnSpc>
                <a:spcPct val="100000"/>
              </a:lnSpc>
              <a:spcBef>
                <a:spcPts val="0"/>
              </a:spcBef>
              <a:spcAft>
                <a:spcPts val="0"/>
              </a:spcAft>
              <a:buNone/>
            </a:pPr>
            <a:endParaRPr sz="44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44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4400" b="0" i="0" u="none" strike="noStrike" cap="none">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a:t>
            </a:fld>
            <a:endParaRPr/>
          </a:p>
        </p:txBody>
      </p:sp>
      <p:sp>
        <p:nvSpPr>
          <p:cNvPr id="218" name="Google Shape;218;p4"/>
          <p:cNvSpPr txBox="1"/>
          <p:nvPr/>
        </p:nvSpPr>
        <p:spPr>
          <a:xfrm>
            <a:off x="455295" y="893539"/>
            <a:ext cx="11476500" cy="4462720"/>
          </a:xfrm>
          <a:prstGeom prst="rect">
            <a:avLst/>
          </a:prstGeom>
          <a:noFill/>
          <a:ln>
            <a:noFill/>
          </a:ln>
        </p:spPr>
        <p:txBody>
          <a:bodyPr spcFirstLastPara="1" wrap="square" lIns="91425" tIns="45700" rIns="91425" bIns="45700" anchor="t" anchorCtr="0">
            <a:spAutoFit/>
          </a:bodyPr>
          <a:lstStyle/>
          <a:p>
            <a:pPr lvl="0" algn="just"/>
            <a:r>
              <a:rPr lang="en-US" sz="3600" dirty="0" smtClean="0"/>
              <a:t>Macro parameters enable you to pass values into the macro at macro invocation, and set default values for macro variables within the macro definition</a:t>
            </a:r>
          </a:p>
          <a:p>
            <a:pPr lvl="0" algn="just"/>
            <a:endParaRPr lang="en-US" sz="3600" b="0" i="0" u="none" strike="noStrike" cap="none" dirty="0" smtClean="0">
              <a:solidFill>
                <a:srgbClr val="000000"/>
              </a:solidFill>
              <a:latin typeface="Times New Roman"/>
              <a:ea typeface="Times New Roman"/>
              <a:cs typeface="Times New Roman"/>
              <a:sym typeface="Times New Roman"/>
            </a:endParaRPr>
          </a:p>
          <a:p>
            <a:pPr lvl="0" algn="just"/>
            <a:r>
              <a:rPr lang="en-US" sz="2800" b="1" dirty="0" smtClean="0"/>
              <a:t>TYPES OF MACRO PARAMETERS: </a:t>
            </a:r>
          </a:p>
          <a:p>
            <a:pPr marL="514350" lvl="0" indent="-514350" algn="just">
              <a:buFont typeface="+mj-lt"/>
              <a:buAutoNum type="arabicPeriod"/>
            </a:pPr>
            <a:r>
              <a:rPr lang="en-US" sz="2800" b="1" dirty="0" smtClean="0"/>
              <a:t>POSITIONAL </a:t>
            </a:r>
          </a:p>
          <a:p>
            <a:pPr marL="514350" lvl="0" indent="-514350" algn="just">
              <a:buFont typeface="+mj-lt"/>
              <a:buAutoNum type="arabicPeriod"/>
            </a:pPr>
            <a:r>
              <a:rPr lang="en-US" sz="2800" b="1" dirty="0" smtClean="0"/>
              <a:t>KEYWORD.</a:t>
            </a:r>
          </a:p>
          <a:p>
            <a:pPr marL="514350" lvl="0" indent="-514350" algn="just">
              <a:buFont typeface="+mj-lt"/>
              <a:buAutoNum type="arabicPeriod"/>
            </a:pPr>
            <a:r>
              <a:rPr lang="en-US" sz="2800" b="1" i="0" u="none" strike="noStrike" cap="none" dirty="0" smtClean="0">
                <a:solidFill>
                  <a:srgbClr val="000000"/>
                </a:solidFill>
                <a:latin typeface="Times New Roman"/>
                <a:ea typeface="Times New Roman"/>
                <a:cs typeface="Times New Roman"/>
                <a:sym typeface="Times New Roman"/>
              </a:rPr>
              <a:t>DEFAULT</a:t>
            </a:r>
          </a:p>
          <a:p>
            <a:pPr marL="514350" lvl="0" indent="-514350" algn="just">
              <a:buFont typeface="+mj-lt"/>
              <a:buAutoNum type="arabicPeriod"/>
            </a:pPr>
            <a:r>
              <a:rPr lang="en-US" sz="2800" b="1" dirty="0" smtClean="0">
                <a:latin typeface="Times New Roman"/>
                <a:ea typeface="Times New Roman"/>
                <a:cs typeface="Times New Roman"/>
                <a:sym typeface="Times New Roman"/>
              </a:rPr>
              <a:t>MIXED</a:t>
            </a:r>
            <a:endParaRPr lang="en-US" sz="2800" b="1" i="0" u="none" strike="noStrike" cap="none" dirty="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a:t>
            </a:fld>
            <a:endParaRPr/>
          </a:p>
        </p:txBody>
      </p:sp>
      <p:sp>
        <p:nvSpPr>
          <p:cNvPr id="218" name="Google Shape;218;p4"/>
          <p:cNvSpPr txBox="1"/>
          <p:nvPr/>
        </p:nvSpPr>
        <p:spPr>
          <a:xfrm>
            <a:off x="455295" y="893539"/>
            <a:ext cx="11476500" cy="5262939"/>
          </a:xfrm>
          <a:prstGeom prst="rect">
            <a:avLst/>
          </a:prstGeom>
          <a:noFill/>
          <a:ln>
            <a:noFill/>
          </a:ln>
        </p:spPr>
        <p:txBody>
          <a:bodyPr spcFirstLastPara="1" wrap="square" lIns="91425" tIns="45700" rIns="91425" bIns="45700" anchor="t" anchorCtr="0">
            <a:spAutoFit/>
          </a:bodyPr>
          <a:lstStyle/>
          <a:p>
            <a:pPr marL="514350" lvl="0" indent="-514350" algn="just">
              <a:buFont typeface="+mj-lt"/>
              <a:buAutoNum type="arabicPeriod"/>
            </a:pPr>
            <a:r>
              <a:rPr lang="en-US" sz="2800" b="1" dirty="0" smtClean="0"/>
              <a:t>POSITIONAL PARAMETERS: - </a:t>
            </a:r>
            <a:r>
              <a:rPr lang="en-US" sz="2800" dirty="0" smtClean="0"/>
              <a:t>You can use positional parameters to assign values based on their position in the macro definition and at invocation. </a:t>
            </a:r>
          </a:p>
          <a:p>
            <a:pPr marL="514350" lvl="0" indent="-514350" algn="just"/>
            <a:r>
              <a:rPr lang="en-US" sz="2800" dirty="0" smtClean="0"/>
              <a:t>The order that you use to specify the values must match the order in which they are listed in the %MACRO statement.</a:t>
            </a:r>
          </a:p>
          <a:p>
            <a:pPr marL="514350" lvl="0" indent="-514350" algn="just"/>
            <a:endParaRPr lang="en-US" sz="2800" dirty="0" smtClean="0"/>
          </a:p>
          <a:p>
            <a:pPr marL="514350" lvl="0" indent="-514350" algn="just"/>
            <a:r>
              <a:rPr lang="en-US" sz="2800" dirty="0" smtClean="0"/>
              <a:t> When specifying multiple positional parameters, use a comma to separate the parameters. </a:t>
            </a:r>
          </a:p>
          <a:p>
            <a:pPr marL="514350" lvl="0" indent="-514350" algn="just"/>
            <a:endParaRPr lang="en-US" sz="2800" dirty="0" smtClean="0"/>
          </a:p>
          <a:p>
            <a:pPr marL="514350" lvl="0" indent="-514350" algn="just"/>
            <a:r>
              <a:rPr lang="en-US" sz="2800" dirty="0" smtClean="0"/>
              <a:t>If you do not pass a value to the macro when it is invoked, a null value is assigned to the macro variable specified in the %MACRO statement.</a:t>
            </a:r>
            <a:endParaRPr lang="en-US" sz="2800"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TW"/>
              <a:t>Parameter Substitution -- Example</a:t>
            </a:r>
          </a:p>
        </p:txBody>
      </p:sp>
      <p:sp>
        <p:nvSpPr>
          <p:cNvPr id="12291" name="Rectangle 3"/>
          <p:cNvSpPr>
            <a:spLocks noGrp="1" noChangeArrowheads="1"/>
          </p:cNvSpPr>
          <p:nvPr>
            <p:ph type="body" idx="1"/>
          </p:nvPr>
        </p:nvSpPr>
        <p:spPr>
          <a:xfrm>
            <a:off x="914400" y="1981200"/>
            <a:ext cx="5080000" cy="4114800"/>
          </a:xfrm>
          <a:ln>
            <a:solidFill>
              <a:schemeClr val="tx1"/>
            </a:solidFill>
          </a:ln>
        </p:spPr>
        <p:txBody>
          <a:bodyPr>
            <a:normAutofit fontScale="92500" lnSpcReduction="10000"/>
          </a:bodyPr>
          <a:lstStyle/>
          <a:p>
            <a:pPr>
              <a:buFont typeface="Monotype Sorts" pitchFamily="2" charset="2"/>
              <a:buNone/>
            </a:pPr>
            <a:r>
              <a:rPr lang="en-US" altLang="zh-TW" sz="1800" i="1" dirty="0"/>
              <a:t>Source</a:t>
            </a:r>
            <a:endParaRPr lang="en-US" altLang="zh-TW" sz="1800" dirty="0"/>
          </a:p>
          <a:p>
            <a:pPr>
              <a:buFont typeface="Monotype Sorts" pitchFamily="2" charset="2"/>
              <a:buNone/>
            </a:pPr>
            <a:r>
              <a:rPr lang="en-US" altLang="zh-TW" sz="1800" dirty="0"/>
              <a:t>STRG 	MACRO	&amp;a1, &amp;a2, &amp;a3</a:t>
            </a:r>
          </a:p>
          <a:p>
            <a:pPr>
              <a:buFont typeface="Monotype Sorts" pitchFamily="2" charset="2"/>
              <a:buNone/>
            </a:pPr>
            <a:r>
              <a:rPr lang="en-US" altLang="zh-TW" sz="1800" dirty="0"/>
              <a:t>		STA	&amp;a1</a:t>
            </a:r>
          </a:p>
          <a:p>
            <a:pPr>
              <a:buFont typeface="Monotype Sorts" pitchFamily="2" charset="2"/>
              <a:buNone/>
            </a:pPr>
            <a:r>
              <a:rPr lang="en-US" altLang="zh-TW" sz="1800" dirty="0"/>
              <a:t>		STB	&amp;a2</a:t>
            </a:r>
          </a:p>
          <a:p>
            <a:pPr>
              <a:buFont typeface="Monotype Sorts" pitchFamily="2" charset="2"/>
              <a:buNone/>
            </a:pPr>
            <a:r>
              <a:rPr lang="en-US" altLang="zh-TW" sz="1800" dirty="0"/>
              <a:t>		STX	&amp;a3</a:t>
            </a:r>
          </a:p>
          <a:p>
            <a:pPr>
              <a:buFont typeface="Monotype Sorts" pitchFamily="2" charset="2"/>
              <a:buNone/>
            </a:pPr>
            <a:r>
              <a:rPr lang="en-US" altLang="zh-TW" sz="1800" dirty="0"/>
              <a:t>		MEND</a:t>
            </a:r>
          </a:p>
          <a:p>
            <a:pPr>
              <a:buFont typeface="Monotype Sorts" pitchFamily="2" charset="2"/>
              <a:buNone/>
            </a:pPr>
            <a:r>
              <a:rPr lang="en-US" altLang="zh-TW" sz="1800" dirty="0"/>
              <a:t>	.</a:t>
            </a:r>
          </a:p>
          <a:p>
            <a:pPr>
              <a:buFont typeface="Monotype Sorts" pitchFamily="2" charset="2"/>
              <a:buNone/>
            </a:pPr>
            <a:r>
              <a:rPr lang="en-US" altLang="zh-TW" sz="1800" dirty="0"/>
              <a:t>STRG	DATA1, DATA2, DATA3</a:t>
            </a:r>
          </a:p>
          <a:p>
            <a:pPr>
              <a:buFont typeface="Monotype Sorts" pitchFamily="2" charset="2"/>
              <a:buNone/>
            </a:pPr>
            <a:r>
              <a:rPr lang="en-US" altLang="zh-TW" sz="1800" dirty="0"/>
              <a:t>	.</a:t>
            </a:r>
          </a:p>
          <a:p>
            <a:pPr>
              <a:buFont typeface="Monotype Sorts" pitchFamily="2" charset="2"/>
              <a:buNone/>
            </a:pPr>
            <a:r>
              <a:rPr lang="en-US" altLang="zh-TW" sz="1800" dirty="0"/>
              <a:t>STRG	DATA4, DATA5, DATA6</a:t>
            </a:r>
          </a:p>
          <a:p>
            <a:pPr>
              <a:buFont typeface="Monotype Sorts" pitchFamily="2" charset="2"/>
              <a:buNone/>
            </a:pPr>
            <a:r>
              <a:rPr lang="en-US" altLang="zh-TW" sz="1800" dirty="0"/>
              <a:t>	.</a:t>
            </a:r>
          </a:p>
          <a:p>
            <a:pPr>
              <a:buFont typeface="Monotype Sorts" pitchFamily="2" charset="2"/>
              <a:buNone/>
            </a:pPr>
            <a:r>
              <a:rPr lang="en-US" altLang="zh-TW" sz="1800" dirty="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TW"/>
              <a:t>Parameter Substitution -- Example</a:t>
            </a:r>
          </a:p>
        </p:txBody>
      </p:sp>
      <p:sp>
        <p:nvSpPr>
          <p:cNvPr id="12291" name="Rectangle 3"/>
          <p:cNvSpPr>
            <a:spLocks noGrp="1" noChangeArrowheads="1"/>
          </p:cNvSpPr>
          <p:nvPr>
            <p:ph type="body" idx="1"/>
          </p:nvPr>
        </p:nvSpPr>
        <p:spPr>
          <a:xfrm>
            <a:off x="914400" y="1981200"/>
            <a:ext cx="5080000" cy="4114800"/>
          </a:xfrm>
          <a:ln>
            <a:solidFill>
              <a:schemeClr val="tx1"/>
            </a:solidFill>
          </a:ln>
        </p:spPr>
        <p:txBody>
          <a:bodyPr>
            <a:normAutofit lnSpcReduction="10000"/>
          </a:bodyPr>
          <a:lstStyle/>
          <a:p>
            <a:pPr>
              <a:buFont typeface="Monotype Sorts" pitchFamily="2" charset="2"/>
              <a:buNone/>
            </a:pPr>
            <a:r>
              <a:rPr lang="en-US" altLang="zh-TW" sz="1800" i="1" dirty="0"/>
              <a:t>Source</a:t>
            </a:r>
            <a:endParaRPr lang="en-US" altLang="zh-TW" sz="1800" dirty="0"/>
          </a:p>
          <a:p>
            <a:pPr>
              <a:buFont typeface="Monotype Sorts" pitchFamily="2" charset="2"/>
              <a:buNone/>
            </a:pPr>
            <a:r>
              <a:rPr lang="en-US" altLang="zh-TW" sz="1800" dirty="0"/>
              <a:t>STRG 	MACRO	&amp;a1, &amp;a2, &amp;a3</a:t>
            </a:r>
          </a:p>
          <a:p>
            <a:pPr>
              <a:buFont typeface="Monotype Sorts" pitchFamily="2" charset="2"/>
              <a:buNone/>
            </a:pPr>
            <a:r>
              <a:rPr lang="en-US" altLang="zh-TW" sz="1800" dirty="0"/>
              <a:t>		STA	&amp;a1</a:t>
            </a:r>
          </a:p>
          <a:p>
            <a:pPr>
              <a:buFont typeface="Monotype Sorts" pitchFamily="2" charset="2"/>
              <a:buNone/>
            </a:pPr>
            <a:r>
              <a:rPr lang="en-US" altLang="zh-TW" sz="1800" dirty="0"/>
              <a:t>		STB	&amp;a2</a:t>
            </a:r>
          </a:p>
          <a:p>
            <a:pPr>
              <a:buFont typeface="Monotype Sorts" pitchFamily="2" charset="2"/>
              <a:buNone/>
            </a:pPr>
            <a:r>
              <a:rPr lang="en-US" altLang="zh-TW" sz="1800" dirty="0"/>
              <a:t>		STX	&amp;a3</a:t>
            </a:r>
          </a:p>
          <a:p>
            <a:pPr>
              <a:buFont typeface="Monotype Sorts" pitchFamily="2" charset="2"/>
              <a:buNone/>
            </a:pPr>
            <a:r>
              <a:rPr lang="en-US" altLang="zh-TW" sz="1800" dirty="0"/>
              <a:t>		MEND</a:t>
            </a:r>
          </a:p>
          <a:p>
            <a:pPr>
              <a:buFont typeface="Monotype Sorts" pitchFamily="2" charset="2"/>
              <a:buNone/>
            </a:pPr>
            <a:r>
              <a:rPr lang="en-US" altLang="zh-TW" sz="1800" dirty="0"/>
              <a:t>	.</a:t>
            </a:r>
          </a:p>
          <a:p>
            <a:pPr>
              <a:buFont typeface="Monotype Sorts" pitchFamily="2" charset="2"/>
              <a:buNone/>
            </a:pPr>
            <a:r>
              <a:rPr lang="en-US" altLang="zh-TW" sz="1800" dirty="0"/>
              <a:t>STRG	DATA1, DATA2, DATA3</a:t>
            </a:r>
          </a:p>
          <a:p>
            <a:pPr>
              <a:buFont typeface="Monotype Sorts" pitchFamily="2" charset="2"/>
              <a:buNone/>
            </a:pPr>
            <a:r>
              <a:rPr lang="en-US" altLang="zh-TW" sz="1800" dirty="0"/>
              <a:t>	.</a:t>
            </a:r>
          </a:p>
          <a:p>
            <a:pPr>
              <a:buFont typeface="Monotype Sorts" pitchFamily="2" charset="2"/>
              <a:buNone/>
            </a:pPr>
            <a:r>
              <a:rPr lang="en-US" altLang="zh-TW" sz="1800" dirty="0"/>
              <a:t>	.</a:t>
            </a:r>
          </a:p>
          <a:p>
            <a:pPr>
              <a:buFont typeface="Monotype Sorts" pitchFamily="2" charset="2"/>
              <a:buNone/>
            </a:pPr>
            <a:r>
              <a:rPr lang="en-US" altLang="zh-TW" sz="1800" dirty="0"/>
              <a:t>	.</a:t>
            </a:r>
          </a:p>
        </p:txBody>
      </p:sp>
      <p:sp>
        <p:nvSpPr>
          <p:cNvPr id="7" name="Line 5"/>
          <p:cNvSpPr>
            <a:spLocks noChangeShapeType="1"/>
          </p:cNvSpPr>
          <p:nvPr/>
        </p:nvSpPr>
        <p:spPr bwMode="auto">
          <a:xfrm flipH="1">
            <a:off x="2040987" y="2784230"/>
            <a:ext cx="838200" cy="1600200"/>
          </a:xfrm>
          <a:prstGeom prst="line">
            <a:avLst/>
          </a:prstGeom>
          <a:noFill/>
          <a:ln w="38100">
            <a:solidFill>
              <a:srgbClr val="FF0000"/>
            </a:solidFill>
            <a:round/>
            <a:headEnd/>
            <a:tailEnd type="triangle" w="med" len="lg"/>
          </a:ln>
          <a:extLst>
            <a:ext uri="{909E8E84-426E-40DD-AFC4-6F175D3DCCD1}">
              <a14:hiddenFill xmlns:a14="http://schemas.microsoft.com/office/drawing/2010/main" xmlns="">
                <a:noFill/>
              </a14:hiddenFill>
            </a:ext>
          </a:extLst>
        </p:spPr>
        <p:txBody>
          <a:bodyPr/>
          <a:lstStyle/>
          <a:p>
            <a:endParaRPr lang="en-US"/>
          </a:p>
        </p:txBody>
      </p:sp>
      <p:sp>
        <p:nvSpPr>
          <p:cNvPr id="8" name="Line 5"/>
          <p:cNvSpPr>
            <a:spLocks noChangeShapeType="1"/>
          </p:cNvSpPr>
          <p:nvPr/>
        </p:nvSpPr>
        <p:spPr bwMode="auto">
          <a:xfrm flipH="1">
            <a:off x="2702168" y="2785403"/>
            <a:ext cx="702214" cy="1739703"/>
          </a:xfrm>
          <a:prstGeom prst="line">
            <a:avLst/>
          </a:prstGeom>
          <a:noFill/>
          <a:ln w="38100">
            <a:solidFill>
              <a:srgbClr val="0070C0"/>
            </a:solidFill>
            <a:round/>
            <a:headEnd/>
            <a:tailEnd type="triangle" w="med" len="lg"/>
          </a:ln>
          <a:extLst>
            <a:ext uri="{909E8E84-426E-40DD-AFC4-6F175D3DCCD1}">
              <a14:hiddenFill xmlns:a14="http://schemas.microsoft.com/office/drawing/2010/main" xmlns="">
                <a:noFill/>
              </a14:hiddenFill>
            </a:ext>
          </a:extLst>
        </p:spPr>
        <p:txBody>
          <a:bodyPr/>
          <a:lstStyle/>
          <a:p>
            <a:endParaRPr lang="en-US"/>
          </a:p>
        </p:txBody>
      </p:sp>
      <p:sp>
        <p:nvSpPr>
          <p:cNvPr id="9" name="Line 5"/>
          <p:cNvSpPr>
            <a:spLocks noChangeShapeType="1"/>
          </p:cNvSpPr>
          <p:nvPr/>
        </p:nvSpPr>
        <p:spPr bwMode="auto">
          <a:xfrm flipH="1">
            <a:off x="3404382" y="2644727"/>
            <a:ext cx="562707" cy="1941341"/>
          </a:xfrm>
          <a:prstGeom prst="line">
            <a:avLst/>
          </a:prstGeom>
          <a:noFill/>
          <a:ln w="38100">
            <a:solidFill>
              <a:schemeClr val="accent6">
                <a:lumMod val="75000"/>
              </a:schemeClr>
            </a:solidFill>
            <a:round/>
            <a:headEnd/>
            <a:tailEnd type="triangle" w="med" len="lg"/>
          </a:ln>
          <a:extLst>
            <a:ext uri="{909E8E84-426E-40DD-AFC4-6F175D3DCCD1}">
              <a14:hiddenFill xmlns:a14="http://schemas.microsoft.com/office/drawing/2010/main" xmlns="">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TW"/>
              <a:t>Parameter Substitution -- Example</a:t>
            </a:r>
          </a:p>
        </p:txBody>
      </p:sp>
      <p:sp>
        <p:nvSpPr>
          <p:cNvPr id="12291" name="Rectangle 3"/>
          <p:cNvSpPr>
            <a:spLocks noGrp="1" noChangeArrowheads="1"/>
          </p:cNvSpPr>
          <p:nvPr>
            <p:ph type="body" idx="1"/>
          </p:nvPr>
        </p:nvSpPr>
        <p:spPr>
          <a:xfrm>
            <a:off x="914400" y="1981200"/>
            <a:ext cx="5080000" cy="4114800"/>
          </a:xfrm>
          <a:ln>
            <a:solidFill>
              <a:schemeClr val="tx1"/>
            </a:solidFill>
          </a:ln>
        </p:spPr>
        <p:txBody>
          <a:bodyPr>
            <a:normAutofit fontScale="92500" lnSpcReduction="10000"/>
          </a:bodyPr>
          <a:lstStyle/>
          <a:p>
            <a:pPr>
              <a:buFont typeface="Monotype Sorts" pitchFamily="2" charset="2"/>
              <a:buNone/>
            </a:pPr>
            <a:r>
              <a:rPr lang="en-US" altLang="zh-TW" sz="1800" i="1" dirty="0"/>
              <a:t>Source</a:t>
            </a:r>
            <a:endParaRPr lang="en-US" altLang="zh-TW" sz="1800" dirty="0"/>
          </a:p>
          <a:p>
            <a:pPr>
              <a:buFont typeface="Monotype Sorts" pitchFamily="2" charset="2"/>
              <a:buNone/>
            </a:pPr>
            <a:r>
              <a:rPr lang="en-US" altLang="zh-TW" sz="1800" dirty="0"/>
              <a:t>STRG 	MACRO	&amp;a1, &amp;a2, &amp;a3</a:t>
            </a:r>
          </a:p>
          <a:p>
            <a:pPr>
              <a:buFont typeface="Monotype Sorts" pitchFamily="2" charset="2"/>
              <a:buNone/>
            </a:pPr>
            <a:r>
              <a:rPr lang="en-US" altLang="zh-TW" sz="1800" dirty="0"/>
              <a:t>		STA	&amp;a1</a:t>
            </a:r>
          </a:p>
          <a:p>
            <a:pPr>
              <a:buFont typeface="Monotype Sorts" pitchFamily="2" charset="2"/>
              <a:buNone/>
            </a:pPr>
            <a:r>
              <a:rPr lang="en-US" altLang="zh-TW" sz="1800" dirty="0"/>
              <a:t>		STB	&amp;a2</a:t>
            </a:r>
          </a:p>
          <a:p>
            <a:pPr>
              <a:buFont typeface="Monotype Sorts" pitchFamily="2" charset="2"/>
              <a:buNone/>
            </a:pPr>
            <a:r>
              <a:rPr lang="en-US" altLang="zh-TW" sz="1800" dirty="0"/>
              <a:t>		STX	&amp;a3</a:t>
            </a:r>
          </a:p>
          <a:p>
            <a:pPr>
              <a:buFont typeface="Monotype Sorts" pitchFamily="2" charset="2"/>
              <a:buNone/>
            </a:pPr>
            <a:r>
              <a:rPr lang="en-US" altLang="zh-TW" sz="1800" dirty="0"/>
              <a:t>		MEND</a:t>
            </a:r>
          </a:p>
          <a:p>
            <a:pPr>
              <a:buFont typeface="Monotype Sorts" pitchFamily="2" charset="2"/>
              <a:buNone/>
            </a:pPr>
            <a:r>
              <a:rPr lang="en-US" altLang="zh-TW" sz="1800" dirty="0"/>
              <a:t>	.</a:t>
            </a:r>
          </a:p>
          <a:p>
            <a:pPr>
              <a:buFont typeface="Monotype Sorts" pitchFamily="2" charset="2"/>
              <a:buNone/>
            </a:pPr>
            <a:r>
              <a:rPr lang="en-US" altLang="zh-TW" sz="1800" dirty="0"/>
              <a:t>STRG	DATA1, DATA2, DATA3</a:t>
            </a:r>
          </a:p>
          <a:p>
            <a:pPr>
              <a:buFont typeface="Monotype Sorts" pitchFamily="2" charset="2"/>
              <a:buNone/>
            </a:pPr>
            <a:r>
              <a:rPr lang="en-US" altLang="zh-TW" sz="1800" dirty="0"/>
              <a:t>	.</a:t>
            </a:r>
          </a:p>
          <a:p>
            <a:pPr>
              <a:buFont typeface="Monotype Sorts" pitchFamily="2" charset="2"/>
              <a:buNone/>
            </a:pPr>
            <a:r>
              <a:rPr lang="en-US" altLang="zh-TW" sz="1800" dirty="0"/>
              <a:t>STRG	DATA4, DATA5, DATA6</a:t>
            </a:r>
          </a:p>
          <a:p>
            <a:pPr>
              <a:buFont typeface="Monotype Sorts" pitchFamily="2" charset="2"/>
              <a:buNone/>
            </a:pPr>
            <a:r>
              <a:rPr lang="en-US" altLang="zh-TW" sz="1800" dirty="0"/>
              <a:t>	.</a:t>
            </a:r>
          </a:p>
          <a:p>
            <a:pPr>
              <a:buFont typeface="Monotype Sorts" pitchFamily="2" charset="2"/>
              <a:buNone/>
            </a:pPr>
            <a:r>
              <a:rPr lang="en-US" altLang="zh-TW" sz="1800" dirty="0"/>
              <a:t>	.</a:t>
            </a:r>
          </a:p>
        </p:txBody>
      </p:sp>
      <p:sp>
        <p:nvSpPr>
          <p:cNvPr id="12292" name="Rectangle 4"/>
          <p:cNvSpPr>
            <a:spLocks noChangeArrowheads="1"/>
          </p:cNvSpPr>
          <p:nvPr/>
        </p:nvSpPr>
        <p:spPr bwMode="auto">
          <a:xfrm>
            <a:off x="6400800" y="1981200"/>
            <a:ext cx="5080000" cy="4114800"/>
          </a:xfrm>
          <a:prstGeom prst="rect">
            <a:avLst/>
          </a:prstGeom>
          <a:noFill/>
          <a:ln w="12700">
            <a:solidFill>
              <a:schemeClr val="tx1"/>
            </a:solidFill>
            <a:miter lim="800000"/>
            <a:headEnd/>
            <a:tailEnd/>
          </a:ln>
          <a:effectLst/>
        </p:spPr>
        <p:txBody>
          <a:bodyPr lIns="90416" tIns="44412" rIns="90416" bIns="44412"/>
          <a:lstStyle/>
          <a:p>
            <a:pPr marL="342623" indent="-342623" eaLnBrk="0" hangingPunct="0">
              <a:spcBef>
                <a:spcPct val="20000"/>
              </a:spcBef>
              <a:buClr>
                <a:schemeClr val="accent1"/>
              </a:buClr>
              <a:buSzPct val="75000"/>
            </a:pPr>
            <a:r>
              <a:rPr lang="en-US" altLang="zh-TW" i="1" dirty="0">
                <a:latin typeface="Arial" charset="0"/>
              </a:rPr>
              <a:t>Expanded </a:t>
            </a:r>
            <a:r>
              <a:rPr lang="en-US" altLang="zh-TW" i="1" dirty="0" err="1">
                <a:latin typeface="Arial" charset="0"/>
              </a:rPr>
              <a:t>souce</a:t>
            </a:r>
            <a:endParaRPr lang="en-US" altLang="zh-TW" dirty="0">
              <a:latin typeface="Arial" charset="0"/>
            </a:endParaRPr>
          </a:p>
          <a:p>
            <a:pPr marL="342623" indent="-342623" eaLnBrk="0" hangingPunct="0">
              <a:spcBef>
                <a:spcPct val="20000"/>
              </a:spcBef>
              <a:buClr>
                <a:schemeClr val="accent1"/>
              </a:buClr>
              <a:buSzPct val="75000"/>
            </a:pPr>
            <a:r>
              <a:rPr lang="en-US" altLang="zh-TW" dirty="0">
                <a:latin typeface="Arial" charset="0"/>
              </a:rPr>
              <a:t>	.</a:t>
            </a:r>
          </a:p>
          <a:p>
            <a:pPr marL="342623" indent="-342623" eaLnBrk="0" hangingPunct="0">
              <a:spcBef>
                <a:spcPct val="20000"/>
              </a:spcBef>
              <a:buClr>
                <a:schemeClr val="accent1"/>
              </a:buClr>
              <a:buSzPct val="75000"/>
            </a:pPr>
            <a:r>
              <a:rPr lang="en-US" altLang="zh-TW" dirty="0">
                <a:latin typeface="Arial" charset="0"/>
              </a:rPr>
              <a:t>	.</a:t>
            </a:r>
          </a:p>
          <a:p>
            <a:pPr marL="342623" indent="-342623" eaLnBrk="0" hangingPunct="0">
              <a:spcBef>
                <a:spcPct val="20000"/>
              </a:spcBef>
              <a:buClr>
                <a:schemeClr val="accent1"/>
              </a:buClr>
              <a:buSzPct val="75000"/>
            </a:pPr>
            <a:r>
              <a:rPr lang="en-US" altLang="zh-TW" dirty="0">
                <a:latin typeface="Arial" charset="0"/>
              </a:rPr>
              <a:t>	</a:t>
            </a:r>
            <a:r>
              <a:rPr lang="en-US" altLang="zh-TW" dirty="0" smtClean="0">
                <a:latin typeface="Arial" charset="0"/>
              </a:rPr>
              <a:t>.</a:t>
            </a:r>
          </a:p>
          <a:p>
            <a:pPr marL="342623" indent="-342623" eaLnBrk="0" hangingPunct="0">
              <a:spcBef>
                <a:spcPct val="20000"/>
              </a:spcBef>
              <a:buClr>
                <a:schemeClr val="accent1"/>
              </a:buClr>
              <a:buSzPct val="75000"/>
            </a:pPr>
            <a:r>
              <a:rPr lang="en-US" altLang="zh-TW" dirty="0">
                <a:latin typeface="Arial" charset="0"/>
              </a:rPr>
              <a:t>		STA	DATA1</a:t>
            </a:r>
          </a:p>
          <a:p>
            <a:pPr marL="342623" indent="-342623" eaLnBrk="0" hangingPunct="0">
              <a:spcBef>
                <a:spcPct val="20000"/>
              </a:spcBef>
              <a:buClr>
                <a:schemeClr val="accent1"/>
              </a:buClr>
              <a:buSzPct val="75000"/>
            </a:pPr>
            <a:r>
              <a:rPr lang="en-US" altLang="zh-TW" dirty="0">
                <a:latin typeface="Arial" charset="0"/>
              </a:rPr>
              <a:t>		STB	DATA2</a:t>
            </a:r>
          </a:p>
          <a:p>
            <a:pPr marL="342623" indent="-342623" eaLnBrk="0" hangingPunct="0">
              <a:spcBef>
                <a:spcPct val="20000"/>
              </a:spcBef>
              <a:buClr>
                <a:schemeClr val="accent1"/>
              </a:buClr>
              <a:buSzPct val="75000"/>
            </a:pPr>
            <a:r>
              <a:rPr lang="en-US" altLang="zh-TW" dirty="0">
                <a:latin typeface="Arial" charset="0"/>
              </a:rPr>
              <a:t>		STX	DATA3</a:t>
            </a:r>
          </a:p>
          <a:p>
            <a:pPr marL="342623" indent="-342623" eaLnBrk="0" hangingPunct="0">
              <a:spcBef>
                <a:spcPct val="20000"/>
              </a:spcBef>
              <a:buClr>
                <a:schemeClr val="accent1"/>
              </a:buClr>
              <a:buSzPct val="75000"/>
            </a:pPr>
            <a:r>
              <a:rPr lang="en-US" altLang="zh-TW" dirty="0">
                <a:latin typeface="Arial" charset="0"/>
              </a:rPr>
              <a:t>	</a:t>
            </a:r>
            <a:r>
              <a:rPr lang="en-US" altLang="zh-TW" dirty="0" smtClean="0">
                <a:latin typeface="Arial" charset="0"/>
              </a:rPr>
              <a:t>.</a:t>
            </a:r>
          </a:p>
          <a:p>
            <a:pPr marL="342623" indent="-342623" eaLnBrk="0" hangingPunct="0">
              <a:spcBef>
                <a:spcPct val="20000"/>
              </a:spcBef>
              <a:buClr>
                <a:schemeClr val="accent1"/>
              </a:buClr>
              <a:buSzPct val="75000"/>
            </a:pPr>
            <a:endParaRPr lang="en-US" altLang="zh-TW" dirty="0" smtClean="0">
              <a:latin typeface="Arial" charset="0"/>
            </a:endParaRPr>
          </a:p>
          <a:p>
            <a:pPr marL="342623" indent="-342623" eaLnBrk="0" hangingPunct="0">
              <a:spcBef>
                <a:spcPct val="20000"/>
              </a:spcBef>
              <a:buClr>
                <a:schemeClr val="accent1"/>
              </a:buClr>
              <a:buSzPct val="75000"/>
            </a:pPr>
            <a:endParaRPr lang="en-US" altLang="zh-TW" dirty="0" smtClean="0">
              <a:latin typeface="Arial" charset="0"/>
            </a:endParaRPr>
          </a:p>
          <a:p>
            <a:pPr marL="342623" indent="-342623" eaLnBrk="0" hangingPunct="0">
              <a:spcBef>
                <a:spcPct val="20000"/>
              </a:spcBef>
              <a:buClr>
                <a:schemeClr val="accent1"/>
              </a:buClr>
              <a:buSzPct val="75000"/>
            </a:pPr>
            <a:endParaRPr lang="en-US" altLang="zh-TW" dirty="0">
              <a:latin typeface="Arial" charset="0"/>
            </a:endParaRPr>
          </a:p>
          <a:p>
            <a:pPr marL="342623" indent="-342623" eaLnBrk="0" hangingPunct="0">
              <a:spcBef>
                <a:spcPct val="20000"/>
              </a:spcBef>
              <a:buClr>
                <a:schemeClr val="accent1"/>
              </a:buClr>
              <a:buSzPct val="75000"/>
            </a:pPr>
            <a:r>
              <a:rPr lang="en-US" altLang="zh-TW" dirty="0">
                <a:latin typeface="Arial" charset="0"/>
              </a:rPr>
              <a:t>		STA	DATA4</a:t>
            </a:r>
          </a:p>
          <a:p>
            <a:pPr marL="342623" indent="-342623" eaLnBrk="0" hangingPunct="0">
              <a:spcBef>
                <a:spcPct val="20000"/>
              </a:spcBef>
              <a:buClr>
                <a:schemeClr val="accent1"/>
              </a:buClr>
              <a:buSzPct val="75000"/>
            </a:pPr>
            <a:r>
              <a:rPr lang="en-US" altLang="zh-TW" dirty="0">
                <a:latin typeface="Arial" charset="0"/>
              </a:rPr>
              <a:t>		STB	DATA5</a:t>
            </a:r>
          </a:p>
          <a:p>
            <a:pPr marL="342623" indent="-342623" eaLnBrk="0" hangingPunct="0">
              <a:spcBef>
                <a:spcPct val="20000"/>
              </a:spcBef>
              <a:buClr>
                <a:schemeClr val="accent1"/>
              </a:buClr>
              <a:buSzPct val="75000"/>
            </a:pPr>
            <a:r>
              <a:rPr lang="en-US" altLang="zh-TW" dirty="0">
                <a:latin typeface="Arial" charset="0"/>
              </a:rPr>
              <a:t>		STX	DATA6</a:t>
            </a:r>
          </a:p>
          <a:p>
            <a:pPr marL="342623" indent="-342623" eaLnBrk="0" hangingPunct="0">
              <a:spcBef>
                <a:spcPct val="20000"/>
              </a:spcBef>
              <a:buClr>
                <a:schemeClr val="accent1"/>
              </a:buClr>
              <a:buSzPct val="75000"/>
            </a:pPr>
            <a:r>
              <a:rPr lang="en-US" altLang="zh-TW" dirty="0">
                <a:latin typeface="Arial" charset="0"/>
              </a:rPr>
              <a:t>	.</a:t>
            </a:r>
          </a:p>
        </p:txBody>
      </p:sp>
      <p:sp>
        <p:nvSpPr>
          <p:cNvPr id="12293" name="Text Box 5"/>
          <p:cNvSpPr txBox="1">
            <a:spLocks noChangeArrowheads="1"/>
          </p:cNvSpPr>
          <p:nvPr/>
        </p:nvSpPr>
        <p:spPr bwMode="auto">
          <a:xfrm>
            <a:off x="6996331" y="2828784"/>
            <a:ext cx="440267" cy="1323364"/>
          </a:xfrm>
          <a:prstGeom prst="rect">
            <a:avLst/>
          </a:prstGeom>
          <a:noFill/>
          <a:ln w="12700">
            <a:noFill/>
            <a:miter lim="800000"/>
            <a:headEnd/>
            <a:tailEnd/>
          </a:ln>
          <a:effectLst/>
        </p:spPr>
        <p:txBody>
          <a:bodyPr lIns="91366" tIns="45683" rIns="91366" bIns="45683">
            <a:spAutoFit/>
          </a:bodyPr>
          <a:lstStyle/>
          <a:p>
            <a:r>
              <a:rPr lang="en-US" altLang="zh-TW" sz="8000" dirty="0"/>
              <a:t>{</a:t>
            </a:r>
          </a:p>
        </p:txBody>
      </p:sp>
      <p:sp>
        <p:nvSpPr>
          <p:cNvPr id="12294" name="Text Box 6"/>
          <p:cNvSpPr txBox="1">
            <a:spLocks noChangeArrowheads="1"/>
          </p:cNvSpPr>
          <p:nvPr/>
        </p:nvSpPr>
        <p:spPr bwMode="auto">
          <a:xfrm>
            <a:off x="7010404" y="4419607"/>
            <a:ext cx="745066" cy="1323364"/>
          </a:xfrm>
          <a:prstGeom prst="rect">
            <a:avLst/>
          </a:prstGeom>
          <a:noFill/>
          <a:ln w="12700">
            <a:noFill/>
            <a:miter lim="800000"/>
            <a:headEnd/>
            <a:tailEnd/>
          </a:ln>
          <a:effectLst/>
        </p:spPr>
        <p:txBody>
          <a:bodyPr lIns="91366" tIns="45683" rIns="91366" bIns="45683">
            <a:spAutoFit/>
          </a:bodyPr>
          <a:lstStyle/>
          <a:p>
            <a:r>
              <a:rPr lang="en-US" altLang="zh-TW" sz="8000" dirty="0"/>
              <a:t>{</a:t>
            </a:r>
          </a:p>
        </p:txBody>
      </p:sp>
      <p:sp>
        <p:nvSpPr>
          <p:cNvPr id="7" name="Line 5"/>
          <p:cNvSpPr>
            <a:spLocks noChangeShapeType="1"/>
          </p:cNvSpPr>
          <p:nvPr/>
        </p:nvSpPr>
        <p:spPr bwMode="auto">
          <a:xfrm flipH="1">
            <a:off x="2040987" y="2784230"/>
            <a:ext cx="838200" cy="1600200"/>
          </a:xfrm>
          <a:prstGeom prst="line">
            <a:avLst/>
          </a:prstGeom>
          <a:noFill/>
          <a:ln w="38100">
            <a:solidFill>
              <a:schemeClr val="tx2"/>
            </a:solidFill>
            <a:round/>
            <a:headEnd/>
            <a:tailEnd type="triangle" w="med" len="lg"/>
          </a:ln>
          <a:extLst>
            <a:ext uri="{909E8E84-426E-40DD-AFC4-6F175D3DCCD1}">
              <a14:hiddenFill xmlns:a14="http://schemas.microsoft.com/office/drawing/2010/main" xmlns="">
                <a:noFill/>
              </a14:hiddenFill>
            </a:ext>
          </a:extLst>
        </p:spPr>
        <p:txBody>
          <a:bodyPr/>
          <a:lstStyle/>
          <a:p>
            <a:endParaRPr lang="en-US"/>
          </a:p>
        </p:txBody>
      </p:sp>
      <p:sp>
        <p:nvSpPr>
          <p:cNvPr id="8" name="Line 5"/>
          <p:cNvSpPr>
            <a:spLocks noChangeShapeType="1"/>
          </p:cNvSpPr>
          <p:nvPr/>
        </p:nvSpPr>
        <p:spPr bwMode="auto">
          <a:xfrm flipH="1">
            <a:off x="2702168" y="2785403"/>
            <a:ext cx="702214" cy="1739703"/>
          </a:xfrm>
          <a:prstGeom prst="line">
            <a:avLst/>
          </a:prstGeom>
          <a:noFill/>
          <a:ln w="38100">
            <a:solidFill>
              <a:schemeClr val="tx2"/>
            </a:solidFill>
            <a:round/>
            <a:headEnd/>
            <a:tailEnd type="triangle" w="med" len="lg"/>
          </a:ln>
          <a:extLst>
            <a:ext uri="{909E8E84-426E-40DD-AFC4-6F175D3DCCD1}">
              <a14:hiddenFill xmlns:a14="http://schemas.microsoft.com/office/drawing/2010/main" xmlns="">
                <a:noFill/>
              </a14:hiddenFill>
            </a:ext>
          </a:extLst>
        </p:spPr>
        <p:txBody>
          <a:bodyPr/>
          <a:lstStyle/>
          <a:p>
            <a:endParaRPr lang="en-US"/>
          </a:p>
        </p:txBody>
      </p:sp>
      <p:sp>
        <p:nvSpPr>
          <p:cNvPr id="9" name="Line 5"/>
          <p:cNvSpPr>
            <a:spLocks noChangeShapeType="1"/>
          </p:cNvSpPr>
          <p:nvPr/>
        </p:nvSpPr>
        <p:spPr bwMode="auto">
          <a:xfrm flipH="1">
            <a:off x="3404382" y="2644727"/>
            <a:ext cx="562707" cy="1941341"/>
          </a:xfrm>
          <a:prstGeom prst="line">
            <a:avLst/>
          </a:prstGeom>
          <a:noFill/>
          <a:ln w="38100">
            <a:solidFill>
              <a:schemeClr val="tx2"/>
            </a:solidFill>
            <a:round/>
            <a:headEnd/>
            <a:tailEnd type="triangle" w="med" len="lg"/>
          </a:ln>
          <a:extLst>
            <a:ext uri="{909E8E84-426E-40DD-AFC4-6F175D3DCCD1}">
              <a14:hiddenFill xmlns:a14="http://schemas.microsoft.com/office/drawing/2010/main" xmlns="">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a:t>
            </a:fld>
            <a:endParaRPr/>
          </a:p>
        </p:txBody>
      </p:sp>
      <p:sp>
        <p:nvSpPr>
          <p:cNvPr id="218" name="Google Shape;218;p4"/>
          <p:cNvSpPr txBox="1"/>
          <p:nvPr/>
        </p:nvSpPr>
        <p:spPr>
          <a:xfrm>
            <a:off x="455295" y="893539"/>
            <a:ext cx="11476500" cy="2677616"/>
          </a:xfrm>
          <a:prstGeom prst="rect">
            <a:avLst/>
          </a:prstGeom>
          <a:noFill/>
          <a:ln>
            <a:noFill/>
          </a:ln>
        </p:spPr>
        <p:txBody>
          <a:bodyPr spcFirstLastPara="1" wrap="square" lIns="91425" tIns="45700" rIns="91425" bIns="45700" anchor="t" anchorCtr="0">
            <a:spAutoFit/>
          </a:bodyPr>
          <a:lstStyle/>
          <a:p>
            <a:pPr marL="514350" lvl="0" indent="-514350" algn="just"/>
            <a:r>
              <a:rPr lang="en-US" sz="2800" b="1" dirty="0" smtClean="0"/>
              <a:t>2. </a:t>
            </a:r>
            <a:r>
              <a:rPr lang="en-US" sz="2800" b="1" dirty="0" smtClean="0">
                <a:solidFill>
                  <a:srgbClr val="FF0000"/>
                </a:solidFill>
              </a:rPr>
              <a:t>KEYWORD PARAMETERS: -</a:t>
            </a:r>
          </a:p>
          <a:p>
            <a:pPr marL="514350" lvl="0" indent="-514350" algn="just"/>
            <a:r>
              <a:rPr lang="en-US" sz="2800" dirty="0" smtClean="0"/>
              <a:t>When you assign values using keyword parameters, you must include an equal sign after the macro variable name.</a:t>
            </a:r>
          </a:p>
          <a:p>
            <a:pPr marL="514350" lvl="0" indent="-514350" algn="just"/>
            <a:endParaRPr lang="en-US" sz="2800" b="1" dirty="0" smtClean="0"/>
          </a:p>
          <a:p>
            <a:pPr marL="514350" lvl="0" indent="-514350" algn="just"/>
            <a:r>
              <a:rPr lang="en-US" sz="2800" dirty="0" smtClean="0"/>
              <a:t>The benefit of using keyword parameters is the ability to give the macro variables a default value within the macro definition</a:t>
            </a:r>
            <a:endParaRPr lang="en-US" sz="2800" b="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645</Words>
  <PresentationFormat>Custom</PresentationFormat>
  <Paragraphs>231</Paragraphs>
  <Slides>27</Slides>
  <Notes>21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0</vt:i4>
      </vt:variant>
      <vt:variant>
        <vt:lpstr>Slide Titles</vt:lpstr>
      </vt:variant>
      <vt:variant>
        <vt:i4>27</vt:i4>
      </vt:variant>
    </vt:vector>
  </HeadingPairs>
  <TitlesOfParts>
    <vt:vector size="35" baseType="lpstr">
      <vt:lpstr>Arial</vt:lpstr>
      <vt:lpstr>Calibri</vt:lpstr>
      <vt:lpstr>Arial Black</vt:lpstr>
      <vt:lpstr>Times New Roman</vt:lpstr>
      <vt:lpstr>Raleway ExtraBold</vt:lpstr>
      <vt:lpstr>Monotype Sorts</vt:lpstr>
      <vt:lpstr>1_Office Theme</vt:lpstr>
      <vt:lpstr>Contents Slide Master</vt:lpstr>
      <vt:lpstr>Slide 1</vt:lpstr>
      <vt:lpstr>Chapter-1.3 Macro</vt:lpstr>
      <vt:lpstr>Slide 3</vt:lpstr>
      <vt:lpstr>Slide 4</vt:lpstr>
      <vt:lpstr>Slide 5</vt:lpstr>
      <vt:lpstr>Parameter Substitution -- Example</vt:lpstr>
      <vt:lpstr>Parameter Substitution -- Example</vt:lpstr>
      <vt:lpstr>Parameter Substitution -- Example</vt:lpstr>
      <vt:lpstr>Slide 9</vt:lpstr>
      <vt:lpstr>Keyword Parameter</vt:lpstr>
      <vt:lpstr>Slide 11</vt:lpstr>
      <vt:lpstr>Default Parameter</vt:lpstr>
      <vt:lpstr>Slide 13</vt:lpstr>
      <vt:lpstr>MIXED Parameter</vt:lpstr>
      <vt:lpstr>Slide 15</vt:lpstr>
      <vt:lpstr>Slide 16</vt:lpstr>
      <vt:lpstr>Slide 17</vt:lpstr>
      <vt:lpstr>Slide 18</vt:lpstr>
      <vt:lpstr>Slide 19</vt:lpstr>
      <vt:lpstr>Slide 20</vt:lpstr>
      <vt:lpstr>Slide 21</vt:lpstr>
      <vt:lpstr>Slide 22</vt:lpstr>
      <vt:lpstr>Slide 23</vt:lpstr>
      <vt:lpstr>BASIC Tasks of MACRO PROCESSOR  </vt:lpstr>
      <vt:lpstr>Slide 25</vt:lpstr>
      <vt:lpstr>References</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Branding</dc:creator>
  <cp:lastModifiedBy>CU</cp:lastModifiedBy>
  <cp:revision>17</cp:revision>
  <dcterms:created xsi:type="dcterms:W3CDTF">2019-01-09T10:33:00Z</dcterms:created>
  <dcterms:modified xsi:type="dcterms:W3CDTF">2022-09-04T14:28:22Z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6E49637F16064677983140363AE81D2D</vt:lpwstr>
  </property>
  <property fmtid="{D5CDD505-2E9C-101B-9397-08002B2CF9AE}" pid="3" name="KSOProductBuildVer">
    <vt:lpwstr>1033-11.2.0.11254</vt:lpwstr>
  </property>
</Properties>
</file>