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91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53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3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76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1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00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5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7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6377-DA3B-46FF-8AD4-978790EA724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01AF-54CD-43D3-8E7B-D9C8AC887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3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Web Application Architecture?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application software that runs on a web server and its responses are provided via a browser interface to the user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web application architecture</a:t>
            </a:r>
            <a:r>
              <a:rPr lang="en-US" dirty="0"/>
              <a:t> defines the interaction between systems, applications, and databases components together.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69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728192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Web Application Architecture: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Web application architecture comes with two </a:t>
            </a:r>
            <a:r>
              <a:rPr lang="en-US" b="1" dirty="0"/>
              <a:t>types of web application architecture: </a:t>
            </a:r>
            <a:endParaRPr lang="en-US" b="1" dirty="0" smtClean="0"/>
          </a:p>
          <a:p>
            <a:r>
              <a:rPr lang="en-US" b="1" dirty="0" smtClean="0"/>
              <a:t>Structural </a:t>
            </a:r>
            <a:r>
              <a:rPr lang="en-US" b="1" dirty="0"/>
              <a:t>components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 </a:t>
            </a:r>
            <a:r>
              <a:rPr lang="en-US" b="1" dirty="0"/>
              <a:t>and user interface app 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56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Structural Components: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the name suggests, these components make the structure of the application. These components </a:t>
            </a:r>
            <a:r>
              <a:rPr lang="en-US" dirty="0" smtClean="0"/>
              <a:t>include: </a:t>
            </a:r>
          </a:p>
          <a:p>
            <a:r>
              <a:rPr lang="en-US" dirty="0" smtClean="0"/>
              <a:t>the </a:t>
            </a:r>
            <a:r>
              <a:rPr lang="en-US" dirty="0"/>
              <a:t>client or web browser, 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server,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</a:t>
            </a:r>
            <a:r>
              <a:rPr lang="en-US" dirty="0"/>
              <a:t>web app server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are directly responsible for functions deciding the user interactions within the application.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59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 Interface Components: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other one is the user interface components that contribute to the visual interface of the app</a:t>
            </a:r>
            <a:r>
              <a:rPr lang="en-US" dirty="0" smtClean="0"/>
              <a:t>.</a:t>
            </a:r>
          </a:p>
          <a:p>
            <a:r>
              <a:rPr lang="en-US" dirty="0"/>
              <a:t>These components include a dashboard, widget, settings, notifications, and many other visual elements that help in making the user experience better.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8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Web Application Architecture Layers: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Every </a:t>
            </a:r>
            <a:r>
              <a:rPr lang="en-US" b="1" dirty="0"/>
              <a:t>web application architecture</a:t>
            </a:r>
            <a:r>
              <a:rPr lang="en-US" dirty="0"/>
              <a:t> is built based on a layered </a:t>
            </a:r>
            <a:r>
              <a:rPr lang="en-US" dirty="0" smtClean="0"/>
              <a:t>architecture.</a:t>
            </a:r>
          </a:p>
          <a:p>
            <a:pPr marL="0" indent="0">
              <a:buNone/>
            </a:pPr>
            <a:r>
              <a:rPr lang="en-US" dirty="0"/>
              <a:t>Below are the </a:t>
            </a:r>
            <a:r>
              <a:rPr lang="en-US" b="1" dirty="0"/>
              <a:t>four commonest layers of web application architecture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1.Presentation </a:t>
            </a:r>
            <a:r>
              <a:rPr lang="en-US" b="1" dirty="0"/>
              <a:t>Layer: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presentation layer </a:t>
            </a:r>
            <a:r>
              <a:rPr lang="en-US" dirty="0" smtClean="0"/>
              <a:t>helps </a:t>
            </a:r>
            <a:r>
              <a:rPr lang="en-US" dirty="0"/>
              <a:t>in communication between the browser and the user interface of the application that eases the overall user interaction. Every presentation layer is created through JavaScript, HTML, CSS, and its frameworks.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4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2.Business </a:t>
            </a:r>
            <a:r>
              <a:rPr lang="en-US" b="1" dirty="0"/>
              <a:t>Layer: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business layer helps in processing the browser requests, performs the business logic of the requests, and shares the same back to the previous layer.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3.Data </a:t>
            </a:r>
            <a:r>
              <a:rPr lang="en-US" b="1" dirty="0"/>
              <a:t>Access Layer: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data access layer is used to access data from XML, binary files, and other types of storage. In addition, it also helps in creating, reading, updating, and deleting operations.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02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4.Data service layer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final one is the data service layer which ensures data security and stores the entire data. This layer safeguards the data by separating the app business logic from the client-side.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98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Web Application Process: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1.</a:t>
            </a:r>
            <a:r>
              <a:rPr lang="en-US" dirty="0" smtClean="0"/>
              <a:t>The </a:t>
            </a:r>
            <a:r>
              <a:rPr lang="en-US" dirty="0"/>
              <a:t>first thing a user does is input their request to the web server </a:t>
            </a:r>
            <a:r>
              <a:rPr lang="en-US" dirty="0" smtClean="0"/>
              <a:t>a </a:t>
            </a:r>
            <a:r>
              <a:rPr lang="en-US" dirty="0"/>
              <a:t>browser.</a:t>
            </a:r>
          </a:p>
          <a:p>
            <a:pPr marL="0" indent="0">
              <a:buNone/>
            </a:pPr>
            <a:r>
              <a:rPr lang="en-US" b="1" dirty="0" smtClean="0"/>
              <a:t>2.</a:t>
            </a:r>
            <a:r>
              <a:rPr lang="en-US" dirty="0" smtClean="0"/>
              <a:t>This </a:t>
            </a:r>
            <a:r>
              <a:rPr lang="en-US" dirty="0"/>
              <a:t>request is forwarded by the webserver to the most suitable web application server.</a:t>
            </a:r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dirty="0" smtClean="0"/>
              <a:t>.Afterwards</a:t>
            </a:r>
            <a:r>
              <a:rPr lang="en-US" dirty="0"/>
              <a:t>, the web application server completes the task requested by the user and produces the right results.</a:t>
            </a:r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dirty="0" smtClean="0"/>
              <a:t>.Once </a:t>
            </a:r>
            <a:r>
              <a:rPr lang="en-US" dirty="0"/>
              <a:t>completed, the earlier generated results are sent to the user along with the demanded information to the webserver from the application server.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5</a:t>
            </a:r>
            <a:r>
              <a:rPr lang="en-US" dirty="0" smtClean="0"/>
              <a:t>.The </a:t>
            </a:r>
            <a:r>
              <a:rPr lang="en-US" dirty="0"/>
              <a:t>web server responds to the user’s request and displays the information to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25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is Web Application Architecture? </vt:lpstr>
      <vt:lpstr>Components of Web Application Architecture: </vt:lpstr>
      <vt:lpstr>Structural Components:</vt:lpstr>
      <vt:lpstr>User Interface Components:</vt:lpstr>
      <vt:lpstr>Web Application Architecture Layers: </vt:lpstr>
      <vt:lpstr>PowerPoint Presentation</vt:lpstr>
      <vt:lpstr>PowerPoint Presentation</vt:lpstr>
      <vt:lpstr>Web Application Process: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 Application Architecture?</dc:title>
  <dc:creator>Windows User</dc:creator>
  <cp:lastModifiedBy>Windows User</cp:lastModifiedBy>
  <cp:revision>7</cp:revision>
  <dcterms:created xsi:type="dcterms:W3CDTF">2022-08-09T09:04:59Z</dcterms:created>
  <dcterms:modified xsi:type="dcterms:W3CDTF">2022-08-09T10:19:01Z</dcterms:modified>
</cp:coreProperties>
</file>