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717E-25E9-44C6-9CB9-2D3A4B5DDC8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A722-3E95-4E67-A317-2A0CCC045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61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717E-25E9-44C6-9CB9-2D3A4B5DDC8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A722-3E95-4E67-A317-2A0CCC045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1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717E-25E9-44C6-9CB9-2D3A4B5DDC8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A722-3E95-4E67-A317-2A0CCC045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81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717E-25E9-44C6-9CB9-2D3A4B5DDC8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A722-3E95-4E67-A317-2A0CCC045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11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717E-25E9-44C6-9CB9-2D3A4B5DDC8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A722-3E95-4E67-A317-2A0CCC045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87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717E-25E9-44C6-9CB9-2D3A4B5DDC8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A722-3E95-4E67-A317-2A0CCC045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30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717E-25E9-44C6-9CB9-2D3A4B5DDC8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A722-3E95-4E67-A317-2A0CCC045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32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717E-25E9-44C6-9CB9-2D3A4B5DDC8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A722-3E95-4E67-A317-2A0CCC045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12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717E-25E9-44C6-9CB9-2D3A4B5DDC8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A722-3E95-4E67-A317-2A0CCC045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66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717E-25E9-44C6-9CB9-2D3A4B5DDC8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A722-3E95-4E67-A317-2A0CCC045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62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717E-25E9-44C6-9CB9-2D3A4B5DDC8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A722-3E95-4E67-A317-2A0CCC045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6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F717E-25E9-44C6-9CB9-2D3A4B5DDC8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7A722-3E95-4E67-A317-2A0CCC045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9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Web authentication threats: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/>
          <a:lstStyle/>
          <a:p>
            <a:pPr fontAlgn="base"/>
            <a:endParaRPr lang="en-US" sz="2000" dirty="0" smtClean="0"/>
          </a:p>
          <a:p>
            <a:pPr marL="0" indent="0" fontAlgn="base">
              <a:buNone/>
            </a:pPr>
            <a:r>
              <a:rPr lang="en-IN" sz="2400" b="1" dirty="0"/>
              <a:t>1. Username/Password  based Threats</a:t>
            </a:r>
            <a:r>
              <a:rPr lang="en-IN" sz="2000" b="1" dirty="0"/>
              <a:t/>
            </a:r>
            <a:br>
              <a:rPr lang="en-IN" sz="2000" b="1" dirty="0"/>
            </a:br>
            <a:r>
              <a:rPr lang="en-US" sz="2000" dirty="0" smtClean="0"/>
              <a:t>Although </a:t>
            </a:r>
            <a:r>
              <a:rPr lang="en-US" sz="2000" dirty="0"/>
              <a:t>there are numerous ways to implement basic username/password authentication, web implementations generally fall prey to the same types of attacks:</a:t>
            </a:r>
          </a:p>
          <a:p>
            <a:pPr fontAlgn="base"/>
            <a:r>
              <a:rPr lang="en-US" sz="2000" dirty="0"/>
              <a:t> Username enumeration</a:t>
            </a:r>
          </a:p>
          <a:p>
            <a:pPr fontAlgn="base"/>
            <a:r>
              <a:rPr lang="en-US" sz="2000" dirty="0"/>
              <a:t>Password guessing</a:t>
            </a:r>
          </a:p>
          <a:p>
            <a:pPr fontAlgn="base"/>
            <a:r>
              <a:rPr lang="en-US" sz="2000" dirty="0"/>
              <a:t>Eavesdropping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42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87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24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97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76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7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Web authentication threats: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authentication threats:</dc:title>
  <dc:creator>Windows User</dc:creator>
  <cp:lastModifiedBy>Windows User</cp:lastModifiedBy>
  <cp:revision>2</cp:revision>
  <dcterms:created xsi:type="dcterms:W3CDTF">2022-09-27T17:42:01Z</dcterms:created>
  <dcterms:modified xsi:type="dcterms:W3CDTF">2022-09-28T04:03:09Z</dcterms:modified>
</cp:coreProperties>
</file>