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FE54-F08D-435F-852F-0923628D595E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0506-C698-4C36-A310-A1536E826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20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FE54-F08D-435F-852F-0923628D595E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0506-C698-4C36-A310-A1536E826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7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FE54-F08D-435F-852F-0923628D595E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0506-C698-4C36-A310-A1536E826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10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FE54-F08D-435F-852F-0923628D595E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0506-C698-4C36-A310-A1536E826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73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FE54-F08D-435F-852F-0923628D595E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0506-C698-4C36-A310-A1536E826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81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FE54-F08D-435F-852F-0923628D595E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0506-C698-4C36-A310-A1536E826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89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FE54-F08D-435F-852F-0923628D595E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0506-C698-4C36-A310-A1536E826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83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FE54-F08D-435F-852F-0923628D595E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0506-C698-4C36-A310-A1536E826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04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FE54-F08D-435F-852F-0923628D595E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0506-C698-4C36-A310-A1536E826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54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FE54-F08D-435F-852F-0923628D595E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0506-C698-4C36-A310-A1536E826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FE54-F08D-435F-852F-0923628D595E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0506-C698-4C36-A310-A1536E826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66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2FE54-F08D-435F-852F-0923628D595E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C0506-C698-4C36-A310-A1536E826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1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owdstrike.com/cybersecurity-101/malwar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mobile malware??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Mobile malware is a malicious software that targets smartphones, tablets, and other mobile devices with the end goal of gaining access to private data.</a:t>
            </a:r>
            <a:r>
              <a:rPr lang="en-US" dirty="0"/>
              <a:t> 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9673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What are the risks?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You could :</a:t>
            </a:r>
          </a:p>
          <a:p>
            <a:r>
              <a:rPr lang="en-US" sz="2000" dirty="0" smtClean="0"/>
              <a:t>lose </a:t>
            </a:r>
            <a:r>
              <a:rPr lang="en-US" sz="2000" dirty="0"/>
              <a:t>your money</a:t>
            </a:r>
          </a:p>
          <a:p>
            <a:r>
              <a:rPr lang="en-US" sz="2000" dirty="0"/>
              <a:t>lose your identity</a:t>
            </a:r>
          </a:p>
          <a:p>
            <a:r>
              <a:rPr lang="en-US" sz="2000" dirty="0"/>
              <a:t>lose your private information</a:t>
            </a:r>
          </a:p>
          <a:p>
            <a:r>
              <a:rPr lang="en-US" sz="2000" dirty="0"/>
              <a:t>expose your company data</a:t>
            </a:r>
          </a:p>
          <a:p>
            <a:r>
              <a:rPr lang="en-US" sz="2000" dirty="0"/>
              <a:t>if your device ceases to function, you could also lose all the data saved on it, including personal photos, contacts and emails.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376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Types of Mobile Malware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en-US" sz="2000" b="1" dirty="0"/>
              <a:t>Remote Access Tools (RATs)</a:t>
            </a:r>
            <a:r>
              <a:rPr lang="en-US" sz="2000" dirty="0"/>
              <a:t> offer extensive access to data from infected victim devices and are often used for intelligence collection</a:t>
            </a:r>
            <a:r>
              <a:rPr lang="en-US" sz="2000" b="1" dirty="0"/>
              <a:t>. RATs can typically access information such as installed applications, call </a:t>
            </a:r>
            <a:r>
              <a:rPr lang="en-US" sz="2000" b="1" dirty="0" smtClean="0"/>
              <a:t>history, </a:t>
            </a:r>
            <a:r>
              <a:rPr lang="en-US" sz="2000" b="1" dirty="0"/>
              <a:t>web browsing history, and </a:t>
            </a:r>
            <a:r>
              <a:rPr lang="en-US" sz="2000" b="1" dirty="0" err="1"/>
              <a:t>sms</a:t>
            </a:r>
            <a:r>
              <a:rPr lang="en-US" sz="2000" b="1" dirty="0"/>
              <a:t> data.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b="1" dirty="0" smtClean="0"/>
              <a:t>Bank </a:t>
            </a:r>
            <a:r>
              <a:rPr lang="en-US" sz="2000" b="1" dirty="0" err="1"/>
              <a:t>trojans</a:t>
            </a:r>
            <a:r>
              <a:rPr lang="en-US" sz="2000" dirty="0"/>
              <a:t> are often disguised as legitimate applications and seek to compromise users who conduct their banking business — including money transfers and bill payments — from their mobile devices. This type of </a:t>
            </a:r>
            <a:r>
              <a:rPr lang="en-US" sz="2000" dirty="0" err="1"/>
              <a:t>trojan</a:t>
            </a:r>
            <a:r>
              <a:rPr lang="en-US" sz="2000" dirty="0"/>
              <a:t> aims to steal financial login and password details</a:t>
            </a:r>
            <a:r>
              <a:rPr lang="en-US" sz="2000" dirty="0" smtClean="0"/>
              <a:t>.</a:t>
            </a:r>
          </a:p>
          <a:p>
            <a:r>
              <a:rPr lang="en-US" sz="2000" b="1" dirty="0" err="1" smtClean="0"/>
              <a:t>Ransomware</a:t>
            </a:r>
            <a:r>
              <a:rPr lang="en-US" sz="2000" b="1" dirty="0" smtClean="0"/>
              <a:t> </a:t>
            </a:r>
            <a:r>
              <a:rPr lang="en-US" sz="2000" dirty="0" smtClean="0"/>
              <a:t>is </a:t>
            </a:r>
            <a:r>
              <a:rPr lang="en-US" sz="2000" dirty="0"/>
              <a:t>a type of </a:t>
            </a:r>
            <a:r>
              <a:rPr lang="en-US" sz="2000" dirty="0">
                <a:hlinkClick r:id="rId2"/>
              </a:rPr>
              <a:t>malware</a:t>
            </a:r>
            <a:r>
              <a:rPr lang="en-US" sz="2000" dirty="0"/>
              <a:t> used to lock out a user from their device and demand a “ransom” payment — usually in untraceable </a:t>
            </a:r>
            <a:r>
              <a:rPr lang="en-US" sz="2000" dirty="0" err="1"/>
              <a:t>Bitcoin</a:t>
            </a:r>
            <a:r>
              <a:rPr lang="en-US" sz="2000" dirty="0"/>
              <a:t>. Once the victim pays the ransom, access codes are provided to allow them to unlock their mobile device.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7163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Advertising Click Fraud</a:t>
            </a:r>
            <a:r>
              <a:rPr lang="en-US" sz="2000" dirty="0"/>
              <a:t> is a type of malware that allows an attacker to hijack a device to generate income through fake ad clicks.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8096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How to protect oneself?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Install apps from trusted sources </a:t>
            </a:r>
            <a:r>
              <a:rPr lang="en-US" sz="2000" b="1" dirty="0" smtClean="0"/>
              <a:t>only.</a:t>
            </a:r>
          </a:p>
          <a:p>
            <a:r>
              <a:rPr lang="en-US" sz="2000" b="1" dirty="0"/>
              <a:t>Don’t click on links or attachments in unsolicited emails or text </a:t>
            </a:r>
            <a:r>
              <a:rPr lang="en-US" sz="2000" b="1" dirty="0" smtClean="0"/>
              <a:t>messages.</a:t>
            </a:r>
          </a:p>
          <a:p>
            <a:r>
              <a:rPr lang="en-US" sz="2000" b="1" dirty="0"/>
              <a:t>Log out of sites after you have made a </a:t>
            </a:r>
            <a:r>
              <a:rPr lang="en-US" sz="2000" b="1" dirty="0" smtClean="0"/>
              <a:t>payment.</a:t>
            </a:r>
          </a:p>
          <a:p>
            <a:r>
              <a:rPr lang="en-US" sz="2000" b="1" dirty="0"/>
              <a:t>Keep your operating system and apps </a:t>
            </a:r>
            <a:r>
              <a:rPr lang="en-US" sz="2000" b="1" dirty="0" smtClean="0"/>
              <a:t>updated.</a:t>
            </a:r>
          </a:p>
          <a:p>
            <a:r>
              <a:rPr lang="en-US" sz="2000" b="1" dirty="0"/>
              <a:t>Turn off Wi-Fi, location services and Bluetooth when not in </a:t>
            </a:r>
            <a:r>
              <a:rPr lang="en-US" sz="2000" b="1" dirty="0" smtClean="0"/>
              <a:t>use</a:t>
            </a:r>
          </a:p>
          <a:p>
            <a:r>
              <a:rPr lang="en-IN" sz="2000" b="1" dirty="0"/>
              <a:t>Back up your </a:t>
            </a:r>
            <a:r>
              <a:rPr lang="en-IN" sz="2000" b="1" dirty="0" smtClean="0"/>
              <a:t>data.</a:t>
            </a:r>
          </a:p>
          <a:p>
            <a:r>
              <a:rPr lang="en-US" sz="2000" b="1" dirty="0"/>
              <a:t>Install a mobile security </a:t>
            </a:r>
            <a:r>
              <a:rPr lang="en-US" sz="2000" b="1" dirty="0" smtClean="0"/>
              <a:t>app.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34852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160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What is mobile malware??</vt:lpstr>
      <vt:lpstr>What are the risks? </vt:lpstr>
      <vt:lpstr>Types of Mobile Malware </vt:lpstr>
      <vt:lpstr>PowerPoint Presentation</vt:lpstr>
      <vt:lpstr>How to protect oneself?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mobile malware??</dc:title>
  <dc:creator>Windows User</dc:creator>
  <cp:lastModifiedBy>Windows User</cp:lastModifiedBy>
  <cp:revision>8</cp:revision>
  <dcterms:created xsi:type="dcterms:W3CDTF">2022-09-26T04:26:01Z</dcterms:created>
  <dcterms:modified xsi:type="dcterms:W3CDTF">2022-09-28T04:18:29Z</dcterms:modified>
</cp:coreProperties>
</file>