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98DF9C-1E1B-48FC-AD51-B75650D7B734}"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280748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8DF9C-1E1B-48FC-AD51-B75650D7B734}"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383235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8DF9C-1E1B-48FC-AD51-B75650D7B734}"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47026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8DF9C-1E1B-48FC-AD51-B75650D7B734}"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415270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98DF9C-1E1B-48FC-AD51-B75650D7B734}" type="datetimeFigureOut">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428942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98DF9C-1E1B-48FC-AD51-B75650D7B734}"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98200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98DF9C-1E1B-48FC-AD51-B75650D7B734}" type="datetimeFigureOut">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348742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98DF9C-1E1B-48FC-AD51-B75650D7B734}" type="datetimeFigureOut">
              <a:rPr lang="en-IN" smtClean="0"/>
              <a:t>12-10-2022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101093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8DF9C-1E1B-48FC-AD51-B75650D7B734}" type="datetimeFigureOut">
              <a:rPr lang="en-IN" smtClean="0"/>
              <a:t>12-10-2022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510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8DF9C-1E1B-48FC-AD51-B75650D7B734}"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306645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8DF9C-1E1B-48FC-AD51-B75650D7B734}" type="datetimeFigureOut">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5C716-63CB-4403-9CC4-D64575F95BF6}" type="slidenum">
              <a:rPr lang="en-IN" smtClean="0"/>
              <a:t>‹#›</a:t>
            </a:fld>
            <a:endParaRPr lang="en-IN"/>
          </a:p>
        </p:txBody>
      </p:sp>
    </p:spTree>
    <p:extLst>
      <p:ext uri="{BB962C8B-B14F-4D97-AF65-F5344CB8AC3E}">
        <p14:creationId xmlns:p14="http://schemas.microsoft.com/office/powerpoint/2010/main" val="23699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8DF9C-1E1B-48FC-AD51-B75650D7B734}" type="datetimeFigureOut">
              <a:rPr lang="en-IN" smtClean="0"/>
              <a:t>12-10-2022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5C716-63CB-4403-9CC4-D64575F95BF6}" type="slidenum">
              <a:rPr lang="en-IN" smtClean="0"/>
              <a:t>‹#›</a:t>
            </a:fld>
            <a:endParaRPr lang="en-IN"/>
          </a:p>
        </p:txBody>
      </p:sp>
    </p:spTree>
    <p:extLst>
      <p:ext uri="{BB962C8B-B14F-4D97-AF65-F5344CB8AC3E}">
        <p14:creationId xmlns:p14="http://schemas.microsoft.com/office/powerpoint/2010/main" val="40259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SIM/UICC security</a:t>
            </a:r>
            <a:endParaRPr lang="en-IN" dirty="0"/>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IN" dirty="0" smtClean="0"/>
              <a:t>UICC</a:t>
            </a:r>
          </a:p>
          <a:p>
            <a:r>
              <a:rPr lang="en-US" sz="2000" i="1" dirty="0" smtClean="0"/>
              <a:t>UICC (Universal Integrated Circuit Card) is the hardware used in mobile devices that contains SIM and/or USIM applications enabling access to GSM, UMTS/3G and LTE networks.</a:t>
            </a:r>
          </a:p>
          <a:p>
            <a:r>
              <a:rPr lang="en-US" sz="2000" b="1" dirty="0" smtClean="0"/>
              <a:t>The Universal Integrated Circuit Card (UICC) does a lot more than just the Subscriber Identity Module (SIM)</a:t>
            </a:r>
            <a:r>
              <a:rPr lang="en-US" sz="2000" dirty="0" smtClean="0"/>
              <a:t>. In fact, it runs the SIM application whilst also storing various pieces of information such as the user's contacts list, enabling the use of mobile data and managing data roaming across multiple carriers.</a:t>
            </a:r>
          </a:p>
          <a:p>
            <a:endParaRPr lang="en-IN" dirty="0"/>
          </a:p>
        </p:txBody>
      </p:sp>
    </p:spTree>
    <p:extLst>
      <p:ext uri="{BB962C8B-B14F-4D97-AF65-F5344CB8AC3E}">
        <p14:creationId xmlns:p14="http://schemas.microsoft.com/office/powerpoint/2010/main" val="327943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a:t>
            </a:r>
            <a:endParaRPr lang="en-IN" dirty="0"/>
          </a:p>
        </p:txBody>
      </p:sp>
      <p:sp>
        <p:nvSpPr>
          <p:cNvPr id="3" name="Content Placeholder 2"/>
          <p:cNvSpPr>
            <a:spLocks noGrp="1"/>
          </p:cNvSpPr>
          <p:nvPr>
            <p:ph idx="1"/>
          </p:nvPr>
        </p:nvSpPr>
        <p:spPr/>
        <p:txBody>
          <a:bodyPr/>
          <a:lstStyle/>
          <a:p>
            <a:r>
              <a:rPr lang="en-US" sz="2000" dirty="0" smtClean="0"/>
              <a:t>A big differentiator and advantage of the UICC over the SIM is that it can have multiple applications stored on it because of its inherent processing power and larger storage capacity. The SIM card, on the other hand, is simply a storage device. </a:t>
            </a:r>
          </a:p>
          <a:p>
            <a:endParaRPr lang="en-IN" dirty="0"/>
          </a:p>
        </p:txBody>
      </p:sp>
    </p:spTree>
    <p:extLst>
      <p:ext uri="{BB962C8B-B14F-4D97-AF65-F5344CB8AC3E}">
        <p14:creationId xmlns:p14="http://schemas.microsoft.com/office/powerpoint/2010/main" val="302273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Keep Your SIM Card Safe</a:t>
            </a:r>
            <a:br>
              <a:rPr lang="en-US"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1. Protect Against Socially Engineered Attacks</a:t>
            </a:r>
          </a:p>
          <a:p>
            <a:r>
              <a:rPr lang="en-US" b="1" dirty="0" smtClean="0"/>
              <a:t>2. Set a SIM Card Lock</a:t>
            </a:r>
          </a:p>
          <a:p>
            <a:r>
              <a:rPr lang="en-US" b="1" dirty="0" smtClean="0"/>
              <a:t>3. Other Security Tips</a:t>
            </a:r>
          </a:p>
          <a:p>
            <a:r>
              <a:rPr lang="en-US" dirty="0" smtClean="0"/>
              <a:t>As always, you should use strong and individually generated passwords. Don't reuse old passwords or use the same password on multiple accounts.</a:t>
            </a:r>
          </a:p>
          <a:p>
            <a:r>
              <a:rPr lang="en-US" dirty="0" smtClean="0"/>
              <a:t>Also, make sure your answers to password recovery questions aren't publicly available—such as your mother's maiden name.</a:t>
            </a:r>
          </a:p>
          <a:p>
            <a:endParaRPr lang="en-US" dirty="0" smtClean="0"/>
          </a:p>
          <a:p>
            <a:endParaRPr lang="en-IN" dirty="0"/>
          </a:p>
        </p:txBody>
      </p:sp>
    </p:spTree>
    <p:extLst>
      <p:ext uri="{BB962C8B-B14F-4D97-AF65-F5344CB8AC3E}">
        <p14:creationId xmlns:p14="http://schemas.microsoft.com/office/powerpoint/2010/main" val="115401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PRACTICES: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Put a PIN or password to unlock the SIM card.</a:t>
            </a:r>
          </a:p>
          <a:p>
            <a:r>
              <a:rPr lang="en-US" dirty="0" smtClean="0"/>
              <a:t>Do not share the PIN with absolutely no one.</a:t>
            </a:r>
          </a:p>
          <a:p>
            <a:r>
              <a:rPr lang="en-US" dirty="0" smtClean="0"/>
              <a:t>Keep the PIN and PUK number stored in a safe place.</a:t>
            </a:r>
          </a:p>
          <a:p>
            <a:r>
              <a:rPr lang="en-US" dirty="0" smtClean="0"/>
              <a:t>Use a PIN or key to unlock the SIM card.</a:t>
            </a:r>
          </a:p>
          <a:p>
            <a:r>
              <a:rPr lang="en-US" dirty="0" smtClean="0"/>
              <a:t>Encrypt our data.</a:t>
            </a:r>
          </a:p>
          <a:p>
            <a:r>
              <a:rPr lang="en-US" dirty="0" smtClean="0"/>
              <a:t>NEVER store sensitive information on your cell phone.</a:t>
            </a:r>
          </a:p>
          <a:p>
            <a:r>
              <a:rPr lang="en-US" dirty="0" smtClean="0"/>
              <a:t>Be very careful with the use of bank accounts on the cell phone.</a:t>
            </a:r>
          </a:p>
          <a:p>
            <a:r>
              <a:rPr lang="en-US" dirty="0" smtClean="0"/>
              <a:t>Use a VPN to browse from mobile or any other device.</a:t>
            </a:r>
          </a:p>
          <a:p>
            <a:r>
              <a:rPr lang="en-US" dirty="0" smtClean="0"/>
              <a:t>Do not open attachments that arrive in the mail or any messaging tool if you do not know the sender.</a:t>
            </a:r>
          </a:p>
          <a:p>
            <a:r>
              <a:rPr lang="en-US" dirty="0" smtClean="0"/>
              <a:t>Do not share personal information on the Internet.</a:t>
            </a:r>
          </a:p>
          <a:p>
            <a:r>
              <a:rPr lang="en-US" dirty="0" smtClean="0"/>
              <a:t>Install an antivirus or security tool on your cell phone.</a:t>
            </a:r>
          </a:p>
          <a:p>
            <a:r>
              <a:rPr lang="en-US" dirty="0" smtClean="0"/>
              <a:t>Do not link your bank account to your phone number.</a:t>
            </a:r>
          </a:p>
          <a:p>
            <a:endParaRPr lang="en-IN" dirty="0"/>
          </a:p>
        </p:txBody>
      </p:sp>
    </p:spTree>
    <p:extLst>
      <p:ext uri="{BB962C8B-B14F-4D97-AF65-F5344CB8AC3E}">
        <p14:creationId xmlns:p14="http://schemas.microsoft.com/office/powerpoint/2010/main" val="339409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494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6551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02702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266</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SIM/UICC security</vt:lpstr>
      <vt:lpstr>SIM</vt:lpstr>
      <vt:lpstr>How to Keep Your SIM Card Safe </vt:lpstr>
      <vt:lpstr>SECURITY PRACTICES: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2022-10-11T10:43:10Z</dcterms:created>
  <dcterms:modified xsi:type="dcterms:W3CDTF">2022-10-12T05:21:42Z</dcterms:modified>
</cp:coreProperties>
</file>