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2DA371-80D1-4463-9122-FAE013FC81B8}"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D5A96-6E3D-4271-8B0A-72519463A1E7}" type="slidenum">
              <a:rPr lang="en-IN" smtClean="0"/>
              <a:t>‹#›</a:t>
            </a:fld>
            <a:endParaRPr lang="en-IN"/>
          </a:p>
        </p:txBody>
      </p:sp>
    </p:spTree>
    <p:extLst>
      <p:ext uri="{BB962C8B-B14F-4D97-AF65-F5344CB8AC3E}">
        <p14:creationId xmlns:p14="http://schemas.microsoft.com/office/powerpoint/2010/main" val="2281895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2DA371-80D1-4463-9122-FAE013FC81B8}"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D5A96-6E3D-4271-8B0A-72519463A1E7}" type="slidenum">
              <a:rPr lang="en-IN" smtClean="0"/>
              <a:t>‹#›</a:t>
            </a:fld>
            <a:endParaRPr lang="en-IN"/>
          </a:p>
        </p:txBody>
      </p:sp>
    </p:spTree>
    <p:extLst>
      <p:ext uri="{BB962C8B-B14F-4D97-AF65-F5344CB8AC3E}">
        <p14:creationId xmlns:p14="http://schemas.microsoft.com/office/powerpoint/2010/main" val="198853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2DA371-80D1-4463-9122-FAE013FC81B8}"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D5A96-6E3D-4271-8B0A-72519463A1E7}" type="slidenum">
              <a:rPr lang="en-IN" smtClean="0"/>
              <a:t>‹#›</a:t>
            </a:fld>
            <a:endParaRPr lang="en-IN"/>
          </a:p>
        </p:txBody>
      </p:sp>
    </p:spTree>
    <p:extLst>
      <p:ext uri="{BB962C8B-B14F-4D97-AF65-F5344CB8AC3E}">
        <p14:creationId xmlns:p14="http://schemas.microsoft.com/office/powerpoint/2010/main" val="383543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2DA371-80D1-4463-9122-FAE013FC81B8}"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D5A96-6E3D-4271-8B0A-72519463A1E7}" type="slidenum">
              <a:rPr lang="en-IN" smtClean="0"/>
              <a:t>‹#›</a:t>
            </a:fld>
            <a:endParaRPr lang="en-IN"/>
          </a:p>
        </p:txBody>
      </p:sp>
    </p:spTree>
    <p:extLst>
      <p:ext uri="{BB962C8B-B14F-4D97-AF65-F5344CB8AC3E}">
        <p14:creationId xmlns:p14="http://schemas.microsoft.com/office/powerpoint/2010/main" val="294489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2DA371-80D1-4463-9122-FAE013FC81B8}"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D5A96-6E3D-4271-8B0A-72519463A1E7}" type="slidenum">
              <a:rPr lang="en-IN" smtClean="0"/>
              <a:t>‹#›</a:t>
            </a:fld>
            <a:endParaRPr lang="en-IN"/>
          </a:p>
        </p:txBody>
      </p:sp>
    </p:spTree>
    <p:extLst>
      <p:ext uri="{BB962C8B-B14F-4D97-AF65-F5344CB8AC3E}">
        <p14:creationId xmlns:p14="http://schemas.microsoft.com/office/powerpoint/2010/main" val="275215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2DA371-80D1-4463-9122-FAE013FC81B8}"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9D5A96-6E3D-4271-8B0A-72519463A1E7}" type="slidenum">
              <a:rPr lang="en-IN" smtClean="0"/>
              <a:t>‹#›</a:t>
            </a:fld>
            <a:endParaRPr lang="en-IN"/>
          </a:p>
        </p:txBody>
      </p:sp>
    </p:spTree>
    <p:extLst>
      <p:ext uri="{BB962C8B-B14F-4D97-AF65-F5344CB8AC3E}">
        <p14:creationId xmlns:p14="http://schemas.microsoft.com/office/powerpoint/2010/main" val="137264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2DA371-80D1-4463-9122-FAE013FC81B8}"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9D5A96-6E3D-4271-8B0A-72519463A1E7}" type="slidenum">
              <a:rPr lang="en-IN" smtClean="0"/>
              <a:t>‹#›</a:t>
            </a:fld>
            <a:endParaRPr lang="en-IN"/>
          </a:p>
        </p:txBody>
      </p:sp>
    </p:spTree>
    <p:extLst>
      <p:ext uri="{BB962C8B-B14F-4D97-AF65-F5344CB8AC3E}">
        <p14:creationId xmlns:p14="http://schemas.microsoft.com/office/powerpoint/2010/main" val="313400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2DA371-80D1-4463-9122-FAE013FC81B8}" type="datetimeFigureOut">
              <a:rPr lang="en-IN" smtClean="0"/>
              <a:t>11-10-2022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9D5A96-6E3D-4271-8B0A-72519463A1E7}" type="slidenum">
              <a:rPr lang="en-IN" smtClean="0"/>
              <a:t>‹#›</a:t>
            </a:fld>
            <a:endParaRPr lang="en-IN"/>
          </a:p>
        </p:txBody>
      </p:sp>
    </p:spTree>
    <p:extLst>
      <p:ext uri="{BB962C8B-B14F-4D97-AF65-F5344CB8AC3E}">
        <p14:creationId xmlns:p14="http://schemas.microsoft.com/office/powerpoint/2010/main" val="165987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DA371-80D1-4463-9122-FAE013FC81B8}" type="datetimeFigureOut">
              <a:rPr lang="en-IN" smtClean="0"/>
              <a:t>11-10-2022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9D5A96-6E3D-4271-8B0A-72519463A1E7}" type="slidenum">
              <a:rPr lang="en-IN" smtClean="0"/>
              <a:t>‹#›</a:t>
            </a:fld>
            <a:endParaRPr lang="en-IN"/>
          </a:p>
        </p:txBody>
      </p:sp>
    </p:spTree>
    <p:extLst>
      <p:ext uri="{BB962C8B-B14F-4D97-AF65-F5344CB8AC3E}">
        <p14:creationId xmlns:p14="http://schemas.microsoft.com/office/powerpoint/2010/main" val="43738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2DA371-80D1-4463-9122-FAE013FC81B8}"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9D5A96-6E3D-4271-8B0A-72519463A1E7}" type="slidenum">
              <a:rPr lang="en-IN" smtClean="0"/>
              <a:t>‹#›</a:t>
            </a:fld>
            <a:endParaRPr lang="en-IN"/>
          </a:p>
        </p:txBody>
      </p:sp>
    </p:spTree>
    <p:extLst>
      <p:ext uri="{BB962C8B-B14F-4D97-AF65-F5344CB8AC3E}">
        <p14:creationId xmlns:p14="http://schemas.microsoft.com/office/powerpoint/2010/main" val="401389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2DA371-80D1-4463-9122-FAE013FC81B8}"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9D5A96-6E3D-4271-8B0A-72519463A1E7}" type="slidenum">
              <a:rPr lang="en-IN" smtClean="0"/>
              <a:t>‹#›</a:t>
            </a:fld>
            <a:endParaRPr lang="en-IN"/>
          </a:p>
        </p:txBody>
      </p:sp>
    </p:spTree>
    <p:extLst>
      <p:ext uri="{BB962C8B-B14F-4D97-AF65-F5344CB8AC3E}">
        <p14:creationId xmlns:p14="http://schemas.microsoft.com/office/powerpoint/2010/main" val="337463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2DA371-80D1-4463-9122-FAE013FC81B8}" type="datetimeFigureOut">
              <a:rPr lang="en-IN" smtClean="0"/>
              <a:t>11-10-2022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D5A96-6E3D-4271-8B0A-72519463A1E7}" type="slidenum">
              <a:rPr lang="en-IN" smtClean="0"/>
              <a:t>‹#›</a:t>
            </a:fld>
            <a:endParaRPr lang="en-IN"/>
          </a:p>
        </p:txBody>
      </p:sp>
    </p:spTree>
    <p:extLst>
      <p:ext uri="{BB962C8B-B14F-4D97-AF65-F5344CB8AC3E}">
        <p14:creationId xmlns:p14="http://schemas.microsoft.com/office/powerpoint/2010/main" val="3925072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Bluetooth security</a:t>
            </a:r>
            <a:endParaRPr lang="en-IN" dirty="0"/>
          </a:p>
        </p:txBody>
      </p:sp>
      <p:sp>
        <p:nvSpPr>
          <p:cNvPr id="3" name="Content Placeholder 2"/>
          <p:cNvSpPr>
            <a:spLocks noGrp="1"/>
          </p:cNvSpPr>
          <p:nvPr>
            <p:ph idx="1"/>
          </p:nvPr>
        </p:nvSpPr>
        <p:spPr/>
        <p:txBody>
          <a:bodyPr>
            <a:normAutofit/>
          </a:bodyPr>
          <a:lstStyle/>
          <a:p>
            <a:r>
              <a:rPr lang="en-US" sz="2000" dirty="0"/>
              <a:t>Bluetooth technology </a:t>
            </a:r>
            <a:r>
              <a:rPr lang="en-US" sz="2000" b="1" dirty="0"/>
              <a:t>allows devices to communicate with each other without cables or wires</a:t>
            </a:r>
            <a:r>
              <a:rPr lang="en-US" sz="2000" dirty="0"/>
              <a:t>. Bluetooth relies on short-range radio frequency, and any device that incorporates the technology can communicate as long as it is within the required </a:t>
            </a:r>
            <a:r>
              <a:rPr lang="en-US" sz="2000" dirty="0" smtClean="0"/>
              <a:t>distance.</a:t>
            </a:r>
          </a:p>
          <a:p>
            <a:pPr fontAlgn="base"/>
            <a:r>
              <a:rPr lang="en-US" sz="2000" dirty="0"/>
              <a:t>Bluetooth security is of paramount importance as devices are susceptible to a variety of wireless and networking attacking including denial of service attacks, eavesdropping, man-in-the-middle attacks, message </a:t>
            </a:r>
            <a:r>
              <a:rPr lang="en-US" sz="2000" dirty="0" smtClean="0"/>
              <a:t>modification etc.</a:t>
            </a:r>
          </a:p>
          <a:p>
            <a:pPr fontAlgn="base"/>
            <a:r>
              <a:rPr lang="en-US" sz="2000" dirty="0" smtClean="0"/>
              <a:t>Bluetooth </a:t>
            </a:r>
            <a:r>
              <a:rPr lang="en-US" sz="2000" dirty="0"/>
              <a:t>security must also address more specific Bluetooth related attacks that target known vulnerabilities in Bluetooth implementations and specifications. These may include attacks against improperly secured Bluetooth implementations which can provide attackers with unauthorized access.</a:t>
            </a:r>
          </a:p>
          <a:p>
            <a:endParaRPr lang="en-IN" sz="2000" dirty="0"/>
          </a:p>
        </p:txBody>
      </p:sp>
    </p:spTree>
    <p:extLst>
      <p:ext uri="{BB962C8B-B14F-4D97-AF65-F5344CB8AC3E}">
        <p14:creationId xmlns:p14="http://schemas.microsoft.com/office/powerpoint/2010/main" val="253909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Bluetooth security</a:t>
            </a:r>
            <a:endParaRPr lang="en-IN" dirty="0"/>
          </a:p>
        </p:txBody>
      </p:sp>
      <p:sp>
        <p:nvSpPr>
          <p:cNvPr id="3" name="Content Placeholder 2"/>
          <p:cNvSpPr>
            <a:spLocks noGrp="1"/>
          </p:cNvSpPr>
          <p:nvPr>
            <p:ph idx="1"/>
          </p:nvPr>
        </p:nvSpPr>
        <p:spPr/>
        <p:txBody>
          <a:bodyPr/>
          <a:lstStyle/>
          <a:p>
            <a:r>
              <a:rPr lang="en-IN" b="1" dirty="0" smtClean="0"/>
              <a:t>Authentication</a:t>
            </a:r>
            <a:r>
              <a:rPr lang="en-IN" dirty="0" smtClean="0"/>
              <a:t>: verifies the identification of devices that are communicating in the channel.</a:t>
            </a:r>
          </a:p>
          <a:p>
            <a:r>
              <a:rPr lang="en-IN" b="1" dirty="0" smtClean="0"/>
              <a:t>Confidentiality</a:t>
            </a:r>
            <a:r>
              <a:rPr lang="en-IN" dirty="0" smtClean="0"/>
              <a:t>: </a:t>
            </a:r>
            <a:r>
              <a:rPr lang="en-IN" dirty="0" smtClean="0"/>
              <a:t>protecting the data from the attacker by allowing only authorized users to access the data.</a:t>
            </a:r>
          </a:p>
          <a:p>
            <a:r>
              <a:rPr lang="en-IN" b="1" dirty="0" smtClean="0"/>
              <a:t>Authorization</a:t>
            </a:r>
            <a:r>
              <a:rPr lang="en-IN" dirty="0" smtClean="0"/>
              <a:t>: only authorized have control over the resources.</a:t>
            </a:r>
            <a:endParaRPr lang="en-IN" dirty="0"/>
          </a:p>
        </p:txBody>
      </p:sp>
    </p:spTree>
    <p:extLst>
      <p:ext uri="{BB962C8B-B14F-4D97-AF65-F5344CB8AC3E}">
        <p14:creationId xmlns:p14="http://schemas.microsoft.com/office/powerpoint/2010/main" val="384117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mode of </a:t>
            </a:r>
            <a:r>
              <a:rPr lang="en-IN" dirty="0" err="1" smtClean="0"/>
              <a:t>bluetooth</a:t>
            </a:r>
            <a:endParaRPr lang="en-IN" dirty="0"/>
          </a:p>
        </p:txBody>
      </p:sp>
      <p:sp>
        <p:nvSpPr>
          <p:cNvPr id="3" name="Content Placeholder 2"/>
          <p:cNvSpPr>
            <a:spLocks noGrp="1"/>
          </p:cNvSpPr>
          <p:nvPr>
            <p:ph idx="1"/>
          </p:nvPr>
        </p:nvSpPr>
        <p:spPr/>
        <p:txBody>
          <a:bodyPr>
            <a:normAutofit/>
          </a:bodyPr>
          <a:lstStyle/>
          <a:p>
            <a:r>
              <a:rPr lang="en-IN" sz="2000" b="1" dirty="0" smtClean="0"/>
              <a:t>Security mode 1</a:t>
            </a:r>
            <a:r>
              <a:rPr lang="en-IN" sz="2000" dirty="0" smtClean="0"/>
              <a:t>: no secure mode,(there wont be any authentication or encryption in this mode. </a:t>
            </a:r>
            <a:r>
              <a:rPr lang="en-IN" sz="2000" dirty="0"/>
              <a:t>B</a:t>
            </a:r>
            <a:r>
              <a:rPr lang="en-IN" sz="2000" dirty="0" smtClean="0"/>
              <a:t>luetooth devices can  easily be connected with the other devices. )</a:t>
            </a:r>
          </a:p>
          <a:p>
            <a:r>
              <a:rPr lang="en-IN" sz="2000" b="1" dirty="0" smtClean="0"/>
              <a:t>Security mode 2</a:t>
            </a:r>
            <a:r>
              <a:rPr lang="en-IN" sz="2000" dirty="0" smtClean="0"/>
              <a:t>: service level security mode,(the management of the access control and interfaces with other protocols and device users is handled by the centralized security manager, it includes authentication, configuration</a:t>
            </a:r>
            <a:r>
              <a:rPr lang="en-IN" sz="2000" dirty="0" smtClean="0"/>
              <a:t>, and </a:t>
            </a:r>
            <a:r>
              <a:rPr lang="en-IN" sz="2000" dirty="0" smtClean="0"/>
              <a:t>authorization)</a:t>
            </a:r>
          </a:p>
          <a:p>
            <a:r>
              <a:rPr lang="en-IN" sz="2000" b="1" dirty="0" smtClean="0"/>
              <a:t>Security mode 3</a:t>
            </a:r>
            <a:r>
              <a:rPr lang="en-IN" sz="2000" dirty="0" smtClean="0"/>
              <a:t>: link level security mode,(this is a built in security mechanism that offers the </a:t>
            </a:r>
            <a:r>
              <a:rPr lang="en-IN" sz="2000" dirty="0" smtClean="0"/>
              <a:t>authentication encryption </a:t>
            </a:r>
            <a:r>
              <a:rPr lang="en-IN" sz="2000" dirty="0" smtClean="0"/>
              <a:t>based on the security key shared by the pair of devices).</a:t>
            </a:r>
            <a:endParaRPr lang="en-IN" sz="2000" dirty="0"/>
          </a:p>
        </p:txBody>
      </p:sp>
    </p:spTree>
    <p:extLst>
      <p:ext uri="{BB962C8B-B14F-4D97-AF65-F5344CB8AC3E}">
        <p14:creationId xmlns:p14="http://schemas.microsoft.com/office/powerpoint/2010/main" val="374680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IN" dirty="0" smtClean="0"/>
              <a:t>Security issues</a:t>
            </a:r>
            <a:endParaRPr lang="en-IN" dirty="0"/>
          </a:p>
        </p:txBody>
      </p:sp>
      <p:sp>
        <p:nvSpPr>
          <p:cNvPr id="3" name="Content Placeholder 2"/>
          <p:cNvSpPr>
            <a:spLocks noGrp="1"/>
          </p:cNvSpPr>
          <p:nvPr>
            <p:ph idx="1"/>
          </p:nvPr>
        </p:nvSpPr>
        <p:spPr/>
        <p:txBody>
          <a:bodyPr>
            <a:normAutofit fontScale="55000" lnSpcReduction="20000"/>
          </a:bodyPr>
          <a:lstStyle/>
          <a:p>
            <a:pPr fontAlgn="base"/>
            <a:r>
              <a:rPr lang="en-US" b="1" i="1" dirty="0" err="1"/>
              <a:t>Bluejacking</a:t>
            </a:r>
            <a:r>
              <a:rPr lang="en-US" b="1" i="1" dirty="0"/>
              <a:t>:</a:t>
            </a:r>
            <a:r>
              <a:rPr lang="en-US" dirty="0"/>
              <a:t>   </a:t>
            </a:r>
            <a:r>
              <a:rPr lang="en-US" dirty="0" err="1"/>
              <a:t>Bluejacking</a:t>
            </a:r>
            <a:r>
              <a:rPr lang="en-US" dirty="0"/>
              <a:t> is often not a major malicious security problem, although there can be issues with it, especially as it enables someone to get their data onto another person's phone, etc. </a:t>
            </a:r>
            <a:r>
              <a:rPr lang="en-US" dirty="0" err="1"/>
              <a:t>Bluejacking</a:t>
            </a:r>
            <a:r>
              <a:rPr lang="en-US" dirty="0"/>
              <a:t> involves the sending of a vCard message via Bluetooth to other Bluetooth users within the locality - typically 10 </a:t>
            </a:r>
            <a:r>
              <a:rPr lang="en-US" dirty="0" err="1"/>
              <a:t>metres</a:t>
            </a:r>
            <a:r>
              <a:rPr lang="en-US" dirty="0"/>
              <a:t>. The aim is that the recipient will not </a:t>
            </a:r>
            <a:r>
              <a:rPr lang="en-US" dirty="0" err="1"/>
              <a:t>realise</a:t>
            </a:r>
            <a:r>
              <a:rPr lang="en-US" dirty="0"/>
              <a:t> what the message is and allow it into their address book. Thereafter messages might be automatically opened because they have come from a supposedly known </a:t>
            </a:r>
            <a:r>
              <a:rPr lang="en-US" dirty="0" smtClean="0"/>
              <a:t>contact.</a:t>
            </a:r>
            <a:endParaRPr lang="en-US" b="1" i="1" dirty="0"/>
          </a:p>
          <a:p>
            <a:pPr fontAlgn="base"/>
            <a:r>
              <a:rPr lang="en-US" b="1" i="1" dirty="0" err="1"/>
              <a:t>Bluebugging</a:t>
            </a:r>
            <a:r>
              <a:rPr lang="en-US" b="1" i="1" dirty="0"/>
              <a:t>:</a:t>
            </a:r>
            <a:r>
              <a:rPr lang="en-US" dirty="0"/>
              <a:t>   This more of an issue. This form of Bluetooth security issue allows hackers to remotely access a phone and use its features. This may include placing calls and sending text messages while the owner does not </a:t>
            </a:r>
            <a:r>
              <a:rPr lang="en-US" dirty="0" err="1"/>
              <a:t>realise</a:t>
            </a:r>
            <a:r>
              <a:rPr lang="en-US" dirty="0"/>
              <a:t> that the phone has been taken over</a:t>
            </a:r>
            <a:endParaRPr lang="en-US" b="1" i="1" dirty="0"/>
          </a:p>
          <a:p>
            <a:pPr fontAlgn="base"/>
            <a:r>
              <a:rPr lang="en-US" b="1" i="1" dirty="0"/>
              <a:t>Car Whispering:</a:t>
            </a:r>
            <a:r>
              <a:rPr lang="en-US" dirty="0"/>
              <a:t>   This involves the use of software that allows hackers to send and receive audio to and from a Bluetooth enabled car stereo system</a:t>
            </a:r>
            <a:endParaRPr lang="en-US" b="1" i="1" dirty="0"/>
          </a:p>
          <a:p>
            <a:pPr fontAlgn="base"/>
            <a:r>
              <a:rPr lang="en-US" dirty="0"/>
              <a:t>In order to protect against these and other forms of vulnerability, the manufacturers of Bluetooth enabled devices are upgrading he security to ensure that these Bluetooth security lapses do not arise with their products.</a:t>
            </a:r>
          </a:p>
          <a:p>
            <a:r>
              <a:rPr lang="en-US" b="0" dirty="0" smtClean="0">
                <a:effectLst/>
              </a:rPr>
              <a:t/>
            </a:r>
            <a:br>
              <a:rPr lang="en-US" b="0" dirty="0" smtClean="0">
                <a:effectLst/>
              </a:rPr>
            </a:br>
            <a:endParaRPr lang="en-IN" dirty="0"/>
          </a:p>
        </p:txBody>
      </p:sp>
    </p:spTree>
    <p:extLst>
      <p:ext uri="{BB962C8B-B14F-4D97-AF65-F5344CB8AC3E}">
        <p14:creationId xmlns:p14="http://schemas.microsoft.com/office/powerpoint/2010/main" val="283472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63303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160</Words>
  <Application>Microsoft Office PowerPoint</Application>
  <PresentationFormat>On-screen Show (4:3)</PresentationFormat>
  <Paragraphs>18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Bluetooth security</vt:lpstr>
      <vt:lpstr>Bluetooth security</vt:lpstr>
      <vt:lpstr>Security mode of bluetooth</vt:lpstr>
      <vt:lpstr>Security issues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cp:revision>
  <dcterms:created xsi:type="dcterms:W3CDTF">2022-10-10T14:43:45Z</dcterms:created>
  <dcterms:modified xsi:type="dcterms:W3CDTF">2022-10-11T10:11:24Z</dcterms:modified>
</cp:coreProperties>
</file>