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4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5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3E70-BBF7-433E-BF52-94E80839CFB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3CA5-2D28-47B2-8FF2-A8834538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smtClean="0"/>
              <a:t>CAPTCHA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CAPTCHA</a:t>
            </a:r>
            <a:r>
              <a:rPr lang="en-US" sz="2200" dirty="0"/>
              <a:t> stands for </a:t>
            </a:r>
            <a:r>
              <a:rPr lang="en-US" sz="2200" i="1" dirty="0"/>
              <a:t>Completely Automated Public Turing Test to tell Computers and Humans Apart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These tests are used to prevent automated programs, like web crawlers or bots, from accessing websites.</a:t>
            </a:r>
          </a:p>
          <a:p>
            <a:pPr marL="0" indent="0">
              <a:buNone/>
            </a:pPr>
            <a:r>
              <a:rPr lang="en-US" sz="2000" dirty="0"/>
              <a:t>CAPTCHAs can tell humans and programs apart through a couple of distinct tests that users are required to take. Common CAPTCHA tests include:</a:t>
            </a:r>
          </a:p>
          <a:p>
            <a:r>
              <a:rPr lang="en-US" sz="2000" dirty="0"/>
              <a:t>having the user write text from an image or audio file into the answer </a:t>
            </a:r>
            <a:r>
              <a:rPr lang="en-US" sz="2000" dirty="0" smtClean="0"/>
              <a:t>field.</a:t>
            </a:r>
            <a:endParaRPr lang="en-US" sz="2000" dirty="0"/>
          </a:p>
          <a:p>
            <a:r>
              <a:rPr lang="en-US" sz="2000" dirty="0"/>
              <a:t>selecting images that contain a particular </a:t>
            </a:r>
            <a:r>
              <a:rPr lang="en-US" sz="2000" dirty="0" smtClean="0"/>
              <a:t>object.</a:t>
            </a:r>
            <a:endParaRPr lang="en-US" sz="2000" dirty="0"/>
          </a:p>
          <a:p>
            <a:r>
              <a:rPr lang="en-US" sz="2000" dirty="0"/>
              <a:t>clicking on a </a:t>
            </a:r>
            <a:r>
              <a:rPr lang="en-US" sz="2000" dirty="0" smtClean="0"/>
              <a:t>checkbox.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25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1.Math </a:t>
            </a:r>
            <a:r>
              <a:rPr lang="en-US" sz="2000" b="1" dirty="0"/>
              <a:t>Problem</a:t>
            </a:r>
            <a:r>
              <a:rPr lang="en-US" sz="2000" dirty="0"/>
              <a:t>: A user may be required to solve a math problem, such as 6x = 6, and write their answer in the box provided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Pro:</a:t>
            </a:r>
            <a:r>
              <a:rPr lang="en-US" sz="2000" dirty="0" smtClean="0">
                <a:effectLst/>
              </a:rPr>
              <a:t> The problem is easy to solve.</a:t>
            </a:r>
          </a:p>
          <a:p>
            <a:r>
              <a:rPr lang="en-US" sz="2000" b="1" dirty="0"/>
              <a:t>Con:</a:t>
            </a:r>
            <a:r>
              <a:rPr lang="en-US" sz="2000" dirty="0" smtClean="0">
                <a:effectLst/>
              </a:rPr>
              <a:t> It may not be as secure as easier questions can be solved by computers using specific tools.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2.Word </a:t>
            </a:r>
            <a:r>
              <a:rPr lang="en-US" sz="2000" b="1" dirty="0"/>
              <a:t>Problem</a:t>
            </a:r>
            <a:r>
              <a:rPr lang="en-US" sz="2000" dirty="0"/>
              <a:t>: A user may be required to solve a math problem such as, </a:t>
            </a:r>
            <a:r>
              <a:rPr lang="en-US" sz="2000" i="1" dirty="0"/>
              <a:t>If John divides ten pencils among five people, how many pencils does each person get?</a:t>
            </a:r>
            <a:r>
              <a:rPr lang="en-US" sz="2000" dirty="0"/>
              <a:t> The user will need to write the answer in the box provided.</a:t>
            </a:r>
          </a:p>
          <a:p>
            <a:r>
              <a:rPr lang="en-US" sz="2000" b="1" dirty="0" smtClean="0"/>
              <a:t>Pro:</a:t>
            </a:r>
            <a:r>
              <a:rPr lang="en-US" sz="2000" dirty="0" smtClean="0">
                <a:effectLst/>
              </a:rPr>
              <a:t> Helps the visually impaired as it is not as difficult to solve as some other CAPTCHAS.</a:t>
            </a:r>
          </a:p>
          <a:p>
            <a:r>
              <a:rPr lang="en-US" sz="2000" b="1" dirty="0" smtClean="0"/>
              <a:t>Con:</a:t>
            </a:r>
            <a:r>
              <a:rPr lang="en-US" sz="2000" dirty="0" smtClean="0">
                <a:effectLst/>
              </a:rPr>
              <a:t> This may not be as secure as easier questions can be broken.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522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3.Time </a:t>
            </a:r>
            <a:r>
              <a:rPr lang="en-US" sz="2000" b="1" dirty="0"/>
              <a:t>Based:</a:t>
            </a:r>
            <a:r>
              <a:rPr lang="en-US" sz="2000" dirty="0"/>
              <a:t> The CAPTCHA calculates the time it took to enter the information. If this time is greater than a preset value, the user is assumed to be human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Pro:</a:t>
            </a:r>
            <a:r>
              <a:rPr lang="en-US" sz="2000" dirty="0" smtClean="0">
                <a:effectLst/>
              </a:rPr>
              <a:t> It is easier to use and does not require user attention; therefore, it may seem less annoying.</a:t>
            </a:r>
          </a:p>
          <a:p>
            <a:r>
              <a:rPr lang="en-US" sz="2000" b="1" dirty="0"/>
              <a:t>Con:</a:t>
            </a:r>
            <a:r>
              <a:rPr lang="en-US" sz="2000" dirty="0" smtClean="0">
                <a:effectLst/>
              </a:rPr>
              <a:t> Users may not like to sign in with their accounts. This could result in a loss of web traffic.</a:t>
            </a:r>
          </a:p>
          <a:p>
            <a:pPr marL="0" indent="0">
              <a:buNone/>
            </a:pPr>
            <a:r>
              <a:rPr lang="en-US" sz="2000" b="1" dirty="0" smtClean="0"/>
              <a:t>4.Confident </a:t>
            </a:r>
            <a:r>
              <a:rPr lang="en-US" sz="2000" b="1" dirty="0"/>
              <a:t>CAPTCHA:</a:t>
            </a:r>
            <a:r>
              <a:rPr lang="en-US" sz="2000" dirty="0"/>
              <a:t> A user may be asked to click on all the images containing a traffic light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Pro:</a:t>
            </a:r>
            <a:r>
              <a:rPr lang="en-US" sz="2000" dirty="0" smtClean="0">
                <a:effectLst/>
              </a:rPr>
              <a:t> It is one of the most secure ones and has a high success rate.</a:t>
            </a:r>
          </a:p>
          <a:p>
            <a:r>
              <a:rPr lang="en-US" sz="2000" b="1" dirty="0"/>
              <a:t>Con:</a:t>
            </a:r>
            <a:r>
              <a:rPr lang="en-US" sz="2000" dirty="0" smtClean="0">
                <a:effectLst/>
              </a:rPr>
              <a:t> It is frustrating for the user and, if overused, the user may not revisit the webpage again.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5.Sweet </a:t>
            </a:r>
            <a:r>
              <a:rPr lang="en-US" sz="2000" b="1" dirty="0"/>
              <a:t>CAPTCHA:</a:t>
            </a:r>
            <a:r>
              <a:rPr lang="en-US" sz="2000" dirty="0"/>
              <a:t> This is similar to a confident CAPTCHA. A user may be asked to click on all the images </a:t>
            </a:r>
            <a:r>
              <a:rPr lang="en-US" sz="2000" i="1" dirty="0"/>
              <a:t>that match the item shown</a:t>
            </a:r>
            <a:r>
              <a:rPr lang="en-US" sz="2000" dirty="0"/>
              <a:t>. The user will have to pick the item and place it next to the ones that match, such as cow and grass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/>
          </a:bodyPr>
          <a:lstStyle/>
          <a:p>
            <a:r>
              <a:rPr lang="en-US" sz="2000" b="1" dirty="0"/>
              <a:t>Pro:</a:t>
            </a:r>
            <a:r>
              <a:rPr lang="en-US" sz="2000" dirty="0" smtClean="0">
                <a:effectLst/>
              </a:rPr>
              <a:t> It is one of the most secure and has a high success rate.</a:t>
            </a:r>
          </a:p>
          <a:p>
            <a:r>
              <a:rPr lang="en-US" sz="2000" b="1" dirty="0"/>
              <a:t>Con:</a:t>
            </a:r>
            <a:r>
              <a:rPr lang="en-US" sz="2000" dirty="0" smtClean="0">
                <a:effectLst/>
              </a:rPr>
              <a:t> It is frustrating for the user and, if it is over-used, a user may not revisit the webpage again.</a:t>
            </a:r>
          </a:p>
          <a:p>
            <a:pPr marL="0" indent="0">
              <a:buNone/>
            </a:pPr>
            <a:r>
              <a:rPr lang="en-US" sz="2000" b="1" dirty="0" smtClean="0"/>
              <a:t>6.Biometric </a:t>
            </a:r>
            <a:r>
              <a:rPr lang="en-US" sz="2000" b="1" dirty="0"/>
              <a:t>CAPTCHAs:</a:t>
            </a:r>
            <a:r>
              <a:rPr lang="en-US" sz="2000" dirty="0"/>
              <a:t> Mostly used for mobile devices. A user may be asked to place a finger on the fingerprint scanner of their mobile device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Pro:</a:t>
            </a:r>
            <a:r>
              <a:rPr lang="en-US" sz="2000" dirty="0" smtClean="0">
                <a:effectLst/>
              </a:rPr>
              <a:t> It is not vulnerable to bots.</a:t>
            </a:r>
            <a:br>
              <a:rPr lang="en-US" sz="2000" dirty="0" smtClean="0">
                <a:effectLst/>
              </a:rPr>
            </a:br>
            <a:endParaRPr lang="en-US" sz="2000" dirty="0" smtClean="0">
              <a:effectLst/>
            </a:endParaRPr>
          </a:p>
          <a:p>
            <a:r>
              <a:rPr lang="en-US" sz="2000" b="1" dirty="0"/>
              <a:t>Con:</a:t>
            </a:r>
            <a:r>
              <a:rPr lang="en-US" sz="2000" dirty="0" smtClean="0">
                <a:effectLst/>
              </a:rPr>
              <a:t> If the finger is not placed properly, the CAPTCHA will fail.</a:t>
            </a:r>
          </a:p>
          <a:p>
            <a:pPr marL="0" indent="0">
              <a:buNone/>
            </a:pPr>
            <a:r>
              <a:rPr lang="en-US" sz="2000" b="1" dirty="0" smtClean="0"/>
              <a:t>7.No </a:t>
            </a:r>
            <a:r>
              <a:rPr lang="en-US" sz="2000" b="1" dirty="0"/>
              <a:t>CAPTCHA </a:t>
            </a:r>
            <a:r>
              <a:rPr lang="en-US" sz="2000" b="1" dirty="0" err="1"/>
              <a:t>reCAPTCHA</a:t>
            </a:r>
            <a:r>
              <a:rPr lang="en-US" sz="2000" b="1" dirty="0"/>
              <a:t>:</a:t>
            </a:r>
            <a:r>
              <a:rPr lang="en-US" sz="2000" dirty="0"/>
              <a:t> It asks the user to click on a box stating </a:t>
            </a:r>
            <a:r>
              <a:rPr lang="en-US" sz="2000" i="1" dirty="0"/>
              <a:t>I am not a robot</a:t>
            </a:r>
            <a:r>
              <a:rPr lang="en-US" sz="2000" dirty="0"/>
              <a:t>. This will capture mouse movements to determine if a user is human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Pro:</a:t>
            </a:r>
            <a:r>
              <a:rPr lang="en-US" sz="2000" dirty="0" smtClean="0">
                <a:effectLst/>
              </a:rPr>
              <a:t> It is quick.</a:t>
            </a:r>
            <a:br>
              <a:rPr lang="en-US" sz="2000" dirty="0" smtClean="0">
                <a:effectLst/>
              </a:rPr>
            </a:br>
            <a:endParaRPr lang="en-US" sz="2000" dirty="0" smtClean="0">
              <a:effectLst/>
            </a:endParaRPr>
          </a:p>
          <a:p>
            <a:r>
              <a:rPr lang="en-US" sz="2000" b="1" dirty="0" smtClean="0"/>
              <a:t>Con:</a:t>
            </a:r>
            <a:r>
              <a:rPr lang="en-US" sz="2000" dirty="0" smtClean="0">
                <a:effectLst/>
              </a:rPr>
              <a:t> If the test fails, the user will be presented with another CAPTCHA. Humans may become frustrated. Furthermore, Robots can be programmed to introduce randomization while clicking on the box.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39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CAPTCHA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</dc:title>
  <dc:creator>Windows User</dc:creator>
  <cp:lastModifiedBy>Windows User</cp:lastModifiedBy>
  <cp:revision>7</cp:revision>
  <dcterms:created xsi:type="dcterms:W3CDTF">2022-11-09T09:54:25Z</dcterms:created>
  <dcterms:modified xsi:type="dcterms:W3CDTF">2022-11-09T10:20:01Z</dcterms:modified>
</cp:coreProperties>
</file>