
<file path=[Content_Types].xml><?xml version="1.0" encoding="utf-8"?>
<Types xmlns="http://schemas.openxmlformats.org/package/2006/content-types">
  <Default Extension="png" ContentType="image/png"/>
  <Default Extension="bin" ContentType="application/vnd.openxmlformats-officedocument.oleObject"/>
  <Default Extension="rels" ContentType="application/vnd.openxmlformats-package.relationships+xml"/>
  <Default Extension="xml" ContentType="application/xml"/>
  <Default Extension="fntdata" ContentType="application/x-fontdata"/>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2" r:id="rId2"/>
  </p:sldMasterIdLst>
  <p:notesMasterIdLst>
    <p:notesMasterId r:id="rId13"/>
  </p:notesMasterIdLst>
  <p:sldIdLst>
    <p:sldId id="256" r:id="rId3"/>
    <p:sldId id="257" r:id="rId4"/>
    <p:sldId id="261" r:id="rId5"/>
    <p:sldId id="266" r:id="rId6"/>
    <p:sldId id="267" r:id="rId7"/>
    <p:sldId id="268" r:id="rId8"/>
    <p:sldId id="273" r:id="rId9"/>
    <p:sldId id="274" r:id="rId10"/>
    <p:sldId id="271" r:id="rId11"/>
    <p:sldId id="272" r:id="rId12"/>
  </p:sldIdLst>
  <p:sldSz cx="12192000" cy="6858000"/>
  <p:notesSz cx="6858000" cy="9144000"/>
  <p:embeddedFontLst>
    <p:embeddedFont>
      <p:font typeface="Arial Black" pitchFamily="34" charset="0"/>
      <p:bold r:id="rId14"/>
    </p:embeddedFont>
    <p:embeddedFont>
      <p:font typeface="Raleway ExtraBold" charset="0"/>
      <p:bold r:id="rId15"/>
      <p:boldItalic r:id="rId16"/>
    </p:embeddedFont>
    <p:embeddedFont>
      <p:font typeface="Calibri" pitchFamily="34"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160">
          <p15:clr>
            <a:srgbClr val="000000"/>
          </p15:clr>
        </p15:guide>
        <p15:guide id="2" pos="3840">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7" roundtripDataSignature="AMtx7mjvCGLg4oq7YMNax8rA40jos3/iL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0" d="100"/>
          <a:sy n="70" d="100"/>
        </p:scale>
        <p:origin x="-720"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4.fntdata"/><Relationship Id="rId2" Type="http://schemas.openxmlformats.org/officeDocument/2006/relationships/slideMaster" Target="slideMasters/slideMaster2.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font" Target="fonts/font2.fntdata"/><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font" Target="fonts/font6.fntdata"/><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1.fntdata"/><Relationship Id="rId27" Type="http://customschemas.google.com/relationships/presentationmetadata" Target="metadata"/><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20401408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6" name="Google Shape;17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4" name="Google Shape;19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5" name="Google Shape;195;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4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4" name="Google Shape;224;p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5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8" name="Google Shape;268;p5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5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5" name="Google Shape;275;p5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5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2" name="Google Shape;282;p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5" name="Google Shape;315;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16" name="Google Shape;316;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9</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8" name="Google Shape;328;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 name="Google Shape;18;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9"/>
        <p:cNvGrpSpPr/>
        <p:nvPr/>
      </p:nvGrpSpPr>
      <p:grpSpPr>
        <a:xfrm>
          <a:off x="0" y="0"/>
          <a:ext cx="0" cy="0"/>
          <a:chOff x="0" y="0"/>
          <a:chExt cx="0" cy="0"/>
        </a:xfrm>
      </p:grpSpPr>
      <p:sp>
        <p:nvSpPr>
          <p:cNvPr id="70" name="Google Shape;70;p2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23"/>
          <p:cNvSpPr>
            <a:spLocks noGrp="1"/>
          </p:cNvSpPr>
          <p:nvPr>
            <p:ph type="pic" idx="2"/>
          </p:nvPr>
        </p:nvSpPr>
        <p:spPr>
          <a:xfrm>
            <a:off x="5183188" y="987425"/>
            <a:ext cx="6172200" cy="4873625"/>
          </a:xfrm>
          <a:prstGeom prst="rect">
            <a:avLst/>
          </a:prstGeom>
          <a:noFill/>
          <a:ln>
            <a:noFill/>
          </a:ln>
        </p:spPr>
      </p:sp>
      <p:sp>
        <p:nvSpPr>
          <p:cNvPr id="72" name="Google Shape;72;p23"/>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3" name="Google Shape;73;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6"/>
        <p:cNvGrpSpPr/>
        <p:nvPr/>
      </p:nvGrpSpPr>
      <p:grpSpPr>
        <a:xfrm>
          <a:off x="0" y="0"/>
          <a:ext cx="0" cy="0"/>
          <a:chOff x="0" y="0"/>
          <a:chExt cx="0" cy="0"/>
        </a:xfrm>
      </p:grpSpPr>
      <p:sp>
        <p:nvSpPr>
          <p:cNvPr id="77" name="Google Shape;77;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24"/>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9" name="Google Shape;79;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2"/>
        <p:cNvGrpSpPr/>
        <p:nvPr/>
      </p:nvGrpSpPr>
      <p:grpSpPr>
        <a:xfrm>
          <a:off x="0" y="0"/>
          <a:ext cx="0" cy="0"/>
          <a:chOff x="0" y="0"/>
          <a:chExt cx="0" cy="0"/>
        </a:xfrm>
      </p:grpSpPr>
      <p:sp>
        <p:nvSpPr>
          <p:cNvPr id="83" name="Google Shape;83;p25"/>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5"/>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5" name="Google Shape;85;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7" name="Google Shape;87;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_Титульный слайд">
  <p:cSld name="1_Титульный слайд">
    <p:spTree>
      <p:nvGrpSpPr>
        <p:cNvPr id="1" name="Shape 88"/>
        <p:cNvGrpSpPr/>
        <p:nvPr/>
      </p:nvGrpSpPr>
      <p:grpSpPr>
        <a:xfrm>
          <a:off x="0" y="0"/>
          <a:ext cx="0" cy="0"/>
          <a:chOff x="0" y="0"/>
          <a:chExt cx="0" cy="0"/>
        </a:xfrm>
      </p:grpSpPr>
      <p:sp>
        <p:nvSpPr>
          <p:cNvPr id="89" name="Google Shape;89;p26"/>
          <p:cNvSpPr/>
          <p:nvPr/>
        </p:nvSpPr>
        <p:spPr>
          <a:xfrm>
            <a:off x="-19050" y="1905000"/>
            <a:ext cx="12211050" cy="49530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0" name="Google Shape;90;p26"/>
          <p:cNvSpPr/>
          <p:nvPr/>
        </p:nvSpPr>
        <p:spPr>
          <a:xfrm>
            <a:off x="-19050" y="0"/>
            <a:ext cx="12211050" cy="4438650"/>
          </a:xfrm>
          <a:custGeom>
            <a:avLst/>
            <a:gdLst/>
            <a:ahLst/>
            <a:cxnLst/>
            <a:rect l="l" t="t" r="r" b="b"/>
            <a:pathLst>
              <a:path w="12211050" h="4438650" extrusionOk="0">
                <a:moveTo>
                  <a:pt x="19050" y="0"/>
                </a:moveTo>
                <a:lnTo>
                  <a:pt x="12211050" y="0"/>
                </a:lnTo>
                <a:lnTo>
                  <a:pt x="12211050" y="4438650"/>
                </a:lnTo>
                <a:lnTo>
                  <a:pt x="0" y="3219450"/>
                </a:lnTo>
                <a:lnTo>
                  <a:pt x="19050" y="0"/>
                </a:lnTo>
                <a:close/>
              </a:path>
            </a:pathLst>
          </a:custGeom>
          <a:solidFill>
            <a:srgbClr val="17161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1" name="Google Shape;91;p26"/>
          <p:cNvSpPr/>
          <p:nvPr/>
        </p:nvSpPr>
        <p:spPr>
          <a:xfrm>
            <a:off x="1085850" y="1009650"/>
            <a:ext cx="10020300" cy="523875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2" name="Google Shape;92;p26"/>
          <p:cNvSpPr>
            <a:spLocks noGrp="1"/>
          </p:cNvSpPr>
          <p:nvPr>
            <p:ph type="pic" idx="2"/>
          </p:nvPr>
        </p:nvSpPr>
        <p:spPr>
          <a:xfrm>
            <a:off x="1847850" y="2819400"/>
            <a:ext cx="8496300" cy="2800350"/>
          </a:xfrm>
          <a:prstGeom prst="rect">
            <a:avLst/>
          </a:prstGeom>
          <a:noFill/>
          <a:ln>
            <a:noFill/>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Agenda Layout">
  <p:cSld name="Agenda Layout">
    <p:bg>
      <p:bgPr>
        <a:blipFill>
          <a:blip r:embed="rId2">
            <a:alphaModFix/>
          </a:blip>
          <a:stretch>
            <a:fillRect/>
          </a:stretch>
        </a:blipFill>
        <a:effectLst/>
      </p:bgPr>
    </p:bg>
    <p:spTree>
      <p:nvGrpSpPr>
        <p:cNvPr id="1" name="Shape 94"/>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sic Layout">
  <p:cSld name="Basic Layout">
    <p:bg>
      <p:bgPr>
        <a:blipFill>
          <a:blip r:embed="rId2">
            <a:alphaModFix/>
          </a:blip>
          <a:stretch>
            <a:fillRect/>
          </a:stretch>
        </a:blipFill>
        <a:effectLst/>
      </p:bgPr>
    </p:bg>
    <p:spTree>
      <p:nvGrpSpPr>
        <p:cNvPr id="1" name="Shape 95"/>
        <p:cNvGrpSpPr/>
        <p:nvPr/>
      </p:nvGrpSpPr>
      <p:grpSpPr>
        <a:xfrm>
          <a:off x="0" y="0"/>
          <a:ext cx="0" cy="0"/>
          <a:chOff x="0" y="0"/>
          <a:chExt cx="0" cy="0"/>
        </a:xfrm>
      </p:grpSpPr>
      <p:sp>
        <p:nvSpPr>
          <p:cNvPr id="96" name="Google Shape;96;p29"/>
          <p:cNvSpPr txBox="1">
            <a:spLocks noGrp="1"/>
          </p:cNvSpPr>
          <p:nvPr>
            <p:ph type="body" idx="1"/>
          </p:nvPr>
        </p:nvSpPr>
        <p:spPr>
          <a:xfrm>
            <a:off x="0" y="164638"/>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96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1pPr>
            <a:lvl2pPr marL="914400" marR="0" lvl="1" indent="-465645" algn="l" rtl="0">
              <a:lnSpc>
                <a:spcPct val="100000"/>
              </a:lnSpc>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97" name="Google Shape;97;p29"/>
          <p:cNvSpPr txBox="1">
            <a:spLocks noGrp="1"/>
          </p:cNvSpPr>
          <p:nvPr>
            <p:ph type="body" idx="2"/>
          </p:nvPr>
        </p:nvSpPr>
        <p:spPr>
          <a:xfrm>
            <a:off x="0" y="932723"/>
            <a:ext cx="12192000" cy="38404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373"/>
              </a:spcBef>
              <a:spcAft>
                <a:spcPts val="0"/>
              </a:spcAft>
              <a:buClr>
                <a:schemeClr val="dk1"/>
              </a:buClr>
              <a:buSzPts val="1867"/>
              <a:buFont typeface="Arial"/>
              <a:buNone/>
              <a:defRPr sz="1867" b="0" i="0" u="none" strike="noStrike" cap="none">
                <a:solidFill>
                  <a:schemeClr val="dk1"/>
                </a:solidFill>
                <a:latin typeface="Arial"/>
                <a:ea typeface="Arial"/>
                <a:cs typeface="Arial"/>
                <a:sym typeface="Arial"/>
              </a:defRPr>
            </a:lvl1pPr>
            <a:lvl2pPr marL="914400" marR="0" lvl="1" indent="-465645" algn="l" rtl="0">
              <a:lnSpc>
                <a:spcPct val="100000"/>
              </a:lnSpc>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98" name="Google Shape;98;p29"/>
          <p:cNvSpPr/>
          <p:nvPr/>
        </p:nvSpPr>
        <p:spPr>
          <a:xfrm>
            <a:off x="4037371" y="1"/>
            <a:ext cx="4128459" cy="6095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FFFFFF"/>
              </a:solidFill>
              <a:latin typeface="Arial"/>
              <a:ea typeface="Arial"/>
              <a:cs typeface="Arial"/>
              <a:sym typeface="Arial"/>
            </a:endParaRPr>
          </a:p>
        </p:txBody>
      </p:sp>
      <p:sp>
        <p:nvSpPr>
          <p:cNvPr id="99" name="Google Shape;99;p29"/>
          <p:cNvSpPr/>
          <p:nvPr/>
        </p:nvSpPr>
        <p:spPr>
          <a:xfrm>
            <a:off x="0" y="6753308"/>
            <a:ext cx="12192000" cy="1108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FFFFFF"/>
              </a:solidFill>
              <a:latin typeface="Arial"/>
              <a:ea typeface="Arial"/>
              <a:cs typeface="Arial"/>
              <a:sym typeface="Arial"/>
            </a:endParaRPr>
          </a:p>
        </p:txBody>
      </p:sp>
    </p:spTree>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1_Basic Layout">
  <p:cSld name="1_Basic Layout">
    <p:bg>
      <p:bgPr>
        <a:solidFill>
          <a:schemeClr val="lt1"/>
        </a:solidFill>
        <a:effectLst/>
      </p:bgPr>
    </p:bg>
    <p:spTree>
      <p:nvGrpSpPr>
        <p:cNvPr id="1" name="Shape 100"/>
        <p:cNvGrpSpPr/>
        <p:nvPr/>
      </p:nvGrpSpPr>
      <p:grpSpPr>
        <a:xfrm>
          <a:off x="0" y="0"/>
          <a:ext cx="0" cy="0"/>
          <a:chOff x="0" y="0"/>
          <a:chExt cx="0" cy="0"/>
        </a:xfrm>
      </p:grpSpPr>
      <p:sp>
        <p:nvSpPr>
          <p:cNvPr id="101" name="Google Shape;101;p30"/>
          <p:cNvSpPr txBox="1">
            <a:spLocks noGrp="1"/>
          </p:cNvSpPr>
          <p:nvPr>
            <p:ph type="body" idx="1"/>
          </p:nvPr>
        </p:nvSpPr>
        <p:spPr>
          <a:xfrm>
            <a:off x="0" y="164638"/>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960"/>
              </a:spcBef>
              <a:spcAft>
                <a:spcPts val="0"/>
              </a:spcAft>
              <a:buClr>
                <a:srgbClr val="3F3F3F"/>
              </a:buClr>
              <a:buSzPts val="4800"/>
              <a:buFont typeface="Arial"/>
              <a:buNone/>
              <a:defRPr sz="4800" b="0" i="0" u="none" strike="noStrike" cap="none">
                <a:solidFill>
                  <a:srgbClr val="3F3F3F"/>
                </a:solidFill>
                <a:latin typeface="Arial"/>
                <a:ea typeface="Arial"/>
                <a:cs typeface="Arial"/>
                <a:sym typeface="Arial"/>
              </a:defRPr>
            </a:lvl1pPr>
            <a:lvl2pPr marL="914400" marR="0" lvl="1" indent="-465645" algn="l" rtl="0">
              <a:lnSpc>
                <a:spcPct val="100000"/>
              </a:lnSpc>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02" name="Google Shape;102;p30"/>
          <p:cNvSpPr txBox="1">
            <a:spLocks noGrp="1"/>
          </p:cNvSpPr>
          <p:nvPr>
            <p:ph type="body" idx="2"/>
          </p:nvPr>
        </p:nvSpPr>
        <p:spPr>
          <a:xfrm>
            <a:off x="0" y="932723"/>
            <a:ext cx="12192000" cy="38404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373"/>
              </a:spcBef>
              <a:spcAft>
                <a:spcPts val="0"/>
              </a:spcAft>
              <a:buClr>
                <a:srgbClr val="3F3F3F"/>
              </a:buClr>
              <a:buSzPts val="1867"/>
              <a:buFont typeface="Arial"/>
              <a:buNone/>
              <a:defRPr sz="1867" b="0" i="0" u="none" strike="noStrike" cap="none">
                <a:solidFill>
                  <a:srgbClr val="3F3F3F"/>
                </a:solidFill>
                <a:latin typeface="Arial"/>
                <a:ea typeface="Arial"/>
                <a:cs typeface="Arial"/>
                <a:sym typeface="Arial"/>
              </a:defRPr>
            </a:lvl1pPr>
            <a:lvl2pPr marL="914400" marR="0" lvl="1" indent="-465645" algn="l" rtl="0">
              <a:lnSpc>
                <a:spcPct val="100000"/>
              </a:lnSpc>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03" name="Google Shape;103;p30"/>
          <p:cNvSpPr/>
          <p:nvPr/>
        </p:nvSpPr>
        <p:spPr>
          <a:xfrm>
            <a:off x="4037371" y="1"/>
            <a:ext cx="4128459" cy="6095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FFFFFF"/>
              </a:solidFill>
              <a:latin typeface="Arial"/>
              <a:ea typeface="Arial"/>
              <a:cs typeface="Arial"/>
              <a:sym typeface="Arial"/>
            </a:endParaRPr>
          </a:p>
        </p:txBody>
      </p:sp>
      <p:sp>
        <p:nvSpPr>
          <p:cNvPr id="104" name="Google Shape;104;p30"/>
          <p:cNvSpPr/>
          <p:nvPr/>
        </p:nvSpPr>
        <p:spPr>
          <a:xfrm>
            <a:off x="0" y="6753308"/>
            <a:ext cx="12192000" cy="1108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FFFFFF"/>
              </a:solidFill>
              <a:latin typeface="Arial"/>
              <a:ea typeface="Arial"/>
              <a:cs typeface="Arial"/>
              <a:sym typeface="Arial"/>
            </a:endParaRPr>
          </a:p>
        </p:txBody>
      </p:sp>
    </p:spTree>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2_Basic Layout">
  <p:cSld name="2_Basic Layout">
    <p:bg>
      <p:bgPr>
        <a:solidFill>
          <a:schemeClr val="lt1"/>
        </a:solidFill>
        <a:effectLst/>
      </p:bgPr>
    </p:bg>
    <p:spTree>
      <p:nvGrpSpPr>
        <p:cNvPr id="1" name="Shape 105"/>
        <p:cNvGrpSpPr/>
        <p:nvPr/>
      </p:nvGrpSpPr>
      <p:grpSpPr>
        <a:xfrm>
          <a:off x="0" y="0"/>
          <a:ext cx="0" cy="0"/>
          <a:chOff x="0" y="0"/>
          <a:chExt cx="0" cy="0"/>
        </a:xfrm>
      </p:grpSpPr>
      <p:sp>
        <p:nvSpPr>
          <p:cNvPr id="106" name="Google Shape;106;p31"/>
          <p:cNvSpPr txBox="1">
            <a:spLocks noGrp="1"/>
          </p:cNvSpPr>
          <p:nvPr>
            <p:ph type="body" idx="1"/>
          </p:nvPr>
        </p:nvSpPr>
        <p:spPr>
          <a:xfrm>
            <a:off x="2735627" y="164638"/>
            <a:ext cx="9456373" cy="768085"/>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960"/>
              </a:spcBef>
              <a:spcAft>
                <a:spcPts val="0"/>
              </a:spcAft>
              <a:buClr>
                <a:srgbClr val="3F3F3F"/>
              </a:buClr>
              <a:buSzPts val="4800"/>
              <a:buFont typeface="Arial"/>
              <a:buNone/>
              <a:defRPr sz="4800" b="0" i="0" u="none" strike="noStrike" cap="none">
                <a:solidFill>
                  <a:srgbClr val="3F3F3F"/>
                </a:solidFill>
                <a:latin typeface="Arial"/>
                <a:ea typeface="Arial"/>
                <a:cs typeface="Arial"/>
                <a:sym typeface="Arial"/>
              </a:defRPr>
            </a:lvl1pPr>
            <a:lvl2pPr marL="914400" marR="0" lvl="1" indent="-465645" algn="l" rtl="0">
              <a:lnSpc>
                <a:spcPct val="100000"/>
              </a:lnSpc>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07" name="Google Shape;107;p31"/>
          <p:cNvSpPr txBox="1">
            <a:spLocks noGrp="1"/>
          </p:cNvSpPr>
          <p:nvPr>
            <p:ph type="body" idx="2"/>
          </p:nvPr>
        </p:nvSpPr>
        <p:spPr>
          <a:xfrm>
            <a:off x="2735627" y="932723"/>
            <a:ext cx="9456373" cy="384043"/>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373"/>
              </a:spcBef>
              <a:spcAft>
                <a:spcPts val="0"/>
              </a:spcAft>
              <a:buClr>
                <a:srgbClr val="3F3F3F"/>
              </a:buClr>
              <a:buSzPts val="1867"/>
              <a:buFont typeface="Arial"/>
              <a:buNone/>
              <a:defRPr sz="1867" b="0" i="0" u="none" strike="noStrike" cap="none">
                <a:solidFill>
                  <a:srgbClr val="3F3F3F"/>
                </a:solidFill>
                <a:latin typeface="Arial"/>
                <a:ea typeface="Arial"/>
                <a:cs typeface="Arial"/>
                <a:sym typeface="Arial"/>
              </a:defRPr>
            </a:lvl1pPr>
            <a:lvl2pPr marL="914400" marR="0" lvl="1" indent="-465645" algn="l" rtl="0">
              <a:lnSpc>
                <a:spcPct val="100000"/>
              </a:lnSpc>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08" name="Google Shape;108;p31"/>
          <p:cNvSpPr/>
          <p:nvPr/>
        </p:nvSpPr>
        <p:spPr>
          <a:xfrm>
            <a:off x="0" y="1"/>
            <a:ext cx="2543605" cy="686418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FFFFFF"/>
              </a:solidFill>
              <a:latin typeface="Arial"/>
              <a:ea typeface="Arial"/>
              <a:cs typeface="Arial"/>
              <a:sym typeface="Arial"/>
            </a:endParaRPr>
          </a:p>
        </p:txBody>
      </p:sp>
    </p:spTree>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FBAE40"/>
          </p15:clr>
        </p15:guide>
        <p15:guide id="2" pos="288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Images and Contents Layout">
  <p:cSld name="Images and Contents Layout">
    <p:spTree>
      <p:nvGrpSpPr>
        <p:cNvPr id="1" name="Shape 109"/>
        <p:cNvGrpSpPr/>
        <p:nvPr/>
      </p:nvGrpSpPr>
      <p:grpSpPr>
        <a:xfrm>
          <a:off x="0" y="0"/>
          <a:ext cx="0" cy="0"/>
          <a:chOff x="0" y="0"/>
          <a:chExt cx="0" cy="0"/>
        </a:xfrm>
      </p:grpSpPr>
      <p:sp>
        <p:nvSpPr>
          <p:cNvPr id="110" name="Google Shape;110;p32"/>
          <p:cNvSpPr txBox="1">
            <a:spLocks noGrp="1"/>
          </p:cNvSpPr>
          <p:nvPr>
            <p:ph type="body" idx="1"/>
          </p:nvPr>
        </p:nvSpPr>
        <p:spPr>
          <a:xfrm>
            <a:off x="0" y="242176"/>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96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1pPr>
            <a:lvl2pPr marL="914400" marR="0" lvl="1" indent="-465645" algn="l" rtl="0">
              <a:lnSpc>
                <a:spcPct val="100000"/>
              </a:lnSpc>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11" name="Google Shape;111;p32"/>
          <p:cNvSpPr txBox="1">
            <a:spLocks noGrp="1"/>
          </p:cNvSpPr>
          <p:nvPr>
            <p:ph type="body" idx="2"/>
          </p:nvPr>
        </p:nvSpPr>
        <p:spPr>
          <a:xfrm>
            <a:off x="0" y="1010261"/>
            <a:ext cx="12192000" cy="38404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373"/>
              </a:spcBef>
              <a:spcAft>
                <a:spcPts val="0"/>
              </a:spcAft>
              <a:buClr>
                <a:srgbClr val="3F3F3F"/>
              </a:buClr>
              <a:buSzPts val="1867"/>
              <a:buFont typeface="Arial"/>
              <a:buNone/>
              <a:defRPr sz="1867" b="0" i="0" u="none" strike="noStrike" cap="none">
                <a:solidFill>
                  <a:srgbClr val="3F3F3F"/>
                </a:solidFill>
                <a:latin typeface="Arial"/>
                <a:ea typeface="Arial"/>
                <a:cs typeface="Arial"/>
                <a:sym typeface="Arial"/>
              </a:defRPr>
            </a:lvl1pPr>
            <a:lvl2pPr marL="914400" marR="0" lvl="1" indent="-465645" algn="l" rtl="0">
              <a:lnSpc>
                <a:spcPct val="100000"/>
              </a:lnSpc>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12" name="Google Shape;112;p32"/>
          <p:cNvSpPr/>
          <p:nvPr/>
        </p:nvSpPr>
        <p:spPr>
          <a:xfrm>
            <a:off x="0" y="2276872"/>
            <a:ext cx="12192000" cy="2400267"/>
          </a:xfrm>
          <a:prstGeom prst="rect">
            <a:avLst/>
          </a:prstGeom>
          <a:solidFill>
            <a:schemeClr val="accent1"/>
          </a:solidFill>
          <a:ln>
            <a:noFill/>
          </a:ln>
        </p:spPr>
        <p:txBody>
          <a:bodyPr spcFirstLastPara="1" wrap="square" lIns="121900" tIns="60950" rIns="121900" bIns="6095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FFFFFF"/>
              </a:solidFill>
              <a:latin typeface="Arial"/>
              <a:ea typeface="Arial"/>
              <a:cs typeface="Arial"/>
              <a:sym typeface="Arial"/>
            </a:endParaRPr>
          </a:p>
        </p:txBody>
      </p:sp>
      <p:sp>
        <p:nvSpPr>
          <p:cNvPr id="113" name="Google Shape;113;p32"/>
          <p:cNvSpPr/>
          <p:nvPr/>
        </p:nvSpPr>
        <p:spPr>
          <a:xfrm rot="10800000">
            <a:off x="1583392" y="4677509"/>
            <a:ext cx="384043" cy="331071"/>
          </a:xfrm>
          <a:prstGeom prst="triangle">
            <a:avLst>
              <a:gd name="adj" fmla="val 50000"/>
            </a:avLst>
          </a:prstGeom>
          <a:solidFill>
            <a:schemeClr val="accent1"/>
          </a:solidFill>
          <a:ln>
            <a:noFill/>
          </a:ln>
        </p:spPr>
        <p:txBody>
          <a:bodyPr spcFirstLastPara="1" wrap="square" lIns="121900" tIns="60950" rIns="121900" bIns="6095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FFFFFF"/>
              </a:solidFill>
              <a:latin typeface="Arial"/>
              <a:ea typeface="Arial"/>
              <a:cs typeface="Arial"/>
              <a:sym typeface="Arial"/>
            </a:endParaRPr>
          </a:p>
        </p:txBody>
      </p:sp>
      <p:sp>
        <p:nvSpPr>
          <p:cNvPr id="114" name="Google Shape;114;p32"/>
          <p:cNvSpPr/>
          <p:nvPr/>
        </p:nvSpPr>
        <p:spPr>
          <a:xfrm rot="10800000">
            <a:off x="4463712" y="4677509"/>
            <a:ext cx="384043" cy="331071"/>
          </a:xfrm>
          <a:prstGeom prst="triangle">
            <a:avLst>
              <a:gd name="adj" fmla="val 50000"/>
            </a:avLst>
          </a:prstGeom>
          <a:solidFill>
            <a:schemeClr val="accent1"/>
          </a:solidFill>
          <a:ln>
            <a:noFill/>
          </a:ln>
        </p:spPr>
        <p:txBody>
          <a:bodyPr spcFirstLastPara="1" wrap="square" lIns="121900" tIns="60950" rIns="121900" bIns="6095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FFFFFF"/>
              </a:solidFill>
              <a:latin typeface="Arial"/>
              <a:ea typeface="Arial"/>
              <a:cs typeface="Arial"/>
              <a:sym typeface="Arial"/>
            </a:endParaRPr>
          </a:p>
        </p:txBody>
      </p:sp>
      <p:sp>
        <p:nvSpPr>
          <p:cNvPr id="115" name="Google Shape;115;p32"/>
          <p:cNvSpPr/>
          <p:nvPr/>
        </p:nvSpPr>
        <p:spPr>
          <a:xfrm rot="10800000">
            <a:off x="7344032" y="4677509"/>
            <a:ext cx="384043" cy="331071"/>
          </a:xfrm>
          <a:prstGeom prst="triangle">
            <a:avLst>
              <a:gd name="adj" fmla="val 50000"/>
            </a:avLst>
          </a:prstGeom>
          <a:solidFill>
            <a:schemeClr val="accent1"/>
          </a:solidFill>
          <a:ln>
            <a:noFill/>
          </a:ln>
        </p:spPr>
        <p:txBody>
          <a:bodyPr spcFirstLastPara="1" wrap="square" lIns="121900" tIns="60950" rIns="121900" bIns="6095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FFFFFF"/>
              </a:solidFill>
              <a:latin typeface="Arial"/>
              <a:ea typeface="Arial"/>
              <a:cs typeface="Arial"/>
              <a:sym typeface="Arial"/>
            </a:endParaRPr>
          </a:p>
        </p:txBody>
      </p:sp>
      <p:sp>
        <p:nvSpPr>
          <p:cNvPr id="116" name="Google Shape;116;p32"/>
          <p:cNvSpPr/>
          <p:nvPr/>
        </p:nvSpPr>
        <p:spPr>
          <a:xfrm rot="10800000">
            <a:off x="10224348" y="4677509"/>
            <a:ext cx="384043" cy="331071"/>
          </a:xfrm>
          <a:prstGeom prst="triangle">
            <a:avLst>
              <a:gd name="adj" fmla="val 50000"/>
            </a:avLst>
          </a:prstGeom>
          <a:solidFill>
            <a:schemeClr val="accent1"/>
          </a:solidFill>
          <a:ln>
            <a:noFill/>
          </a:ln>
        </p:spPr>
        <p:txBody>
          <a:bodyPr spcFirstLastPara="1" wrap="square" lIns="121900" tIns="60950" rIns="121900" bIns="6095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FFFFFF"/>
              </a:solidFill>
              <a:latin typeface="Arial"/>
              <a:ea typeface="Arial"/>
              <a:cs typeface="Arial"/>
              <a:sym typeface="Arial"/>
            </a:endParaRPr>
          </a:p>
        </p:txBody>
      </p:sp>
      <p:sp>
        <p:nvSpPr>
          <p:cNvPr id="117" name="Google Shape;117;p32"/>
          <p:cNvSpPr/>
          <p:nvPr/>
        </p:nvSpPr>
        <p:spPr>
          <a:xfrm>
            <a:off x="4037371" y="1"/>
            <a:ext cx="4128459" cy="6095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FFFFFF"/>
              </a:solidFill>
              <a:latin typeface="Arial"/>
              <a:ea typeface="Arial"/>
              <a:cs typeface="Arial"/>
              <a:sym typeface="Arial"/>
            </a:endParaRPr>
          </a:p>
        </p:txBody>
      </p:sp>
      <p:sp>
        <p:nvSpPr>
          <p:cNvPr id="118" name="Google Shape;118;p32"/>
          <p:cNvSpPr/>
          <p:nvPr/>
        </p:nvSpPr>
        <p:spPr>
          <a:xfrm>
            <a:off x="0" y="6753308"/>
            <a:ext cx="12192000" cy="1108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FFFFFF"/>
              </a:solidFill>
              <a:latin typeface="Arial"/>
              <a:ea typeface="Arial"/>
              <a:cs typeface="Arial"/>
              <a:sym typeface="Arial"/>
            </a:endParaRPr>
          </a:p>
        </p:txBody>
      </p:sp>
      <p:sp>
        <p:nvSpPr>
          <p:cNvPr id="119" name="Google Shape;119;p32"/>
          <p:cNvSpPr>
            <a:spLocks noGrp="1"/>
          </p:cNvSpPr>
          <p:nvPr>
            <p:ph type="pic" idx="3"/>
          </p:nvPr>
        </p:nvSpPr>
        <p:spPr>
          <a:xfrm>
            <a:off x="815413" y="2517005"/>
            <a:ext cx="1920000" cy="1920000"/>
          </a:xfrm>
          <a:prstGeom prst="ellipse">
            <a:avLst/>
          </a:prstGeom>
          <a:solidFill>
            <a:srgbClr val="F2F2F2"/>
          </a:solidFill>
          <a:ln>
            <a:noFill/>
          </a:ln>
        </p:spPr>
      </p:sp>
      <p:sp>
        <p:nvSpPr>
          <p:cNvPr id="120" name="Google Shape;120;p32"/>
          <p:cNvSpPr>
            <a:spLocks noGrp="1"/>
          </p:cNvSpPr>
          <p:nvPr>
            <p:ph type="pic" idx="4"/>
          </p:nvPr>
        </p:nvSpPr>
        <p:spPr>
          <a:xfrm>
            <a:off x="3695732" y="2517005"/>
            <a:ext cx="1920000" cy="1920000"/>
          </a:xfrm>
          <a:prstGeom prst="ellipse">
            <a:avLst/>
          </a:prstGeom>
          <a:solidFill>
            <a:srgbClr val="F2F2F2"/>
          </a:solidFill>
          <a:ln>
            <a:noFill/>
          </a:ln>
        </p:spPr>
      </p:sp>
      <p:sp>
        <p:nvSpPr>
          <p:cNvPr id="121" name="Google Shape;121;p32"/>
          <p:cNvSpPr>
            <a:spLocks noGrp="1"/>
          </p:cNvSpPr>
          <p:nvPr>
            <p:ph type="pic" idx="5"/>
          </p:nvPr>
        </p:nvSpPr>
        <p:spPr>
          <a:xfrm>
            <a:off x="6576051" y="2517005"/>
            <a:ext cx="1920000" cy="1920000"/>
          </a:xfrm>
          <a:prstGeom prst="ellipse">
            <a:avLst/>
          </a:prstGeom>
          <a:solidFill>
            <a:srgbClr val="F2F2F2"/>
          </a:solidFill>
          <a:ln>
            <a:noFill/>
          </a:ln>
        </p:spPr>
      </p:sp>
      <p:sp>
        <p:nvSpPr>
          <p:cNvPr id="122" name="Google Shape;122;p32"/>
          <p:cNvSpPr>
            <a:spLocks noGrp="1"/>
          </p:cNvSpPr>
          <p:nvPr>
            <p:ph type="pic" idx="6"/>
          </p:nvPr>
        </p:nvSpPr>
        <p:spPr>
          <a:xfrm>
            <a:off x="9456369" y="2517005"/>
            <a:ext cx="1920000" cy="1920000"/>
          </a:xfrm>
          <a:prstGeom prst="ellipse">
            <a:avLst/>
          </a:prstGeom>
          <a:solidFill>
            <a:srgbClr val="F2F2F2"/>
          </a:solidFill>
          <a:ln>
            <a:noFill/>
          </a:ln>
        </p:spPr>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1_Images and Contents Layout">
  <p:cSld name="1_Images and Contents Layout">
    <p:spTree>
      <p:nvGrpSpPr>
        <p:cNvPr id="1" name="Shape 123"/>
        <p:cNvGrpSpPr/>
        <p:nvPr/>
      </p:nvGrpSpPr>
      <p:grpSpPr>
        <a:xfrm>
          <a:off x="0" y="0"/>
          <a:ext cx="0" cy="0"/>
          <a:chOff x="0" y="0"/>
          <a:chExt cx="0" cy="0"/>
        </a:xfrm>
      </p:grpSpPr>
      <p:sp>
        <p:nvSpPr>
          <p:cNvPr id="124" name="Google Shape;124;p33"/>
          <p:cNvSpPr/>
          <p:nvPr/>
        </p:nvSpPr>
        <p:spPr>
          <a:xfrm>
            <a:off x="5231904" y="2276872"/>
            <a:ext cx="5711957" cy="3936437"/>
          </a:xfrm>
          <a:prstGeom prst="rect">
            <a:avLst/>
          </a:prstGeom>
          <a:solidFill>
            <a:srgbClr val="F2F2F2"/>
          </a:solidFill>
          <a:ln>
            <a:noFill/>
          </a:ln>
        </p:spPr>
        <p:txBody>
          <a:bodyPr spcFirstLastPara="1" wrap="square" lIns="121900" tIns="60950" rIns="121900" bIns="6095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3F3F3F"/>
              </a:solidFill>
              <a:latin typeface="Arial"/>
              <a:ea typeface="Arial"/>
              <a:cs typeface="Arial"/>
              <a:sym typeface="Arial"/>
            </a:endParaRPr>
          </a:p>
        </p:txBody>
      </p:sp>
      <p:sp>
        <p:nvSpPr>
          <p:cNvPr id="125" name="Google Shape;125;p33"/>
          <p:cNvSpPr>
            <a:spLocks noGrp="1"/>
          </p:cNvSpPr>
          <p:nvPr>
            <p:ph type="pic" idx="2"/>
          </p:nvPr>
        </p:nvSpPr>
        <p:spPr>
          <a:xfrm>
            <a:off x="1103445" y="1412776"/>
            <a:ext cx="4560000" cy="3696000"/>
          </a:xfrm>
          <a:prstGeom prst="rect">
            <a:avLst/>
          </a:prstGeom>
          <a:solidFill>
            <a:srgbClr val="F2F2F2"/>
          </a:solid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21"/>
        <p:cNvGrpSpPr/>
        <p:nvPr/>
      </p:nvGrpSpPr>
      <p:grpSpPr>
        <a:xfrm>
          <a:off x="0" y="0"/>
          <a:ext cx="0" cy="0"/>
          <a:chOff x="0" y="0"/>
          <a:chExt cx="0" cy="0"/>
        </a:xfrm>
      </p:grpSpPr>
      <p:sp>
        <p:nvSpPr>
          <p:cNvPr id="22" name="Google Shape;22;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5"/>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24" name="Google Shape;24;p15"/>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25" name="Google Shape;25;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2_Images and Contents Layout">
  <p:cSld name="2_Images and Contents Layout">
    <p:spTree>
      <p:nvGrpSpPr>
        <p:cNvPr id="1" name="Shape 126"/>
        <p:cNvGrpSpPr/>
        <p:nvPr/>
      </p:nvGrpSpPr>
      <p:grpSpPr>
        <a:xfrm>
          <a:off x="0" y="0"/>
          <a:ext cx="0" cy="0"/>
          <a:chOff x="0" y="0"/>
          <a:chExt cx="0" cy="0"/>
        </a:xfrm>
      </p:grpSpPr>
      <p:sp>
        <p:nvSpPr>
          <p:cNvPr id="127" name="Google Shape;127;p34"/>
          <p:cNvSpPr>
            <a:spLocks noGrp="1"/>
          </p:cNvSpPr>
          <p:nvPr>
            <p:ph type="pic" idx="2"/>
          </p:nvPr>
        </p:nvSpPr>
        <p:spPr>
          <a:xfrm>
            <a:off x="0" y="990600"/>
            <a:ext cx="3887755" cy="5867400"/>
          </a:xfrm>
          <a:prstGeom prst="rect">
            <a:avLst/>
          </a:prstGeom>
          <a:solidFill>
            <a:srgbClr val="F2F2F2"/>
          </a:solidFill>
          <a:ln>
            <a:noFill/>
          </a:ln>
        </p:spPr>
      </p:sp>
      <p:sp>
        <p:nvSpPr>
          <p:cNvPr id="128" name="Google Shape;128;p34"/>
          <p:cNvSpPr>
            <a:spLocks noGrp="1"/>
          </p:cNvSpPr>
          <p:nvPr>
            <p:ph type="pic" idx="3"/>
          </p:nvPr>
        </p:nvSpPr>
        <p:spPr>
          <a:xfrm>
            <a:off x="4079776" y="0"/>
            <a:ext cx="8112224" cy="3621021"/>
          </a:xfrm>
          <a:prstGeom prst="rect">
            <a:avLst/>
          </a:prstGeom>
          <a:solidFill>
            <a:srgbClr val="F2F2F2"/>
          </a:solidFill>
          <a:ln>
            <a:noFill/>
          </a:ln>
        </p:spPr>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3_Images and Contents Layout">
  <p:cSld name="3_Images and Contents Layout">
    <p:spTree>
      <p:nvGrpSpPr>
        <p:cNvPr id="1" name="Shape 129"/>
        <p:cNvGrpSpPr/>
        <p:nvPr/>
      </p:nvGrpSpPr>
      <p:grpSpPr>
        <a:xfrm>
          <a:off x="0" y="0"/>
          <a:ext cx="0" cy="0"/>
          <a:chOff x="0" y="0"/>
          <a:chExt cx="0" cy="0"/>
        </a:xfrm>
      </p:grpSpPr>
      <p:sp>
        <p:nvSpPr>
          <p:cNvPr id="130" name="Google Shape;130;p35"/>
          <p:cNvSpPr>
            <a:spLocks noGrp="1"/>
          </p:cNvSpPr>
          <p:nvPr>
            <p:ph type="pic" idx="2"/>
          </p:nvPr>
        </p:nvSpPr>
        <p:spPr>
          <a:xfrm>
            <a:off x="0" y="1013496"/>
            <a:ext cx="3887755" cy="3567632"/>
          </a:xfrm>
          <a:prstGeom prst="rect">
            <a:avLst/>
          </a:prstGeom>
          <a:solidFill>
            <a:srgbClr val="F2F2F2"/>
          </a:solidFill>
          <a:ln>
            <a:noFill/>
          </a:ln>
        </p:spPr>
      </p:sp>
      <p:sp>
        <p:nvSpPr>
          <p:cNvPr id="131" name="Google Shape;131;p35"/>
          <p:cNvSpPr>
            <a:spLocks noGrp="1"/>
          </p:cNvSpPr>
          <p:nvPr>
            <p:ph type="pic" idx="3"/>
          </p:nvPr>
        </p:nvSpPr>
        <p:spPr>
          <a:xfrm>
            <a:off x="8304245" y="0"/>
            <a:ext cx="3887755" cy="4581128"/>
          </a:xfrm>
          <a:prstGeom prst="rect">
            <a:avLst/>
          </a:prstGeom>
          <a:solidFill>
            <a:srgbClr val="F2F2F2"/>
          </a:solidFill>
          <a:ln>
            <a:noFill/>
          </a:ln>
        </p:spPr>
      </p:sp>
      <p:sp>
        <p:nvSpPr>
          <p:cNvPr id="132" name="Google Shape;132;p35"/>
          <p:cNvSpPr>
            <a:spLocks noGrp="1"/>
          </p:cNvSpPr>
          <p:nvPr>
            <p:ph type="pic" idx="4"/>
          </p:nvPr>
        </p:nvSpPr>
        <p:spPr>
          <a:xfrm>
            <a:off x="0" y="4773149"/>
            <a:ext cx="6096000" cy="2084851"/>
          </a:xfrm>
          <a:prstGeom prst="rect">
            <a:avLst/>
          </a:prstGeom>
          <a:solidFill>
            <a:srgbClr val="F2F2F2"/>
          </a:solidFill>
          <a:ln>
            <a:noFill/>
          </a:ln>
        </p:spPr>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4_Images and Contents Layout">
  <p:cSld name="4_Images and Contents Layout">
    <p:spTree>
      <p:nvGrpSpPr>
        <p:cNvPr id="1" name="Shape 133"/>
        <p:cNvGrpSpPr/>
        <p:nvPr/>
      </p:nvGrpSpPr>
      <p:grpSpPr>
        <a:xfrm>
          <a:off x="0" y="0"/>
          <a:ext cx="0" cy="0"/>
          <a:chOff x="0" y="0"/>
          <a:chExt cx="0" cy="0"/>
        </a:xfrm>
      </p:grpSpPr>
      <p:sp>
        <p:nvSpPr>
          <p:cNvPr id="134" name="Google Shape;134;p36"/>
          <p:cNvSpPr txBox="1">
            <a:spLocks noGrp="1"/>
          </p:cNvSpPr>
          <p:nvPr>
            <p:ph type="body" idx="1"/>
          </p:nvPr>
        </p:nvSpPr>
        <p:spPr>
          <a:xfrm>
            <a:off x="0" y="242176"/>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960"/>
              </a:spcBef>
              <a:spcAft>
                <a:spcPts val="0"/>
              </a:spcAft>
              <a:buClr>
                <a:srgbClr val="3F3F3F"/>
              </a:buClr>
              <a:buSzPts val="4800"/>
              <a:buFont typeface="Arial"/>
              <a:buNone/>
              <a:defRPr sz="4800" b="0" i="0" u="none" strike="noStrike" cap="none">
                <a:solidFill>
                  <a:srgbClr val="3F3F3F"/>
                </a:solidFill>
                <a:latin typeface="Arial"/>
                <a:ea typeface="Arial"/>
                <a:cs typeface="Arial"/>
                <a:sym typeface="Arial"/>
              </a:defRPr>
            </a:lvl1pPr>
            <a:lvl2pPr marL="914400" marR="0" lvl="1" indent="-465645" algn="l" rtl="0">
              <a:lnSpc>
                <a:spcPct val="100000"/>
              </a:lnSpc>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35" name="Google Shape;135;p36"/>
          <p:cNvSpPr txBox="1">
            <a:spLocks noGrp="1"/>
          </p:cNvSpPr>
          <p:nvPr>
            <p:ph type="body" idx="2"/>
          </p:nvPr>
        </p:nvSpPr>
        <p:spPr>
          <a:xfrm>
            <a:off x="0" y="1010261"/>
            <a:ext cx="12192000" cy="38404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373"/>
              </a:spcBef>
              <a:spcAft>
                <a:spcPts val="0"/>
              </a:spcAft>
              <a:buClr>
                <a:srgbClr val="3F3F3F"/>
              </a:buClr>
              <a:buSzPts val="1867"/>
              <a:buFont typeface="Arial"/>
              <a:buNone/>
              <a:defRPr sz="1867" b="0" i="0" u="none" strike="noStrike" cap="none">
                <a:solidFill>
                  <a:srgbClr val="3F3F3F"/>
                </a:solidFill>
                <a:latin typeface="Arial"/>
                <a:ea typeface="Arial"/>
                <a:cs typeface="Arial"/>
                <a:sym typeface="Arial"/>
              </a:defRPr>
            </a:lvl1pPr>
            <a:lvl2pPr marL="914400" marR="0" lvl="1" indent="-465645" algn="l" rtl="0">
              <a:lnSpc>
                <a:spcPct val="100000"/>
              </a:lnSpc>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36" name="Google Shape;136;p36"/>
          <p:cNvSpPr/>
          <p:nvPr/>
        </p:nvSpPr>
        <p:spPr>
          <a:xfrm>
            <a:off x="595027" y="4101331"/>
            <a:ext cx="2400000" cy="2304000"/>
          </a:xfrm>
          <a:prstGeom prst="rect">
            <a:avLst/>
          </a:prstGeom>
          <a:solidFill>
            <a:schemeClr val="accent2"/>
          </a:solidFill>
          <a:ln>
            <a:noFill/>
          </a:ln>
        </p:spPr>
        <p:txBody>
          <a:bodyPr spcFirstLastPara="1" wrap="square" lIns="121900" tIns="60950" rIns="121900" bIns="6095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rgbClr val="3F3F3F"/>
              </a:solidFill>
              <a:latin typeface="Arial"/>
              <a:ea typeface="Arial"/>
              <a:cs typeface="Arial"/>
              <a:sym typeface="Arial"/>
            </a:endParaRPr>
          </a:p>
        </p:txBody>
      </p:sp>
      <p:sp>
        <p:nvSpPr>
          <p:cNvPr id="137" name="Google Shape;137;p36"/>
          <p:cNvSpPr/>
          <p:nvPr/>
        </p:nvSpPr>
        <p:spPr>
          <a:xfrm>
            <a:off x="9196973" y="1700808"/>
            <a:ext cx="2400000" cy="2304000"/>
          </a:xfrm>
          <a:prstGeom prst="rect">
            <a:avLst/>
          </a:prstGeom>
          <a:solidFill>
            <a:schemeClr val="accent3"/>
          </a:solidFill>
          <a:ln>
            <a:noFill/>
          </a:ln>
        </p:spPr>
        <p:txBody>
          <a:bodyPr spcFirstLastPara="1" wrap="square" lIns="121900" tIns="60950" rIns="121900" bIns="6095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rgbClr val="3F3F3F"/>
              </a:solidFill>
              <a:latin typeface="Arial"/>
              <a:ea typeface="Arial"/>
              <a:cs typeface="Arial"/>
              <a:sym typeface="Arial"/>
            </a:endParaRPr>
          </a:p>
        </p:txBody>
      </p:sp>
      <p:sp>
        <p:nvSpPr>
          <p:cNvPr id="138" name="Google Shape;138;p36"/>
          <p:cNvSpPr>
            <a:spLocks noGrp="1"/>
          </p:cNvSpPr>
          <p:nvPr>
            <p:ph type="pic" idx="3"/>
          </p:nvPr>
        </p:nvSpPr>
        <p:spPr>
          <a:xfrm>
            <a:off x="595027" y="1700808"/>
            <a:ext cx="2400000" cy="2304000"/>
          </a:xfrm>
          <a:prstGeom prst="rect">
            <a:avLst/>
          </a:prstGeom>
          <a:solidFill>
            <a:srgbClr val="F2F2F2"/>
          </a:solidFill>
          <a:ln>
            <a:noFill/>
          </a:ln>
        </p:spPr>
      </p:sp>
      <p:sp>
        <p:nvSpPr>
          <p:cNvPr id="139" name="Google Shape;139;p36"/>
          <p:cNvSpPr>
            <a:spLocks noGrp="1"/>
          </p:cNvSpPr>
          <p:nvPr>
            <p:ph type="pic" idx="4"/>
          </p:nvPr>
        </p:nvSpPr>
        <p:spPr>
          <a:xfrm>
            <a:off x="9196973" y="4101331"/>
            <a:ext cx="2400000" cy="2304000"/>
          </a:xfrm>
          <a:prstGeom prst="rect">
            <a:avLst/>
          </a:prstGeom>
          <a:solidFill>
            <a:srgbClr val="F2F2F2"/>
          </a:solidFill>
          <a:ln>
            <a:noFill/>
          </a:ln>
        </p:spPr>
      </p:sp>
      <p:sp>
        <p:nvSpPr>
          <p:cNvPr id="140" name="Google Shape;140;p36"/>
          <p:cNvSpPr>
            <a:spLocks noGrp="1"/>
          </p:cNvSpPr>
          <p:nvPr>
            <p:ph type="pic" idx="5"/>
          </p:nvPr>
        </p:nvSpPr>
        <p:spPr>
          <a:xfrm>
            <a:off x="3119669" y="4101331"/>
            <a:ext cx="5952663" cy="2304000"/>
          </a:xfrm>
          <a:prstGeom prst="rect">
            <a:avLst/>
          </a:prstGeom>
          <a:solidFill>
            <a:srgbClr val="F2F2F2"/>
          </a:solidFill>
          <a:ln>
            <a:noFill/>
          </a:ln>
        </p:spPr>
      </p:sp>
      <p:sp>
        <p:nvSpPr>
          <p:cNvPr id="141" name="Google Shape;141;p36"/>
          <p:cNvSpPr>
            <a:spLocks noGrp="1"/>
          </p:cNvSpPr>
          <p:nvPr>
            <p:ph type="pic" idx="6"/>
          </p:nvPr>
        </p:nvSpPr>
        <p:spPr>
          <a:xfrm>
            <a:off x="3119669" y="1700808"/>
            <a:ext cx="5952663" cy="2304000"/>
          </a:xfrm>
          <a:prstGeom prst="rect">
            <a:avLst/>
          </a:prstGeom>
          <a:solidFill>
            <a:srgbClr val="F2F2F2"/>
          </a:solidFill>
          <a:ln>
            <a:noFill/>
          </a:ln>
        </p:spPr>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5_Images and Contents Layout">
  <p:cSld name="5_Images and Contents Layout">
    <p:spTree>
      <p:nvGrpSpPr>
        <p:cNvPr id="1" name="Shape 142"/>
        <p:cNvGrpSpPr/>
        <p:nvPr/>
      </p:nvGrpSpPr>
      <p:grpSpPr>
        <a:xfrm>
          <a:off x="0" y="0"/>
          <a:ext cx="0" cy="0"/>
          <a:chOff x="0" y="0"/>
          <a:chExt cx="0" cy="0"/>
        </a:xfrm>
      </p:grpSpPr>
      <p:sp>
        <p:nvSpPr>
          <p:cNvPr id="143" name="Google Shape;143;p37"/>
          <p:cNvSpPr>
            <a:spLocks noGrp="1"/>
          </p:cNvSpPr>
          <p:nvPr>
            <p:ph type="pic" idx="2"/>
          </p:nvPr>
        </p:nvSpPr>
        <p:spPr>
          <a:xfrm>
            <a:off x="709650" y="480055"/>
            <a:ext cx="4224469" cy="4197085"/>
          </a:xfrm>
          <a:prstGeom prst="rect">
            <a:avLst/>
          </a:prstGeom>
          <a:solidFill>
            <a:srgbClr val="F2F2F2"/>
          </a:solidFill>
          <a:ln>
            <a:noFill/>
          </a:ln>
        </p:spPr>
      </p:sp>
      <p:sp>
        <p:nvSpPr>
          <p:cNvPr id="144" name="Google Shape;144;p37"/>
          <p:cNvSpPr>
            <a:spLocks noGrp="1"/>
          </p:cNvSpPr>
          <p:nvPr>
            <p:ph type="pic" idx="3"/>
          </p:nvPr>
        </p:nvSpPr>
        <p:spPr>
          <a:xfrm>
            <a:off x="5126140" y="480056"/>
            <a:ext cx="6336704" cy="2296105"/>
          </a:xfrm>
          <a:prstGeom prst="rect">
            <a:avLst/>
          </a:prstGeom>
          <a:solidFill>
            <a:srgbClr val="F2F2F2"/>
          </a:solidFill>
          <a:ln>
            <a:noFill/>
          </a:ln>
        </p:spPr>
      </p:sp>
      <p:sp>
        <p:nvSpPr>
          <p:cNvPr id="145" name="Google Shape;145;p37"/>
          <p:cNvSpPr>
            <a:spLocks noGrp="1"/>
          </p:cNvSpPr>
          <p:nvPr>
            <p:ph type="pic" idx="4"/>
          </p:nvPr>
        </p:nvSpPr>
        <p:spPr>
          <a:xfrm>
            <a:off x="5126140" y="2948948"/>
            <a:ext cx="1968000" cy="1728192"/>
          </a:xfrm>
          <a:prstGeom prst="rect">
            <a:avLst/>
          </a:prstGeom>
          <a:solidFill>
            <a:srgbClr val="F2F2F2"/>
          </a:solidFill>
          <a:ln>
            <a:noFill/>
          </a:ln>
        </p:spPr>
      </p:sp>
      <p:sp>
        <p:nvSpPr>
          <p:cNvPr id="146" name="Google Shape;146;p37"/>
          <p:cNvSpPr>
            <a:spLocks noGrp="1"/>
          </p:cNvSpPr>
          <p:nvPr>
            <p:ph type="pic" idx="5"/>
          </p:nvPr>
        </p:nvSpPr>
        <p:spPr>
          <a:xfrm>
            <a:off x="7310492" y="2948948"/>
            <a:ext cx="1968000" cy="1728192"/>
          </a:xfrm>
          <a:prstGeom prst="rect">
            <a:avLst/>
          </a:prstGeom>
          <a:solidFill>
            <a:srgbClr val="F2F2F2"/>
          </a:solidFill>
          <a:ln>
            <a:noFill/>
          </a:ln>
        </p:spPr>
      </p:sp>
      <p:sp>
        <p:nvSpPr>
          <p:cNvPr id="147" name="Google Shape;147;p37"/>
          <p:cNvSpPr>
            <a:spLocks noGrp="1"/>
          </p:cNvSpPr>
          <p:nvPr>
            <p:ph type="pic" idx="6"/>
          </p:nvPr>
        </p:nvSpPr>
        <p:spPr>
          <a:xfrm>
            <a:off x="9494844" y="2948948"/>
            <a:ext cx="1968000" cy="1728192"/>
          </a:xfrm>
          <a:prstGeom prst="rect">
            <a:avLst/>
          </a:prstGeom>
          <a:solidFill>
            <a:srgbClr val="F2F2F2"/>
          </a:solidFill>
          <a:ln>
            <a:noFill/>
          </a:ln>
        </p:spPr>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7_Images and Contents Layout">
  <p:cSld name="7_Images and Contents Layout">
    <p:spTree>
      <p:nvGrpSpPr>
        <p:cNvPr id="1" name="Shape 148"/>
        <p:cNvGrpSpPr/>
        <p:nvPr/>
      </p:nvGrpSpPr>
      <p:grpSpPr>
        <a:xfrm>
          <a:off x="0" y="0"/>
          <a:ext cx="0" cy="0"/>
          <a:chOff x="0" y="0"/>
          <a:chExt cx="0" cy="0"/>
        </a:xfrm>
      </p:grpSpPr>
      <p:sp>
        <p:nvSpPr>
          <p:cNvPr id="149" name="Google Shape;149;p38"/>
          <p:cNvSpPr txBox="1">
            <a:spLocks noGrp="1"/>
          </p:cNvSpPr>
          <p:nvPr>
            <p:ph type="body" idx="1"/>
          </p:nvPr>
        </p:nvSpPr>
        <p:spPr>
          <a:xfrm>
            <a:off x="0" y="242176"/>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960"/>
              </a:spcBef>
              <a:spcAft>
                <a:spcPts val="0"/>
              </a:spcAft>
              <a:buClr>
                <a:srgbClr val="3F3F3F"/>
              </a:buClr>
              <a:buSzPts val="4800"/>
              <a:buFont typeface="Arial"/>
              <a:buNone/>
              <a:defRPr sz="4800" b="0" i="0" u="none" strike="noStrike" cap="none">
                <a:solidFill>
                  <a:srgbClr val="3F3F3F"/>
                </a:solidFill>
                <a:latin typeface="Arial"/>
                <a:ea typeface="Arial"/>
                <a:cs typeface="Arial"/>
                <a:sym typeface="Arial"/>
              </a:defRPr>
            </a:lvl1pPr>
            <a:lvl2pPr marL="914400" marR="0" lvl="1" indent="-465645" algn="l" rtl="0">
              <a:lnSpc>
                <a:spcPct val="100000"/>
              </a:lnSpc>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50" name="Google Shape;150;p38"/>
          <p:cNvSpPr txBox="1">
            <a:spLocks noGrp="1"/>
          </p:cNvSpPr>
          <p:nvPr>
            <p:ph type="body" idx="2"/>
          </p:nvPr>
        </p:nvSpPr>
        <p:spPr>
          <a:xfrm>
            <a:off x="0" y="1010261"/>
            <a:ext cx="12192000" cy="38404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373"/>
              </a:spcBef>
              <a:spcAft>
                <a:spcPts val="0"/>
              </a:spcAft>
              <a:buClr>
                <a:srgbClr val="3F3F3F"/>
              </a:buClr>
              <a:buSzPts val="1867"/>
              <a:buFont typeface="Arial"/>
              <a:buNone/>
              <a:defRPr sz="1867" b="0" i="0" u="none" strike="noStrike" cap="none">
                <a:solidFill>
                  <a:srgbClr val="3F3F3F"/>
                </a:solidFill>
                <a:latin typeface="Arial"/>
                <a:ea typeface="Arial"/>
                <a:cs typeface="Arial"/>
                <a:sym typeface="Arial"/>
              </a:defRPr>
            </a:lvl1pPr>
            <a:lvl2pPr marL="914400" marR="0" lvl="1" indent="-465645" algn="l" rtl="0">
              <a:lnSpc>
                <a:spcPct val="100000"/>
              </a:lnSpc>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pic>
        <p:nvPicPr>
          <p:cNvPr id="151" name="Google Shape;151;p38"/>
          <p:cNvPicPr preferRelativeResize="0"/>
          <p:nvPr/>
        </p:nvPicPr>
        <p:blipFill rotWithShape="1">
          <a:blip r:embed="rId2">
            <a:alphaModFix/>
          </a:blip>
          <a:srcRect/>
          <a:stretch/>
        </p:blipFill>
        <p:spPr>
          <a:xfrm>
            <a:off x="4546767" y="2276873"/>
            <a:ext cx="7238124" cy="3966041"/>
          </a:xfrm>
          <a:prstGeom prst="rect">
            <a:avLst/>
          </a:prstGeom>
          <a:noFill/>
          <a:ln>
            <a:noFill/>
          </a:ln>
        </p:spPr>
      </p:pic>
      <p:sp>
        <p:nvSpPr>
          <p:cNvPr id="152" name="Google Shape;152;p38"/>
          <p:cNvSpPr>
            <a:spLocks noGrp="1"/>
          </p:cNvSpPr>
          <p:nvPr>
            <p:ph type="pic" idx="3"/>
          </p:nvPr>
        </p:nvSpPr>
        <p:spPr>
          <a:xfrm>
            <a:off x="5705875" y="2485912"/>
            <a:ext cx="4832891" cy="3124239"/>
          </a:xfrm>
          <a:prstGeom prst="rect">
            <a:avLst/>
          </a:prstGeom>
          <a:solidFill>
            <a:srgbClr val="F2F2F2"/>
          </a:solidFill>
          <a:ln>
            <a:noFill/>
          </a:ln>
        </p:spPr>
      </p:sp>
      <p:sp>
        <p:nvSpPr>
          <p:cNvPr id="153" name="Google Shape;153;p38"/>
          <p:cNvSpPr/>
          <p:nvPr/>
        </p:nvSpPr>
        <p:spPr>
          <a:xfrm>
            <a:off x="4037371" y="1"/>
            <a:ext cx="4128459" cy="60959"/>
          </a:xfrm>
          <a:prstGeom prst="rect">
            <a:avLst/>
          </a:prstGeom>
          <a:solidFill>
            <a:srgbClr val="EB494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FFFFFF"/>
              </a:solidFill>
              <a:latin typeface="Arial"/>
              <a:ea typeface="Arial"/>
              <a:cs typeface="Arial"/>
              <a:sym typeface="Arial"/>
            </a:endParaRPr>
          </a:p>
        </p:txBody>
      </p:sp>
      <p:sp>
        <p:nvSpPr>
          <p:cNvPr id="154" name="Google Shape;154;p38"/>
          <p:cNvSpPr/>
          <p:nvPr/>
        </p:nvSpPr>
        <p:spPr>
          <a:xfrm>
            <a:off x="0" y="6753308"/>
            <a:ext cx="12192000" cy="110875"/>
          </a:xfrm>
          <a:prstGeom prst="rect">
            <a:avLst/>
          </a:prstGeom>
          <a:solidFill>
            <a:srgbClr val="EB494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FFFFFF"/>
              </a:solidFill>
              <a:latin typeface="Arial"/>
              <a:ea typeface="Arial"/>
              <a:cs typeface="Arial"/>
              <a:sym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8_Images and Contents Layout">
  <p:cSld name="8_Images and Contents Layout">
    <p:spTree>
      <p:nvGrpSpPr>
        <p:cNvPr id="1" name="Shape 155"/>
        <p:cNvGrpSpPr/>
        <p:nvPr/>
      </p:nvGrpSpPr>
      <p:grpSpPr>
        <a:xfrm>
          <a:off x="0" y="0"/>
          <a:ext cx="0" cy="0"/>
          <a:chOff x="0" y="0"/>
          <a:chExt cx="0" cy="0"/>
        </a:xfrm>
      </p:grpSpPr>
      <p:sp>
        <p:nvSpPr>
          <p:cNvPr id="156" name="Google Shape;156;p39"/>
          <p:cNvSpPr txBox="1">
            <a:spLocks noGrp="1"/>
          </p:cNvSpPr>
          <p:nvPr>
            <p:ph type="body" idx="1"/>
          </p:nvPr>
        </p:nvSpPr>
        <p:spPr>
          <a:xfrm>
            <a:off x="0" y="242176"/>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960"/>
              </a:spcBef>
              <a:spcAft>
                <a:spcPts val="0"/>
              </a:spcAft>
              <a:buClr>
                <a:srgbClr val="3F3F3F"/>
              </a:buClr>
              <a:buSzPts val="4800"/>
              <a:buFont typeface="Arial"/>
              <a:buNone/>
              <a:defRPr sz="4800" b="0" i="0" u="none" strike="noStrike" cap="none">
                <a:solidFill>
                  <a:srgbClr val="3F3F3F"/>
                </a:solidFill>
                <a:latin typeface="Arial"/>
                <a:ea typeface="Arial"/>
                <a:cs typeface="Arial"/>
                <a:sym typeface="Arial"/>
              </a:defRPr>
            </a:lvl1pPr>
            <a:lvl2pPr marL="914400" marR="0" lvl="1" indent="-465645" algn="l" rtl="0">
              <a:lnSpc>
                <a:spcPct val="100000"/>
              </a:lnSpc>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57" name="Google Shape;157;p39"/>
          <p:cNvSpPr txBox="1">
            <a:spLocks noGrp="1"/>
          </p:cNvSpPr>
          <p:nvPr>
            <p:ph type="body" idx="2"/>
          </p:nvPr>
        </p:nvSpPr>
        <p:spPr>
          <a:xfrm>
            <a:off x="0" y="1010261"/>
            <a:ext cx="12192000" cy="38404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373"/>
              </a:spcBef>
              <a:spcAft>
                <a:spcPts val="0"/>
              </a:spcAft>
              <a:buClr>
                <a:srgbClr val="3F3F3F"/>
              </a:buClr>
              <a:buSzPts val="1867"/>
              <a:buFont typeface="Arial"/>
              <a:buNone/>
              <a:defRPr sz="1867" b="0" i="0" u="none" strike="noStrike" cap="none">
                <a:solidFill>
                  <a:srgbClr val="3F3F3F"/>
                </a:solidFill>
                <a:latin typeface="Arial"/>
                <a:ea typeface="Arial"/>
                <a:cs typeface="Arial"/>
                <a:sym typeface="Arial"/>
              </a:defRPr>
            </a:lvl1pPr>
            <a:lvl2pPr marL="914400" marR="0" lvl="1" indent="-465645" algn="l" rtl="0">
              <a:lnSpc>
                <a:spcPct val="100000"/>
              </a:lnSpc>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pic>
        <p:nvPicPr>
          <p:cNvPr id="158" name="Google Shape;158;p39" descr="D:\Fullppt\005-PNG이미지\모니터.png"/>
          <p:cNvPicPr preferRelativeResize="0"/>
          <p:nvPr/>
        </p:nvPicPr>
        <p:blipFill rotWithShape="1">
          <a:blip r:embed="rId2">
            <a:alphaModFix/>
          </a:blip>
          <a:srcRect/>
          <a:stretch/>
        </p:blipFill>
        <p:spPr>
          <a:xfrm>
            <a:off x="776400" y="1815747"/>
            <a:ext cx="3360373" cy="3350541"/>
          </a:xfrm>
          <a:prstGeom prst="rect">
            <a:avLst/>
          </a:prstGeom>
          <a:noFill/>
          <a:ln>
            <a:noFill/>
          </a:ln>
        </p:spPr>
      </p:pic>
      <p:pic>
        <p:nvPicPr>
          <p:cNvPr id="159" name="Google Shape;159;p39" descr="D:\Fullppt\005-PNG이미지\모니터.png"/>
          <p:cNvPicPr preferRelativeResize="0"/>
          <p:nvPr/>
        </p:nvPicPr>
        <p:blipFill rotWithShape="1">
          <a:blip r:embed="rId2">
            <a:alphaModFix/>
          </a:blip>
          <a:srcRect/>
          <a:stretch/>
        </p:blipFill>
        <p:spPr>
          <a:xfrm>
            <a:off x="4406826" y="1815747"/>
            <a:ext cx="3360373" cy="3350541"/>
          </a:xfrm>
          <a:prstGeom prst="rect">
            <a:avLst/>
          </a:prstGeom>
          <a:noFill/>
          <a:ln>
            <a:noFill/>
          </a:ln>
        </p:spPr>
      </p:pic>
      <p:pic>
        <p:nvPicPr>
          <p:cNvPr id="160" name="Google Shape;160;p39" descr="D:\Fullppt\005-PNG이미지\모니터.png"/>
          <p:cNvPicPr preferRelativeResize="0"/>
          <p:nvPr/>
        </p:nvPicPr>
        <p:blipFill rotWithShape="1">
          <a:blip r:embed="rId2">
            <a:alphaModFix/>
          </a:blip>
          <a:srcRect/>
          <a:stretch/>
        </p:blipFill>
        <p:spPr>
          <a:xfrm>
            <a:off x="8037251" y="1815747"/>
            <a:ext cx="3360373" cy="3350541"/>
          </a:xfrm>
          <a:prstGeom prst="rect">
            <a:avLst/>
          </a:prstGeom>
          <a:noFill/>
          <a:ln>
            <a:noFill/>
          </a:ln>
        </p:spPr>
      </p:pic>
      <p:sp>
        <p:nvSpPr>
          <p:cNvPr id="161" name="Google Shape;161;p39"/>
          <p:cNvSpPr>
            <a:spLocks noGrp="1"/>
          </p:cNvSpPr>
          <p:nvPr>
            <p:ph type="pic" idx="3"/>
          </p:nvPr>
        </p:nvSpPr>
        <p:spPr>
          <a:xfrm>
            <a:off x="909901" y="1957962"/>
            <a:ext cx="3073864" cy="2080028"/>
          </a:xfrm>
          <a:prstGeom prst="rect">
            <a:avLst/>
          </a:prstGeom>
          <a:solidFill>
            <a:srgbClr val="F2F2F2"/>
          </a:solidFill>
          <a:ln>
            <a:noFill/>
          </a:ln>
        </p:spPr>
      </p:sp>
      <p:sp>
        <p:nvSpPr>
          <p:cNvPr id="162" name="Google Shape;162;p39"/>
          <p:cNvSpPr>
            <a:spLocks noGrp="1"/>
          </p:cNvSpPr>
          <p:nvPr>
            <p:ph type="pic" idx="4"/>
          </p:nvPr>
        </p:nvSpPr>
        <p:spPr>
          <a:xfrm>
            <a:off x="4539561" y="1957962"/>
            <a:ext cx="3073864" cy="2080028"/>
          </a:xfrm>
          <a:prstGeom prst="rect">
            <a:avLst/>
          </a:prstGeom>
          <a:solidFill>
            <a:srgbClr val="F2F2F2"/>
          </a:solidFill>
          <a:ln>
            <a:noFill/>
          </a:ln>
        </p:spPr>
      </p:sp>
      <p:sp>
        <p:nvSpPr>
          <p:cNvPr id="163" name="Google Shape;163;p39"/>
          <p:cNvSpPr>
            <a:spLocks noGrp="1"/>
          </p:cNvSpPr>
          <p:nvPr>
            <p:ph type="pic" idx="5"/>
          </p:nvPr>
        </p:nvSpPr>
        <p:spPr>
          <a:xfrm>
            <a:off x="8169221" y="1957962"/>
            <a:ext cx="3073864" cy="2080028"/>
          </a:xfrm>
          <a:prstGeom prst="rect">
            <a:avLst/>
          </a:prstGeom>
          <a:solidFill>
            <a:srgbClr val="F2F2F2"/>
          </a:solidFill>
          <a:ln>
            <a:noFill/>
          </a:ln>
        </p:spPr>
      </p:sp>
      <p:sp>
        <p:nvSpPr>
          <p:cNvPr id="164" name="Google Shape;164;p39"/>
          <p:cNvSpPr/>
          <p:nvPr/>
        </p:nvSpPr>
        <p:spPr>
          <a:xfrm>
            <a:off x="4037371" y="1"/>
            <a:ext cx="4128459" cy="6095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FFFFFF"/>
              </a:solidFill>
              <a:latin typeface="Arial"/>
              <a:ea typeface="Arial"/>
              <a:cs typeface="Arial"/>
              <a:sym typeface="Arial"/>
            </a:endParaRPr>
          </a:p>
        </p:txBody>
      </p:sp>
      <p:sp>
        <p:nvSpPr>
          <p:cNvPr id="165" name="Google Shape;165;p39"/>
          <p:cNvSpPr/>
          <p:nvPr/>
        </p:nvSpPr>
        <p:spPr>
          <a:xfrm>
            <a:off x="0" y="6753308"/>
            <a:ext cx="12192000" cy="1108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FFFFFF"/>
              </a:solidFill>
              <a:latin typeface="Arial"/>
              <a:ea typeface="Arial"/>
              <a:cs typeface="Arial"/>
              <a:sym typeface="Aria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9_Images and Contents Layout">
  <p:cSld name="9_Images and Contents Layout">
    <p:spTree>
      <p:nvGrpSpPr>
        <p:cNvPr id="1" name="Shape 166"/>
        <p:cNvGrpSpPr/>
        <p:nvPr/>
      </p:nvGrpSpPr>
      <p:grpSpPr>
        <a:xfrm>
          <a:off x="0" y="0"/>
          <a:ext cx="0" cy="0"/>
          <a:chOff x="0" y="0"/>
          <a:chExt cx="0" cy="0"/>
        </a:xfrm>
      </p:grpSpPr>
      <p:sp>
        <p:nvSpPr>
          <p:cNvPr id="167" name="Google Shape;167;p40"/>
          <p:cNvSpPr>
            <a:spLocks noGrp="1"/>
          </p:cNvSpPr>
          <p:nvPr>
            <p:ph type="pic" idx="2"/>
          </p:nvPr>
        </p:nvSpPr>
        <p:spPr>
          <a:xfrm>
            <a:off x="0" y="0"/>
            <a:ext cx="12192000" cy="4101075"/>
          </a:xfrm>
          <a:prstGeom prst="rect">
            <a:avLst/>
          </a:prstGeom>
          <a:solidFill>
            <a:srgbClr val="D8D8D8"/>
          </a:solidFill>
          <a:ln>
            <a:noFill/>
          </a:ln>
        </p:spPr>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icon sets layout">
  <p:cSld name="icon sets layout">
    <p:spTree>
      <p:nvGrpSpPr>
        <p:cNvPr id="1" name="Shape 168"/>
        <p:cNvGrpSpPr/>
        <p:nvPr/>
      </p:nvGrpSpPr>
      <p:grpSpPr>
        <a:xfrm>
          <a:off x="0" y="0"/>
          <a:ext cx="0" cy="0"/>
          <a:chOff x="0" y="0"/>
          <a:chExt cx="0" cy="0"/>
        </a:xfrm>
      </p:grpSpPr>
      <p:sp>
        <p:nvSpPr>
          <p:cNvPr id="169" name="Google Shape;169;p41"/>
          <p:cNvSpPr txBox="1">
            <a:spLocks noGrp="1"/>
          </p:cNvSpPr>
          <p:nvPr>
            <p:ph type="body" idx="1"/>
          </p:nvPr>
        </p:nvSpPr>
        <p:spPr>
          <a:xfrm>
            <a:off x="0" y="164638"/>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96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1pPr>
            <a:lvl2pPr marL="914400" marR="0" lvl="1" indent="-465645" algn="l" rtl="0">
              <a:lnSpc>
                <a:spcPct val="100000"/>
              </a:lnSpc>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grpSp>
        <p:nvGrpSpPr>
          <p:cNvPr id="170" name="Google Shape;170;p41"/>
          <p:cNvGrpSpPr/>
          <p:nvPr/>
        </p:nvGrpSpPr>
        <p:grpSpPr>
          <a:xfrm>
            <a:off x="472011" y="1508786"/>
            <a:ext cx="3799787" cy="4865561"/>
            <a:chOff x="354008" y="1131589"/>
            <a:chExt cx="2849840" cy="3649171"/>
          </a:xfrm>
        </p:grpSpPr>
        <p:sp>
          <p:nvSpPr>
            <p:cNvPr id="171" name="Google Shape;171;p41"/>
            <p:cNvSpPr/>
            <p:nvPr/>
          </p:nvSpPr>
          <p:spPr>
            <a:xfrm>
              <a:off x="354008" y="1131589"/>
              <a:ext cx="2849840" cy="3649171"/>
            </a:xfrm>
            <a:prstGeom prst="roundRect">
              <a:avLst>
                <a:gd name="adj" fmla="val 3968"/>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FFFFFF"/>
                </a:solidFill>
                <a:latin typeface="Arial"/>
                <a:ea typeface="Arial"/>
                <a:cs typeface="Arial"/>
                <a:sym typeface="Arial"/>
              </a:endParaRPr>
            </a:p>
          </p:txBody>
        </p:sp>
        <p:sp>
          <p:nvSpPr>
            <p:cNvPr id="172" name="Google Shape;172;p41"/>
            <p:cNvSpPr/>
            <p:nvPr/>
          </p:nvSpPr>
          <p:spPr>
            <a:xfrm>
              <a:off x="531932" y="1347500"/>
              <a:ext cx="108520" cy="3240473"/>
            </a:xfrm>
            <a:prstGeom prst="roundRect">
              <a:avLst>
                <a:gd name="adj" fmla="val 50000"/>
              </a:avLst>
            </a:prstGeom>
            <a:solidFill>
              <a:schemeClr val="lt1">
                <a:alpha val="40392"/>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FFFFFF"/>
                </a:solidFill>
                <a:latin typeface="Arial"/>
                <a:ea typeface="Arial"/>
                <a:cs typeface="Arial"/>
                <a:sym typeface="Arial"/>
              </a:endParaRPr>
            </a:p>
          </p:txBody>
        </p:sp>
        <p:sp>
          <p:nvSpPr>
            <p:cNvPr id="173" name="Google Shape;173;p41"/>
            <p:cNvSpPr/>
            <p:nvPr/>
          </p:nvSpPr>
          <p:spPr>
            <a:xfrm rot="5400000">
              <a:off x="2592642" y="1238201"/>
              <a:ext cx="502331" cy="502331"/>
            </a:xfrm>
            <a:prstGeom prst="halfFrame">
              <a:avLst>
                <a:gd name="adj1" fmla="val 23728"/>
                <a:gd name="adj2" fmla="val 24642"/>
              </a:avLst>
            </a:prstGeom>
            <a:solidFill>
              <a:schemeClr val="lt1">
                <a:alpha val="22352"/>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28"/>
        <p:cNvGrpSpPr/>
        <p:nvPr/>
      </p:nvGrpSpPr>
      <p:grpSpPr>
        <a:xfrm>
          <a:off x="0" y="0"/>
          <a:ext cx="0" cy="0"/>
          <a:chOff x="0" y="0"/>
          <a:chExt cx="0" cy="0"/>
        </a:xfrm>
      </p:grpSpPr>
      <p:sp>
        <p:nvSpPr>
          <p:cNvPr id="29" name="Google Shape;29;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2"/>
        <p:cNvGrpSpPr/>
        <p:nvPr/>
      </p:nvGrpSpPr>
      <p:grpSpPr>
        <a:xfrm>
          <a:off x="0" y="0"/>
          <a:ext cx="0" cy="0"/>
          <a:chOff x="0" y="0"/>
          <a:chExt cx="0" cy="0"/>
        </a:xfrm>
      </p:grpSpPr>
      <p:sp>
        <p:nvSpPr>
          <p:cNvPr id="33" name="Google Shape;33;p17"/>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7"/>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5" name="Google Shape;35;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18"/>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18"/>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1" name="Google Shape;41;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4"/>
        <p:cNvGrpSpPr/>
        <p:nvPr/>
      </p:nvGrpSpPr>
      <p:grpSpPr>
        <a:xfrm>
          <a:off x="0" y="0"/>
          <a:ext cx="0" cy="0"/>
          <a:chOff x="0" y="0"/>
          <a:chExt cx="0" cy="0"/>
        </a:xfrm>
      </p:grpSpPr>
      <p:sp>
        <p:nvSpPr>
          <p:cNvPr id="45" name="Google Shape;45;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19"/>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19"/>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1"/>
        <p:cNvGrpSpPr/>
        <p:nvPr/>
      </p:nvGrpSpPr>
      <p:grpSpPr>
        <a:xfrm>
          <a:off x="0" y="0"/>
          <a:ext cx="0" cy="0"/>
          <a:chOff x="0" y="0"/>
          <a:chExt cx="0" cy="0"/>
        </a:xfrm>
      </p:grpSpPr>
      <p:sp>
        <p:nvSpPr>
          <p:cNvPr id="52" name="Google Shape;52;p20"/>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20"/>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4" name="Google Shape;54;p20"/>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5" name="Google Shape;55;p20"/>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6" name="Google Shape;56;p20"/>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 name="Google Shape;57;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0"/>
        <p:cNvGrpSpPr/>
        <p:nvPr/>
      </p:nvGrpSpPr>
      <p:grpSpPr>
        <a:xfrm>
          <a:off x="0" y="0"/>
          <a:ext cx="0" cy="0"/>
          <a:chOff x="0" y="0"/>
          <a:chExt cx="0" cy="0"/>
        </a:xfrm>
      </p:grpSpPr>
      <p:sp>
        <p:nvSpPr>
          <p:cNvPr id="61" name="Google Shape;61;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5"/>
        <p:cNvGrpSpPr/>
        <p:nvPr/>
      </p:nvGrpSpPr>
      <p:grpSpPr>
        <a:xfrm>
          <a:off x="0" y="0"/>
          <a:ext cx="0" cy="0"/>
          <a:chOff x="0" y="0"/>
          <a:chExt cx="0" cy="0"/>
        </a:xfrm>
      </p:grpSpPr>
      <p:sp>
        <p:nvSpPr>
          <p:cNvPr id="66" name="Google Shape;66;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theme" Target="../theme/theme2.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5">
            <a:alphaModFix/>
          </a:blip>
          <a:stretch>
            <a:fillRect/>
          </a:stretch>
        </a:blipFill>
        <a:effectLst/>
      </p:bgPr>
    </p:bg>
    <p:spTree>
      <p:nvGrpSpPr>
        <p:cNvPr id="1" name="Shape 9"/>
        <p:cNvGrpSpPr/>
        <p:nvPr/>
      </p:nvGrpSpPr>
      <p:grpSpPr>
        <a:xfrm>
          <a:off x="0" y="0"/>
          <a:ext cx="0" cy="0"/>
          <a:chOff x="0" y="0"/>
          <a:chExt cx="0" cy="0"/>
        </a:xfrm>
      </p:grpSpPr>
      <p:sp>
        <p:nvSpPr>
          <p:cNvPr id="10" name="Google Shape;10;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3"/>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vmlDrawing" Target="../drawings/vmlDrawing2.vml"/><Relationship Id="rId5" Type="http://schemas.openxmlformats.org/officeDocument/2006/relationships/image" Target="../media/image12.png"/><Relationship Id="rId4" Type="http://schemas.openxmlformats.org/officeDocument/2006/relationships/oleObject" Target="../embeddings/oleObject2.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portswigger.net/web-security/sql-injection#retrieving-hidden-data" TargetMode="External"/><Relationship Id="rId7" Type="http://schemas.openxmlformats.org/officeDocument/2006/relationships/hyperlink" Target="https://portswigger.net/web-security/sql-injection/blind"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s://portswigger.net/web-security/sql-injection/examining-the-database" TargetMode="External"/><Relationship Id="rId5" Type="http://schemas.openxmlformats.org/officeDocument/2006/relationships/hyperlink" Target="https://portswigger.net/web-security/sql-injection/union-attacks" TargetMode="External"/><Relationship Id="rId4" Type="http://schemas.openxmlformats.org/officeDocument/2006/relationships/hyperlink" Target="https://portswigger.net/web-security/sql-injection#subverting-application-logic"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indusface.com/web-application-scanning.php/"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hyperlink" Target="https://www.indusface.com/web-application-firewall.php"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hyperlink" Target="https://www.acunetix.com/websitesecurity/cross-site-scripting/" TargetMode="External"/><Relationship Id="rId3" Type="http://schemas.openxmlformats.org/officeDocument/2006/relationships/hyperlink" Target="https://www.youtube.com/watch?v=KUPlmDSDZLc" TargetMode="External"/><Relationship Id="rId7" Type="http://schemas.openxmlformats.org/officeDocument/2006/relationships/hyperlink" Target="https://owasp.org/www-community/attacks/xss/"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hyperlink" Target="https://www.imperva.com/learn/application-security/sql-injection-sqli/" TargetMode="External"/><Relationship Id="rId5" Type="http://schemas.openxmlformats.org/officeDocument/2006/relationships/hyperlink" Target="https://portswigger.net/web-security/sql-injection" TargetMode="External"/><Relationship Id="rId4" Type="http://schemas.openxmlformats.org/officeDocument/2006/relationships/hyperlink" Target="https://www.youtube.com/watch?v=NQ_WIyu9fUQ&amp;t=868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1"/>
          <p:cNvSpPr/>
          <p:nvPr/>
        </p:nvSpPr>
        <p:spPr>
          <a:xfrm>
            <a:off x="-4421" y="5427341"/>
            <a:ext cx="12196420" cy="1518553"/>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79" name="Google Shape;179;p1"/>
          <p:cNvSpPr/>
          <p:nvPr/>
        </p:nvSpPr>
        <p:spPr>
          <a:xfrm>
            <a:off x="302197" y="5901985"/>
            <a:ext cx="45719" cy="613881"/>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80" name="Google Shape;180;p1"/>
          <p:cNvSpPr txBox="1"/>
          <p:nvPr/>
        </p:nvSpPr>
        <p:spPr>
          <a:xfrm>
            <a:off x="8763000" y="6508750"/>
            <a:ext cx="27432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200"/>
              <a:buFont typeface="Arial"/>
              <a:buNone/>
            </a:pPr>
            <a:endParaRPr sz="1200" b="0" i="0" u="none" strike="noStrike" cap="none">
              <a:solidFill>
                <a:srgbClr val="888888"/>
              </a:solidFill>
              <a:latin typeface="Calibri"/>
              <a:ea typeface="Calibri"/>
              <a:cs typeface="Calibri"/>
              <a:sym typeface="Calibri"/>
            </a:endParaRPr>
          </a:p>
        </p:txBody>
      </p:sp>
      <p:sp>
        <p:nvSpPr>
          <p:cNvPr id="181" name="Google Shape;181;p1"/>
          <p:cNvSpPr/>
          <p:nvPr/>
        </p:nvSpPr>
        <p:spPr>
          <a:xfrm rot="10800000" flipH="1">
            <a:off x="9506857" y="5939880"/>
            <a:ext cx="1291772" cy="1157606"/>
          </a:xfrm>
          <a:prstGeom prst="rtTriangle">
            <a:avLst/>
          </a:prstGeom>
          <a:solidFill>
            <a:srgbClr val="F2F2F2">
              <a:alpha val="1647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Calibri"/>
              <a:ea typeface="Calibri"/>
              <a:cs typeface="Calibri"/>
              <a:sym typeface="Calibri"/>
            </a:endParaRPr>
          </a:p>
        </p:txBody>
      </p:sp>
      <p:graphicFrame>
        <p:nvGraphicFramePr>
          <p:cNvPr id="182" name="Google Shape;182;p1"/>
          <p:cNvGraphicFramePr/>
          <p:nvPr/>
        </p:nvGraphicFramePr>
        <p:xfrm>
          <a:off x="76788" y="3121720"/>
          <a:ext cx="3303056" cy="3148059"/>
        </p:xfrm>
        <a:graphic>
          <a:graphicData uri="http://schemas.openxmlformats.org/presentationml/2006/ole">
            <mc:AlternateContent xmlns:mc="http://schemas.openxmlformats.org/markup-compatibility/2006">
              <mc:Choice xmlns:v="urn:schemas-microsoft-com:vml" Requires="v">
                <p:oleObj spid="_x0000_s1032" r:id="rId4" imgW="3303056" imgH="3148059" progId="">
                  <p:embed/>
                </p:oleObj>
              </mc:Choice>
              <mc:Fallback>
                <p:oleObj r:id="rId4" imgW="3303056" imgH="3148059" progId="">
                  <p:embed/>
                  <p:pic>
                    <p:nvPicPr>
                      <p:cNvPr id="182" name="Google Shape;182;p1"/>
                      <p:cNvPicPr preferRelativeResize="0"/>
                      <p:nvPr/>
                    </p:nvPicPr>
                    <p:blipFill rotWithShape="1">
                      <a:blip r:embed="rId5">
                        <a:alphaModFix/>
                      </a:blip>
                      <a:srcRect/>
                      <a:stretch/>
                    </p:blipFill>
                    <p:spPr>
                      <a:xfrm>
                        <a:off x="76788" y="3121720"/>
                        <a:ext cx="3303056" cy="3148059"/>
                      </a:xfrm>
                      <a:prstGeom prst="rect">
                        <a:avLst/>
                      </a:prstGeom>
                      <a:noFill/>
                      <a:ln>
                        <a:noFill/>
                      </a:ln>
                    </p:spPr>
                  </p:pic>
                </p:oleObj>
              </mc:Fallback>
            </mc:AlternateContent>
          </a:graphicData>
        </a:graphic>
      </p:graphicFrame>
      <p:sp>
        <p:nvSpPr>
          <p:cNvPr id="183" name="Google Shape;183;p1"/>
          <p:cNvSpPr/>
          <p:nvPr/>
        </p:nvSpPr>
        <p:spPr>
          <a:xfrm flipH="1">
            <a:off x="7045437" y="-64960"/>
            <a:ext cx="5146562" cy="5852440"/>
          </a:xfrm>
          <a:prstGeom prst="rtTriangle">
            <a:avLst/>
          </a:prstGeom>
          <a:solidFill>
            <a:srgbClr val="F2F2F2">
              <a:alpha val="1647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84" name="Google Shape;184;p1"/>
          <p:cNvSpPr/>
          <p:nvPr/>
        </p:nvSpPr>
        <p:spPr>
          <a:xfrm>
            <a:off x="2124074" y="2025525"/>
            <a:ext cx="6829425" cy="1580679"/>
          </a:xfrm>
          <a:prstGeom prst="rect">
            <a:avLst/>
          </a:prstGeom>
          <a:gradFill>
            <a:gsLst>
              <a:gs pos="0">
                <a:srgbClr val="FFFFFF">
                  <a:alpha val="0"/>
                </a:srgbClr>
              </a:gs>
              <a:gs pos="2655">
                <a:srgbClr val="FFFFFF">
                  <a:alpha val="0"/>
                </a:srgbClr>
              </a:gs>
              <a:gs pos="15000">
                <a:srgbClr val="FFFFFF">
                  <a:alpha val="33333"/>
                </a:srgbClr>
              </a:gs>
              <a:gs pos="51000">
                <a:schemeClr val="lt1"/>
              </a:gs>
              <a:gs pos="94000">
                <a:srgbClr val="FFFFFF">
                  <a:alpha val="33333"/>
                </a:srgbClr>
              </a:gs>
              <a:gs pos="100000">
                <a:srgbClr val="FFFFFF">
                  <a:alpha val="0"/>
                </a:srgbClr>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85" name="Google Shape;185;p1"/>
          <p:cNvPicPr preferRelativeResize="0"/>
          <p:nvPr/>
        </p:nvPicPr>
        <p:blipFill rotWithShape="1">
          <a:blip r:embed="rId6">
            <a:alphaModFix/>
          </a:blip>
          <a:srcRect/>
          <a:stretch/>
        </p:blipFill>
        <p:spPr>
          <a:xfrm>
            <a:off x="12104" y="24501"/>
            <a:ext cx="3859753" cy="1538254"/>
          </a:xfrm>
          <a:prstGeom prst="rect">
            <a:avLst/>
          </a:prstGeom>
          <a:noFill/>
          <a:ln>
            <a:noFill/>
          </a:ln>
        </p:spPr>
      </p:pic>
      <p:sp>
        <p:nvSpPr>
          <p:cNvPr id="186" name="Google Shape;186;p1"/>
          <p:cNvSpPr/>
          <p:nvPr/>
        </p:nvSpPr>
        <p:spPr>
          <a:xfrm flipH="1">
            <a:off x="9829797" y="5333999"/>
            <a:ext cx="2366623" cy="1600201"/>
          </a:xfrm>
          <a:prstGeom prst="rtTriangle">
            <a:avLst/>
          </a:pr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87" name="Google Shape;187;p1"/>
          <p:cNvSpPr txBox="1"/>
          <p:nvPr/>
        </p:nvSpPr>
        <p:spPr>
          <a:xfrm>
            <a:off x="6881359" y="6029085"/>
            <a:ext cx="4928608"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rgbClr val="595959"/>
                </a:solidFill>
                <a:latin typeface="Arial"/>
                <a:ea typeface="Arial"/>
                <a:cs typeface="Arial"/>
                <a:sym typeface="Arial"/>
              </a:rPr>
              <a:t>DISCOVER . </a:t>
            </a:r>
            <a:r>
              <a:rPr lang="en-US" sz="2000" b="1" i="0" u="none" strike="noStrike" cap="none">
                <a:solidFill>
                  <a:srgbClr val="C00000"/>
                </a:solidFill>
                <a:latin typeface="Arial"/>
                <a:ea typeface="Arial"/>
                <a:cs typeface="Arial"/>
                <a:sym typeface="Arial"/>
              </a:rPr>
              <a:t>LEARN</a:t>
            </a:r>
            <a:r>
              <a:rPr lang="en-US" sz="2000" b="1" i="0" u="none" strike="noStrike" cap="none">
                <a:solidFill>
                  <a:srgbClr val="595959"/>
                </a:solidFill>
                <a:latin typeface="Arial"/>
                <a:ea typeface="Arial"/>
                <a:cs typeface="Arial"/>
                <a:sym typeface="Arial"/>
              </a:rPr>
              <a:t> . EMPOWER</a:t>
            </a:r>
            <a:endParaRPr sz="12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endParaRPr sz="1600" b="1" i="0" u="none" strike="noStrike" cap="none">
              <a:solidFill>
                <a:schemeClr val="dk1"/>
              </a:solidFill>
              <a:latin typeface="Arial"/>
              <a:ea typeface="Arial"/>
              <a:cs typeface="Arial"/>
              <a:sym typeface="Arial"/>
            </a:endParaRPr>
          </a:p>
        </p:txBody>
      </p:sp>
      <p:sp>
        <p:nvSpPr>
          <p:cNvPr id="188" name="Google Shape;188;p1"/>
          <p:cNvSpPr/>
          <p:nvPr/>
        </p:nvSpPr>
        <p:spPr>
          <a:xfrm>
            <a:off x="6885780" y="6043646"/>
            <a:ext cx="45719" cy="370620"/>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89" name="Google Shape;189;p1"/>
          <p:cNvSpPr txBox="1"/>
          <p:nvPr/>
        </p:nvSpPr>
        <p:spPr>
          <a:xfrm>
            <a:off x="2127857" y="2051945"/>
            <a:ext cx="9063318" cy="4921347"/>
          </a:xfrm>
          <a:prstGeom prst="rect">
            <a:avLst/>
          </a:prstGeom>
          <a:noFill/>
          <a:ln>
            <a:noFill/>
          </a:ln>
        </p:spPr>
        <p:txBody>
          <a:bodyPr spcFirstLastPara="1" wrap="square" lIns="91425" tIns="45700" rIns="91425" bIns="45700" anchor="t" anchorCtr="0">
            <a:spAutoFit/>
          </a:bodyPr>
          <a:lstStyle/>
          <a:p>
            <a:pPr marL="0" marR="0" lvl="0" indent="0" algn="ctr" rtl="0">
              <a:lnSpc>
                <a:spcPct val="90000"/>
              </a:lnSpc>
              <a:spcBef>
                <a:spcPts val="0"/>
              </a:spcBef>
              <a:spcAft>
                <a:spcPts val="0"/>
              </a:spcAft>
              <a:buClr>
                <a:srgbClr val="000000"/>
              </a:buClr>
              <a:buSzPts val="3200"/>
              <a:buFont typeface="Arial"/>
              <a:buNone/>
            </a:pPr>
            <a:r>
              <a:rPr lang="en-US" sz="3200" b="1" i="0" u="none" strike="noStrike" cap="none">
                <a:solidFill>
                  <a:schemeClr val="dk1"/>
                </a:solidFill>
                <a:latin typeface="Arial Black"/>
                <a:ea typeface="Arial Black"/>
                <a:cs typeface="Arial Black"/>
                <a:sym typeface="Arial Black"/>
              </a:rPr>
              <a:t>INSTITUTE : UIE</a:t>
            </a:r>
            <a:endParaRPr sz="1400" b="0" i="0" u="none" strike="noStrike" cap="none">
              <a:solidFill>
                <a:srgbClr val="000000"/>
              </a:solidFill>
              <a:latin typeface="Arial"/>
              <a:ea typeface="Arial"/>
              <a:cs typeface="Arial"/>
              <a:sym typeface="Arial"/>
            </a:endParaRPr>
          </a:p>
          <a:p>
            <a:pPr marL="0" marR="0" lvl="0" indent="0" algn="ctr" rtl="0">
              <a:lnSpc>
                <a:spcPct val="90000"/>
              </a:lnSpc>
              <a:spcBef>
                <a:spcPts val="1120"/>
              </a:spcBef>
              <a:spcAft>
                <a:spcPts val="0"/>
              </a:spcAft>
              <a:buClr>
                <a:srgbClr val="000000"/>
              </a:buClr>
              <a:buSzPts val="3200"/>
              <a:buFont typeface="Arial"/>
              <a:buNone/>
            </a:pPr>
            <a:r>
              <a:rPr lang="en-US" sz="3200" b="1" i="0" u="none" strike="noStrike" cap="none">
                <a:solidFill>
                  <a:schemeClr val="dk1"/>
                </a:solidFill>
                <a:latin typeface="Arial Black"/>
                <a:ea typeface="Arial Black"/>
                <a:cs typeface="Arial Black"/>
                <a:sym typeface="Arial Black"/>
              </a:rPr>
              <a:t>DEPARTMENT : CSE</a:t>
            </a:r>
            <a:endParaRPr sz="1400" b="0" i="0" u="none" strike="noStrike" cap="none">
              <a:solidFill>
                <a:srgbClr val="000000"/>
              </a:solidFill>
              <a:latin typeface="Arial"/>
              <a:ea typeface="Arial"/>
              <a:cs typeface="Arial"/>
              <a:sym typeface="Arial"/>
            </a:endParaRPr>
          </a:p>
          <a:p>
            <a:pPr marL="0" marR="0" lvl="0" indent="0" algn="ctr" rtl="0">
              <a:lnSpc>
                <a:spcPct val="90000"/>
              </a:lnSpc>
              <a:spcBef>
                <a:spcPts val="1120"/>
              </a:spcBef>
              <a:spcAft>
                <a:spcPts val="0"/>
              </a:spcAft>
              <a:buClr>
                <a:srgbClr val="000000"/>
              </a:buClr>
              <a:buSzPts val="2800"/>
              <a:buFont typeface="Arial"/>
              <a:buNone/>
            </a:pPr>
            <a:r>
              <a:rPr lang="en-US" sz="2800" b="0" i="0" u="none" strike="noStrike" cap="none">
                <a:solidFill>
                  <a:schemeClr val="dk1"/>
                </a:solidFill>
                <a:latin typeface="Times New Roman"/>
                <a:ea typeface="Times New Roman"/>
                <a:cs typeface="Times New Roman"/>
                <a:sym typeface="Times New Roman"/>
              </a:rPr>
              <a:t>Bachelor of Engineering (Computer Science &amp; Engineering) </a:t>
            </a:r>
            <a:endParaRPr sz="1400" b="0" i="0" u="none" strike="noStrike" cap="none">
              <a:solidFill>
                <a:srgbClr val="000000"/>
              </a:solidFill>
              <a:latin typeface="Arial"/>
              <a:ea typeface="Arial"/>
              <a:cs typeface="Arial"/>
              <a:sym typeface="Arial"/>
            </a:endParaRPr>
          </a:p>
          <a:p>
            <a:pPr marL="0" marR="0" lvl="0" indent="0" algn="ctr" rtl="0">
              <a:lnSpc>
                <a:spcPct val="90000"/>
              </a:lnSpc>
              <a:spcBef>
                <a:spcPts val="980"/>
              </a:spcBef>
              <a:spcAft>
                <a:spcPts val="0"/>
              </a:spcAft>
              <a:buClr>
                <a:srgbClr val="000000"/>
              </a:buClr>
              <a:buSzPts val="2000"/>
              <a:buFont typeface="Arial"/>
              <a:buNone/>
            </a:pPr>
            <a:r>
              <a:rPr lang="en-US" sz="2000" b="1" i="0" u="none" strike="noStrike" cap="none">
                <a:solidFill>
                  <a:srgbClr val="262626"/>
                </a:solidFill>
                <a:latin typeface="Times New Roman"/>
                <a:ea typeface="Times New Roman"/>
                <a:cs typeface="Times New Roman"/>
                <a:sym typeface="Times New Roman"/>
              </a:rPr>
              <a:t>WEB AND MOBILE SECURITY (Professional Elective-I)</a:t>
            </a:r>
            <a:endParaRPr sz="1400" b="0" i="0" u="none" strike="noStrike" cap="none">
              <a:solidFill>
                <a:srgbClr val="000000"/>
              </a:solidFill>
              <a:latin typeface="Arial"/>
              <a:ea typeface="Arial"/>
              <a:cs typeface="Arial"/>
              <a:sym typeface="Arial"/>
            </a:endParaRPr>
          </a:p>
          <a:p>
            <a:pPr marL="0" marR="0" lvl="0" indent="0" algn="ctr" rtl="0">
              <a:lnSpc>
                <a:spcPct val="90000"/>
              </a:lnSpc>
              <a:spcBef>
                <a:spcPts val="700"/>
              </a:spcBef>
              <a:spcAft>
                <a:spcPts val="0"/>
              </a:spcAft>
              <a:buClr>
                <a:srgbClr val="000000"/>
              </a:buClr>
              <a:buSzPts val="2000"/>
              <a:buFont typeface="Arial"/>
              <a:buNone/>
            </a:pPr>
            <a:r>
              <a:rPr lang="en-US" sz="2000" b="1" i="0" u="none" strike="noStrike" cap="none">
                <a:solidFill>
                  <a:srgbClr val="262626"/>
                </a:solidFill>
                <a:latin typeface="Times New Roman"/>
                <a:ea typeface="Times New Roman"/>
                <a:cs typeface="Times New Roman"/>
                <a:sym typeface="Times New Roman"/>
              </a:rPr>
              <a:t>(20CST/IT-333)</a:t>
            </a:r>
            <a:endParaRPr sz="1400" b="0" i="0" u="none" strike="noStrike" cap="none">
              <a:solidFill>
                <a:srgbClr val="000000"/>
              </a:solidFill>
              <a:latin typeface="Arial"/>
              <a:ea typeface="Arial"/>
              <a:cs typeface="Arial"/>
              <a:sym typeface="Arial"/>
            </a:endParaRPr>
          </a:p>
          <a:p>
            <a:pPr marL="0" marR="0" lvl="0" indent="0" algn="ctr" rtl="0">
              <a:lnSpc>
                <a:spcPct val="90000"/>
              </a:lnSpc>
              <a:spcBef>
                <a:spcPts val="700"/>
              </a:spcBef>
              <a:spcAft>
                <a:spcPts val="0"/>
              </a:spcAft>
              <a:buClr>
                <a:srgbClr val="000000"/>
              </a:buClr>
              <a:buSzPts val="3200"/>
              <a:buFont typeface="Arial"/>
              <a:buNone/>
            </a:pPr>
            <a:endParaRPr sz="3200" b="1" i="0" u="none" strike="noStrike" cap="none">
              <a:solidFill>
                <a:srgbClr val="262626"/>
              </a:solidFill>
              <a:latin typeface="Times New Roman"/>
              <a:ea typeface="Times New Roman"/>
              <a:cs typeface="Times New Roman"/>
              <a:sym typeface="Times New Roman"/>
            </a:endParaRPr>
          </a:p>
          <a:p>
            <a:pPr marL="0" marR="0" lvl="0" indent="0" algn="ctr" rtl="0">
              <a:lnSpc>
                <a:spcPct val="90000"/>
              </a:lnSpc>
              <a:spcBef>
                <a:spcPts val="1120"/>
              </a:spcBef>
              <a:spcAft>
                <a:spcPts val="0"/>
              </a:spcAft>
              <a:buClr>
                <a:srgbClr val="000000"/>
              </a:buClr>
              <a:buSzPts val="3200"/>
              <a:buFont typeface="Arial"/>
              <a:buNone/>
            </a:pPr>
            <a:endParaRPr sz="3200" b="1" i="0" u="none" strike="noStrike" cap="none">
              <a:solidFill>
                <a:srgbClr val="262626"/>
              </a:solidFill>
              <a:latin typeface="Times New Roman"/>
              <a:ea typeface="Times New Roman"/>
              <a:cs typeface="Times New Roman"/>
              <a:sym typeface="Times New Roman"/>
            </a:endParaRPr>
          </a:p>
          <a:p>
            <a:pPr marL="0" marR="0" lvl="0" indent="0" algn="ctr" rtl="0">
              <a:lnSpc>
                <a:spcPct val="90000"/>
              </a:lnSpc>
              <a:spcBef>
                <a:spcPts val="1120"/>
              </a:spcBef>
              <a:spcAft>
                <a:spcPts val="0"/>
              </a:spcAft>
              <a:buClr>
                <a:srgbClr val="000000"/>
              </a:buClr>
              <a:buSzPts val="3200"/>
              <a:buFont typeface="Arial"/>
              <a:buNone/>
            </a:pPr>
            <a:endParaRPr sz="3200" b="1" i="0" u="none" strike="noStrike" cap="none">
              <a:solidFill>
                <a:srgbClr val="262626"/>
              </a:solidFill>
              <a:latin typeface="Times New Roman"/>
              <a:ea typeface="Times New Roman"/>
              <a:cs typeface="Times New Roman"/>
              <a:sym typeface="Times New Roman"/>
            </a:endParaRPr>
          </a:p>
          <a:p>
            <a:pPr marL="0" marR="0" lvl="0" indent="0" algn="ctr" rtl="0">
              <a:lnSpc>
                <a:spcPct val="90000"/>
              </a:lnSpc>
              <a:spcBef>
                <a:spcPts val="1120"/>
              </a:spcBef>
              <a:spcAft>
                <a:spcPts val="0"/>
              </a:spcAft>
              <a:buClr>
                <a:srgbClr val="000000"/>
              </a:buClr>
              <a:buSzPts val="3200"/>
              <a:buFont typeface="Arial"/>
              <a:buNone/>
            </a:pPr>
            <a:endParaRPr sz="3200" b="1" i="0" u="none" strike="noStrike" cap="none">
              <a:solidFill>
                <a:srgbClr val="262626"/>
              </a:solidFill>
              <a:latin typeface="Times New Roman"/>
              <a:ea typeface="Times New Roman"/>
              <a:cs typeface="Times New Roman"/>
              <a:sym typeface="Times New Roman"/>
            </a:endParaRPr>
          </a:p>
        </p:txBody>
      </p:sp>
      <p:sp>
        <p:nvSpPr>
          <p:cNvPr id="190" name="Google Shape;190;p1"/>
          <p:cNvSpPr txBox="1"/>
          <p:nvPr/>
        </p:nvSpPr>
        <p:spPr>
          <a:xfrm>
            <a:off x="3178041" y="4566315"/>
            <a:ext cx="6432043" cy="800219"/>
          </a:xfrm>
          <a:prstGeom prst="rect">
            <a:avLst/>
          </a:prstGeom>
          <a:noFill/>
          <a:ln>
            <a:noFill/>
          </a:ln>
        </p:spPr>
        <p:txBody>
          <a:bodyPr spcFirstLastPara="1" wrap="square" lIns="91425" tIns="45700" rIns="91425" bIns="45700" anchor="t" anchorCtr="0">
            <a:spAutoFit/>
          </a:bodyPr>
          <a:lstStyle/>
          <a:p>
            <a:pPr marL="0" marR="0" lvl="0" indent="0" algn="ctr" rtl="0">
              <a:lnSpc>
                <a:spcPct val="90000"/>
              </a:lnSpc>
              <a:spcBef>
                <a:spcPts val="0"/>
              </a:spcBef>
              <a:spcAft>
                <a:spcPts val="0"/>
              </a:spcAft>
              <a:buClr>
                <a:srgbClr val="000000"/>
              </a:buClr>
              <a:buSzPts val="2400"/>
              <a:buFont typeface="Arial"/>
              <a:buNone/>
            </a:pPr>
            <a:r>
              <a:rPr lang="en-US" sz="2400" b="0" i="0" u="none" strike="noStrike" cap="none">
                <a:solidFill>
                  <a:srgbClr val="262626"/>
                </a:solidFill>
                <a:latin typeface="Times New Roman"/>
                <a:ea typeface="Times New Roman"/>
                <a:cs typeface="Times New Roman"/>
                <a:sym typeface="Times New Roman"/>
              </a:rPr>
              <a:t>TOPIC OF PRESENTATION: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840"/>
              </a:spcBef>
              <a:spcAft>
                <a:spcPts val="0"/>
              </a:spcAft>
              <a:buClr>
                <a:srgbClr val="000000"/>
              </a:buClr>
              <a:buSzPts val="1600"/>
              <a:buFont typeface="Arial"/>
              <a:buNone/>
            </a:pPr>
            <a:endParaRPr sz="1600" b="0" i="0" u="none" strike="noStrike" cap="none">
              <a:solidFill>
                <a:schemeClr val="dk1"/>
              </a:solidFill>
              <a:latin typeface="Raleway ExtraBold"/>
              <a:ea typeface="Raleway ExtraBold"/>
              <a:cs typeface="Raleway ExtraBold"/>
              <a:sym typeface="Raleway ExtraBold"/>
            </a:endParaRPr>
          </a:p>
        </p:txBody>
      </p:sp>
      <p:sp>
        <p:nvSpPr>
          <p:cNvPr id="191" name="Google Shape;191;p1"/>
          <p:cNvSpPr txBox="1"/>
          <p:nvPr/>
        </p:nvSpPr>
        <p:spPr>
          <a:xfrm>
            <a:off x="3206107" y="4941594"/>
            <a:ext cx="7047166" cy="46166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400" b="0" i="0" u="none" strike="noStrike" cap="none" dirty="0" smtClean="0">
                <a:solidFill>
                  <a:schemeClr val="dk1"/>
                </a:solidFill>
                <a:latin typeface="Times New Roman"/>
                <a:ea typeface="Times New Roman"/>
                <a:cs typeface="Times New Roman"/>
                <a:sym typeface="Times New Roman"/>
              </a:rPr>
              <a:t> </a:t>
            </a:r>
            <a:r>
              <a:rPr lang="en-US" sz="2400" b="0" i="0" u="none" strike="noStrike" cap="none" dirty="0">
                <a:solidFill>
                  <a:schemeClr val="dk1"/>
                </a:solidFill>
                <a:latin typeface="Times New Roman"/>
                <a:ea typeface="Times New Roman"/>
                <a:cs typeface="Times New Roman"/>
                <a:sym typeface="Times New Roman"/>
              </a:rPr>
              <a:t>SQL injection</a:t>
            </a:r>
            <a:endParaRPr sz="2400" b="0" i="0" u="none" strike="noStrike" cap="none" dirty="0">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12"/>
          <p:cNvSpPr/>
          <p:nvPr/>
        </p:nvSpPr>
        <p:spPr>
          <a:xfrm>
            <a:off x="0" y="0"/>
            <a:ext cx="12192000" cy="4686918"/>
          </a:xfrm>
          <a:prstGeom prst="rect">
            <a:avLst/>
          </a:prstGeom>
          <a:solidFill>
            <a:srgbClr val="385623">
              <a:alpha val="6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cxnSp>
        <p:nvCxnSpPr>
          <p:cNvPr id="331" name="Google Shape;331;p12"/>
          <p:cNvCxnSpPr/>
          <p:nvPr/>
        </p:nvCxnSpPr>
        <p:spPr>
          <a:xfrm>
            <a:off x="9347200" y="0"/>
            <a:ext cx="1828800" cy="1828800"/>
          </a:xfrm>
          <a:prstGeom prst="straightConnector1">
            <a:avLst/>
          </a:prstGeom>
          <a:noFill/>
          <a:ln w="9525" cap="flat" cmpd="sng">
            <a:solidFill>
              <a:schemeClr val="accent2"/>
            </a:solidFill>
            <a:prstDash val="solid"/>
            <a:miter lim="800000"/>
            <a:headEnd type="none" w="sm" len="sm"/>
            <a:tailEnd type="none" w="sm" len="sm"/>
          </a:ln>
        </p:spPr>
      </p:cxnSp>
      <p:cxnSp>
        <p:nvCxnSpPr>
          <p:cNvPr id="332" name="Google Shape;332;p12"/>
          <p:cNvCxnSpPr/>
          <p:nvPr/>
        </p:nvCxnSpPr>
        <p:spPr>
          <a:xfrm>
            <a:off x="10169128" y="0"/>
            <a:ext cx="663972" cy="663972"/>
          </a:xfrm>
          <a:prstGeom prst="straightConnector1">
            <a:avLst/>
          </a:prstGeom>
          <a:noFill/>
          <a:ln w="9525" cap="flat" cmpd="sng">
            <a:solidFill>
              <a:schemeClr val="accent2"/>
            </a:solidFill>
            <a:prstDash val="solid"/>
            <a:miter lim="800000"/>
            <a:headEnd type="none" w="sm" len="sm"/>
            <a:tailEnd type="none" w="sm" len="sm"/>
          </a:ln>
        </p:spPr>
      </p:cxnSp>
      <p:cxnSp>
        <p:nvCxnSpPr>
          <p:cNvPr id="333" name="Google Shape;333;p12"/>
          <p:cNvCxnSpPr/>
          <p:nvPr/>
        </p:nvCxnSpPr>
        <p:spPr>
          <a:xfrm>
            <a:off x="733426" y="6294597"/>
            <a:ext cx="558345" cy="558345"/>
          </a:xfrm>
          <a:prstGeom prst="straightConnector1">
            <a:avLst/>
          </a:prstGeom>
          <a:noFill/>
          <a:ln w="9525" cap="flat" cmpd="sng">
            <a:solidFill>
              <a:schemeClr val="accent2"/>
            </a:solidFill>
            <a:prstDash val="solid"/>
            <a:miter lim="800000"/>
            <a:headEnd type="none" w="sm" len="sm"/>
            <a:tailEnd type="none" w="sm" len="sm"/>
          </a:ln>
        </p:spPr>
      </p:cxnSp>
      <p:cxnSp>
        <p:nvCxnSpPr>
          <p:cNvPr id="334" name="Google Shape;334;p12"/>
          <p:cNvCxnSpPr/>
          <p:nvPr/>
        </p:nvCxnSpPr>
        <p:spPr>
          <a:xfrm>
            <a:off x="390526" y="5129689"/>
            <a:ext cx="1728311" cy="1728311"/>
          </a:xfrm>
          <a:prstGeom prst="straightConnector1">
            <a:avLst/>
          </a:prstGeom>
          <a:noFill/>
          <a:ln w="9525" cap="flat" cmpd="sng">
            <a:solidFill>
              <a:schemeClr val="accent2"/>
            </a:solidFill>
            <a:prstDash val="solid"/>
            <a:miter lim="800000"/>
            <a:headEnd type="none" w="sm" len="sm"/>
            <a:tailEnd type="none" w="sm" len="sm"/>
          </a:ln>
        </p:spPr>
      </p:cxnSp>
      <p:sp>
        <p:nvSpPr>
          <p:cNvPr id="335" name="Google Shape;335;p12"/>
          <p:cNvSpPr txBox="1"/>
          <p:nvPr/>
        </p:nvSpPr>
        <p:spPr>
          <a:xfrm>
            <a:off x="1485902" y="2249080"/>
            <a:ext cx="10725148" cy="1231106"/>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FFFFFF"/>
              </a:buClr>
              <a:buSzPts val="8000"/>
              <a:buFont typeface="Arial"/>
              <a:buNone/>
            </a:pPr>
            <a:r>
              <a:rPr lang="en-US" sz="8000" b="0" i="0" u="none" strike="noStrike" cap="none">
                <a:solidFill>
                  <a:srgbClr val="FFFFFF"/>
                </a:solidFill>
                <a:latin typeface="Arial"/>
                <a:ea typeface="Arial"/>
                <a:cs typeface="Arial"/>
                <a:sym typeface="Arial"/>
              </a:rPr>
              <a:t>THANK YOU</a:t>
            </a:r>
            <a:endParaRPr sz="1400" b="0" i="0" u="none" strike="noStrike" cap="none">
              <a:solidFill>
                <a:srgbClr val="000000"/>
              </a:solidFill>
              <a:latin typeface="Arial"/>
              <a:ea typeface="Arial"/>
              <a:cs typeface="Arial"/>
              <a:sym typeface="Arial"/>
            </a:endParaRPr>
          </a:p>
        </p:txBody>
      </p:sp>
      <p:sp>
        <p:nvSpPr>
          <p:cNvPr id="336" name="Google Shape;336;p12"/>
          <p:cNvSpPr/>
          <p:nvPr/>
        </p:nvSpPr>
        <p:spPr>
          <a:xfrm>
            <a:off x="2641599" y="1214279"/>
            <a:ext cx="2430463" cy="3225800"/>
          </a:xfrm>
          <a:custGeom>
            <a:avLst/>
            <a:gdLst/>
            <a:ahLst/>
            <a:cxnLst/>
            <a:rect l="l" t="t" r="r" b="b"/>
            <a:pathLst>
              <a:path w="2430463" h="3225800" extrusionOk="0">
                <a:moveTo>
                  <a:pt x="2430463" y="2413000"/>
                </a:moveTo>
                <a:lnTo>
                  <a:pt x="1612900" y="3225800"/>
                </a:lnTo>
                <a:lnTo>
                  <a:pt x="0" y="1612900"/>
                </a:lnTo>
                <a:lnTo>
                  <a:pt x="1612900" y="0"/>
                </a:lnTo>
                <a:lnTo>
                  <a:pt x="2430463" y="817563"/>
                </a:lnTo>
              </a:path>
            </a:pathLst>
          </a:custGeom>
          <a:noFill/>
          <a:ln w="381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37" name="Google Shape;337;p12"/>
          <p:cNvSpPr/>
          <p:nvPr/>
        </p:nvSpPr>
        <p:spPr>
          <a:xfrm>
            <a:off x="2898774" y="1214279"/>
            <a:ext cx="2430463" cy="3225800"/>
          </a:xfrm>
          <a:custGeom>
            <a:avLst/>
            <a:gdLst/>
            <a:ahLst/>
            <a:cxnLst/>
            <a:rect l="l" t="t" r="r" b="b"/>
            <a:pathLst>
              <a:path w="2430463" h="3225800" extrusionOk="0">
                <a:moveTo>
                  <a:pt x="2430463" y="2413000"/>
                </a:moveTo>
                <a:lnTo>
                  <a:pt x="1612900" y="3225800"/>
                </a:lnTo>
                <a:lnTo>
                  <a:pt x="0" y="1612900"/>
                </a:lnTo>
                <a:lnTo>
                  <a:pt x="1612900" y="0"/>
                </a:lnTo>
                <a:lnTo>
                  <a:pt x="2430463" y="817563"/>
                </a:lnTo>
              </a:path>
            </a:pathLst>
          </a:custGeom>
          <a:noFill/>
          <a:ln w="38100" cap="flat" cmpd="sng">
            <a:solidFill>
              <a:srgbClr val="FFFF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Calibri"/>
              <a:ea typeface="Calibri"/>
              <a:cs typeface="Calibri"/>
              <a:sym typeface="Calibri"/>
            </a:endParaRPr>
          </a:p>
        </p:txBody>
      </p:sp>
      <p:grpSp>
        <p:nvGrpSpPr>
          <p:cNvPr id="338" name="Google Shape;338;p12"/>
          <p:cNvGrpSpPr/>
          <p:nvPr/>
        </p:nvGrpSpPr>
        <p:grpSpPr>
          <a:xfrm>
            <a:off x="222054" y="94089"/>
            <a:ext cx="410563" cy="1538089"/>
            <a:chOff x="83821" y="0"/>
            <a:chExt cx="219636" cy="903079"/>
          </a:xfrm>
        </p:grpSpPr>
        <p:sp>
          <p:nvSpPr>
            <p:cNvPr id="339" name="Google Shape;339;p12"/>
            <p:cNvSpPr/>
            <p:nvPr/>
          </p:nvSpPr>
          <p:spPr>
            <a:xfrm>
              <a:off x="84026" y="0"/>
              <a:ext cx="219431" cy="210952"/>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40" name="Google Shape;340;p12"/>
            <p:cNvSpPr/>
            <p:nvPr/>
          </p:nvSpPr>
          <p:spPr>
            <a:xfrm>
              <a:off x="84262" y="408599"/>
              <a:ext cx="219194" cy="494480"/>
            </a:xfrm>
            <a:prstGeom prst="rect">
              <a:avLst/>
            </a:prstGeom>
            <a:solidFill>
              <a:srgbClr val="0C0C0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41" name="Google Shape;341;p12"/>
            <p:cNvSpPr/>
            <p:nvPr/>
          </p:nvSpPr>
          <p:spPr>
            <a:xfrm>
              <a:off x="83821" y="210952"/>
              <a:ext cx="217937" cy="22098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aphicFrame>
          <p:nvGraphicFramePr>
            <p:cNvPr id="342" name="Google Shape;342;p12"/>
            <p:cNvGraphicFramePr/>
            <p:nvPr/>
          </p:nvGraphicFramePr>
          <p:xfrm>
            <a:off x="100850" y="246475"/>
            <a:ext cx="183878" cy="183422"/>
          </p:xfrm>
          <a:graphic>
            <a:graphicData uri="http://schemas.openxmlformats.org/presentationml/2006/ole">
              <mc:AlternateContent xmlns:mc="http://schemas.openxmlformats.org/markup-compatibility/2006">
                <mc:Choice xmlns:v="urn:schemas-microsoft-com:vml" Requires="v">
                  <p:oleObj spid="_x0000_s2056" r:id="rId4" imgW="183878" imgH="183422" progId="">
                    <p:embed/>
                  </p:oleObj>
                </mc:Choice>
                <mc:Fallback>
                  <p:oleObj r:id="rId4" imgW="183878" imgH="183422" progId="">
                    <p:embed/>
                    <p:pic>
                      <p:nvPicPr>
                        <p:cNvPr id="342" name="Google Shape;342;p12"/>
                        <p:cNvPicPr preferRelativeResize="0"/>
                        <p:nvPr/>
                      </p:nvPicPr>
                      <p:blipFill rotWithShape="1">
                        <a:blip r:embed="rId5">
                          <a:alphaModFix/>
                        </a:blip>
                        <a:srcRect/>
                        <a:stretch/>
                      </p:blipFill>
                      <p:spPr>
                        <a:xfrm>
                          <a:off x="100850" y="246475"/>
                          <a:ext cx="183878" cy="183422"/>
                        </a:xfrm>
                        <a:prstGeom prst="rect">
                          <a:avLst/>
                        </a:prstGeom>
                        <a:noFill/>
                        <a:ln>
                          <a:noFill/>
                        </a:ln>
                      </p:spPr>
                    </p:pic>
                  </p:oleObj>
                </mc:Fallback>
              </mc:AlternateContent>
            </a:graphicData>
          </a:graphic>
        </p:graphicFrame>
      </p:grpSp>
      <p:pic>
        <p:nvPicPr>
          <p:cNvPr id="343" name="Google Shape;343;p12" descr="rId1"/>
          <p:cNvPicPr preferRelativeResize="0"/>
          <p:nvPr/>
        </p:nvPicPr>
        <p:blipFill rotWithShape="1">
          <a:blip r:embed="rId5">
            <a:alphaModFix/>
          </a:blip>
          <a:srcRect/>
          <a:stretch/>
        </p:blipFill>
        <p:spPr>
          <a:xfrm>
            <a:off x="88900" y="241300"/>
            <a:ext cx="177800" cy="177800"/>
          </a:xfrm>
          <a:prstGeom prst="rect">
            <a:avLst/>
          </a:prstGeom>
          <a:noFill/>
          <a:ln>
            <a:noFill/>
          </a:ln>
        </p:spPr>
      </p:pic>
      <p:pic>
        <p:nvPicPr>
          <p:cNvPr id="2049" name="Picture 1" descr="rId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900" y="241300"/>
            <a:ext cx="177800" cy="1778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
          <p:cNvSpPr txBox="1">
            <a:spLocks noGrp="1"/>
          </p:cNvSpPr>
          <p:nvPr>
            <p:ph type="body" idx="2"/>
          </p:nvPr>
        </p:nvSpPr>
        <p:spPr>
          <a:xfrm>
            <a:off x="449263" y="1840230"/>
            <a:ext cx="4322762" cy="451612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1600"/>
              <a:buNone/>
            </a:pPr>
            <a:endParaRPr>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2400"/>
              <a:buNone/>
            </a:pPr>
            <a:r>
              <a:rPr lang="en-US" sz="2400">
                <a:latin typeface="Times New Roman"/>
                <a:ea typeface="Times New Roman"/>
                <a:cs typeface="Times New Roman"/>
                <a:sym typeface="Times New Roman"/>
              </a:rPr>
              <a:t>In this lecture, we will discuss:</a:t>
            </a:r>
            <a:endParaRPr/>
          </a:p>
          <a:p>
            <a:pPr marL="0" lvl="0" indent="0" algn="l" rtl="0">
              <a:lnSpc>
                <a:spcPct val="100000"/>
              </a:lnSpc>
              <a:spcBef>
                <a:spcPts val="0"/>
              </a:spcBef>
              <a:spcAft>
                <a:spcPts val="0"/>
              </a:spcAft>
              <a:buClr>
                <a:srgbClr val="000000"/>
              </a:buClr>
              <a:buSzPts val="2400"/>
              <a:buFont typeface="Arial"/>
              <a:buChar char="•"/>
            </a:pPr>
            <a:r>
              <a:rPr lang="en-US" sz="2400">
                <a:solidFill>
                  <a:srgbClr val="000000"/>
                </a:solidFill>
              </a:rPr>
              <a:t>Introduction to cross-site scripting, SQL injection</a:t>
            </a:r>
            <a:endParaRPr/>
          </a:p>
          <a:p>
            <a:pPr marL="0" lvl="0" indent="0" algn="l" rtl="0">
              <a:lnSpc>
                <a:spcPct val="90000"/>
              </a:lnSpc>
              <a:spcBef>
                <a:spcPts val="1000"/>
              </a:spcBef>
              <a:spcAft>
                <a:spcPts val="0"/>
              </a:spcAft>
              <a:buClr>
                <a:schemeClr val="dk1"/>
              </a:buClr>
              <a:buSzPts val="1600"/>
              <a:buNone/>
            </a:pPr>
            <a:endParaRPr>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1600"/>
              <a:buNone/>
            </a:pPr>
            <a:endParaRPr>
              <a:latin typeface="Times New Roman"/>
              <a:ea typeface="Times New Roman"/>
              <a:cs typeface="Times New Roman"/>
              <a:sym typeface="Times New Roman"/>
            </a:endParaRPr>
          </a:p>
        </p:txBody>
      </p:sp>
      <p:sp>
        <p:nvSpPr>
          <p:cNvPr id="198" name="Google Shape;198;p2"/>
          <p:cNvSpPr txBox="1">
            <a:spLocks noGrp="1"/>
          </p:cNvSpPr>
          <p:nvPr>
            <p:ph type="sldNum" idx="12"/>
          </p:nvPr>
        </p:nvSpPr>
        <p:spPr>
          <a:xfrm>
            <a:off x="88392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a:t>
            </a:fld>
            <a:endParaRPr/>
          </a:p>
        </p:txBody>
      </p:sp>
      <p:sp>
        <p:nvSpPr>
          <p:cNvPr id="199" name="Google Shape;199;p2"/>
          <p:cNvSpPr txBox="1">
            <a:spLocks noGrp="1"/>
          </p:cNvSpPr>
          <p:nvPr>
            <p:ph type="title"/>
          </p:nvPr>
        </p:nvSpPr>
        <p:spPr>
          <a:xfrm>
            <a:off x="700722" y="501650"/>
            <a:ext cx="4456567" cy="923330"/>
          </a:xfrm>
          <a:prstGeom prst="rect">
            <a:avLst/>
          </a:prstGeom>
          <a:noFill/>
          <a:ln>
            <a:noFill/>
          </a:ln>
        </p:spPr>
        <p:txBody>
          <a:bodyPr spcFirstLastPara="1" wrap="square" lIns="91425" tIns="45700" rIns="91425" bIns="45700" anchor="b" anchorCtr="0">
            <a:spAutoFit/>
          </a:bodyPr>
          <a:lstStyle/>
          <a:p>
            <a:pPr marL="0" marR="0" lvl="0" indent="0" algn="ctr" rtl="0">
              <a:lnSpc>
                <a:spcPct val="90000"/>
              </a:lnSpc>
              <a:spcBef>
                <a:spcPts val="0"/>
              </a:spcBef>
              <a:spcAft>
                <a:spcPts val="0"/>
              </a:spcAft>
              <a:buClr>
                <a:schemeClr val="dk1"/>
              </a:buClr>
              <a:buSzPts val="4400"/>
              <a:buFont typeface="Times New Roman"/>
              <a:buNone/>
            </a:pPr>
            <a:r>
              <a:rPr lang="en-US" sz="4400" b="0" i="0" u="none" strike="noStrike" cap="none">
                <a:solidFill>
                  <a:schemeClr val="dk1"/>
                </a:solidFill>
                <a:latin typeface="Times New Roman"/>
                <a:ea typeface="Times New Roman"/>
                <a:cs typeface="Times New Roman"/>
                <a:sym typeface="Times New Roman"/>
              </a:rPr>
              <a:t>Lecture Objectives</a:t>
            </a:r>
            <a:r>
              <a:rPr lang="en-US" sz="2000" b="1" i="0" u="none" strike="noStrike" cap="none">
                <a:solidFill>
                  <a:schemeClr val="dk1"/>
                </a:solidFill>
                <a:latin typeface="Times New Roman"/>
                <a:ea typeface="Times New Roman"/>
                <a:cs typeface="Times New Roman"/>
                <a:sym typeface="Times New Roman"/>
              </a:rPr>
              <a:t/>
            </a:r>
            <a:br>
              <a:rPr lang="en-US" sz="2000" b="1" i="0" u="none" strike="noStrike" cap="none">
                <a:solidFill>
                  <a:schemeClr val="dk1"/>
                </a:solidFill>
                <a:latin typeface="Times New Roman"/>
                <a:ea typeface="Times New Roman"/>
                <a:cs typeface="Times New Roman"/>
                <a:sym typeface="Times New Roman"/>
              </a:rPr>
            </a:br>
            <a:endParaRPr sz="1600" b="0" i="0" u="none" strike="noStrike" cap="none">
              <a:solidFill>
                <a:schemeClr val="dk1"/>
              </a:solidFill>
              <a:latin typeface="Times New Roman"/>
              <a:ea typeface="Times New Roman"/>
              <a:cs typeface="Times New Roman"/>
              <a:sym typeface="Times New Roman"/>
            </a:endParaRPr>
          </a:p>
        </p:txBody>
      </p:sp>
      <p:sp>
        <p:nvSpPr>
          <p:cNvPr id="200" name="Google Shape;200;p2"/>
          <p:cNvSpPr/>
          <p:nvPr/>
        </p:nvSpPr>
        <p:spPr>
          <a:xfrm>
            <a:off x="5295900" y="838200"/>
            <a:ext cx="5867400" cy="5518150"/>
          </a:xfrm>
          <a:prstGeom prst="rect">
            <a:avLst/>
          </a:prstGeom>
          <a:no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01" name="Google Shape;201;p2"/>
          <p:cNvSpPr/>
          <p:nvPr/>
        </p:nvSpPr>
        <p:spPr>
          <a:xfrm>
            <a:off x="449262" y="1611630"/>
            <a:ext cx="4322700" cy="4744800"/>
          </a:xfrm>
          <a:prstGeom prst="rect">
            <a:avLst/>
          </a:prstGeom>
          <a:no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02" name="Google Shape;202;p2"/>
          <p:cNvSpPr/>
          <p:nvPr/>
        </p:nvSpPr>
        <p:spPr>
          <a:xfrm>
            <a:off x="11217276" y="6324600"/>
            <a:ext cx="444500" cy="422275"/>
          </a:xfrm>
          <a:prstGeom prst="ellipse">
            <a:avLst/>
          </a:prstGeom>
          <a:no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03" name="Google Shape;203;p2" descr="Introduction to Web Development with HTML, CSS, JavaScript | Coursera"/>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pic>
        <p:nvPicPr>
          <p:cNvPr id="226" name="Google Shape;226;p45"/>
          <p:cNvPicPr preferRelativeResize="0"/>
          <p:nvPr/>
        </p:nvPicPr>
        <p:blipFill rotWithShape="1">
          <a:blip r:embed="rId3">
            <a:alphaModFix/>
          </a:blip>
          <a:srcRect/>
          <a:stretch/>
        </p:blipFill>
        <p:spPr>
          <a:xfrm>
            <a:off x="177800" y="444500"/>
            <a:ext cx="2565400" cy="1371600"/>
          </a:xfrm>
          <a:prstGeom prst="rect">
            <a:avLst/>
          </a:prstGeom>
          <a:noFill/>
          <a:ln>
            <a:noFill/>
          </a:ln>
        </p:spPr>
      </p:pic>
      <p:pic>
        <p:nvPicPr>
          <p:cNvPr id="227" name="Google Shape;227;p45"/>
          <p:cNvPicPr preferRelativeResize="0"/>
          <p:nvPr/>
        </p:nvPicPr>
        <p:blipFill rotWithShape="1">
          <a:blip r:embed="rId4">
            <a:alphaModFix/>
          </a:blip>
          <a:srcRect/>
          <a:stretch/>
        </p:blipFill>
        <p:spPr>
          <a:xfrm>
            <a:off x="7734300" y="249238"/>
            <a:ext cx="1896533" cy="1752600"/>
          </a:xfrm>
          <a:prstGeom prst="rect">
            <a:avLst/>
          </a:prstGeom>
          <a:noFill/>
          <a:ln>
            <a:noFill/>
          </a:ln>
        </p:spPr>
      </p:pic>
      <p:pic>
        <p:nvPicPr>
          <p:cNvPr id="228" name="Google Shape;228;p45"/>
          <p:cNvPicPr preferRelativeResize="0"/>
          <p:nvPr/>
        </p:nvPicPr>
        <p:blipFill rotWithShape="1">
          <a:blip r:embed="rId5">
            <a:alphaModFix/>
          </a:blip>
          <a:srcRect/>
          <a:stretch/>
        </p:blipFill>
        <p:spPr>
          <a:xfrm>
            <a:off x="3659718" y="4868863"/>
            <a:ext cx="3289300" cy="1847850"/>
          </a:xfrm>
          <a:prstGeom prst="rect">
            <a:avLst/>
          </a:prstGeom>
          <a:noFill/>
          <a:ln>
            <a:noFill/>
          </a:ln>
        </p:spPr>
      </p:pic>
      <p:cxnSp>
        <p:nvCxnSpPr>
          <p:cNvPr id="229" name="Google Shape;229;p45"/>
          <p:cNvCxnSpPr/>
          <p:nvPr/>
        </p:nvCxnSpPr>
        <p:spPr>
          <a:xfrm>
            <a:off x="3185584" y="757239"/>
            <a:ext cx="3953933" cy="1587"/>
          </a:xfrm>
          <a:prstGeom prst="straightConnector1">
            <a:avLst/>
          </a:prstGeom>
          <a:noFill/>
          <a:ln w="28575" cap="flat" cmpd="sng">
            <a:solidFill>
              <a:srgbClr val="5597D3"/>
            </a:solidFill>
            <a:prstDash val="solid"/>
            <a:round/>
            <a:headEnd type="none" w="sm" len="sm"/>
            <a:tailEnd type="stealth" w="med" len="med"/>
          </a:ln>
        </p:spPr>
      </p:cxnSp>
      <p:cxnSp>
        <p:nvCxnSpPr>
          <p:cNvPr id="230" name="Google Shape;230;p45"/>
          <p:cNvCxnSpPr/>
          <p:nvPr/>
        </p:nvCxnSpPr>
        <p:spPr>
          <a:xfrm rot="5400000">
            <a:off x="5967677" y="2884224"/>
            <a:ext cx="2595563" cy="1043517"/>
          </a:xfrm>
          <a:prstGeom prst="straightConnector1">
            <a:avLst/>
          </a:prstGeom>
          <a:noFill/>
          <a:ln w="28575" cap="flat" cmpd="sng">
            <a:solidFill>
              <a:srgbClr val="5597D3"/>
            </a:solidFill>
            <a:prstDash val="solid"/>
            <a:round/>
            <a:headEnd type="none" w="sm" len="sm"/>
            <a:tailEnd type="stealth" w="med" len="med"/>
          </a:ln>
        </p:spPr>
      </p:cxnSp>
      <p:cxnSp>
        <p:nvCxnSpPr>
          <p:cNvPr id="231" name="Google Shape;231;p45"/>
          <p:cNvCxnSpPr/>
          <p:nvPr/>
        </p:nvCxnSpPr>
        <p:spPr>
          <a:xfrm rot="5400000" flipH="1">
            <a:off x="1824833" y="2758282"/>
            <a:ext cx="2776537" cy="1130300"/>
          </a:xfrm>
          <a:prstGeom prst="straightConnector1">
            <a:avLst/>
          </a:prstGeom>
          <a:noFill/>
          <a:ln w="28575" cap="flat" cmpd="sng">
            <a:solidFill>
              <a:srgbClr val="5597D3"/>
            </a:solidFill>
            <a:prstDash val="solid"/>
            <a:round/>
            <a:headEnd type="none" w="sm" len="sm"/>
            <a:tailEnd type="stealth" w="med" len="med"/>
          </a:ln>
        </p:spPr>
      </p:cxnSp>
      <p:cxnSp>
        <p:nvCxnSpPr>
          <p:cNvPr id="232" name="Google Shape;232;p45"/>
          <p:cNvCxnSpPr/>
          <p:nvPr/>
        </p:nvCxnSpPr>
        <p:spPr>
          <a:xfrm>
            <a:off x="3202518" y="1281114"/>
            <a:ext cx="3953933" cy="1587"/>
          </a:xfrm>
          <a:prstGeom prst="straightConnector1">
            <a:avLst/>
          </a:prstGeom>
          <a:noFill/>
          <a:ln w="28575" cap="flat" cmpd="sng">
            <a:solidFill>
              <a:srgbClr val="5597D3"/>
            </a:solidFill>
            <a:prstDash val="solid"/>
            <a:round/>
            <a:headEnd type="none" w="sm" len="sm"/>
            <a:tailEnd type="stealth" w="med" len="med"/>
          </a:ln>
        </p:spPr>
      </p:cxnSp>
      <p:sp>
        <p:nvSpPr>
          <p:cNvPr id="233" name="Google Shape;233;p45"/>
          <p:cNvSpPr txBox="1"/>
          <p:nvPr/>
        </p:nvSpPr>
        <p:spPr>
          <a:xfrm>
            <a:off x="9381067" y="5511801"/>
            <a:ext cx="1346844" cy="523220"/>
          </a:xfrm>
          <a:prstGeom prst="rect">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1" u="none" strike="noStrike" cap="none">
                <a:solidFill>
                  <a:schemeClr val="dk1"/>
                </a:solidFill>
                <a:latin typeface="Times New Roman"/>
                <a:ea typeface="Times New Roman"/>
                <a:cs typeface="Times New Roman"/>
                <a:sym typeface="Times New Roman"/>
              </a:rPr>
              <a:t>Typically called</a:t>
            </a:r>
            <a:endParaRPr/>
          </a:p>
          <a:p>
            <a:pPr marL="0" marR="0" lvl="0" indent="0" algn="l" rtl="0">
              <a:lnSpc>
                <a:spcPct val="100000"/>
              </a:lnSpc>
              <a:spcBef>
                <a:spcPts val="0"/>
              </a:spcBef>
              <a:spcAft>
                <a:spcPts val="0"/>
              </a:spcAft>
              <a:buNone/>
            </a:pPr>
            <a:r>
              <a:rPr lang="en-US" sz="1400" b="0" i="1" u="none" strike="noStrike" cap="none">
                <a:solidFill>
                  <a:schemeClr val="dk1"/>
                </a:solidFill>
                <a:latin typeface="Times New Roman"/>
                <a:ea typeface="Times New Roman"/>
                <a:cs typeface="Times New Roman"/>
                <a:sym typeface="Times New Roman"/>
              </a:rPr>
              <a:t>“reflected” XSS</a:t>
            </a:r>
            <a:endParaRPr/>
          </a:p>
        </p:txBody>
      </p:sp>
      <p:sp>
        <p:nvSpPr>
          <p:cNvPr id="234" name="Google Shape;234;p45"/>
          <p:cNvSpPr txBox="1"/>
          <p:nvPr/>
        </p:nvSpPr>
        <p:spPr>
          <a:xfrm>
            <a:off x="7429500" y="3348038"/>
            <a:ext cx="2339102"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1" u="none" strike="noStrike" cap="none">
                <a:solidFill>
                  <a:schemeClr val="dk1"/>
                </a:solidFill>
                <a:latin typeface="Times New Roman"/>
                <a:ea typeface="Times New Roman"/>
                <a:cs typeface="Times New Roman"/>
                <a:sym typeface="Times New Roman"/>
              </a:rPr>
              <a:t>Link to bank with malicious </a:t>
            </a:r>
            <a:endParaRPr/>
          </a:p>
          <a:p>
            <a:pPr marL="0" marR="0" lvl="0" indent="0" algn="l" rtl="0">
              <a:lnSpc>
                <a:spcPct val="100000"/>
              </a:lnSpc>
              <a:spcBef>
                <a:spcPts val="0"/>
              </a:spcBef>
              <a:spcAft>
                <a:spcPts val="0"/>
              </a:spcAft>
              <a:buNone/>
            </a:pPr>
            <a:r>
              <a:rPr lang="en-US" sz="1400" b="0" i="1" u="none" strike="noStrike" cap="none">
                <a:solidFill>
                  <a:schemeClr val="dk1"/>
                </a:solidFill>
                <a:latin typeface="Times New Roman"/>
                <a:ea typeface="Times New Roman"/>
                <a:cs typeface="Times New Roman"/>
                <a:sym typeface="Times New Roman"/>
              </a:rPr>
              <a:t>javascript given as parameter</a:t>
            </a:r>
            <a:endParaRPr/>
          </a:p>
        </p:txBody>
      </p:sp>
      <p:sp>
        <p:nvSpPr>
          <p:cNvPr id="235" name="Google Shape;235;p45"/>
          <p:cNvSpPr txBox="1"/>
          <p:nvPr/>
        </p:nvSpPr>
        <p:spPr>
          <a:xfrm>
            <a:off x="3651251" y="304800"/>
            <a:ext cx="1954381"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1" u="none" strike="noStrike" cap="none">
                <a:solidFill>
                  <a:schemeClr val="dk1"/>
                </a:solidFill>
                <a:latin typeface="Times New Roman"/>
                <a:ea typeface="Times New Roman"/>
                <a:cs typeface="Times New Roman"/>
                <a:sym typeface="Times New Roman"/>
              </a:rPr>
              <a:t>user connects to evil site</a:t>
            </a:r>
            <a:endParaRPr/>
          </a:p>
        </p:txBody>
      </p:sp>
      <p:sp>
        <p:nvSpPr>
          <p:cNvPr id="236" name="Google Shape;236;p45"/>
          <p:cNvSpPr txBox="1"/>
          <p:nvPr/>
        </p:nvSpPr>
        <p:spPr>
          <a:xfrm>
            <a:off x="3613152" y="1363663"/>
            <a:ext cx="1957587"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1" u="none" strike="noStrike" cap="none">
                <a:solidFill>
                  <a:schemeClr val="dk1"/>
                </a:solidFill>
                <a:latin typeface="Times New Roman"/>
                <a:ea typeface="Times New Roman"/>
                <a:cs typeface="Times New Roman"/>
                <a:sym typeface="Times New Roman"/>
              </a:rPr>
              <a:t>javascript executes as if</a:t>
            </a:r>
            <a:endParaRPr/>
          </a:p>
          <a:p>
            <a:pPr marL="0" marR="0" lvl="0" indent="0" algn="l" rtl="0">
              <a:lnSpc>
                <a:spcPct val="100000"/>
              </a:lnSpc>
              <a:spcBef>
                <a:spcPts val="0"/>
              </a:spcBef>
              <a:spcAft>
                <a:spcPts val="0"/>
              </a:spcAft>
              <a:buNone/>
            </a:pPr>
            <a:r>
              <a:rPr lang="en-US" sz="1400" b="0" i="1" u="none" strike="noStrike" cap="none">
                <a:solidFill>
                  <a:schemeClr val="dk1"/>
                </a:solidFill>
                <a:latin typeface="Times New Roman"/>
                <a:ea typeface="Times New Roman"/>
                <a:cs typeface="Times New Roman"/>
                <a:sym typeface="Times New Roman"/>
              </a:rPr>
              <a:t>from bank; tokens stolen</a:t>
            </a:r>
            <a:endParaRPr/>
          </a:p>
        </p:txBody>
      </p:sp>
      <p:sp>
        <p:nvSpPr>
          <p:cNvPr id="237" name="Google Shape;237;p45"/>
          <p:cNvSpPr txBox="1"/>
          <p:nvPr/>
        </p:nvSpPr>
        <p:spPr>
          <a:xfrm>
            <a:off x="186267" y="3611564"/>
            <a:ext cx="3075517" cy="73866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1" u="none" strike="noStrike" cap="none">
                <a:solidFill>
                  <a:schemeClr val="dk1"/>
                </a:solidFill>
                <a:latin typeface="Times New Roman"/>
                <a:ea typeface="Times New Roman"/>
                <a:cs typeface="Times New Roman"/>
                <a:sym typeface="Times New Roman"/>
              </a:rPr>
              <a:t>malicious javascript</a:t>
            </a:r>
            <a:endParaRPr/>
          </a:p>
          <a:p>
            <a:pPr marL="0" marR="0" lvl="0" indent="0" algn="l" rtl="0">
              <a:lnSpc>
                <a:spcPct val="100000"/>
              </a:lnSpc>
              <a:spcBef>
                <a:spcPts val="0"/>
              </a:spcBef>
              <a:spcAft>
                <a:spcPts val="0"/>
              </a:spcAft>
              <a:buNone/>
            </a:pPr>
            <a:r>
              <a:rPr lang="en-US" sz="1400" b="0" i="1" u="none" strike="noStrike" cap="none">
                <a:solidFill>
                  <a:schemeClr val="dk1"/>
                </a:solidFill>
                <a:latin typeface="Times New Roman"/>
                <a:ea typeface="Times New Roman"/>
                <a:cs typeface="Times New Roman"/>
                <a:sym typeface="Times New Roman"/>
              </a:rPr>
              <a:t>reflected back to user with bank’s security context</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6"/>
                                        </p:tgtEl>
                                        <p:attrNameLst>
                                          <p:attrName>style.visibility</p:attrName>
                                        </p:attrNameLst>
                                      </p:cBhvr>
                                      <p:to>
                                        <p:strVal val="visible"/>
                                      </p:to>
                                    </p:set>
                                    <p:animEffect transition="in" filter="fade">
                                      <p:cBhvr>
                                        <p:cTn id="7" dur="2000"/>
                                        <p:tgtEl>
                                          <p:spTgt spid="2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9"/>
                                        </p:tgtEl>
                                        <p:attrNameLst>
                                          <p:attrName>style.visibility</p:attrName>
                                        </p:attrNameLst>
                                      </p:cBhvr>
                                      <p:to>
                                        <p:strVal val="visible"/>
                                      </p:to>
                                    </p:set>
                                    <p:animEffect transition="in" filter="fade">
                                      <p:cBhvr>
                                        <p:cTn id="12" dur="2000"/>
                                        <p:tgtEl>
                                          <p:spTgt spid="229"/>
                                        </p:tgtEl>
                                      </p:cBhvr>
                                    </p:animEffect>
                                  </p:childTnLst>
                                </p:cTn>
                              </p:par>
                              <p:par>
                                <p:cTn id="13" presetID="10" presetClass="entr" presetSubtype="0" fill="hold" nodeType="withEffect">
                                  <p:stCondLst>
                                    <p:cond delay="0"/>
                                  </p:stCondLst>
                                  <p:childTnLst>
                                    <p:set>
                                      <p:cBhvr>
                                        <p:cTn id="14" dur="1" fill="hold">
                                          <p:stCondLst>
                                            <p:cond delay="0"/>
                                          </p:stCondLst>
                                        </p:cTn>
                                        <p:tgtEl>
                                          <p:spTgt spid="235"/>
                                        </p:tgtEl>
                                        <p:attrNameLst>
                                          <p:attrName>style.visibility</p:attrName>
                                        </p:attrNameLst>
                                      </p:cBhvr>
                                      <p:to>
                                        <p:strVal val="visible"/>
                                      </p:to>
                                    </p:set>
                                    <p:animEffect transition="in" filter="fade">
                                      <p:cBhvr>
                                        <p:cTn id="15" dur="2000"/>
                                        <p:tgtEl>
                                          <p:spTgt spid="235"/>
                                        </p:tgtEl>
                                      </p:cBhvr>
                                    </p:animEffect>
                                  </p:childTnLst>
                                </p:cTn>
                              </p:par>
                              <p:par>
                                <p:cTn id="16" presetID="10" presetClass="entr" presetSubtype="0" fill="hold" nodeType="withEffect">
                                  <p:stCondLst>
                                    <p:cond delay="0"/>
                                  </p:stCondLst>
                                  <p:childTnLst>
                                    <p:set>
                                      <p:cBhvr>
                                        <p:cTn id="17" dur="1" fill="hold">
                                          <p:stCondLst>
                                            <p:cond delay="0"/>
                                          </p:stCondLst>
                                        </p:cTn>
                                        <p:tgtEl>
                                          <p:spTgt spid="227"/>
                                        </p:tgtEl>
                                        <p:attrNameLst>
                                          <p:attrName>style.visibility</p:attrName>
                                        </p:attrNameLst>
                                      </p:cBhvr>
                                      <p:to>
                                        <p:strVal val="visible"/>
                                      </p:to>
                                    </p:set>
                                    <p:animEffect transition="in" filter="fade">
                                      <p:cBhvr>
                                        <p:cTn id="18" dur="2000"/>
                                        <p:tgtEl>
                                          <p:spTgt spid="22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30"/>
                                        </p:tgtEl>
                                        <p:attrNameLst>
                                          <p:attrName>style.visibility</p:attrName>
                                        </p:attrNameLst>
                                      </p:cBhvr>
                                      <p:to>
                                        <p:strVal val="visible"/>
                                      </p:to>
                                    </p:set>
                                    <p:animEffect transition="in" filter="fade">
                                      <p:cBhvr>
                                        <p:cTn id="23" dur="2000"/>
                                        <p:tgtEl>
                                          <p:spTgt spid="230"/>
                                        </p:tgtEl>
                                      </p:cBhvr>
                                    </p:animEffect>
                                  </p:childTnLst>
                                </p:cTn>
                              </p:par>
                              <p:par>
                                <p:cTn id="24" presetID="10" presetClass="entr" presetSubtype="0" fill="hold" nodeType="withEffect">
                                  <p:stCondLst>
                                    <p:cond delay="0"/>
                                  </p:stCondLst>
                                  <p:childTnLst>
                                    <p:set>
                                      <p:cBhvr>
                                        <p:cTn id="25" dur="1" fill="hold">
                                          <p:stCondLst>
                                            <p:cond delay="0"/>
                                          </p:stCondLst>
                                        </p:cTn>
                                        <p:tgtEl>
                                          <p:spTgt spid="234"/>
                                        </p:tgtEl>
                                        <p:attrNameLst>
                                          <p:attrName>style.visibility</p:attrName>
                                        </p:attrNameLst>
                                      </p:cBhvr>
                                      <p:to>
                                        <p:strVal val="visible"/>
                                      </p:to>
                                    </p:set>
                                    <p:animEffect transition="in" filter="fade">
                                      <p:cBhvr>
                                        <p:cTn id="26" dur="2000"/>
                                        <p:tgtEl>
                                          <p:spTgt spid="234"/>
                                        </p:tgtEl>
                                      </p:cBhvr>
                                    </p:animEffect>
                                  </p:childTnLst>
                                </p:cTn>
                              </p:par>
                              <p:par>
                                <p:cTn id="27" presetID="10" presetClass="entr" presetSubtype="0" fill="hold" nodeType="withEffect">
                                  <p:stCondLst>
                                    <p:cond delay="0"/>
                                  </p:stCondLst>
                                  <p:childTnLst>
                                    <p:set>
                                      <p:cBhvr>
                                        <p:cTn id="28" dur="1" fill="hold">
                                          <p:stCondLst>
                                            <p:cond delay="0"/>
                                          </p:stCondLst>
                                        </p:cTn>
                                        <p:tgtEl>
                                          <p:spTgt spid="228"/>
                                        </p:tgtEl>
                                        <p:attrNameLst>
                                          <p:attrName>style.visibility</p:attrName>
                                        </p:attrNameLst>
                                      </p:cBhvr>
                                      <p:to>
                                        <p:strVal val="visible"/>
                                      </p:to>
                                    </p:set>
                                    <p:animEffect transition="in" filter="fade">
                                      <p:cBhvr>
                                        <p:cTn id="29" dur="2000"/>
                                        <p:tgtEl>
                                          <p:spTgt spid="228"/>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231"/>
                                        </p:tgtEl>
                                        <p:attrNameLst>
                                          <p:attrName>style.visibility</p:attrName>
                                        </p:attrNameLst>
                                      </p:cBhvr>
                                      <p:to>
                                        <p:strVal val="visible"/>
                                      </p:to>
                                    </p:set>
                                    <p:animEffect transition="in" filter="fade">
                                      <p:cBhvr>
                                        <p:cTn id="34" dur="2000"/>
                                        <p:tgtEl>
                                          <p:spTgt spid="231"/>
                                        </p:tgtEl>
                                      </p:cBhvr>
                                    </p:animEffect>
                                  </p:childTnLst>
                                </p:cTn>
                              </p:par>
                              <p:par>
                                <p:cTn id="35" presetID="10" presetClass="entr" presetSubtype="0" fill="hold" nodeType="withEffect">
                                  <p:stCondLst>
                                    <p:cond delay="0"/>
                                  </p:stCondLst>
                                  <p:childTnLst>
                                    <p:set>
                                      <p:cBhvr>
                                        <p:cTn id="36" dur="1" fill="hold">
                                          <p:stCondLst>
                                            <p:cond delay="0"/>
                                          </p:stCondLst>
                                        </p:cTn>
                                        <p:tgtEl>
                                          <p:spTgt spid="237"/>
                                        </p:tgtEl>
                                        <p:attrNameLst>
                                          <p:attrName>style.visibility</p:attrName>
                                        </p:attrNameLst>
                                      </p:cBhvr>
                                      <p:to>
                                        <p:strVal val="visible"/>
                                      </p:to>
                                    </p:set>
                                    <p:animEffect transition="in" filter="fade">
                                      <p:cBhvr>
                                        <p:cTn id="37" dur="2000"/>
                                        <p:tgtEl>
                                          <p:spTgt spid="23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32"/>
                                        </p:tgtEl>
                                        <p:attrNameLst>
                                          <p:attrName>style.visibility</p:attrName>
                                        </p:attrNameLst>
                                      </p:cBhvr>
                                      <p:to>
                                        <p:strVal val="visible"/>
                                      </p:to>
                                    </p:set>
                                    <p:animEffect transition="in" filter="fade">
                                      <p:cBhvr>
                                        <p:cTn id="42" dur="2000"/>
                                        <p:tgtEl>
                                          <p:spTgt spid="232"/>
                                        </p:tgtEl>
                                      </p:cBhvr>
                                    </p:animEffect>
                                  </p:childTnLst>
                                </p:cTn>
                              </p:par>
                              <p:par>
                                <p:cTn id="43" presetID="10" presetClass="entr" presetSubtype="0" fill="hold" nodeType="withEffect">
                                  <p:stCondLst>
                                    <p:cond delay="0"/>
                                  </p:stCondLst>
                                  <p:childTnLst>
                                    <p:set>
                                      <p:cBhvr>
                                        <p:cTn id="44" dur="1" fill="hold">
                                          <p:stCondLst>
                                            <p:cond delay="0"/>
                                          </p:stCondLst>
                                        </p:cTn>
                                        <p:tgtEl>
                                          <p:spTgt spid="236"/>
                                        </p:tgtEl>
                                        <p:attrNameLst>
                                          <p:attrName>style.visibility</p:attrName>
                                        </p:attrNameLst>
                                      </p:cBhvr>
                                      <p:to>
                                        <p:strVal val="visible"/>
                                      </p:to>
                                    </p:set>
                                    <p:animEffect transition="in" filter="fade">
                                      <p:cBhvr>
                                        <p:cTn id="45" dur="2000"/>
                                        <p:tgtEl>
                                          <p:spTgt spid="236"/>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233"/>
                                        </p:tgtEl>
                                        <p:attrNameLst>
                                          <p:attrName>style.visibility</p:attrName>
                                        </p:attrNameLst>
                                      </p:cBhvr>
                                      <p:to>
                                        <p:strVal val="visible"/>
                                      </p:to>
                                    </p:set>
                                    <p:animEffect transition="in" filter="fade">
                                      <p:cBhvr>
                                        <p:cTn id="50" dur="500"/>
                                        <p:tgtEl>
                                          <p:spTgt spid="2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5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3200"/>
              <a:buFont typeface="Calibri"/>
              <a:buNone/>
            </a:pPr>
            <a:r>
              <a:rPr lang="en-US"/>
              <a:t>SQL injection</a:t>
            </a:r>
            <a:br>
              <a:rPr lang="en-US"/>
            </a:br>
            <a:endParaRPr/>
          </a:p>
        </p:txBody>
      </p:sp>
      <p:sp>
        <p:nvSpPr>
          <p:cNvPr id="271" name="Google Shape;271;p5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4</a:t>
            </a:fld>
            <a:endParaRPr/>
          </a:p>
        </p:txBody>
      </p:sp>
      <p:pic>
        <p:nvPicPr>
          <p:cNvPr id="272" name="Google Shape;272;p50"/>
          <p:cNvPicPr preferRelativeResize="0"/>
          <p:nvPr/>
        </p:nvPicPr>
        <p:blipFill rotWithShape="1">
          <a:blip r:embed="rId3">
            <a:alphaModFix/>
          </a:blip>
          <a:srcRect/>
          <a:stretch/>
        </p:blipFill>
        <p:spPr>
          <a:xfrm>
            <a:off x="820085" y="1555990"/>
            <a:ext cx="7439025" cy="4191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51"/>
          <p:cNvSpPr txBox="1">
            <a:spLocks noGrp="1"/>
          </p:cNvSpPr>
          <p:nvPr>
            <p:ph type="title"/>
          </p:nvPr>
        </p:nvSpPr>
        <p:spPr>
          <a:xfrm>
            <a:off x="839788" y="457201"/>
            <a:ext cx="3932237" cy="682668"/>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3200"/>
              <a:buFont typeface="Calibri"/>
              <a:buNone/>
            </a:pPr>
            <a:r>
              <a:rPr lang="en-US"/>
              <a:t>SQL injection (SQLi)</a:t>
            </a:r>
            <a:endParaRPr/>
          </a:p>
        </p:txBody>
      </p:sp>
      <p:sp>
        <p:nvSpPr>
          <p:cNvPr id="278" name="Google Shape;278;p51"/>
          <p:cNvSpPr txBox="1">
            <a:spLocks noGrp="1"/>
          </p:cNvSpPr>
          <p:nvPr>
            <p:ph type="body" idx="1"/>
          </p:nvPr>
        </p:nvSpPr>
        <p:spPr>
          <a:xfrm>
            <a:off x="463463" y="1215025"/>
            <a:ext cx="10891925" cy="4646025"/>
          </a:xfrm>
          <a:prstGeom prst="rect">
            <a:avLst/>
          </a:prstGeom>
          <a:noFill/>
          <a:ln>
            <a:noFill/>
          </a:ln>
        </p:spPr>
        <p:txBody>
          <a:bodyPr spcFirstLastPara="1" wrap="square" lIns="91425" tIns="45700" rIns="91425" bIns="45700" anchor="t" anchorCtr="0">
            <a:normAutofit fontScale="62500" lnSpcReduction="20000"/>
          </a:bodyPr>
          <a:lstStyle/>
          <a:p>
            <a:pPr marL="457200" lvl="0" indent="-431800" algn="just" rtl="0">
              <a:lnSpc>
                <a:spcPct val="90000"/>
              </a:lnSpc>
              <a:spcBef>
                <a:spcPts val="1000"/>
              </a:spcBef>
              <a:spcAft>
                <a:spcPts val="0"/>
              </a:spcAft>
              <a:buSzPct val="160000"/>
              <a:buChar char="•"/>
            </a:pPr>
            <a:r>
              <a:rPr lang="en-US" dirty="0"/>
              <a:t>SQL injection (</a:t>
            </a:r>
            <a:r>
              <a:rPr lang="en-US" dirty="0" err="1"/>
              <a:t>SQLi</a:t>
            </a:r>
            <a:r>
              <a:rPr lang="en-US" dirty="0"/>
              <a:t>) is a web security vulnerability that allows an attacker to interfere with the queries that an application makes to its database. It generally allows an attacker to view data that they are not normally able to </a:t>
            </a:r>
            <a:r>
              <a:rPr lang="en-US" dirty="0" smtClean="0"/>
              <a:t>retrieve. </a:t>
            </a:r>
            <a:r>
              <a:rPr lang="en-US" dirty="0"/>
              <a:t>In many cases, an attacker can modify or delete this data, causing persistent changes to the application's content or behavior.</a:t>
            </a:r>
            <a:endParaRPr dirty="0"/>
          </a:p>
          <a:p>
            <a:pPr marL="457200" lvl="0" indent="-431800" algn="just" rtl="0">
              <a:lnSpc>
                <a:spcPct val="90000"/>
              </a:lnSpc>
              <a:spcBef>
                <a:spcPts val="1000"/>
              </a:spcBef>
              <a:spcAft>
                <a:spcPts val="0"/>
              </a:spcAft>
              <a:buSzPct val="160000"/>
              <a:buChar char="•"/>
            </a:pPr>
            <a:r>
              <a:rPr lang="en-US" dirty="0"/>
              <a:t>In some situations, an attacker can escalate an SQL injection attack to compromise the underlying server or other back-end infrastructure, or perform a denial-of-service attack. Some common SQL injection examples include:</a:t>
            </a:r>
            <a:endParaRPr dirty="0"/>
          </a:p>
          <a:p>
            <a:pPr marL="457200" lvl="0" indent="-431800" algn="l" rtl="0">
              <a:lnSpc>
                <a:spcPct val="90000"/>
              </a:lnSpc>
              <a:spcBef>
                <a:spcPts val="1000"/>
              </a:spcBef>
              <a:spcAft>
                <a:spcPts val="0"/>
              </a:spcAft>
              <a:buClr>
                <a:schemeClr val="dk1"/>
              </a:buClr>
              <a:buSzPct val="160000"/>
              <a:buChar char="•"/>
            </a:pPr>
            <a:r>
              <a:rPr lang="en-US" u="sng" dirty="0">
                <a:solidFill>
                  <a:schemeClr val="hlink"/>
                </a:solidFill>
                <a:hlinkClick r:id="rId3"/>
              </a:rPr>
              <a:t>Retrieving hidden data</a:t>
            </a:r>
            <a:r>
              <a:rPr lang="en-US" dirty="0"/>
              <a:t>, where you can modify an SQL query to return additional results.</a:t>
            </a:r>
            <a:endParaRPr dirty="0"/>
          </a:p>
          <a:p>
            <a:pPr marL="457200" lvl="0" indent="-431800" algn="l" rtl="0">
              <a:lnSpc>
                <a:spcPct val="90000"/>
              </a:lnSpc>
              <a:spcBef>
                <a:spcPts val="1000"/>
              </a:spcBef>
              <a:spcAft>
                <a:spcPts val="0"/>
              </a:spcAft>
              <a:buClr>
                <a:schemeClr val="dk1"/>
              </a:buClr>
              <a:buSzPct val="160000"/>
              <a:buChar char="•"/>
            </a:pPr>
            <a:r>
              <a:rPr lang="en-US" u="sng" dirty="0">
                <a:solidFill>
                  <a:schemeClr val="hlink"/>
                </a:solidFill>
                <a:hlinkClick r:id="rId4"/>
              </a:rPr>
              <a:t>Subverting application logic</a:t>
            </a:r>
            <a:r>
              <a:rPr lang="en-US" dirty="0"/>
              <a:t>, where you can change a query to interfere with the application's logic.</a:t>
            </a:r>
            <a:endParaRPr dirty="0"/>
          </a:p>
          <a:p>
            <a:pPr marL="457200" lvl="0" indent="-431800" algn="l" rtl="0">
              <a:lnSpc>
                <a:spcPct val="90000"/>
              </a:lnSpc>
              <a:spcBef>
                <a:spcPts val="1000"/>
              </a:spcBef>
              <a:spcAft>
                <a:spcPts val="0"/>
              </a:spcAft>
              <a:buClr>
                <a:schemeClr val="dk1"/>
              </a:buClr>
              <a:buSzPct val="160000"/>
              <a:buChar char="•"/>
            </a:pPr>
            <a:r>
              <a:rPr lang="en-US" u="sng" dirty="0">
                <a:solidFill>
                  <a:schemeClr val="hlink"/>
                </a:solidFill>
                <a:hlinkClick r:id="rId5"/>
              </a:rPr>
              <a:t>UNION attacks</a:t>
            </a:r>
            <a:r>
              <a:rPr lang="en-US" dirty="0"/>
              <a:t>, where you can retrieve data from different database tables.</a:t>
            </a:r>
            <a:endParaRPr dirty="0"/>
          </a:p>
          <a:p>
            <a:pPr marL="457200" lvl="0" indent="-431800" algn="l" rtl="0">
              <a:lnSpc>
                <a:spcPct val="90000"/>
              </a:lnSpc>
              <a:spcBef>
                <a:spcPts val="1000"/>
              </a:spcBef>
              <a:spcAft>
                <a:spcPts val="0"/>
              </a:spcAft>
              <a:buClr>
                <a:schemeClr val="dk1"/>
              </a:buClr>
              <a:buSzPct val="160000"/>
              <a:buChar char="•"/>
            </a:pPr>
            <a:r>
              <a:rPr lang="en-US" u="sng" dirty="0">
                <a:solidFill>
                  <a:schemeClr val="hlink"/>
                </a:solidFill>
                <a:hlinkClick r:id="rId6"/>
              </a:rPr>
              <a:t>Examining the database</a:t>
            </a:r>
            <a:r>
              <a:rPr lang="en-US" dirty="0"/>
              <a:t>, where you can extract information about the version and structure of the database.</a:t>
            </a:r>
            <a:endParaRPr dirty="0"/>
          </a:p>
          <a:p>
            <a:pPr marL="457200" lvl="0" indent="-431800" algn="l" rtl="0">
              <a:lnSpc>
                <a:spcPct val="90000"/>
              </a:lnSpc>
              <a:spcBef>
                <a:spcPts val="1000"/>
              </a:spcBef>
              <a:spcAft>
                <a:spcPts val="0"/>
              </a:spcAft>
              <a:buClr>
                <a:schemeClr val="dk1"/>
              </a:buClr>
              <a:buSzPct val="160000"/>
              <a:buChar char="•"/>
            </a:pPr>
            <a:r>
              <a:rPr lang="en-US" u="sng" dirty="0">
                <a:solidFill>
                  <a:schemeClr val="hlink"/>
                </a:solidFill>
                <a:hlinkClick r:id="rId7"/>
              </a:rPr>
              <a:t>Blind SQL injection</a:t>
            </a:r>
            <a:r>
              <a:rPr lang="en-US" dirty="0"/>
              <a:t>, where the results of a query you control are not returned in the application's responses.</a:t>
            </a:r>
            <a:endParaRPr dirty="0"/>
          </a:p>
          <a:p>
            <a:pPr marL="457200" lvl="0" indent="-431800" algn="l" rtl="0">
              <a:lnSpc>
                <a:spcPct val="90000"/>
              </a:lnSpc>
              <a:spcBef>
                <a:spcPts val="1000"/>
              </a:spcBef>
              <a:spcAft>
                <a:spcPts val="0"/>
              </a:spcAft>
              <a:buClr>
                <a:schemeClr val="dk1"/>
              </a:buClr>
              <a:buSzPct val="160000"/>
              <a:buChar char="•"/>
            </a:pPr>
            <a:r>
              <a:rPr lang="en-US" dirty="0"/>
              <a:t>Retrieving hidden </a:t>
            </a:r>
            <a:r>
              <a:rPr lang="en-US" dirty="0" smtClean="0"/>
              <a:t>data.</a:t>
            </a:r>
            <a:endParaRPr dirty="0"/>
          </a:p>
          <a:p>
            <a:pPr marL="457200" lvl="0" indent="-228600" algn="just" rtl="0">
              <a:lnSpc>
                <a:spcPct val="90000"/>
              </a:lnSpc>
              <a:spcBef>
                <a:spcPts val="1000"/>
              </a:spcBef>
              <a:spcAft>
                <a:spcPts val="0"/>
              </a:spcAft>
              <a:buSzPct val="160000"/>
              <a:buNone/>
            </a:pPr>
            <a:endParaRPr dirty="0"/>
          </a:p>
          <a:p>
            <a:pPr marL="457200" lvl="0" indent="-228600" algn="just" rtl="0">
              <a:lnSpc>
                <a:spcPct val="90000"/>
              </a:lnSpc>
              <a:spcBef>
                <a:spcPts val="1000"/>
              </a:spcBef>
              <a:spcAft>
                <a:spcPts val="0"/>
              </a:spcAft>
              <a:buSzPct val="160000"/>
              <a:buNone/>
            </a:pPr>
            <a:endParaRPr dirty="0"/>
          </a:p>
        </p:txBody>
      </p:sp>
      <p:sp>
        <p:nvSpPr>
          <p:cNvPr id="279" name="Google Shape;279;p5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52"/>
          <p:cNvSpPr txBox="1">
            <a:spLocks noGrp="1"/>
          </p:cNvSpPr>
          <p:nvPr>
            <p:ph type="title"/>
          </p:nvPr>
        </p:nvSpPr>
        <p:spPr>
          <a:xfrm>
            <a:off x="839788" y="457200"/>
            <a:ext cx="3932237" cy="670142"/>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3200"/>
              <a:buFont typeface="Calibri"/>
              <a:buNone/>
            </a:pPr>
            <a:r>
              <a:rPr lang="en-US"/>
              <a:t>Impact</a:t>
            </a:r>
            <a:endParaRPr/>
          </a:p>
        </p:txBody>
      </p:sp>
      <p:sp>
        <p:nvSpPr>
          <p:cNvPr id="285" name="Google Shape;285;p52"/>
          <p:cNvSpPr txBox="1">
            <a:spLocks noGrp="1"/>
          </p:cNvSpPr>
          <p:nvPr>
            <p:ph type="body" idx="2"/>
          </p:nvPr>
        </p:nvSpPr>
        <p:spPr>
          <a:xfrm>
            <a:off x="839788" y="1265129"/>
            <a:ext cx="10195642" cy="4603859"/>
          </a:xfrm>
          <a:prstGeom prst="rect">
            <a:avLst/>
          </a:prstGeom>
          <a:noFill/>
          <a:ln>
            <a:noFill/>
          </a:ln>
        </p:spPr>
        <p:txBody>
          <a:bodyPr spcFirstLastPara="1" wrap="square" lIns="91425" tIns="45700" rIns="91425" bIns="45700" anchor="t" anchorCtr="0">
            <a:noAutofit/>
          </a:bodyPr>
          <a:lstStyle/>
          <a:p>
            <a:pPr marL="457200" lvl="0" indent="-228600" algn="just" rtl="0">
              <a:lnSpc>
                <a:spcPct val="90000"/>
              </a:lnSpc>
              <a:spcBef>
                <a:spcPts val="1000"/>
              </a:spcBef>
              <a:spcAft>
                <a:spcPts val="0"/>
              </a:spcAft>
              <a:buSzPts val="1600"/>
              <a:buNone/>
            </a:pPr>
            <a:r>
              <a:rPr lang="en-US" sz="1800" b="1" dirty="0"/>
              <a:t>Therefore, a successful SQL Injection attack can have very serious consequences.</a:t>
            </a:r>
            <a:endParaRPr b="1" dirty="0"/>
          </a:p>
          <a:p>
            <a:pPr marL="628650" lvl="0" indent="-400050" algn="just" rtl="0">
              <a:lnSpc>
                <a:spcPct val="90000"/>
              </a:lnSpc>
              <a:spcBef>
                <a:spcPts val="1000"/>
              </a:spcBef>
              <a:spcAft>
                <a:spcPts val="0"/>
              </a:spcAft>
              <a:buSzPts val="1600"/>
              <a:buFont typeface="+mj-lt"/>
              <a:buAutoNum type="romanUcPeriod"/>
            </a:pPr>
            <a:r>
              <a:rPr lang="en-US" sz="1800" dirty="0"/>
              <a:t>Attackers can use SQL Injections to find the credentials of other users in the database. They can then impersonate these users. The impersonated user may be a database administrator with all database privileges</a:t>
            </a:r>
            <a:r>
              <a:rPr lang="en-US" sz="1800" dirty="0" smtClean="0"/>
              <a:t>.</a:t>
            </a:r>
          </a:p>
          <a:p>
            <a:pPr marL="628650" lvl="0" indent="-400050" algn="just" rtl="0">
              <a:lnSpc>
                <a:spcPct val="90000"/>
              </a:lnSpc>
              <a:spcBef>
                <a:spcPts val="1000"/>
              </a:spcBef>
              <a:spcAft>
                <a:spcPts val="0"/>
              </a:spcAft>
              <a:buSzPts val="1600"/>
              <a:buFont typeface="+mj-lt"/>
              <a:buAutoNum type="romanUcPeriod"/>
            </a:pPr>
            <a:r>
              <a:rPr lang="en-US" sz="1800" dirty="0" smtClean="0"/>
              <a:t>SQL </a:t>
            </a:r>
            <a:r>
              <a:rPr lang="en-US" sz="1800" dirty="0"/>
              <a:t>lets you select and output data from the database. An SQL Injection vulnerability could allow the attacker to gain complete access to all data in a database server.</a:t>
            </a:r>
            <a:endParaRPr dirty="0"/>
          </a:p>
          <a:p>
            <a:pPr marL="628650" lvl="0" indent="-400050" algn="just" rtl="0">
              <a:lnSpc>
                <a:spcPct val="90000"/>
              </a:lnSpc>
              <a:spcBef>
                <a:spcPts val="1000"/>
              </a:spcBef>
              <a:spcAft>
                <a:spcPts val="0"/>
              </a:spcAft>
              <a:buSzPts val="1600"/>
              <a:buFont typeface="+mj-lt"/>
              <a:buAutoNum type="romanUcPeriod"/>
            </a:pPr>
            <a:r>
              <a:rPr lang="en-US" sz="1800" dirty="0"/>
              <a:t>SQL also lets you alter data in a database and add new data. For example, in a financial application, an attacker could use SQL Injection to alter balances, void transactions, or transfer money to their account.</a:t>
            </a:r>
            <a:endParaRPr dirty="0"/>
          </a:p>
          <a:p>
            <a:pPr marL="628650" lvl="0" indent="-400050" algn="just" rtl="0">
              <a:lnSpc>
                <a:spcPct val="90000"/>
              </a:lnSpc>
              <a:spcBef>
                <a:spcPts val="1000"/>
              </a:spcBef>
              <a:spcAft>
                <a:spcPts val="0"/>
              </a:spcAft>
              <a:buSzPts val="1600"/>
              <a:buFont typeface="+mj-lt"/>
              <a:buAutoNum type="romanUcPeriod"/>
            </a:pPr>
            <a:r>
              <a:rPr lang="en-US" sz="1800" dirty="0"/>
              <a:t>You can use SQL to delete records from a database, even drop tables. Even if the administrator makes database backups, deletion of data could affect application availability until the database is restored. Also, backups may not cover the most recent data.</a:t>
            </a:r>
            <a:endParaRPr dirty="0"/>
          </a:p>
          <a:p>
            <a:pPr marL="228600" lvl="0" indent="0" algn="just" rtl="0">
              <a:lnSpc>
                <a:spcPct val="90000"/>
              </a:lnSpc>
              <a:spcBef>
                <a:spcPts val="1000"/>
              </a:spcBef>
              <a:spcAft>
                <a:spcPts val="0"/>
              </a:spcAft>
              <a:buSzPts val="1600"/>
            </a:pPr>
            <a:endParaRPr dirty="0"/>
          </a:p>
        </p:txBody>
      </p:sp>
      <p:sp>
        <p:nvSpPr>
          <p:cNvPr id="286" name="Google Shape;286;p5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479"/>
            <a:ext cx="10515600" cy="1009934"/>
          </a:xfrm>
        </p:spPr>
        <p:txBody>
          <a:bodyPr>
            <a:normAutofit fontScale="90000"/>
          </a:bodyPr>
          <a:lstStyle/>
          <a:p>
            <a:r>
              <a:rPr lang="en-US" b="1" dirty="0"/>
              <a:t>How to Prevent SQL Injection Attacks?</a:t>
            </a:r>
            <a:br>
              <a:rPr lang="en-US" b="1" dirty="0"/>
            </a:br>
            <a:endParaRPr lang="en-IN" dirty="0"/>
          </a:p>
        </p:txBody>
      </p:sp>
      <p:sp>
        <p:nvSpPr>
          <p:cNvPr id="3" name="Text Placeholder 2"/>
          <p:cNvSpPr>
            <a:spLocks noGrp="1"/>
          </p:cNvSpPr>
          <p:nvPr>
            <p:ph type="body" idx="1"/>
          </p:nvPr>
        </p:nvSpPr>
        <p:spPr>
          <a:xfrm>
            <a:off x="838200" y="1064526"/>
            <a:ext cx="10515600" cy="5112438"/>
          </a:xfrm>
        </p:spPr>
        <p:txBody>
          <a:bodyPr>
            <a:normAutofit lnSpcReduction="10000"/>
          </a:bodyPr>
          <a:lstStyle/>
          <a:p>
            <a:pPr marL="571500" indent="-457200">
              <a:buFont typeface="+mj-lt"/>
              <a:buAutoNum type="arabicPeriod"/>
            </a:pPr>
            <a:r>
              <a:rPr lang="en-US" sz="2000" b="1" dirty="0"/>
              <a:t> Continuous Scanning and Penetration Testing</a:t>
            </a:r>
          </a:p>
          <a:p>
            <a:pPr marL="114300" indent="0">
              <a:buNone/>
            </a:pPr>
            <a:r>
              <a:rPr lang="en-US" sz="2000" dirty="0"/>
              <a:t>The automated </a:t>
            </a:r>
            <a:r>
              <a:rPr lang="en-US" sz="2000" b="1" dirty="0">
                <a:hlinkClick r:id="rId2"/>
              </a:rPr>
              <a:t>web application scanner</a:t>
            </a:r>
            <a:r>
              <a:rPr lang="en-US" sz="2000" b="1" dirty="0"/>
              <a:t> </a:t>
            </a:r>
            <a:r>
              <a:rPr lang="en-US" sz="2000" dirty="0"/>
              <a:t>has been the best choice to point out vulnerabilities within the web applications for quite some time now. Now, with SQL injections getting smarter in exploiting logical flaws, website security professionals should explore manual testing with the help of a security vendor.</a:t>
            </a:r>
          </a:p>
          <a:p>
            <a:pPr marL="114300" indent="0">
              <a:buNone/>
            </a:pPr>
            <a:r>
              <a:rPr lang="en-US" sz="2000" dirty="0"/>
              <a:t>They can authenticate user inputs against a set of rules for syntax, type, and length. It helps to audit application vulnerabilities discreetly so that you can patch the code before hackers exploit it to their advantage.</a:t>
            </a:r>
          </a:p>
          <a:p>
            <a:endParaRPr lang="en-IN" dirty="0" smtClean="0"/>
          </a:p>
          <a:p>
            <a:pPr marL="114300" indent="0">
              <a:buNone/>
            </a:pPr>
            <a:endParaRPr lang="en-US" sz="2000" b="1" dirty="0" smtClean="0"/>
          </a:p>
          <a:p>
            <a:pPr marL="114300" indent="0">
              <a:buNone/>
            </a:pPr>
            <a:r>
              <a:rPr lang="en-US" sz="2000" b="1" dirty="0" smtClean="0"/>
              <a:t>2.       </a:t>
            </a:r>
            <a:r>
              <a:rPr lang="en-US" sz="2000" b="1" dirty="0"/>
              <a:t> Restrict Privileges</a:t>
            </a:r>
          </a:p>
          <a:p>
            <a:pPr marL="114300" indent="0">
              <a:buNone/>
            </a:pPr>
            <a:r>
              <a:rPr lang="en-US" sz="2000" dirty="0"/>
              <a:t>It is more of a database management function, but enforcing specific privileges to specific accounts helps prevent blind SQL injection attacks. Begin with no privileges account and move on to ‘read-only’, ‘edit’, ‘delete’ and similar privilege </a:t>
            </a:r>
            <a:r>
              <a:rPr lang="en-US" sz="2000" dirty="0" smtClean="0"/>
              <a:t>levels.</a:t>
            </a:r>
          </a:p>
          <a:p>
            <a:pPr marL="114300" indent="0">
              <a:buNone/>
            </a:pPr>
            <a:r>
              <a:rPr lang="en-US" sz="2000" dirty="0" smtClean="0"/>
              <a:t>Minimizing privileges to the application will ensure that the attacker, who gets into the database through the application, cannot make unauthorized use of specific data.</a:t>
            </a:r>
          </a:p>
          <a:p>
            <a:pPr marL="114300" indent="0">
              <a:buNone/>
            </a:pPr>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spTree>
    <p:extLst>
      <p:ext uri="{BB962C8B-B14F-4D97-AF65-F5344CB8AC3E}">
        <p14:creationId xmlns:p14="http://schemas.microsoft.com/office/powerpoint/2010/main" val="38818954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259306"/>
            <a:ext cx="10515600" cy="6277971"/>
          </a:xfrm>
        </p:spPr>
        <p:txBody>
          <a:bodyPr>
            <a:normAutofit/>
          </a:bodyPr>
          <a:lstStyle/>
          <a:p>
            <a:pPr marL="114300" indent="0">
              <a:buNone/>
            </a:pPr>
            <a:r>
              <a:rPr lang="en-US" sz="2000" b="1" dirty="0" smtClean="0"/>
              <a:t>3.       Use </a:t>
            </a:r>
            <a:r>
              <a:rPr lang="en-US" sz="2000" b="1" dirty="0"/>
              <a:t>Query Parameters</a:t>
            </a:r>
          </a:p>
          <a:p>
            <a:pPr marL="114300" indent="0">
              <a:buNone/>
            </a:pPr>
            <a:r>
              <a:rPr lang="en-US" sz="2000" dirty="0"/>
              <a:t>Dynamic queries create a lot of troubles for security professionals. They have to deal with variable vulnerabilities in each application, which only gets graver with updates and changes. It is recommended that you prepare parameterized queries.</a:t>
            </a:r>
          </a:p>
          <a:p>
            <a:pPr marL="114300" indent="0">
              <a:buNone/>
            </a:pPr>
            <a:r>
              <a:rPr lang="en-US" sz="2000" dirty="0"/>
              <a:t>These queries are simple, easy to write, and only pass when each parameter in SQL code is clearly defined. This way, your info is supplied with weapons to differentiate between code and information inputs.</a:t>
            </a:r>
          </a:p>
          <a:p>
            <a:pPr marL="114300" indent="0">
              <a:buNone/>
            </a:pPr>
            <a:r>
              <a:rPr lang="en-US" sz="2000" b="1" dirty="0" smtClean="0"/>
              <a:t>4</a:t>
            </a:r>
            <a:r>
              <a:rPr lang="en-US" b="1" dirty="0" smtClean="0"/>
              <a:t>.      </a:t>
            </a:r>
            <a:r>
              <a:rPr lang="en-US" b="1" dirty="0"/>
              <a:t> </a:t>
            </a:r>
            <a:r>
              <a:rPr lang="en-US" sz="2000" b="1" dirty="0"/>
              <a:t>Instant Protection</a:t>
            </a:r>
          </a:p>
          <a:p>
            <a:pPr marL="114300" indent="0">
              <a:buNone/>
            </a:pPr>
            <a:r>
              <a:rPr lang="en-US" sz="2000" dirty="0"/>
              <a:t>A majority of organizations fail the problems like outdated code, scarcity of resources to test and make changes, no knowledge of application security, and frequent updates in the application. For these, web application protection is the best solution.</a:t>
            </a:r>
          </a:p>
          <a:p>
            <a:pPr marL="114300" indent="0">
              <a:buNone/>
            </a:pPr>
            <a:r>
              <a:rPr lang="en-US" sz="2000" dirty="0"/>
              <a:t>A managed </a:t>
            </a:r>
            <a:r>
              <a:rPr lang="en-US" sz="2000" b="1" dirty="0">
                <a:hlinkClick r:id="rId2"/>
              </a:rPr>
              <a:t>web application firewal</a:t>
            </a:r>
            <a:r>
              <a:rPr lang="en-US" sz="2000" dirty="0">
                <a:hlinkClick r:id="rId2"/>
              </a:rPr>
              <a:t>l</a:t>
            </a:r>
            <a:r>
              <a:rPr lang="en-US" sz="2000" dirty="0"/>
              <a:t> can be deployed for immediate mitigation of such attacks. It contains custom policies to block any suspicious input and deny information breach instantly. This way, you do not have to manually look for loopholes and mend problems afterward.</a:t>
            </a:r>
          </a:p>
          <a:p>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spTree>
    <p:extLst>
      <p:ext uri="{BB962C8B-B14F-4D97-AF65-F5344CB8AC3E}">
        <p14:creationId xmlns:p14="http://schemas.microsoft.com/office/powerpoint/2010/main" val="26292909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11"/>
          <p:cNvSpPr txBox="1">
            <a:spLocks noGrp="1"/>
          </p:cNvSpPr>
          <p:nvPr>
            <p:ph type="title"/>
          </p:nvPr>
        </p:nvSpPr>
        <p:spPr>
          <a:xfrm>
            <a:off x="1116330" y="524398"/>
            <a:ext cx="10515600" cy="776009"/>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Times New Roman"/>
              <a:buNone/>
            </a:pPr>
            <a:r>
              <a:rPr lang="en-US" b="1">
                <a:latin typeface="Times New Roman"/>
                <a:ea typeface="Times New Roman"/>
                <a:cs typeface="Times New Roman"/>
                <a:sym typeface="Times New Roman"/>
              </a:rPr>
              <a:t>References: </a:t>
            </a:r>
            <a:endParaRPr sz="2000">
              <a:latin typeface="Times New Roman"/>
              <a:ea typeface="Times New Roman"/>
              <a:cs typeface="Times New Roman"/>
              <a:sym typeface="Times New Roman"/>
            </a:endParaRPr>
          </a:p>
        </p:txBody>
      </p:sp>
      <p:sp>
        <p:nvSpPr>
          <p:cNvPr id="319" name="Google Shape;319;p11"/>
          <p:cNvSpPr txBox="1"/>
          <p:nvPr/>
        </p:nvSpPr>
        <p:spPr>
          <a:xfrm>
            <a:off x="561051" y="1391654"/>
            <a:ext cx="7575551" cy="480127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Times New Roman"/>
                <a:ea typeface="Times New Roman"/>
                <a:cs typeface="Times New Roman"/>
                <a:sym typeface="Times New Roman"/>
              </a:rPr>
              <a:t>Books: </a:t>
            </a:r>
            <a:endParaRPr sz="1800" b="1" i="0" u="none" strike="noStrike" cap="none">
              <a:solidFill>
                <a:schemeClr val="dk1"/>
              </a:solidFill>
              <a:latin typeface="Times New Roman"/>
              <a:ea typeface="Times New Roman"/>
              <a:cs typeface="Times New Roman"/>
              <a:sym typeface="Times New Roman"/>
            </a:endParaRPr>
          </a:p>
          <a:p>
            <a:pPr marL="342900" marR="0" lvl="0" indent="-342900" algn="l" rtl="0">
              <a:lnSpc>
                <a:spcPct val="100000"/>
              </a:lnSpc>
              <a:spcBef>
                <a:spcPts val="0"/>
              </a:spcBef>
              <a:spcAft>
                <a:spcPts val="0"/>
              </a:spcAft>
              <a:buClr>
                <a:schemeClr val="dk1"/>
              </a:buClr>
              <a:buSzPts val="1800"/>
              <a:buFont typeface="Times New Roman"/>
              <a:buAutoNum type="arabicPeriod"/>
            </a:pPr>
            <a:r>
              <a:rPr lang="en-US" sz="1800" b="0" i="0" u="none" strike="noStrike" cap="none">
                <a:solidFill>
                  <a:schemeClr val="dk1"/>
                </a:solidFill>
                <a:latin typeface="Times New Roman"/>
                <a:ea typeface="Times New Roman"/>
                <a:cs typeface="Times New Roman"/>
                <a:sym typeface="Times New Roman"/>
              </a:rPr>
              <a:t>Web Design With HTML, CSS, JavaScript and jQuery Set, 1st Edition, by Jon Duckett.</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chemeClr val="dk1"/>
              </a:buClr>
              <a:buSzPts val="1800"/>
              <a:buFont typeface="Times New Roman"/>
              <a:buAutoNum type="arabicPeriod"/>
            </a:pPr>
            <a:r>
              <a:rPr lang="en-US" sz="1800" b="0" i="0" u="none" strike="noStrike" cap="none">
                <a:solidFill>
                  <a:schemeClr val="dk1"/>
                </a:solidFill>
                <a:latin typeface="Times New Roman"/>
                <a:ea typeface="Times New Roman"/>
                <a:cs typeface="Times New Roman"/>
                <a:sym typeface="Times New Roman"/>
              </a:rPr>
              <a:t>Hacking Exposed Web Applications, 3rd edition, Joel Scambray, Vincent Liu, Caleb Sima, Released October 2010, Publisher(s): McGraw-Hill</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Times New Roman"/>
                <a:ea typeface="Times New Roman"/>
                <a:cs typeface="Times New Roman"/>
                <a:sym typeface="Times New Roman"/>
              </a:rPr>
              <a:t>Video Lectures : </a:t>
            </a:r>
            <a:endParaRPr sz="1800" b="1" i="0" u="none" strike="noStrike" cap="none">
              <a:solidFill>
                <a:schemeClr val="dk1"/>
              </a:solidFill>
              <a:latin typeface="Times New Roman"/>
              <a:ea typeface="Times New Roman"/>
              <a:cs typeface="Times New Roman"/>
              <a:sym typeface="Times New Roman"/>
            </a:endParaRPr>
          </a:p>
          <a:p>
            <a:pPr marL="342900" marR="0" lvl="0" indent="-342900" algn="l" rtl="0">
              <a:lnSpc>
                <a:spcPct val="100000"/>
              </a:lnSpc>
              <a:spcBef>
                <a:spcPts val="0"/>
              </a:spcBef>
              <a:spcAft>
                <a:spcPts val="0"/>
              </a:spcAft>
              <a:buClr>
                <a:srgbClr val="000000"/>
              </a:buClr>
              <a:buSzPts val="1800"/>
              <a:buFont typeface="Arial"/>
              <a:buAutoNum type="arabicPeriod"/>
            </a:pPr>
            <a:r>
              <a:rPr lang="en-US" sz="1800" b="0" i="0" u="sng" strike="noStrike" cap="none">
                <a:solidFill>
                  <a:schemeClr val="dk1"/>
                </a:solidFill>
                <a:latin typeface="Times New Roman"/>
                <a:ea typeface="Times New Roman"/>
                <a:cs typeface="Times New Roman"/>
                <a:sym typeface="Times New Roman"/>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https://www.youtube.com/watch?v=KUPlmDSDZLc</a:t>
            </a:r>
            <a:endParaRPr sz="1800" b="0" i="0" u="none" strike="noStrike" cap="none">
              <a:solidFill>
                <a:schemeClr val="dk1"/>
              </a:solidFill>
              <a:latin typeface="Times New Roman"/>
              <a:ea typeface="Times New Roman"/>
              <a:cs typeface="Times New Roman"/>
              <a:sym typeface="Times New Roman"/>
            </a:endParaRPr>
          </a:p>
          <a:p>
            <a:pPr marL="342900" marR="0" lvl="0" indent="-342900" algn="l" rtl="0">
              <a:lnSpc>
                <a:spcPct val="100000"/>
              </a:lnSpc>
              <a:spcBef>
                <a:spcPts val="0"/>
              </a:spcBef>
              <a:spcAft>
                <a:spcPts val="0"/>
              </a:spcAft>
              <a:buClr>
                <a:srgbClr val="000000"/>
              </a:buClr>
              <a:buSzPts val="1800"/>
              <a:buFont typeface="Arial"/>
              <a:buAutoNum type="arabicPeriod"/>
            </a:pPr>
            <a:r>
              <a:rPr lang="en-US" sz="1800" b="1" i="0" u="sng" strike="noStrike" cap="none">
                <a:solidFill>
                  <a:schemeClr val="dk1"/>
                </a:solidFill>
                <a:latin typeface="Times New Roman"/>
                <a:ea typeface="Times New Roman"/>
                <a:cs typeface="Times New Roman"/>
                <a:sym typeface="Times New Roman"/>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https://www.youtube.com/watch?v=NQ_WIyu9fUQ&amp;t=868s</a:t>
            </a:r>
            <a:endParaRPr sz="1800" b="1"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1800" b="1"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Times New Roman"/>
                <a:ea typeface="Times New Roman"/>
                <a:cs typeface="Times New Roman"/>
                <a:sym typeface="Times New Roman"/>
              </a:rPr>
              <a:t>Reference Links:</a:t>
            </a:r>
            <a:endParaRPr sz="1400" b="0" i="0" u="none" strike="noStrike" cap="none">
              <a:solidFill>
                <a:srgbClr val="000000"/>
              </a:solidFill>
              <a:latin typeface="Arial"/>
              <a:ea typeface="Arial"/>
              <a:cs typeface="Arial"/>
              <a:sym typeface="Arial"/>
            </a:endParaRPr>
          </a:p>
          <a:p>
            <a:pPr marL="514350" marR="0" lvl="0" indent="-514350" algn="l" rtl="0">
              <a:lnSpc>
                <a:spcPct val="100000"/>
              </a:lnSpc>
              <a:spcBef>
                <a:spcPts val="0"/>
              </a:spcBef>
              <a:spcAft>
                <a:spcPts val="0"/>
              </a:spcAft>
              <a:buClr>
                <a:schemeClr val="dk1"/>
              </a:buClr>
              <a:buSzPts val="1800"/>
              <a:buFont typeface="Calibri"/>
              <a:buAutoNum type="arabicPeriod"/>
            </a:pPr>
            <a:r>
              <a:rPr lang="en-US" sz="1800" b="0" i="0" u="sng" strike="noStrike" cap="none">
                <a:solidFill>
                  <a:schemeClr val="dk1"/>
                </a:solidFill>
                <a:latin typeface="Times New Roman"/>
                <a:ea typeface="Times New Roman"/>
                <a:cs typeface="Times New Roman"/>
                <a:sym typeface="Times New Roman"/>
                <a:hlinkClick r:id="rId5">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https://portswigger.net/web-security/sql-injection</a:t>
            </a:r>
            <a:endParaRPr sz="1800" b="0" i="0" u="none" strike="noStrike" cap="none">
              <a:solidFill>
                <a:schemeClr val="dk1"/>
              </a:solidFill>
              <a:latin typeface="Times New Roman"/>
              <a:ea typeface="Times New Roman"/>
              <a:cs typeface="Times New Roman"/>
              <a:sym typeface="Times New Roman"/>
            </a:endParaRPr>
          </a:p>
          <a:p>
            <a:pPr marL="514350" marR="0" lvl="0" indent="-514350" algn="l" rtl="0">
              <a:lnSpc>
                <a:spcPct val="100000"/>
              </a:lnSpc>
              <a:spcBef>
                <a:spcPts val="0"/>
              </a:spcBef>
              <a:spcAft>
                <a:spcPts val="0"/>
              </a:spcAft>
              <a:buClr>
                <a:schemeClr val="dk1"/>
              </a:buClr>
              <a:buSzPts val="1800"/>
              <a:buFont typeface="Calibri"/>
              <a:buAutoNum type="arabicPeriod"/>
            </a:pPr>
            <a:r>
              <a:rPr lang="en-US" sz="1800" b="0" i="0" u="sng" strike="noStrike" cap="none">
                <a:solidFill>
                  <a:schemeClr val="dk1"/>
                </a:solidFill>
                <a:latin typeface="Times New Roman"/>
                <a:ea typeface="Times New Roman"/>
                <a:cs typeface="Times New Roman"/>
                <a:sym typeface="Times New Roman"/>
                <a:hlinkClick r:id="rId6">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https://www.imperva.com/learn/application-security/sql-injection-sqli/</a:t>
            </a:r>
            <a:endParaRPr sz="1800" b="0" i="0" u="none" strike="noStrike" cap="none">
              <a:solidFill>
                <a:schemeClr val="dk1"/>
              </a:solidFill>
              <a:latin typeface="Times New Roman"/>
              <a:ea typeface="Times New Roman"/>
              <a:cs typeface="Times New Roman"/>
              <a:sym typeface="Times New Roman"/>
            </a:endParaRPr>
          </a:p>
          <a:p>
            <a:pPr marL="514350" marR="0" lvl="0" indent="-514350" algn="l" rtl="0">
              <a:lnSpc>
                <a:spcPct val="100000"/>
              </a:lnSpc>
              <a:spcBef>
                <a:spcPts val="0"/>
              </a:spcBef>
              <a:spcAft>
                <a:spcPts val="0"/>
              </a:spcAft>
              <a:buClr>
                <a:schemeClr val="dk1"/>
              </a:buClr>
              <a:buSzPts val="1800"/>
              <a:buFont typeface="Calibri"/>
              <a:buAutoNum type="arabicPeriod"/>
            </a:pPr>
            <a:r>
              <a:rPr lang="en-US" sz="1800" b="0" i="0" u="sng" strike="noStrike" cap="none">
                <a:solidFill>
                  <a:schemeClr val="dk1"/>
                </a:solidFill>
                <a:latin typeface="Times New Roman"/>
                <a:ea typeface="Times New Roman"/>
                <a:cs typeface="Times New Roman"/>
                <a:sym typeface="Times New Roman"/>
                <a:hlinkClick r:id="rId7">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https://owasp.org/www-community/attacks/xss/</a:t>
            </a:r>
            <a:endParaRPr sz="1800" b="0" i="0" u="none" strike="noStrike" cap="none">
              <a:solidFill>
                <a:schemeClr val="dk1"/>
              </a:solidFill>
              <a:latin typeface="Times New Roman"/>
              <a:ea typeface="Times New Roman"/>
              <a:cs typeface="Times New Roman"/>
              <a:sym typeface="Times New Roman"/>
            </a:endParaRPr>
          </a:p>
          <a:p>
            <a:pPr marL="514350" marR="0" lvl="0" indent="-514350" algn="l" rtl="0">
              <a:lnSpc>
                <a:spcPct val="100000"/>
              </a:lnSpc>
              <a:spcBef>
                <a:spcPts val="0"/>
              </a:spcBef>
              <a:spcAft>
                <a:spcPts val="0"/>
              </a:spcAft>
              <a:buClr>
                <a:schemeClr val="dk1"/>
              </a:buClr>
              <a:buSzPts val="1800"/>
              <a:buFont typeface="Calibri"/>
              <a:buAutoNum type="arabicPeriod"/>
            </a:pPr>
            <a:r>
              <a:rPr lang="en-US" sz="1800" b="0" i="0" u="sng" strike="noStrike" cap="none">
                <a:solidFill>
                  <a:schemeClr val="dk1"/>
                </a:solidFill>
                <a:latin typeface="Times New Roman"/>
                <a:ea typeface="Times New Roman"/>
                <a:cs typeface="Times New Roman"/>
                <a:sym typeface="Times New Roman"/>
                <a:hlinkClick r:id="rId8">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https://www.acunetix.com/websitesecurity/cross-site-scripting/</a:t>
            </a:r>
            <a:endParaRPr sz="18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1800" b="0" i="0" u="none" strike="noStrike" cap="none">
              <a:solidFill>
                <a:schemeClr val="dk1"/>
              </a:solidFill>
              <a:latin typeface="Times New Roman"/>
              <a:ea typeface="Times New Roman"/>
              <a:cs typeface="Times New Roman"/>
              <a:sym typeface="Times New Roman"/>
            </a:endParaRPr>
          </a:p>
          <a:p>
            <a:pPr marL="514350" marR="0" lvl="0" indent="-40005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Times New Roman"/>
              <a:ea typeface="Times New Roman"/>
              <a:cs typeface="Times New Roman"/>
              <a:sym typeface="Times New Roman"/>
            </a:endParaRPr>
          </a:p>
        </p:txBody>
      </p:sp>
      <p:grpSp>
        <p:nvGrpSpPr>
          <p:cNvPr id="320" name="Google Shape;320;p11"/>
          <p:cNvGrpSpPr/>
          <p:nvPr/>
        </p:nvGrpSpPr>
        <p:grpSpPr>
          <a:xfrm>
            <a:off x="9858375" y="2028825"/>
            <a:ext cx="1900238" cy="1893887"/>
            <a:chOff x="1259" y="3082"/>
            <a:chExt cx="884" cy="884"/>
          </a:xfrm>
        </p:grpSpPr>
        <p:sp>
          <p:nvSpPr>
            <p:cNvPr id="321" name="Google Shape;321;p11"/>
            <p:cNvSpPr/>
            <p:nvPr/>
          </p:nvSpPr>
          <p:spPr>
            <a:xfrm flipH="1">
              <a:off x="1681" y="3824"/>
              <a:ext cx="110" cy="107"/>
            </a:xfrm>
            <a:custGeom>
              <a:avLst/>
              <a:gdLst/>
              <a:ahLst/>
              <a:cxnLst/>
              <a:rect l="l" t="t" r="r" b="b"/>
              <a:pathLst>
                <a:path w="110" h="107" extrusionOk="0">
                  <a:moveTo>
                    <a:pt x="80" y="107"/>
                  </a:moveTo>
                  <a:lnTo>
                    <a:pt x="89" y="104"/>
                  </a:lnTo>
                  <a:lnTo>
                    <a:pt x="99" y="96"/>
                  </a:lnTo>
                  <a:lnTo>
                    <a:pt x="105" y="91"/>
                  </a:lnTo>
                  <a:lnTo>
                    <a:pt x="110" y="80"/>
                  </a:lnTo>
                  <a:lnTo>
                    <a:pt x="56" y="18"/>
                  </a:lnTo>
                  <a:lnTo>
                    <a:pt x="51" y="16"/>
                  </a:lnTo>
                  <a:lnTo>
                    <a:pt x="29" y="5"/>
                  </a:lnTo>
                  <a:lnTo>
                    <a:pt x="13" y="0"/>
                  </a:lnTo>
                  <a:lnTo>
                    <a:pt x="0" y="10"/>
                  </a:lnTo>
                  <a:lnTo>
                    <a:pt x="80" y="107"/>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22" name="Google Shape;322;p11"/>
            <p:cNvSpPr/>
            <p:nvPr/>
          </p:nvSpPr>
          <p:spPr>
            <a:xfrm flipH="1">
              <a:off x="1786" y="3762"/>
              <a:ext cx="35" cy="88"/>
            </a:xfrm>
            <a:custGeom>
              <a:avLst/>
              <a:gdLst/>
              <a:ahLst/>
              <a:cxnLst/>
              <a:rect l="l" t="t" r="r" b="b"/>
              <a:pathLst>
                <a:path w="35" h="88" extrusionOk="0">
                  <a:moveTo>
                    <a:pt x="24" y="88"/>
                  </a:moveTo>
                  <a:lnTo>
                    <a:pt x="29" y="88"/>
                  </a:lnTo>
                  <a:lnTo>
                    <a:pt x="32" y="88"/>
                  </a:lnTo>
                  <a:lnTo>
                    <a:pt x="32" y="86"/>
                  </a:lnTo>
                  <a:lnTo>
                    <a:pt x="35" y="83"/>
                  </a:lnTo>
                  <a:lnTo>
                    <a:pt x="35" y="64"/>
                  </a:lnTo>
                  <a:lnTo>
                    <a:pt x="29" y="40"/>
                  </a:lnTo>
                  <a:lnTo>
                    <a:pt x="13" y="16"/>
                  </a:lnTo>
                  <a:lnTo>
                    <a:pt x="0" y="0"/>
                  </a:lnTo>
                  <a:lnTo>
                    <a:pt x="2" y="13"/>
                  </a:lnTo>
                  <a:lnTo>
                    <a:pt x="8" y="43"/>
                  </a:lnTo>
                  <a:lnTo>
                    <a:pt x="16" y="75"/>
                  </a:lnTo>
                  <a:lnTo>
                    <a:pt x="24" y="8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23" name="Google Shape;323;p11"/>
            <p:cNvSpPr/>
            <p:nvPr/>
          </p:nvSpPr>
          <p:spPr>
            <a:xfrm flipH="1">
              <a:off x="1587" y="3719"/>
              <a:ext cx="54" cy="29"/>
            </a:xfrm>
            <a:custGeom>
              <a:avLst/>
              <a:gdLst/>
              <a:ahLst/>
              <a:cxnLst/>
              <a:rect l="l" t="t" r="r" b="b"/>
              <a:pathLst>
                <a:path w="54" h="29" extrusionOk="0">
                  <a:moveTo>
                    <a:pt x="54" y="19"/>
                  </a:moveTo>
                  <a:lnTo>
                    <a:pt x="48" y="13"/>
                  </a:lnTo>
                  <a:lnTo>
                    <a:pt x="43" y="11"/>
                  </a:lnTo>
                  <a:lnTo>
                    <a:pt x="40" y="5"/>
                  </a:lnTo>
                  <a:lnTo>
                    <a:pt x="32" y="2"/>
                  </a:lnTo>
                  <a:lnTo>
                    <a:pt x="21" y="0"/>
                  </a:lnTo>
                  <a:lnTo>
                    <a:pt x="13" y="0"/>
                  </a:lnTo>
                  <a:lnTo>
                    <a:pt x="5" y="0"/>
                  </a:lnTo>
                  <a:lnTo>
                    <a:pt x="0" y="2"/>
                  </a:lnTo>
                  <a:lnTo>
                    <a:pt x="27" y="29"/>
                  </a:lnTo>
                  <a:lnTo>
                    <a:pt x="32" y="27"/>
                  </a:lnTo>
                  <a:lnTo>
                    <a:pt x="40" y="21"/>
                  </a:lnTo>
                  <a:lnTo>
                    <a:pt x="45" y="19"/>
                  </a:lnTo>
                  <a:lnTo>
                    <a:pt x="54" y="19"/>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24" name="Google Shape;324;p11"/>
            <p:cNvSpPr/>
            <p:nvPr/>
          </p:nvSpPr>
          <p:spPr>
            <a:xfrm flipH="1">
              <a:off x="1259" y="3082"/>
              <a:ext cx="884" cy="884"/>
            </a:xfrm>
            <a:custGeom>
              <a:avLst/>
              <a:gdLst/>
              <a:ahLst/>
              <a:cxnLst/>
              <a:rect l="l" t="t" r="r" b="b"/>
              <a:pathLst>
                <a:path w="884" h="884" extrusionOk="0">
                  <a:moveTo>
                    <a:pt x="441" y="368"/>
                  </a:moveTo>
                  <a:lnTo>
                    <a:pt x="441" y="382"/>
                  </a:lnTo>
                  <a:lnTo>
                    <a:pt x="441" y="395"/>
                  </a:lnTo>
                  <a:lnTo>
                    <a:pt x="441" y="408"/>
                  </a:lnTo>
                  <a:lnTo>
                    <a:pt x="435" y="422"/>
                  </a:lnTo>
                  <a:lnTo>
                    <a:pt x="425" y="411"/>
                  </a:lnTo>
                  <a:lnTo>
                    <a:pt x="414" y="400"/>
                  </a:lnTo>
                  <a:lnTo>
                    <a:pt x="403" y="392"/>
                  </a:lnTo>
                  <a:lnTo>
                    <a:pt x="392" y="382"/>
                  </a:lnTo>
                  <a:lnTo>
                    <a:pt x="379" y="373"/>
                  </a:lnTo>
                  <a:lnTo>
                    <a:pt x="368" y="363"/>
                  </a:lnTo>
                  <a:lnTo>
                    <a:pt x="355" y="355"/>
                  </a:lnTo>
                  <a:lnTo>
                    <a:pt x="341" y="349"/>
                  </a:lnTo>
                  <a:lnTo>
                    <a:pt x="336" y="344"/>
                  </a:lnTo>
                  <a:lnTo>
                    <a:pt x="328" y="339"/>
                  </a:lnTo>
                  <a:lnTo>
                    <a:pt x="320" y="333"/>
                  </a:lnTo>
                  <a:lnTo>
                    <a:pt x="314" y="328"/>
                  </a:lnTo>
                  <a:lnTo>
                    <a:pt x="314" y="296"/>
                  </a:lnTo>
                  <a:lnTo>
                    <a:pt x="301" y="266"/>
                  </a:lnTo>
                  <a:lnTo>
                    <a:pt x="285" y="242"/>
                  </a:lnTo>
                  <a:lnTo>
                    <a:pt x="271" y="215"/>
                  </a:lnTo>
                  <a:lnTo>
                    <a:pt x="271" y="215"/>
                  </a:lnTo>
                  <a:lnTo>
                    <a:pt x="271" y="212"/>
                  </a:lnTo>
                  <a:lnTo>
                    <a:pt x="271" y="212"/>
                  </a:lnTo>
                  <a:lnTo>
                    <a:pt x="271" y="212"/>
                  </a:lnTo>
                  <a:lnTo>
                    <a:pt x="261" y="196"/>
                  </a:lnTo>
                  <a:lnTo>
                    <a:pt x="261" y="177"/>
                  </a:lnTo>
                  <a:lnTo>
                    <a:pt x="261" y="159"/>
                  </a:lnTo>
                  <a:lnTo>
                    <a:pt x="263" y="140"/>
                  </a:lnTo>
                  <a:lnTo>
                    <a:pt x="263" y="140"/>
                  </a:lnTo>
                  <a:lnTo>
                    <a:pt x="263" y="137"/>
                  </a:lnTo>
                  <a:lnTo>
                    <a:pt x="261" y="137"/>
                  </a:lnTo>
                  <a:lnTo>
                    <a:pt x="261" y="134"/>
                  </a:lnTo>
                  <a:lnTo>
                    <a:pt x="180" y="107"/>
                  </a:lnTo>
                  <a:lnTo>
                    <a:pt x="177" y="105"/>
                  </a:lnTo>
                  <a:lnTo>
                    <a:pt x="177" y="102"/>
                  </a:lnTo>
                  <a:lnTo>
                    <a:pt x="177" y="102"/>
                  </a:lnTo>
                  <a:lnTo>
                    <a:pt x="180" y="99"/>
                  </a:lnTo>
                  <a:lnTo>
                    <a:pt x="196" y="94"/>
                  </a:lnTo>
                  <a:lnTo>
                    <a:pt x="215" y="86"/>
                  </a:lnTo>
                  <a:lnTo>
                    <a:pt x="231" y="81"/>
                  </a:lnTo>
                  <a:lnTo>
                    <a:pt x="247" y="75"/>
                  </a:lnTo>
                  <a:lnTo>
                    <a:pt x="263" y="70"/>
                  </a:lnTo>
                  <a:lnTo>
                    <a:pt x="279" y="62"/>
                  </a:lnTo>
                  <a:lnTo>
                    <a:pt x="296" y="56"/>
                  </a:lnTo>
                  <a:lnTo>
                    <a:pt x="312" y="51"/>
                  </a:lnTo>
                  <a:lnTo>
                    <a:pt x="325" y="46"/>
                  </a:lnTo>
                  <a:lnTo>
                    <a:pt x="339" y="40"/>
                  </a:lnTo>
                  <a:lnTo>
                    <a:pt x="352" y="35"/>
                  </a:lnTo>
                  <a:lnTo>
                    <a:pt x="365" y="30"/>
                  </a:lnTo>
                  <a:lnTo>
                    <a:pt x="376" y="27"/>
                  </a:lnTo>
                  <a:lnTo>
                    <a:pt x="390" y="27"/>
                  </a:lnTo>
                  <a:lnTo>
                    <a:pt x="400" y="27"/>
                  </a:lnTo>
                  <a:lnTo>
                    <a:pt x="414" y="32"/>
                  </a:lnTo>
                  <a:lnTo>
                    <a:pt x="591" y="83"/>
                  </a:lnTo>
                  <a:lnTo>
                    <a:pt x="591" y="83"/>
                  </a:lnTo>
                  <a:lnTo>
                    <a:pt x="591" y="86"/>
                  </a:lnTo>
                  <a:lnTo>
                    <a:pt x="591" y="86"/>
                  </a:lnTo>
                  <a:lnTo>
                    <a:pt x="591" y="89"/>
                  </a:lnTo>
                  <a:lnTo>
                    <a:pt x="572" y="97"/>
                  </a:lnTo>
                  <a:lnTo>
                    <a:pt x="575" y="126"/>
                  </a:lnTo>
                  <a:lnTo>
                    <a:pt x="578" y="153"/>
                  </a:lnTo>
                  <a:lnTo>
                    <a:pt x="580" y="183"/>
                  </a:lnTo>
                  <a:lnTo>
                    <a:pt x="583" y="212"/>
                  </a:lnTo>
                  <a:lnTo>
                    <a:pt x="583" y="220"/>
                  </a:lnTo>
                  <a:lnTo>
                    <a:pt x="583" y="226"/>
                  </a:lnTo>
                  <a:lnTo>
                    <a:pt x="583" y="231"/>
                  </a:lnTo>
                  <a:lnTo>
                    <a:pt x="583" y="236"/>
                  </a:lnTo>
                  <a:lnTo>
                    <a:pt x="578" y="236"/>
                  </a:lnTo>
                  <a:lnTo>
                    <a:pt x="570" y="236"/>
                  </a:lnTo>
                  <a:lnTo>
                    <a:pt x="559" y="236"/>
                  </a:lnTo>
                  <a:lnTo>
                    <a:pt x="556" y="234"/>
                  </a:lnTo>
                  <a:lnTo>
                    <a:pt x="543" y="110"/>
                  </a:lnTo>
                  <a:lnTo>
                    <a:pt x="502" y="124"/>
                  </a:lnTo>
                  <a:lnTo>
                    <a:pt x="502" y="142"/>
                  </a:lnTo>
                  <a:lnTo>
                    <a:pt x="508" y="161"/>
                  </a:lnTo>
                  <a:lnTo>
                    <a:pt x="508" y="183"/>
                  </a:lnTo>
                  <a:lnTo>
                    <a:pt x="502" y="199"/>
                  </a:lnTo>
                  <a:lnTo>
                    <a:pt x="502" y="204"/>
                  </a:lnTo>
                  <a:lnTo>
                    <a:pt x="508" y="210"/>
                  </a:lnTo>
                  <a:lnTo>
                    <a:pt x="511" y="215"/>
                  </a:lnTo>
                  <a:lnTo>
                    <a:pt x="513" y="220"/>
                  </a:lnTo>
                  <a:lnTo>
                    <a:pt x="519" y="228"/>
                  </a:lnTo>
                  <a:lnTo>
                    <a:pt x="521" y="236"/>
                  </a:lnTo>
                  <a:lnTo>
                    <a:pt x="524" y="247"/>
                  </a:lnTo>
                  <a:lnTo>
                    <a:pt x="521" y="255"/>
                  </a:lnTo>
                  <a:lnTo>
                    <a:pt x="511" y="261"/>
                  </a:lnTo>
                  <a:lnTo>
                    <a:pt x="511" y="269"/>
                  </a:lnTo>
                  <a:lnTo>
                    <a:pt x="508" y="277"/>
                  </a:lnTo>
                  <a:lnTo>
                    <a:pt x="502" y="282"/>
                  </a:lnTo>
                  <a:lnTo>
                    <a:pt x="502" y="290"/>
                  </a:lnTo>
                  <a:lnTo>
                    <a:pt x="500" y="304"/>
                  </a:lnTo>
                  <a:lnTo>
                    <a:pt x="500" y="314"/>
                  </a:lnTo>
                  <a:lnTo>
                    <a:pt x="494" y="325"/>
                  </a:lnTo>
                  <a:lnTo>
                    <a:pt x="486" y="336"/>
                  </a:lnTo>
                  <a:lnTo>
                    <a:pt x="476" y="339"/>
                  </a:lnTo>
                  <a:lnTo>
                    <a:pt x="468" y="341"/>
                  </a:lnTo>
                  <a:lnTo>
                    <a:pt x="457" y="344"/>
                  </a:lnTo>
                  <a:lnTo>
                    <a:pt x="443" y="344"/>
                  </a:lnTo>
                  <a:lnTo>
                    <a:pt x="441" y="344"/>
                  </a:lnTo>
                  <a:lnTo>
                    <a:pt x="441" y="349"/>
                  </a:lnTo>
                  <a:lnTo>
                    <a:pt x="441" y="352"/>
                  </a:lnTo>
                  <a:lnTo>
                    <a:pt x="441" y="357"/>
                  </a:lnTo>
                  <a:lnTo>
                    <a:pt x="446" y="360"/>
                  </a:lnTo>
                  <a:lnTo>
                    <a:pt x="451" y="360"/>
                  </a:lnTo>
                  <a:lnTo>
                    <a:pt x="454" y="363"/>
                  </a:lnTo>
                  <a:lnTo>
                    <a:pt x="459" y="365"/>
                  </a:lnTo>
                  <a:lnTo>
                    <a:pt x="468" y="376"/>
                  </a:lnTo>
                  <a:lnTo>
                    <a:pt x="476" y="387"/>
                  </a:lnTo>
                  <a:lnTo>
                    <a:pt x="484" y="395"/>
                  </a:lnTo>
                  <a:lnTo>
                    <a:pt x="494" y="403"/>
                  </a:lnTo>
                  <a:lnTo>
                    <a:pt x="508" y="411"/>
                  </a:lnTo>
                  <a:lnTo>
                    <a:pt x="519" y="419"/>
                  </a:lnTo>
                  <a:lnTo>
                    <a:pt x="529" y="425"/>
                  </a:lnTo>
                  <a:lnTo>
                    <a:pt x="543" y="433"/>
                  </a:lnTo>
                  <a:lnTo>
                    <a:pt x="545" y="433"/>
                  </a:lnTo>
                  <a:lnTo>
                    <a:pt x="551" y="435"/>
                  </a:lnTo>
                  <a:lnTo>
                    <a:pt x="556" y="438"/>
                  </a:lnTo>
                  <a:lnTo>
                    <a:pt x="559" y="438"/>
                  </a:lnTo>
                  <a:lnTo>
                    <a:pt x="564" y="438"/>
                  </a:lnTo>
                  <a:lnTo>
                    <a:pt x="578" y="438"/>
                  </a:lnTo>
                  <a:lnTo>
                    <a:pt x="588" y="438"/>
                  </a:lnTo>
                  <a:lnTo>
                    <a:pt x="594" y="441"/>
                  </a:lnTo>
                  <a:lnTo>
                    <a:pt x="615" y="446"/>
                  </a:lnTo>
                  <a:lnTo>
                    <a:pt x="631" y="462"/>
                  </a:lnTo>
                  <a:lnTo>
                    <a:pt x="645" y="481"/>
                  </a:lnTo>
                  <a:lnTo>
                    <a:pt x="658" y="500"/>
                  </a:lnTo>
                  <a:lnTo>
                    <a:pt x="666" y="511"/>
                  </a:lnTo>
                  <a:lnTo>
                    <a:pt x="677" y="521"/>
                  </a:lnTo>
                  <a:lnTo>
                    <a:pt x="685" y="532"/>
                  </a:lnTo>
                  <a:lnTo>
                    <a:pt x="693" y="543"/>
                  </a:lnTo>
                  <a:lnTo>
                    <a:pt x="707" y="578"/>
                  </a:lnTo>
                  <a:lnTo>
                    <a:pt x="723" y="607"/>
                  </a:lnTo>
                  <a:lnTo>
                    <a:pt x="742" y="631"/>
                  </a:lnTo>
                  <a:lnTo>
                    <a:pt x="768" y="658"/>
                  </a:lnTo>
                  <a:lnTo>
                    <a:pt x="782" y="669"/>
                  </a:lnTo>
                  <a:lnTo>
                    <a:pt x="795" y="682"/>
                  </a:lnTo>
                  <a:lnTo>
                    <a:pt x="806" y="696"/>
                  </a:lnTo>
                  <a:lnTo>
                    <a:pt x="814" y="717"/>
                  </a:lnTo>
                  <a:lnTo>
                    <a:pt x="814" y="747"/>
                  </a:lnTo>
                  <a:lnTo>
                    <a:pt x="811" y="774"/>
                  </a:lnTo>
                  <a:lnTo>
                    <a:pt x="803" y="803"/>
                  </a:lnTo>
                  <a:lnTo>
                    <a:pt x="787" y="830"/>
                  </a:lnTo>
                  <a:lnTo>
                    <a:pt x="777" y="846"/>
                  </a:lnTo>
                  <a:lnTo>
                    <a:pt x="760" y="860"/>
                  </a:lnTo>
                  <a:lnTo>
                    <a:pt x="747" y="871"/>
                  </a:lnTo>
                  <a:lnTo>
                    <a:pt x="731" y="881"/>
                  </a:lnTo>
                  <a:lnTo>
                    <a:pt x="884" y="884"/>
                  </a:lnTo>
                  <a:lnTo>
                    <a:pt x="884" y="0"/>
                  </a:lnTo>
                  <a:lnTo>
                    <a:pt x="0" y="0"/>
                  </a:lnTo>
                  <a:lnTo>
                    <a:pt x="0" y="884"/>
                  </a:lnTo>
                  <a:lnTo>
                    <a:pt x="86" y="884"/>
                  </a:lnTo>
                  <a:lnTo>
                    <a:pt x="81" y="806"/>
                  </a:lnTo>
                  <a:lnTo>
                    <a:pt x="81" y="731"/>
                  </a:lnTo>
                  <a:lnTo>
                    <a:pt x="81" y="656"/>
                  </a:lnTo>
                  <a:lnTo>
                    <a:pt x="89" y="578"/>
                  </a:lnTo>
                  <a:lnTo>
                    <a:pt x="89" y="554"/>
                  </a:lnTo>
                  <a:lnTo>
                    <a:pt x="94" y="516"/>
                  </a:lnTo>
                  <a:lnTo>
                    <a:pt x="102" y="478"/>
                  </a:lnTo>
                  <a:lnTo>
                    <a:pt x="124" y="451"/>
                  </a:lnTo>
                  <a:lnTo>
                    <a:pt x="148" y="443"/>
                  </a:lnTo>
                  <a:lnTo>
                    <a:pt x="167" y="441"/>
                  </a:lnTo>
                  <a:lnTo>
                    <a:pt x="177" y="441"/>
                  </a:lnTo>
                  <a:lnTo>
                    <a:pt x="191" y="438"/>
                  </a:lnTo>
                  <a:lnTo>
                    <a:pt x="204" y="433"/>
                  </a:lnTo>
                  <a:lnTo>
                    <a:pt x="218" y="427"/>
                  </a:lnTo>
                  <a:lnTo>
                    <a:pt x="231" y="422"/>
                  </a:lnTo>
                  <a:lnTo>
                    <a:pt x="242" y="416"/>
                  </a:lnTo>
                  <a:lnTo>
                    <a:pt x="253" y="408"/>
                  </a:lnTo>
                  <a:lnTo>
                    <a:pt x="269" y="392"/>
                  </a:lnTo>
                  <a:lnTo>
                    <a:pt x="282" y="376"/>
                  </a:lnTo>
                  <a:lnTo>
                    <a:pt x="296" y="360"/>
                  </a:lnTo>
                  <a:lnTo>
                    <a:pt x="304" y="341"/>
                  </a:lnTo>
                  <a:lnTo>
                    <a:pt x="306" y="339"/>
                  </a:lnTo>
                  <a:lnTo>
                    <a:pt x="309" y="336"/>
                  </a:lnTo>
                  <a:lnTo>
                    <a:pt x="309" y="336"/>
                  </a:lnTo>
                  <a:lnTo>
                    <a:pt x="312" y="336"/>
                  </a:lnTo>
                  <a:lnTo>
                    <a:pt x="336" y="360"/>
                  </a:lnTo>
                  <a:lnTo>
                    <a:pt x="355" y="382"/>
                  </a:lnTo>
                  <a:lnTo>
                    <a:pt x="371" y="408"/>
                  </a:lnTo>
                  <a:lnTo>
                    <a:pt x="390" y="435"/>
                  </a:lnTo>
                  <a:lnTo>
                    <a:pt x="403" y="449"/>
                  </a:lnTo>
                  <a:lnTo>
                    <a:pt x="414" y="465"/>
                  </a:lnTo>
                  <a:lnTo>
                    <a:pt x="427" y="484"/>
                  </a:lnTo>
                  <a:lnTo>
                    <a:pt x="438" y="502"/>
                  </a:lnTo>
                  <a:lnTo>
                    <a:pt x="519" y="661"/>
                  </a:lnTo>
                  <a:lnTo>
                    <a:pt x="519" y="661"/>
                  </a:lnTo>
                  <a:lnTo>
                    <a:pt x="519" y="661"/>
                  </a:lnTo>
                  <a:lnTo>
                    <a:pt x="519" y="661"/>
                  </a:lnTo>
                  <a:lnTo>
                    <a:pt x="519" y="661"/>
                  </a:lnTo>
                  <a:lnTo>
                    <a:pt x="511" y="596"/>
                  </a:lnTo>
                  <a:lnTo>
                    <a:pt x="500" y="532"/>
                  </a:lnTo>
                  <a:lnTo>
                    <a:pt x="481" y="468"/>
                  </a:lnTo>
                  <a:lnTo>
                    <a:pt x="465" y="411"/>
                  </a:lnTo>
                  <a:lnTo>
                    <a:pt x="462" y="406"/>
                  </a:lnTo>
                  <a:lnTo>
                    <a:pt x="457" y="390"/>
                  </a:lnTo>
                  <a:lnTo>
                    <a:pt x="449" y="373"/>
                  </a:lnTo>
                  <a:lnTo>
                    <a:pt x="441" y="36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25" name="Google Shape;325;p11"/>
            <p:cNvSpPr/>
            <p:nvPr/>
          </p:nvSpPr>
          <p:spPr>
            <a:xfrm flipH="1">
              <a:off x="1517" y="3611"/>
              <a:ext cx="102" cy="78"/>
            </a:xfrm>
            <a:custGeom>
              <a:avLst/>
              <a:gdLst/>
              <a:ahLst/>
              <a:cxnLst/>
              <a:rect l="l" t="t" r="r" b="b"/>
              <a:pathLst>
                <a:path w="102" h="78" extrusionOk="0">
                  <a:moveTo>
                    <a:pt x="102" y="78"/>
                  </a:moveTo>
                  <a:lnTo>
                    <a:pt x="30" y="0"/>
                  </a:lnTo>
                  <a:lnTo>
                    <a:pt x="21" y="0"/>
                  </a:lnTo>
                  <a:lnTo>
                    <a:pt x="8" y="6"/>
                  </a:lnTo>
                  <a:lnTo>
                    <a:pt x="3" y="14"/>
                  </a:lnTo>
                  <a:lnTo>
                    <a:pt x="0" y="25"/>
                  </a:lnTo>
                  <a:lnTo>
                    <a:pt x="43" y="78"/>
                  </a:lnTo>
                  <a:lnTo>
                    <a:pt x="56" y="73"/>
                  </a:lnTo>
                  <a:lnTo>
                    <a:pt x="75" y="70"/>
                  </a:lnTo>
                  <a:lnTo>
                    <a:pt x="89" y="73"/>
                  </a:lnTo>
                  <a:lnTo>
                    <a:pt x="102" y="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Tree>
  </p:cSld>
  <p:clrMapOvr>
    <a:masterClrMapping/>
  </p:clrMapOvr>
</p:sld>
</file>

<file path=ppt/theme/theme1.xml><?xml version="1.0" encoding="utf-8"?>
<a:theme xmlns:a="http://schemas.openxmlformats.org/drawingml/2006/main" name="1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COLOR-A33">
      <a:dk1>
        <a:srgbClr val="000000"/>
      </a:dk1>
      <a:lt1>
        <a:srgbClr val="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TotalTime>
  <Words>624</Words>
  <Application>Microsoft Office PowerPoint</Application>
  <PresentationFormat>Custom</PresentationFormat>
  <Paragraphs>78</Paragraphs>
  <Slides>10</Slides>
  <Notes>8</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0</vt:i4>
      </vt:variant>
      <vt:variant>
        <vt:lpstr>Slide Titles</vt:lpstr>
      </vt:variant>
      <vt:variant>
        <vt:i4>10</vt:i4>
      </vt:variant>
    </vt:vector>
  </HeadingPairs>
  <TitlesOfParts>
    <vt:vector size="17" baseType="lpstr">
      <vt:lpstr>Arial</vt:lpstr>
      <vt:lpstr>Arial Black</vt:lpstr>
      <vt:lpstr>Raleway ExtraBold</vt:lpstr>
      <vt:lpstr>Calibri</vt:lpstr>
      <vt:lpstr>Times New Roman</vt:lpstr>
      <vt:lpstr>1_Office Theme</vt:lpstr>
      <vt:lpstr>Contents Slide Master</vt:lpstr>
      <vt:lpstr>PowerPoint Presentation</vt:lpstr>
      <vt:lpstr>Lecture Objectives </vt:lpstr>
      <vt:lpstr>PowerPoint Presentation</vt:lpstr>
      <vt:lpstr>SQL injection </vt:lpstr>
      <vt:lpstr>SQL injection (SQLi)</vt:lpstr>
      <vt:lpstr>Impact</vt:lpstr>
      <vt:lpstr>How to Prevent SQL Injection Attacks? </vt:lpstr>
      <vt:lpstr>PowerPoint Presentation</vt:lpstr>
      <vt:lpstr>References: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Windows User</cp:lastModifiedBy>
  <cp:revision>6</cp:revision>
  <dcterms:created xsi:type="dcterms:W3CDTF">2019-01-09T10:33:58Z</dcterms:created>
  <dcterms:modified xsi:type="dcterms:W3CDTF">2022-10-30T16:32:58Z</dcterms:modified>
</cp:coreProperties>
</file>