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BC9E-7AE8-4C48-B41C-0ED1137564B5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4252-DD20-4DEA-A494-AB0643ECEE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7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Приложение сразу запрашивает</a:t>
            </a:r>
            <a:r>
              <a:rPr lang="ru-RU" baseline="0" dirty="0" smtClean="0"/>
              <a:t> разрешение на доступ к </a:t>
            </a:r>
            <a:r>
              <a:rPr lang="ru-RU" baseline="0" dirty="0" err="1" smtClean="0"/>
              <a:t>геолокации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4252-DD20-4DEA-A494-AB0643ECEE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5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Координаты местоположения обновляются каждые 15 секунд. Текущее местоположение соответствует центру карты (маркеры</a:t>
            </a:r>
            <a:r>
              <a:rPr lang="ru-RU" baseline="0" dirty="0" smtClean="0"/>
              <a:t> не проставляются).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4252-DD20-4DEA-A494-AB0643ECEE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1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списке указаны номера путевых листов. При клике</a:t>
            </a:r>
            <a:r>
              <a:rPr lang="ru-RU" baseline="0" dirty="0" smtClean="0"/>
              <a:t> на каждый номер будет выведена информация о конкретном путевом листе (пример на </a:t>
            </a:r>
            <a:r>
              <a:rPr lang="ru-RU" baseline="0" smtClean="0"/>
              <a:t>слайдах </a:t>
            </a:r>
            <a:r>
              <a:rPr lang="ru-RU" baseline="0" smtClean="0"/>
              <a:t>9-10).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4252-DD20-4DEA-A494-AB0643ECEE7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2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</a:t>
            </a:r>
            <a:r>
              <a:rPr lang="ru-RU" baseline="0" dirty="0" smtClean="0"/>
              <a:t> компонента, отображающего пункты назначения – </a:t>
            </a:r>
            <a:r>
              <a:rPr lang="en-US" baseline="0" dirty="0" err="1" smtClean="0"/>
              <a:t>RecyclerView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4252-DD20-4DEA-A494-AB0643ECEE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26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добавления</a:t>
            </a:r>
            <a:r>
              <a:rPr lang="ru-RU" baseline="0" dirty="0" smtClean="0"/>
              <a:t> информации об остановках в пути и общей информации после прохождения путевого листа необходимо указать его номер.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4252-DD20-4DEA-A494-AB0643ECEE7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78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C6CE4-86DA-424E-8C70-C1BA3FA87CE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5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32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3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8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51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8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7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20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7C51-A82B-4185-9990-A62A4933066A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A0E3-9362-4324-B382-746BF322B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6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 «Электронный путевой лист»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Коньшин</a:t>
            </a:r>
            <a:r>
              <a:rPr lang="ru-RU" dirty="0" smtClean="0"/>
              <a:t> Николай ИТСИ-19-1м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69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путевом листе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278368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путевого листа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412240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Коньшин</a:t>
            </a:r>
            <a:r>
              <a:rPr lang="ru-RU" dirty="0" smtClean="0"/>
              <a:t> Николай ИТСИ-19-1м</a:t>
            </a:r>
          </a:p>
          <a:p>
            <a:r>
              <a:rPr lang="en-US" dirty="0" smtClean="0"/>
              <a:t>pexwhygen41@yandex.ru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5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заданию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Приложение </a:t>
            </a:r>
            <a:r>
              <a:rPr lang="ru-RU" dirty="0"/>
              <a:t>должно содержать список пунктов назначения, километраж, ввод пробега и уровня </a:t>
            </a:r>
            <a:r>
              <a:rPr lang="ru-RU" dirty="0" smtClean="0"/>
              <a:t>топлива </a:t>
            </a:r>
            <a:r>
              <a:rPr lang="ru-RU" dirty="0"/>
              <a:t>в баке по окончанию выполнения путевого листа. Приложение должно содержать функцию трекинга местоположения.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61270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8" y="3053443"/>
            <a:ext cx="5963483" cy="1619476"/>
          </a:xfrm>
        </p:spPr>
      </p:pic>
    </p:spTree>
    <p:extLst>
      <p:ext uri="{BB962C8B-B14F-4D97-AF65-F5344CB8AC3E}">
        <p14:creationId xmlns:p14="http://schemas.microsoft.com/office/powerpoint/2010/main" val="2420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250768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39084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местоположение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349788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Текущее местоположение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210486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путевых листов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382936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путевом листе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03" y="1600200"/>
            <a:ext cx="2194594" cy="4525963"/>
          </a:xfrm>
        </p:spPr>
      </p:pic>
    </p:spTree>
    <p:extLst>
      <p:ext uri="{BB962C8B-B14F-4D97-AF65-F5344CB8AC3E}">
        <p14:creationId xmlns:p14="http://schemas.microsoft.com/office/powerpoint/2010/main" val="824255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133</Words>
  <Application>Microsoft Office PowerPoint</Application>
  <PresentationFormat>Экран (4:3)</PresentationFormat>
  <Paragraphs>27</Paragraphs>
  <Slides>12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Мобильное приложение «Электронный путевой лист»</vt:lpstr>
      <vt:lpstr>Требования к заданию</vt:lpstr>
      <vt:lpstr>Схема базы данных</vt:lpstr>
      <vt:lpstr>Главный экран приложения</vt:lpstr>
      <vt:lpstr>Главный экран приложения</vt:lpstr>
      <vt:lpstr>Текущее местоположение</vt:lpstr>
      <vt:lpstr>Текущее местоположение</vt:lpstr>
      <vt:lpstr>Список путевых листов</vt:lpstr>
      <vt:lpstr>Информация о путевом листе</vt:lpstr>
      <vt:lpstr>Информация о путевом листе</vt:lpstr>
      <vt:lpstr>Добавление путевого листа</vt:lpstr>
      <vt:lpstr>Спасибо за внимание!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«Электронный путевой лист»</dc:title>
  <dc:creator>PC</dc:creator>
  <cp:lastModifiedBy>PC</cp:lastModifiedBy>
  <cp:revision>13</cp:revision>
  <dcterms:created xsi:type="dcterms:W3CDTF">2021-04-05T14:58:14Z</dcterms:created>
  <dcterms:modified xsi:type="dcterms:W3CDTF">2021-04-06T07:29:17Z</dcterms:modified>
</cp:coreProperties>
</file>