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71" r:id="rId15"/>
    <p:sldId id="270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20" autoAdjust="0"/>
    <p:restoredTop sz="65257" autoAdjust="0"/>
  </p:normalViewPr>
  <p:slideViewPr>
    <p:cSldViewPr>
      <p:cViewPr varScale="1">
        <p:scale>
          <a:sx n="75" d="100"/>
          <a:sy n="75" d="100"/>
        </p:scale>
        <p:origin x="-26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35616-7710-486A-A534-79FE42B03062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CE4-86DA-424E-8C70-C1BA3FA87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0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Неавторизованный</a:t>
            </a:r>
            <a:r>
              <a:rPr lang="ru-RU" baseline="0" dirty="0" smtClean="0"/>
              <a:t> пользователь имеет доступ только к главной странице, для перехода на любую другую страницу нужно войти в профиль.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061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После покупки</a:t>
            </a:r>
            <a:r>
              <a:rPr lang="ru-RU" baseline="0" dirty="0" smtClean="0"/>
              <a:t> счетчик билетов в профиле пользователя увеличивается.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профиле </a:t>
            </a:r>
            <a:r>
              <a:rPr lang="ru-RU" dirty="0" smtClean="0"/>
              <a:t>пользователя выводятся</a:t>
            </a:r>
            <a:r>
              <a:rPr lang="ru-RU" baseline="0" dirty="0" smtClean="0"/>
              <a:t> </a:t>
            </a:r>
            <a:r>
              <a:rPr lang="ru-RU" baseline="0" dirty="0" smtClean="0"/>
              <a:t>данные о купленных </a:t>
            </a:r>
            <a:r>
              <a:rPr lang="ru-RU" baseline="0" dirty="0" smtClean="0"/>
              <a:t>билетах.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6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5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01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регистрации пользователь автоматически перенаправляется на страницу входа. Все пользователи при регистрации получают роль «Пользователь», возможности стать администратором нет.</a:t>
            </a:r>
          </a:p>
          <a:p>
            <a:r>
              <a:rPr lang="ru-RU" baseline="0" dirty="0" smtClean="0"/>
              <a:t>Пароли пользователей шифруются.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3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Доступно только администратору,</a:t>
            </a:r>
            <a:r>
              <a:rPr lang="ru-RU" baseline="0" dirty="0" smtClean="0"/>
              <a:t> после создания появляется на странице «Расписание мероприятий»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Доступно только администратору, </a:t>
            </a:r>
            <a:r>
              <a:rPr lang="ru-RU" baseline="0" dirty="0" smtClean="0"/>
              <a:t>после создания появляется на странице «Расписание кинотеатра»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5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Мероприятия</a:t>
            </a:r>
            <a:r>
              <a:rPr lang="ru-RU" baseline="0" dirty="0" smtClean="0"/>
              <a:t> выводятся таким же образом.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0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Ошибку обработать не получилось,</a:t>
            </a:r>
            <a:r>
              <a:rPr lang="ru-RU" baseline="0" dirty="0" smtClean="0"/>
              <a:t> но код 403 и надпись </a:t>
            </a:r>
            <a:r>
              <a:rPr lang="en-US" baseline="0" dirty="0" smtClean="0"/>
              <a:t>Forbidden</a:t>
            </a:r>
            <a:r>
              <a:rPr lang="ru-RU" baseline="0" dirty="0" smtClean="0"/>
              <a:t> подразумевают, что у пользователя отсутствует доступ к странице.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7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покупки</a:t>
            </a:r>
            <a:r>
              <a:rPr lang="ru-RU" baseline="0" dirty="0" smtClean="0"/>
              <a:t> счетчик билетов в профиле пользователя увеличивается.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1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2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1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6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4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ACC0-BC96-4A99-B66E-4109542377A1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3841-2196-4EC8-B2FC-EABCE8144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Веб-сервис для продажи билетов на мероприятия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Коньшин</a:t>
            </a:r>
            <a:r>
              <a:rPr lang="ru-RU" dirty="0" smtClean="0"/>
              <a:t> Николай ИТСИ-19-1м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Расписание кинотеатра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362"/>
            <a:ext cx="8229600" cy="4025638"/>
          </a:xfrm>
        </p:spPr>
      </p:pic>
    </p:spTree>
    <p:extLst>
      <p:ext uri="{BB962C8B-B14F-4D97-AF65-F5344CB8AC3E}">
        <p14:creationId xmlns:p14="http://schemas.microsoft.com/office/powerpoint/2010/main" val="2158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доступа к странице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61" y="2672705"/>
            <a:ext cx="6790477" cy="2380953"/>
          </a:xfrm>
        </p:spPr>
      </p:pic>
    </p:spTree>
    <p:extLst>
      <p:ext uri="{BB962C8B-B14F-4D97-AF65-F5344CB8AC3E}">
        <p14:creationId xmlns:p14="http://schemas.microsoft.com/office/powerpoint/2010/main" val="39186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Покупка билета на мероприятие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5697"/>
            <a:ext cx="8229600" cy="3194969"/>
          </a:xfrm>
        </p:spPr>
      </p:pic>
    </p:spTree>
    <p:extLst>
      <p:ext uri="{BB962C8B-B14F-4D97-AF65-F5344CB8AC3E}">
        <p14:creationId xmlns:p14="http://schemas.microsoft.com/office/powerpoint/2010/main" val="11836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Покупка билета в кинотеатр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1963"/>
            <a:ext cx="8229600" cy="3922437"/>
          </a:xfrm>
        </p:spPr>
      </p:pic>
    </p:spTree>
    <p:extLst>
      <p:ext uri="{BB962C8B-B14F-4D97-AF65-F5344CB8AC3E}">
        <p14:creationId xmlns:p14="http://schemas.microsoft.com/office/powerpoint/2010/main" val="33465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«Мой профиль»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4945"/>
            <a:ext cx="8229600" cy="1796472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372"/>
            <a:ext cx="9144000" cy="35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1935052" cy="4525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8880"/>
            <a:ext cx="2089181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Коньшин</a:t>
            </a:r>
            <a:r>
              <a:rPr lang="ru-RU" dirty="0" smtClean="0"/>
              <a:t> Николай ИТСИ-19-1м</a:t>
            </a:r>
          </a:p>
          <a:p>
            <a:r>
              <a:rPr lang="en-US" dirty="0" smtClean="0"/>
              <a:t>pexwhygen41@yandex.ru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заданию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/>
              <a:t>Используя </a:t>
            </a:r>
            <a:r>
              <a:rPr lang="en-US" dirty="0"/>
              <a:t>Spring MVC</a:t>
            </a:r>
            <a:r>
              <a:rPr lang="ru-RU" dirty="0"/>
              <a:t>, </a:t>
            </a:r>
            <a:r>
              <a:rPr lang="en-US" dirty="0"/>
              <a:t>JPA</a:t>
            </a:r>
            <a:r>
              <a:rPr lang="ru-RU" dirty="0"/>
              <a:t> и промышленную СУБД реализовать веб-приложение, в соответствии с выбранным вариантом.</a:t>
            </a:r>
          </a:p>
          <a:p>
            <a:r>
              <a:rPr lang="ru-RU" dirty="0"/>
              <a:t>Веб-сервис по бронированию и продаже билетов на культурно-развлекательные мероприятия, включая билеты в кинотеатр. </a:t>
            </a: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ru-RU" dirty="0"/>
              <a:t>должна содержать как страницы для клиентов, так и страницы, доступные только специалистам организатора мероприятия.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29453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Веб-сервис представлен в виде сайта развлекательного центра, на котором можно заказать билеты и на разные мероприятия, и в кинотеатр. Для простоты кинотеатр имеет только один зал.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Покупка билета осуществляется следующим образом: из списка мероприятий пользователь </a:t>
            </a:r>
            <a:r>
              <a:rPr lang="ru-RU" dirty="0" smtClean="0"/>
              <a:t>выбирает то, </a:t>
            </a:r>
            <a:r>
              <a:rPr lang="ru-RU" dirty="0" smtClean="0"/>
              <a:t>которое он желает посетить, переходит на страницу </a:t>
            </a:r>
            <a:r>
              <a:rPr lang="ru-RU" dirty="0" smtClean="0"/>
              <a:t>этого мероприятия </a:t>
            </a:r>
            <a:r>
              <a:rPr lang="ru-RU" dirty="0" smtClean="0"/>
              <a:t>и </a:t>
            </a:r>
            <a:r>
              <a:rPr lang="ru-RU" dirty="0" smtClean="0"/>
              <a:t>приобретает билет. Для кинотеатров так же учитывается место человека в зале.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Помимо указанных в требовании к работе технологий использовались </a:t>
            </a:r>
            <a:r>
              <a:rPr lang="en-US" dirty="0" smtClean="0"/>
              <a:t>HTML, CSS </a:t>
            </a:r>
            <a:r>
              <a:rPr lang="ru-RU" dirty="0" smtClean="0"/>
              <a:t>и </a:t>
            </a:r>
            <a:r>
              <a:rPr lang="en-US" dirty="0" err="1" smtClean="0"/>
              <a:t>Postgresql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9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 – он же организатор мероприятий, имеет полный доступ ко всем страницам.</a:t>
            </a:r>
          </a:p>
          <a:p>
            <a:r>
              <a:rPr lang="ru-RU" dirty="0" smtClean="0"/>
              <a:t>Пользователь – может покупать билеты, но не может добавлять на сайт мероприятия и киносеансы.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1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011026" cy="5080974"/>
          </a:xfrm>
        </p:spPr>
      </p:pic>
    </p:spTree>
    <p:extLst>
      <p:ext uri="{BB962C8B-B14F-4D97-AF65-F5344CB8AC3E}">
        <p14:creationId xmlns:p14="http://schemas.microsoft.com/office/powerpoint/2010/main" val="41210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233"/>
            <a:ext cx="8229600" cy="4309897"/>
          </a:xfrm>
        </p:spPr>
      </p:pic>
    </p:spTree>
    <p:extLst>
      <p:ext uri="{BB962C8B-B14F-4D97-AF65-F5344CB8AC3E}">
        <p14:creationId xmlns:p14="http://schemas.microsoft.com/office/powerpoint/2010/main" val="41922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2222222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960"/>
            <a:ext cx="9144000" cy="24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мероприятия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3840"/>
            <a:ext cx="8229600" cy="3398682"/>
          </a:xfrm>
        </p:spPr>
      </p:pic>
    </p:spTree>
    <p:extLst>
      <p:ext uri="{BB962C8B-B14F-4D97-AF65-F5344CB8AC3E}">
        <p14:creationId xmlns:p14="http://schemas.microsoft.com/office/powerpoint/2010/main" val="22326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киносеанса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3106"/>
            <a:ext cx="8229600" cy="3360150"/>
          </a:xfrm>
        </p:spPr>
      </p:pic>
    </p:spTree>
    <p:extLst>
      <p:ext uri="{BB962C8B-B14F-4D97-AF65-F5344CB8AC3E}">
        <p14:creationId xmlns:p14="http://schemas.microsoft.com/office/powerpoint/2010/main" val="1059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354</Words>
  <Application>Microsoft Office PowerPoint</Application>
  <PresentationFormat>Экран (4:3)</PresentationFormat>
  <Paragraphs>50</Paragraphs>
  <Slides>16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Веб-сервис для продажи билетов на мероприятия</vt:lpstr>
      <vt:lpstr>Требования к заданию</vt:lpstr>
      <vt:lpstr>Презентация PowerPoint</vt:lpstr>
      <vt:lpstr>Роли</vt:lpstr>
      <vt:lpstr>Схема базы данных</vt:lpstr>
      <vt:lpstr>Главная страница</vt:lpstr>
      <vt:lpstr>Авторизация и регистрация</vt:lpstr>
      <vt:lpstr>Добавление мероприятия</vt:lpstr>
      <vt:lpstr>Добавление киносеанса</vt:lpstr>
      <vt:lpstr>Расписание кинотеатра</vt:lpstr>
      <vt:lpstr>Отсутствие доступа к странице</vt:lpstr>
      <vt:lpstr>Покупка билета на мероприятие</vt:lpstr>
      <vt:lpstr>Покупка билета в кинотеатр</vt:lpstr>
      <vt:lpstr>Страница «Мой профиль»</vt:lpstr>
      <vt:lpstr>Структура проекта</vt:lpstr>
      <vt:lpstr>Спасибо за внимание!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для продажи билетов на мероприятия</dc:title>
  <dc:creator>PC</dc:creator>
  <cp:lastModifiedBy>PC</cp:lastModifiedBy>
  <cp:revision>36</cp:revision>
  <dcterms:created xsi:type="dcterms:W3CDTF">2021-01-12T12:36:31Z</dcterms:created>
  <dcterms:modified xsi:type="dcterms:W3CDTF">2021-01-17T10:27:43Z</dcterms:modified>
</cp:coreProperties>
</file>