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0179BD2-DDEA-4C1D-B664-B318E27401EE}">
  <a:tblStyle styleId="{40179BD2-DDEA-4C1D-B664-B318E27401EE}"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9EFF7"/>
          </a:solidFill>
        </a:fill>
      </a:tcStyle>
    </a:band1H>
    <a:band2H>
      <a:tcTxStyle/>
    </a:band2H>
    <a:band1V>
      <a:tcTxStyle/>
      <a:tcStyle>
        <a:fill>
          <a:solidFill>
            <a:srgbClr val="E9EFF7"/>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2"/>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1200"/>
              </a:spcBef>
              <a:spcAft>
                <a:spcPts val="0"/>
              </a:spcAft>
              <a:buClr>
                <a:srgbClr val="FFFFFF"/>
              </a:buClr>
              <a:buSzPts val="2400"/>
              <a:buNone/>
              <a:defRPr b="1" sz="2400" cap="none">
                <a:solidFill>
                  <a:srgbClr val="FFFFFF"/>
                </a:solidFill>
              </a:defRPr>
            </a:lvl1pPr>
            <a:lvl2pPr indent="-228600" lvl="1" marL="914400" algn="l">
              <a:lnSpc>
                <a:spcPct val="100000"/>
              </a:lnSpc>
              <a:spcBef>
                <a:spcPts val="1200"/>
              </a:spcBef>
              <a:spcAft>
                <a:spcPts val="0"/>
              </a:spcAft>
              <a:buClr>
                <a:srgbClr val="888888"/>
              </a:buClr>
              <a:buSzPts val="2000"/>
              <a:buNone/>
              <a:defRPr sz="2000">
                <a:solidFill>
                  <a:srgbClr val="888888"/>
                </a:solidFill>
              </a:defRPr>
            </a:lvl2pPr>
            <a:lvl3pPr indent="-228600" lvl="2" marL="1371600" algn="l">
              <a:lnSpc>
                <a:spcPct val="100000"/>
              </a:lnSpc>
              <a:spcBef>
                <a:spcPts val="1200"/>
              </a:spcBef>
              <a:spcAft>
                <a:spcPts val="0"/>
              </a:spcAft>
              <a:buClr>
                <a:srgbClr val="888888"/>
              </a:buClr>
              <a:buSzPts val="1800"/>
              <a:buNone/>
              <a:defRPr sz="1800">
                <a:solidFill>
                  <a:srgbClr val="888888"/>
                </a:solidFill>
              </a:defRPr>
            </a:lvl3pPr>
            <a:lvl4pPr indent="-228600" lvl="3" marL="1828800" algn="l">
              <a:lnSpc>
                <a:spcPct val="100000"/>
              </a:lnSpc>
              <a:spcBef>
                <a:spcPts val="1200"/>
              </a:spcBef>
              <a:spcAft>
                <a:spcPts val="0"/>
              </a:spcAft>
              <a:buClr>
                <a:srgbClr val="888888"/>
              </a:buClr>
              <a:buSzPts val="1600"/>
              <a:buNone/>
              <a:defRPr sz="1600">
                <a:solidFill>
                  <a:srgbClr val="888888"/>
                </a:solidFill>
              </a:defRPr>
            </a:lvl4pPr>
            <a:lvl5pPr indent="-228600" lvl="4" marL="2286000" algn="l">
              <a:lnSpc>
                <a:spcPct val="100000"/>
              </a:lnSpc>
              <a:spcBef>
                <a:spcPts val="1200"/>
              </a:spcBef>
              <a:spcAft>
                <a:spcPts val="0"/>
              </a:spcAft>
              <a:buClr>
                <a:srgbClr val="888888"/>
              </a:buClr>
              <a:buSzPts val="1600"/>
              <a:buNone/>
              <a:defRPr sz="1600">
                <a:solidFill>
                  <a:srgbClr val="888888"/>
                </a:solidFill>
              </a:defRPr>
            </a:lvl5pPr>
            <a:lvl6pPr indent="-228600" lvl="5" marL="2743200" algn="l">
              <a:lnSpc>
                <a:spcPct val="90000"/>
              </a:lnSpc>
              <a:spcBef>
                <a:spcPts val="12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pic>
        <p:nvPicPr>
          <p:cNvPr id="19" name="Google Shape;19;p2"/>
          <p:cNvPicPr preferRelativeResize="0"/>
          <p:nvPr/>
        </p:nvPicPr>
        <p:blipFill rotWithShape="1">
          <a:blip r:embed="rId3">
            <a:alphaModFix/>
          </a:blip>
          <a:srcRect b="0" l="0" r="0" t="0"/>
          <a:stretch/>
        </p:blipFill>
        <p:spPr>
          <a:xfrm>
            <a:off x="3711984" y="242368"/>
            <a:ext cx="1737788" cy="173736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1"/>
          <p:cNvSpPr txBox="1"/>
          <p:nvPr>
            <p:ph idx="1" type="body"/>
          </p:nvPr>
        </p:nvSpPr>
        <p:spPr>
          <a:xfrm rot="5400000">
            <a:off x="1854493" y="-805686"/>
            <a:ext cx="5420198" cy="8921751"/>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1200"/>
              </a:spcBef>
              <a:spcAft>
                <a:spcPts val="0"/>
              </a:spcAft>
              <a:buClr>
                <a:schemeClr val="dk1"/>
              </a:buClr>
              <a:buSzPts val="1800"/>
              <a:buChar char="•"/>
              <a:defRPr/>
            </a:lvl3pPr>
            <a:lvl4pPr indent="-342900" lvl="3" marL="1828800" algn="l">
              <a:lnSpc>
                <a:spcPct val="100000"/>
              </a:lnSpc>
              <a:spcBef>
                <a:spcPts val="1200"/>
              </a:spcBef>
              <a:spcAft>
                <a:spcPts val="0"/>
              </a:spcAft>
              <a:buClr>
                <a:schemeClr val="dk1"/>
              </a:buClr>
              <a:buSzPts val="180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4623593" y="2285206"/>
            <a:ext cx="5811838" cy="1971675"/>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2"/>
          <p:cNvSpPr txBox="1"/>
          <p:nvPr>
            <p:ph idx="1" type="body"/>
          </p:nvPr>
        </p:nvSpPr>
        <p:spPr>
          <a:xfrm rot="5400000">
            <a:off x="623093"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1200"/>
              </a:spcBef>
              <a:spcAft>
                <a:spcPts val="0"/>
              </a:spcAft>
              <a:buClr>
                <a:schemeClr val="dk1"/>
              </a:buClr>
              <a:buSzPts val="1800"/>
              <a:buChar char="•"/>
              <a:defRPr/>
            </a:lvl3pPr>
            <a:lvl4pPr indent="-342900" lvl="3" marL="1828800" algn="l">
              <a:lnSpc>
                <a:spcPct val="100000"/>
              </a:lnSpc>
              <a:spcBef>
                <a:spcPts val="1200"/>
              </a:spcBef>
              <a:spcAft>
                <a:spcPts val="0"/>
              </a:spcAft>
              <a:buClr>
                <a:schemeClr val="dk1"/>
              </a:buClr>
              <a:buSzPts val="180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2"/>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4400"/>
              <a:buFont typeface="Calibri"/>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200"/>
              </a:spcBef>
              <a:spcAft>
                <a:spcPts val="0"/>
              </a:spcAft>
              <a:buClr>
                <a:srgbClr val="2F5496"/>
              </a:buClr>
              <a:buSzPts val="2800"/>
              <a:buChar char="•"/>
              <a:defRPr b="0" sz="2800">
                <a:solidFill>
                  <a:srgbClr val="2F5496"/>
                </a:solidFill>
              </a:defRPr>
            </a:lvl1pPr>
            <a:lvl2pPr indent="-406400" lvl="1" marL="914400" algn="l">
              <a:lnSpc>
                <a:spcPct val="100000"/>
              </a:lnSpc>
              <a:spcBef>
                <a:spcPts val="1200"/>
              </a:spcBef>
              <a:spcAft>
                <a:spcPts val="0"/>
              </a:spcAft>
              <a:buClr>
                <a:srgbClr val="2F5496"/>
              </a:buClr>
              <a:buSzPts val="2800"/>
              <a:buChar char="•"/>
              <a:defRPr>
                <a:solidFill>
                  <a:srgbClr val="2F5496"/>
                </a:solidFill>
              </a:defRPr>
            </a:lvl2pPr>
            <a:lvl3pPr indent="-381000" lvl="2" marL="1371600" algn="l">
              <a:lnSpc>
                <a:spcPct val="100000"/>
              </a:lnSpc>
              <a:spcBef>
                <a:spcPts val="1200"/>
              </a:spcBef>
              <a:spcAft>
                <a:spcPts val="0"/>
              </a:spcAft>
              <a:buClr>
                <a:srgbClr val="2F5496"/>
              </a:buClr>
              <a:buSzPts val="2400"/>
              <a:buChar char="•"/>
              <a:defRPr>
                <a:solidFill>
                  <a:srgbClr val="2F5496"/>
                </a:solidFill>
              </a:defRPr>
            </a:lvl3pPr>
            <a:lvl4pPr indent="-355600" lvl="3" marL="1828800" algn="l">
              <a:lnSpc>
                <a:spcPct val="100000"/>
              </a:lnSpc>
              <a:spcBef>
                <a:spcPts val="1200"/>
              </a:spcBef>
              <a:spcAft>
                <a:spcPts val="0"/>
              </a:spcAft>
              <a:buClr>
                <a:srgbClr val="2F5496"/>
              </a:buClr>
              <a:buSzPts val="2000"/>
              <a:buChar char="•"/>
              <a:defRPr>
                <a:solidFill>
                  <a:srgbClr val="2F5496"/>
                </a:solidFill>
              </a:defRPr>
            </a:lvl4pPr>
            <a:lvl5pPr indent="-355600" lvl="4" marL="2286000" algn="l">
              <a:lnSpc>
                <a:spcPct val="100000"/>
              </a:lnSpc>
              <a:spcBef>
                <a:spcPts val="1200"/>
              </a:spcBef>
              <a:spcAft>
                <a:spcPts val="0"/>
              </a:spcAft>
              <a:buClr>
                <a:srgbClr val="2F5496"/>
              </a:buClr>
              <a:buSzPts val="2000"/>
              <a:buChar char="•"/>
              <a:defRPr>
                <a:solidFill>
                  <a:srgbClr val="2F5496"/>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4"/>
          <p:cNvSpPr txBox="1"/>
          <p:nvPr>
            <p:ph type="ctrTitle"/>
          </p:nvPr>
        </p:nvSpPr>
        <p:spPr>
          <a:xfrm>
            <a:off x="1371600" y="2463800"/>
            <a:ext cx="7772400" cy="2031999"/>
          </a:xfrm>
          <a:prstGeom prst="rect">
            <a:avLst/>
          </a:prstGeom>
          <a:solidFill>
            <a:srgbClr val="2E75B5">
              <a:alpha val="67843"/>
            </a:srgbClr>
          </a:solid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rgbClr val="FFFFFF"/>
              </a:buClr>
              <a:buSzPts val="6000"/>
              <a:buFont typeface="Calibri"/>
              <a:buNone/>
              <a:defRPr b="1" sz="60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 type="subTitle"/>
          </p:nvPr>
        </p:nvSpPr>
        <p:spPr>
          <a:xfrm>
            <a:off x="1371600" y="4656932"/>
            <a:ext cx="7772400" cy="956468"/>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200"/>
              </a:spcBef>
              <a:spcAft>
                <a:spcPts val="0"/>
              </a:spcAft>
              <a:buClr>
                <a:srgbClr val="FFFFFF"/>
              </a:buClr>
              <a:buSzPts val="2400"/>
              <a:buNone/>
              <a:defRPr b="1" sz="2400" cap="none">
                <a:solidFill>
                  <a:srgbClr val="FFFFFF"/>
                </a:solidFill>
              </a:defRPr>
            </a:lvl1pPr>
            <a:lvl2pPr lvl="1" algn="ctr">
              <a:lnSpc>
                <a:spcPct val="100000"/>
              </a:lnSpc>
              <a:spcBef>
                <a:spcPts val="1200"/>
              </a:spcBef>
              <a:spcAft>
                <a:spcPts val="0"/>
              </a:spcAft>
              <a:buClr>
                <a:schemeClr val="dk1"/>
              </a:buClr>
              <a:buSzPts val="2000"/>
              <a:buNone/>
              <a:defRPr sz="2000"/>
            </a:lvl2pPr>
            <a:lvl3pPr lvl="2" algn="ctr">
              <a:lnSpc>
                <a:spcPct val="100000"/>
              </a:lnSpc>
              <a:spcBef>
                <a:spcPts val="1200"/>
              </a:spcBef>
              <a:spcAft>
                <a:spcPts val="0"/>
              </a:spcAft>
              <a:buClr>
                <a:schemeClr val="dk1"/>
              </a:buClr>
              <a:buSzPts val="1800"/>
              <a:buNone/>
              <a:defRPr sz="1800"/>
            </a:lvl3pPr>
            <a:lvl4pPr lvl="3" algn="ctr">
              <a:lnSpc>
                <a:spcPct val="100000"/>
              </a:lnSpc>
              <a:spcBef>
                <a:spcPts val="1200"/>
              </a:spcBef>
              <a:spcAft>
                <a:spcPts val="0"/>
              </a:spcAft>
              <a:buClr>
                <a:schemeClr val="dk1"/>
              </a:buClr>
              <a:buSzPts val="1600"/>
              <a:buNone/>
              <a:defRPr sz="1600"/>
            </a:lvl4pPr>
            <a:lvl5pPr lvl="4" algn="ctr">
              <a:lnSpc>
                <a:spcPct val="100000"/>
              </a:lnSpc>
              <a:spcBef>
                <a:spcPts val="1200"/>
              </a:spcBef>
              <a:spcAft>
                <a:spcPts val="0"/>
              </a:spcAft>
              <a:buClr>
                <a:schemeClr val="dk1"/>
              </a:buClr>
              <a:buSzPts val="1600"/>
              <a:buNone/>
              <a:defRPr sz="1600"/>
            </a:lvl5pPr>
            <a:lvl6pPr lvl="5" algn="ctr">
              <a:lnSpc>
                <a:spcPct val="90000"/>
              </a:lnSpc>
              <a:spcBef>
                <a:spcPts val="12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9" name="Google Shape;29;p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1200"/>
              </a:spcBef>
              <a:spcAft>
                <a:spcPts val="0"/>
              </a:spcAft>
              <a:buClr>
                <a:schemeClr val="dk1"/>
              </a:buClr>
              <a:buSzPts val="1800"/>
              <a:buChar char="•"/>
              <a:defRPr/>
            </a:lvl3pPr>
            <a:lvl4pPr indent="-342900" lvl="3" marL="1828800" algn="l">
              <a:lnSpc>
                <a:spcPct val="100000"/>
              </a:lnSpc>
              <a:spcBef>
                <a:spcPts val="1200"/>
              </a:spcBef>
              <a:spcAft>
                <a:spcPts val="0"/>
              </a:spcAft>
              <a:buClr>
                <a:schemeClr val="dk1"/>
              </a:buClr>
              <a:buSzPts val="180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1200"/>
              </a:spcBef>
              <a:spcAft>
                <a:spcPts val="0"/>
              </a:spcAft>
              <a:buClr>
                <a:schemeClr val="dk1"/>
              </a:buClr>
              <a:buSzPts val="1800"/>
              <a:buChar char="•"/>
              <a:defRPr/>
            </a:lvl3pPr>
            <a:lvl4pPr indent="-342900" lvl="3" marL="1828800" algn="l">
              <a:lnSpc>
                <a:spcPct val="100000"/>
              </a:lnSpc>
              <a:spcBef>
                <a:spcPts val="1200"/>
              </a:spcBef>
              <a:spcAft>
                <a:spcPts val="0"/>
              </a:spcAft>
              <a:buClr>
                <a:schemeClr val="dk1"/>
              </a:buClr>
              <a:buSzPts val="180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629841" y="365126"/>
            <a:ext cx="7886700" cy="132556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20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1200"/>
              </a:spcBef>
              <a:spcAft>
                <a:spcPts val="0"/>
              </a:spcAft>
              <a:buClr>
                <a:schemeClr val="dk1"/>
              </a:buClr>
              <a:buSzPts val="1800"/>
              <a:buNone/>
              <a:defRPr b="1" sz="1800"/>
            </a:lvl3pPr>
            <a:lvl4pPr indent="-228600" lvl="3" marL="1828800" algn="l">
              <a:lnSpc>
                <a:spcPct val="100000"/>
              </a:lnSpc>
              <a:spcBef>
                <a:spcPts val="1200"/>
              </a:spcBef>
              <a:spcAft>
                <a:spcPts val="0"/>
              </a:spcAft>
              <a:buClr>
                <a:schemeClr val="dk1"/>
              </a:buClr>
              <a:buSzPts val="1600"/>
              <a:buNone/>
              <a:defRPr b="1" sz="1600"/>
            </a:lvl4pPr>
            <a:lvl5pPr indent="-228600" lvl="4" marL="2286000" algn="l">
              <a:lnSpc>
                <a:spcPct val="100000"/>
              </a:lnSpc>
              <a:spcBef>
                <a:spcPts val="1200"/>
              </a:spcBef>
              <a:spcAft>
                <a:spcPts val="0"/>
              </a:spcAft>
              <a:buClr>
                <a:schemeClr val="dk1"/>
              </a:buClr>
              <a:buSzPts val="1600"/>
              <a:buNone/>
              <a:defRPr b="1" sz="1600"/>
            </a:lvl5pPr>
            <a:lvl6pPr indent="-228600" lvl="5" marL="2743200" algn="l">
              <a:lnSpc>
                <a:spcPct val="90000"/>
              </a:lnSpc>
              <a:spcBef>
                <a:spcPts val="12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1200"/>
              </a:spcBef>
              <a:spcAft>
                <a:spcPts val="0"/>
              </a:spcAft>
              <a:buClr>
                <a:schemeClr val="dk1"/>
              </a:buClr>
              <a:buSzPts val="1800"/>
              <a:buChar char="•"/>
              <a:defRPr/>
            </a:lvl3pPr>
            <a:lvl4pPr indent="-342900" lvl="3" marL="1828800" algn="l">
              <a:lnSpc>
                <a:spcPct val="100000"/>
              </a:lnSpc>
              <a:spcBef>
                <a:spcPts val="1200"/>
              </a:spcBef>
              <a:spcAft>
                <a:spcPts val="0"/>
              </a:spcAft>
              <a:buClr>
                <a:schemeClr val="dk1"/>
              </a:buClr>
              <a:buSzPts val="180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200"/>
              </a:spcBef>
              <a:spcAft>
                <a:spcPts val="0"/>
              </a:spcAft>
              <a:buClr>
                <a:schemeClr val="dk1"/>
              </a:buClr>
              <a:buSzPts val="2400"/>
              <a:buNone/>
              <a:defRPr b="1" sz="2400"/>
            </a:lvl1pPr>
            <a:lvl2pPr indent="-228600" lvl="1" marL="914400" algn="l">
              <a:lnSpc>
                <a:spcPct val="100000"/>
              </a:lnSpc>
              <a:spcBef>
                <a:spcPts val="1200"/>
              </a:spcBef>
              <a:spcAft>
                <a:spcPts val="0"/>
              </a:spcAft>
              <a:buClr>
                <a:schemeClr val="dk1"/>
              </a:buClr>
              <a:buSzPts val="2000"/>
              <a:buNone/>
              <a:defRPr b="1" sz="2000"/>
            </a:lvl2pPr>
            <a:lvl3pPr indent="-228600" lvl="2" marL="1371600" algn="l">
              <a:lnSpc>
                <a:spcPct val="100000"/>
              </a:lnSpc>
              <a:spcBef>
                <a:spcPts val="1200"/>
              </a:spcBef>
              <a:spcAft>
                <a:spcPts val="0"/>
              </a:spcAft>
              <a:buClr>
                <a:schemeClr val="dk1"/>
              </a:buClr>
              <a:buSzPts val="1800"/>
              <a:buNone/>
              <a:defRPr b="1" sz="1800"/>
            </a:lvl3pPr>
            <a:lvl4pPr indent="-228600" lvl="3" marL="1828800" algn="l">
              <a:lnSpc>
                <a:spcPct val="100000"/>
              </a:lnSpc>
              <a:spcBef>
                <a:spcPts val="1200"/>
              </a:spcBef>
              <a:spcAft>
                <a:spcPts val="0"/>
              </a:spcAft>
              <a:buClr>
                <a:schemeClr val="dk1"/>
              </a:buClr>
              <a:buSzPts val="1600"/>
              <a:buNone/>
              <a:defRPr b="1" sz="1600"/>
            </a:lvl4pPr>
            <a:lvl5pPr indent="-228600" lvl="4" marL="2286000" algn="l">
              <a:lnSpc>
                <a:spcPct val="100000"/>
              </a:lnSpc>
              <a:spcBef>
                <a:spcPts val="1200"/>
              </a:spcBef>
              <a:spcAft>
                <a:spcPts val="0"/>
              </a:spcAft>
              <a:buClr>
                <a:schemeClr val="dk1"/>
              </a:buClr>
              <a:buSzPts val="1600"/>
              <a:buNone/>
              <a:defRPr b="1" sz="1600"/>
            </a:lvl5pPr>
            <a:lvl6pPr indent="-228600" lvl="5" marL="2743200" algn="l">
              <a:lnSpc>
                <a:spcPct val="90000"/>
              </a:lnSpc>
              <a:spcBef>
                <a:spcPts val="12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1200"/>
              </a:spcBef>
              <a:spcAft>
                <a:spcPts val="0"/>
              </a:spcAft>
              <a:buClr>
                <a:schemeClr val="dk1"/>
              </a:buClr>
              <a:buSzPts val="1800"/>
              <a:buChar char="•"/>
              <a:defRPr/>
            </a:lvl1pPr>
            <a:lvl2pPr indent="-342900" lvl="1" marL="914400" algn="l">
              <a:lnSpc>
                <a:spcPct val="100000"/>
              </a:lnSpc>
              <a:spcBef>
                <a:spcPts val="1200"/>
              </a:spcBef>
              <a:spcAft>
                <a:spcPts val="0"/>
              </a:spcAft>
              <a:buClr>
                <a:schemeClr val="dk1"/>
              </a:buClr>
              <a:buSzPts val="1800"/>
              <a:buChar char="•"/>
              <a:defRPr/>
            </a:lvl2pPr>
            <a:lvl3pPr indent="-342900" lvl="2" marL="1371600" algn="l">
              <a:lnSpc>
                <a:spcPct val="100000"/>
              </a:lnSpc>
              <a:spcBef>
                <a:spcPts val="1200"/>
              </a:spcBef>
              <a:spcAft>
                <a:spcPts val="0"/>
              </a:spcAft>
              <a:buClr>
                <a:schemeClr val="dk1"/>
              </a:buClr>
              <a:buSzPts val="1800"/>
              <a:buChar char="•"/>
              <a:defRPr/>
            </a:lvl3pPr>
            <a:lvl4pPr indent="-342900" lvl="3" marL="1828800" algn="l">
              <a:lnSpc>
                <a:spcPct val="100000"/>
              </a:lnSpc>
              <a:spcBef>
                <a:spcPts val="1200"/>
              </a:spcBef>
              <a:spcAft>
                <a:spcPts val="0"/>
              </a:spcAft>
              <a:buClr>
                <a:schemeClr val="dk1"/>
              </a:buClr>
              <a:buSzPts val="1800"/>
              <a:buChar char="•"/>
              <a:defRPr/>
            </a:lvl4pPr>
            <a:lvl5pPr indent="-342900" lvl="4" marL="2286000" algn="l">
              <a:lnSpc>
                <a:spcPct val="100000"/>
              </a:lnSpc>
              <a:spcBef>
                <a:spcPts val="1200"/>
              </a:spcBef>
              <a:spcAft>
                <a:spcPts val="0"/>
              </a:spcAft>
              <a:buClr>
                <a:schemeClr val="dk1"/>
              </a:buClr>
              <a:buSzPts val="1800"/>
              <a:buChar char="•"/>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8"/>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1200"/>
              </a:spcBef>
              <a:spcAft>
                <a:spcPts val="0"/>
              </a:spcAft>
              <a:buClr>
                <a:schemeClr val="dk1"/>
              </a:buClr>
              <a:buSzPts val="3200"/>
              <a:buChar char="•"/>
              <a:defRPr sz="3200"/>
            </a:lvl1pPr>
            <a:lvl2pPr indent="-406400" lvl="1" marL="914400" algn="l">
              <a:lnSpc>
                <a:spcPct val="100000"/>
              </a:lnSpc>
              <a:spcBef>
                <a:spcPts val="1200"/>
              </a:spcBef>
              <a:spcAft>
                <a:spcPts val="0"/>
              </a:spcAft>
              <a:buClr>
                <a:schemeClr val="dk1"/>
              </a:buClr>
              <a:buSzPts val="2800"/>
              <a:buChar char="•"/>
              <a:defRPr sz="2800"/>
            </a:lvl2pPr>
            <a:lvl3pPr indent="-381000" lvl="2" marL="1371600" algn="l">
              <a:lnSpc>
                <a:spcPct val="100000"/>
              </a:lnSpc>
              <a:spcBef>
                <a:spcPts val="1200"/>
              </a:spcBef>
              <a:spcAft>
                <a:spcPts val="0"/>
              </a:spcAft>
              <a:buClr>
                <a:schemeClr val="dk1"/>
              </a:buClr>
              <a:buSzPts val="2400"/>
              <a:buChar char="•"/>
              <a:defRPr sz="2400"/>
            </a:lvl3pPr>
            <a:lvl4pPr indent="-355600" lvl="3" marL="1828800" algn="l">
              <a:lnSpc>
                <a:spcPct val="100000"/>
              </a:lnSpc>
              <a:spcBef>
                <a:spcPts val="1200"/>
              </a:spcBef>
              <a:spcAft>
                <a:spcPts val="0"/>
              </a:spcAft>
              <a:buClr>
                <a:schemeClr val="dk1"/>
              </a:buClr>
              <a:buSzPts val="2000"/>
              <a:buChar char="•"/>
              <a:defRPr sz="2000"/>
            </a:lvl4pPr>
            <a:lvl5pPr indent="-355600" lvl="4" marL="2286000" algn="l">
              <a:lnSpc>
                <a:spcPct val="100000"/>
              </a:lnSpc>
              <a:spcBef>
                <a:spcPts val="1200"/>
              </a:spcBef>
              <a:spcAft>
                <a:spcPts val="0"/>
              </a:spcAft>
              <a:buClr>
                <a:schemeClr val="dk1"/>
              </a:buClr>
              <a:buSzPts val="2000"/>
              <a:buChar char="•"/>
              <a:defRPr sz="2000"/>
            </a:lvl5pPr>
            <a:lvl6pPr indent="-355600" lvl="5" marL="2743200" algn="l">
              <a:lnSpc>
                <a:spcPct val="90000"/>
              </a:lnSpc>
              <a:spcBef>
                <a:spcPts val="12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1200"/>
              </a:spcBef>
              <a:spcAft>
                <a:spcPts val="0"/>
              </a:spcAft>
              <a:buClr>
                <a:schemeClr val="dk1"/>
              </a:buClr>
              <a:buSzPts val="1200"/>
              <a:buNone/>
              <a:defRPr sz="1200"/>
            </a:lvl3pPr>
            <a:lvl4pPr indent="-228600" lvl="3" marL="1828800" algn="l">
              <a:lnSpc>
                <a:spcPct val="100000"/>
              </a:lnSpc>
              <a:spcBef>
                <a:spcPts val="1200"/>
              </a:spcBef>
              <a:spcAft>
                <a:spcPts val="0"/>
              </a:spcAft>
              <a:buClr>
                <a:schemeClr val="dk1"/>
              </a:buClr>
              <a:buSzPts val="1000"/>
              <a:buNone/>
              <a:defRPr sz="1000"/>
            </a:lvl4pPr>
            <a:lvl5pPr indent="-228600" lvl="4" marL="2286000" algn="l">
              <a:lnSpc>
                <a:spcPct val="100000"/>
              </a:lnSpc>
              <a:spcBef>
                <a:spcPts val="1200"/>
              </a:spcBef>
              <a:spcAft>
                <a:spcPts val="0"/>
              </a:spcAft>
              <a:buClr>
                <a:schemeClr val="dk1"/>
              </a:buClr>
              <a:buSzPts val="1000"/>
              <a:buNone/>
              <a:defRPr sz="1000"/>
            </a:lvl5pPr>
            <a:lvl6pPr indent="-228600" lvl="5" marL="2743200" algn="l">
              <a:lnSpc>
                <a:spcPct val="90000"/>
              </a:lnSpc>
              <a:spcBef>
                <a:spcPts val="12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29841" y="457200"/>
            <a:ext cx="2949178" cy="1600200"/>
          </a:xfrm>
          <a:prstGeom prst="rect">
            <a:avLst/>
          </a:prstGeom>
          <a:solidFill>
            <a:srgbClr val="2E75B5">
              <a:alpha val="70980"/>
            </a:srgbClr>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0"/>
          <p:cNvSpPr/>
          <p:nvPr>
            <p:ph idx="2" type="pic"/>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2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100000"/>
              </a:lnSpc>
              <a:spcBef>
                <a:spcPts val="12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100000"/>
              </a:lnSpc>
              <a:spcBef>
                <a:spcPts val="12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100000"/>
              </a:lnSpc>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100000"/>
              </a:lnSpc>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12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7" name="Google Shape;67;p10"/>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Clr>
                <a:schemeClr val="dk1"/>
              </a:buClr>
              <a:buSzPts val="1600"/>
              <a:buNone/>
              <a:defRPr sz="1600"/>
            </a:lvl1pPr>
            <a:lvl2pPr indent="-228600" lvl="1" marL="914400" algn="l">
              <a:lnSpc>
                <a:spcPct val="100000"/>
              </a:lnSpc>
              <a:spcBef>
                <a:spcPts val="1200"/>
              </a:spcBef>
              <a:spcAft>
                <a:spcPts val="0"/>
              </a:spcAft>
              <a:buClr>
                <a:schemeClr val="dk1"/>
              </a:buClr>
              <a:buSzPts val="1400"/>
              <a:buNone/>
              <a:defRPr sz="1400"/>
            </a:lvl2pPr>
            <a:lvl3pPr indent="-228600" lvl="2" marL="1371600" algn="l">
              <a:lnSpc>
                <a:spcPct val="100000"/>
              </a:lnSpc>
              <a:spcBef>
                <a:spcPts val="1200"/>
              </a:spcBef>
              <a:spcAft>
                <a:spcPts val="0"/>
              </a:spcAft>
              <a:buClr>
                <a:schemeClr val="dk1"/>
              </a:buClr>
              <a:buSzPts val="1200"/>
              <a:buNone/>
              <a:defRPr sz="1200"/>
            </a:lvl3pPr>
            <a:lvl4pPr indent="-228600" lvl="3" marL="1828800" algn="l">
              <a:lnSpc>
                <a:spcPct val="100000"/>
              </a:lnSpc>
              <a:spcBef>
                <a:spcPts val="1200"/>
              </a:spcBef>
              <a:spcAft>
                <a:spcPts val="0"/>
              </a:spcAft>
              <a:buClr>
                <a:schemeClr val="dk1"/>
              </a:buClr>
              <a:buSzPts val="1000"/>
              <a:buNone/>
              <a:defRPr sz="1000"/>
            </a:lvl4pPr>
            <a:lvl5pPr indent="-228600" lvl="4" marL="2286000" algn="l">
              <a:lnSpc>
                <a:spcPct val="100000"/>
              </a:lnSpc>
              <a:spcBef>
                <a:spcPts val="1200"/>
              </a:spcBef>
              <a:spcAft>
                <a:spcPts val="0"/>
              </a:spcAft>
              <a:buClr>
                <a:schemeClr val="dk1"/>
              </a:buClr>
              <a:buSzPts val="1000"/>
              <a:buNone/>
              <a:defRPr sz="1000"/>
            </a:lvl5pPr>
            <a:lvl6pPr indent="-228600" lvl="5" marL="2743200" algn="l">
              <a:lnSpc>
                <a:spcPct val="90000"/>
              </a:lnSpc>
              <a:spcBef>
                <a:spcPts val="12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4400"/>
              <a:buFont typeface="Calibri"/>
              <a:buNone/>
              <a:defRPr b="1" i="0" sz="4400" u="none" cap="none" strike="noStrike">
                <a:solidFill>
                  <a:srgbClr val="FFFFF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120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12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12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42900" lvl="5" marL="2743200" marR="0" rtl="0" algn="l">
              <a:lnSpc>
                <a:spcPct val="90000"/>
              </a:lnSpc>
              <a:spcBef>
                <a:spcPts val="12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953558" y="6462887"/>
            <a:ext cx="7222066"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2E75B5"/>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202506" y="6454008"/>
            <a:ext cx="8212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200" u="none" cap="none" strike="noStrike">
                <a:solidFill>
                  <a:srgbClr val="2E75B5"/>
                </a:solidFill>
                <a:latin typeface="Calibri"/>
                <a:ea typeface="Calibri"/>
                <a:cs typeface="Calibri"/>
                <a:sym typeface="Calibri"/>
              </a:defRPr>
            </a:lvl1pPr>
            <a:lvl2pPr indent="0" lvl="1" marL="0" marR="0" rtl="0" algn="r">
              <a:spcBef>
                <a:spcPts val="0"/>
              </a:spcBef>
              <a:buNone/>
              <a:defRPr b="1" i="0" sz="1200" u="none" cap="none" strike="noStrike">
                <a:solidFill>
                  <a:srgbClr val="2E75B5"/>
                </a:solidFill>
                <a:latin typeface="Calibri"/>
                <a:ea typeface="Calibri"/>
                <a:cs typeface="Calibri"/>
                <a:sym typeface="Calibri"/>
              </a:defRPr>
            </a:lvl2pPr>
            <a:lvl3pPr indent="0" lvl="2" marL="0" marR="0" rtl="0" algn="r">
              <a:spcBef>
                <a:spcPts val="0"/>
              </a:spcBef>
              <a:buNone/>
              <a:defRPr b="1" i="0" sz="1200" u="none" cap="none" strike="noStrike">
                <a:solidFill>
                  <a:srgbClr val="2E75B5"/>
                </a:solidFill>
                <a:latin typeface="Calibri"/>
                <a:ea typeface="Calibri"/>
                <a:cs typeface="Calibri"/>
                <a:sym typeface="Calibri"/>
              </a:defRPr>
            </a:lvl3pPr>
            <a:lvl4pPr indent="0" lvl="3" marL="0" marR="0" rtl="0" algn="r">
              <a:spcBef>
                <a:spcPts val="0"/>
              </a:spcBef>
              <a:buNone/>
              <a:defRPr b="1" i="0" sz="1200" u="none" cap="none" strike="noStrike">
                <a:solidFill>
                  <a:srgbClr val="2E75B5"/>
                </a:solidFill>
                <a:latin typeface="Calibri"/>
                <a:ea typeface="Calibri"/>
                <a:cs typeface="Calibri"/>
                <a:sym typeface="Calibri"/>
              </a:defRPr>
            </a:lvl4pPr>
            <a:lvl5pPr indent="0" lvl="4" marL="0" marR="0" rtl="0" algn="r">
              <a:spcBef>
                <a:spcPts val="0"/>
              </a:spcBef>
              <a:buNone/>
              <a:defRPr b="1" i="0" sz="1200" u="none" cap="none" strike="noStrike">
                <a:solidFill>
                  <a:srgbClr val="2E75B5"/>
                </a:solidFill>
                <a:latin typeface="Calibri"/>
                <a:ea typeface="Calibri"/>
                <a:cs typeface="Calibri"/>
                <a:sym typeface="Calibri"/>
              </a:defRPr>
            </a:lvl5pPr>
            <a:lvl6pPr indent="0" lvl="5" marL="0" marR="0" rtl="0" algn="r">
              <a:spcBef>
                <a:spcPts val="0"/>
              </a:spcBef>
              <a:buNone/>
              <a:defRPr b="1" i="0" sz="1200" u="none" cap="none" strike="noStrike">
                <a:solidFill>
                  <a:srgbClr val="2E75B5"/>
                </a:solidFill>
                <a:latin typeface="Calibri"/>
                <a:ea typeface="Calibri"/>
                <a:cs typeface="Calibri"/>
                <a:sym typeface="Calibri"/>
              </a:defRPr>
            </a:lvl6pPr>
            <a:lvl7pPr indent="0" lvl="6" marL="0" marR="0" rtl="0" algn="r">
              <a:spcBef>
                <a:spcPts val="0"/>
              </a:spcBef>
              <a:buNone/>
              <a:defRPr b="1" i="0" sz="1200" u="none" cap="none" strike="noStrike">
                <a:solidFill>
                  <a:srgbClr val="2E75B5"/>
                </a:solidFill>
                <a:latin typeface="Calibri"/>
                <a:ea typeface="Calibri"/>
                <a:cs typeface="Calibri"/>
                <a:sym typeface="Calibri"/>
              </a:defRPr>
            </a:lvl7pPr>
            <a:lvl8pPr indent="0" lvl="7" marL="0" marR="0" rtl="0" algn="r">
              <a:spcBef>
                <a:spcPts val="0"/>
              </a:spcBef>
              <a:buNone/>
              <a:defRPr b="1" i="0" sz="1200" u="none" cap="none" strike="noStrike">
                <a:solidFill>
                  <a:srgbClr val="2E75B5"/>
                </a:solidFill>
                <a:latin typeface="Calibri"/>
                <a:ea typeface="Calibri"/>
                <a:cs typeface="Calibri"/>
                <a:sym typeface="Calibri"/>
              </a:defRPr>
            </a:lvl8pPr>
            <a:lvl9pPr indent="0" lvl="8" marL="0" marR="0" rtl="0" algn="r">
              <a:spcBef>
                <a:spcPts val="0"/>
              </a:spcBef>
              <a:buNone/>
              <a:defRPr b="1" i="0" sz="1200" u="none" cap="none" strike="noStrike">
                <a:solidFill>
                  <a:srgbClr val="2E75B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5" name="Google Shape;15;p1"/>
          <p:cNvCxnSpPr/>
          <p:nvPr/>
        </p:nvCxnSpPr>
        <p:spPr>
          <a:xfrm>
            <a:off x="953558" y="6446369"/>
            <a:ext cx="7222066" cy="0"/>
          </a:xfrm>
          <a:prstGeom prst="straightConnector1">
            <a:avLst/>
          </a:prstGeom>
          <a:noFill/>
          <a:ln cap="flat" cmpd="sng" w="9525">
            <a:solidFill>
              <a:schemeClr val="accent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CHƯƠNG 5</a:t>
            </a:r>
            <a:br>
              <a:rPr lang="en-US"/>
            </a:br>
            <a:r>
              <a:rPr lang="en-US"/>
              <a:t>LẬP TRÌNH IP MULTICASTING</a:t>
            </a:r>
            <a:endParaRPr/>
          </a:p>
        </p:txBody>
      </p:sp>
      <p:sp>
        <p:nvSpPr>
          <p:cNvPr id="89" name="Google Shape;89;p13"/>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FFFF"/>
              </a:buClr>
              <a:buSzPts val="2400"/>
              <a:buNone/>
            </a:pPr>
            <a:r>
              <a:rPr lang="en-US"/>
              <a:t>Thời gian: 3 tiết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 - SOCKET </a:t>
            </a:r>
            <a:endParaRPr/>
          </a:p>
        </p:txBody>
      </p:sp>
      <p:sp>
        <p:nvSpPr>
          <p:cNvPr id="171" name="Google Shape;171;p22"/>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Socket option có thể được sử dụng để</a:t>
            </a:r>
            <a:endParaRPr sz="3200">
              <a:latin typeface="Calibri"/>
              <a:ea typeface="Calibri"/>
              <a:cs typeface="Calibri"/>
              <a:sym typeface="Calibri"/>
            </a:endParaRPr>
          </a:p>
          <a:p>
            <a:pPr indent="-228600" lvl="1" marL="6858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Thêm một Socket vào nhóm Multicast</a:t>
            </a:r>
            <a:endParaRPr/>
          </a:p>
          <a:p>
            <a:pPr indent="-228600" lvl="1" marL="6858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Loại một Socket khỏi nhóm Multicast</a:t>
            </a:r>
            <a:endParaRPr/>
          </a:p>
          <a:p>
            <a:pPr indent="-228600" lvl="0" marL="2286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SetSocketOption(SocketOptionLevel,SocketOptionName, optionValue)</a:t>
            </a:r>
            <a:endParaRPr/>
          </a:p>
          <a:p>
            <a:pPr indent="-228600" lvl="1" marL="6858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SocketOptionName</a:t>
            </a:r>
            <a:endParaRPr sz="3200">
              <a:latin typeface="Calibri"/>
              <a:ea typeface="Calibri"/>
              <a:cs typeface="Calibri"/>
              <a:sym typeface="Calibri"/>
            </a:endParaRPr>
          </a:p>
          <a:p>
            <a:pPr indent="-228600" lvl="2" marL="1143000" rtl="0" algn="l">
              <a:lnSpc>
                <a:spcPct val="100000"/>
              </a:lnSpc>
              <a:spcBef>
                <a:spcPts val="1200"/>
              </a:spcBef>
              <a:spcAft>
                <a:spcPts val="0"/>
              </a:spcAft>
              <a:buClr>
                <a:srgbClr val="2F5496"/>
              </a:buClr>
              <a:buSzPts val="2800"/>
              <a:buChar char="•"/>
            </a:pPr>
            <a:r>
              <a:rPr lang="en-US" sz="2800">
                <a:latin typeface="Calibri"/>
                <a:ea typeface="Calibri"/>
                <a:cs typeface="Calibri"/>
                <a:sym typeface="Calibri"/>
              </a:rPr>
              <a:t>AddMembership</a:t>
            </a:r>
            <a:endParaRPr sz="2800">
              <a:latin typeface="Calibri"/>
              <a:ea typeface="Calibri"/>
              <a:cs typeface="Calibri"/>
              <a:sym typeface="Calibri"/>
            </a:endParaRPr>
          </a:p>
          <a:p>
            <a:pPr indent="-228600" lvl="2" marL="1143000" rtl="0" algn="l">
              <a:lnSpc>
                <a:spcPct val="100000"/>
              </a:lnSpc>
              <a:spcBef>
                <a:spcPts val="1200"/>
              </a:spcBef>
              <a:spcAft>
                <a:spcPts val="0"/>
              </a:spcAft>
              <a:buClr>
                <a:srgbClr val="2F5496"/>
              </a:buClr>
              <a:buSzPts val="2800"/>
              <a:buChar char="•"/>
            </a:pPr>
            <a:r>
              <a:rPr lang="en-US" sz="2800">
                <a:latin typeface="Calibri"/>
                <a:ea typeface="Calibri"/>
                <a:cs typeface="Calibri"/>
                <a:sym typeface="Calibri"/>
              </a:rPr>
              <a:t>DropMembership</a:t>
            </a:r>
            <a:endParaRPr sz="2800">
              <a:latin typeface="Calibri"/>
              <a:ea typeface="Calibri"/>
              <a:cs typeface="Calibri"/>
              <a:sym typeface="Calibri"/>
            </a:endParaRPr>
          </a:p>
        </p:txBody>
      </p:sp>
      <p:sp>
        <p:nvSpPr>
          <p:cNvPr id="172" name="Google Shape;172;p2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73" name="Google Shape;173;p2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74" name="Google Shape;174;p2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 - SOCKET (2)</a:t>
            </a:r>
            <a:endParaRPr/>
          </a:p>
        </p:txBody>
      </p:sp>
      <p:sp>
        <p:nvSpPr>
          <p:cNvPr id="180" name="Google Shape;180;p23"/>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1" marL="6858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optionValue là một đối tượng của lớp MulticastOption</a:t>
            </a:r>
            <a:endParaRPr/>
          </a:p>
          <a:p>
            <a:pPr indent="-228600" lvl="2" marL="1143000" rtl="0" algn="l">
              <a:lnSpc>
                <a:spcPct val="100000"/>
              </a:lnSpc>
              <a:spcBef>
                <a:spcPts val="2400"/>
              </a:spcBef>
              <a:spcAft>
                <a:spcPts val="0"/>
              </a:spcAft>
              <a:buClr>
                <a:srgbClr val="2F5496"/>
              </a:buClr>
              <a:buSzPts val="2800"/>
              <a:buChar char="•"/>
            </a:pPr>
            <a:r>
              <a:rPr lang="en-US" sz="2800">
                <a:latin typeface="Calibri"/>
                <a:ea typeface="Calibri"/>
                <a:cs typeface="Calibri"/>
                <a:sym typeface="Calibri"/>
              </a:rPr>
              <a:t>MulticastOption(IPAddress)</a:t>
            </a:r>
            <a:endParaRPr sz="2800">
              <a:latin typeface="Calibri"/>
              <a:ea typeface="Calibri"/>
              <a:cs typeface="Calibri"/>
              <a:sym typeface="Calibri"/>
            </a:endParaRPr>
          </a:p>
          <a:p>
            <a:pPr indent="-228600" lvl="2" marL="1143000" rtl="0" algn="l">
              <a:lnSpc>
                <a:spcPct val="100000"/>
              </a:lnSpc>
              <a:spcBef>
                <a:spcPts val="2400"/>
              </a:spcBef>
              <a:spcAft>
                <a:spcPts val="0"/>
              </a:spcAft>
              <a:buClr>
                <a:srgbClr val="2F5496"/>
              </a:buClr>
              <a:buSzPts val="2800"/>
              <a:buChar char="•"/>
            </a:pPr>
            <a:r>
              <a:rPr lang="en-US" sz="2800">
                <a:latin typeface="Calibri"/>
                <a:ea typeface="Calibri"/>
                <a:cs typeface="Calibri"/>
                <a:sym typeface="Calibri"/>
              </a:rPr>
              <a:t>MulticastOption(IPAddress,IPAddress)</a:t>
            </a:r>
            <a:endParaRPr/>
          </a:p>
          <a:p>
            <a:pPr indent="-228600" lvl="0" marL="228600" rtl="0" algn="l">
              <a:lnSpc>
                <a:spcPct val="100000"/>
              </a:lnSpc>
              <a:spcBef>
                <a:spcPts val="2400"/>
              </a:spcBef>
              <a:spcAft>
                <a:spcPts val="0"/>
              </a:spcAft>
              <a:buClr>
                <a:srgbClr val="2F5496"/>
              </a:buClr>
              <a:buSzPts val="2800"/>
              <a:buChar char="•"/>
            </a:pPr>
            <a:r>
              <a:rPr lang="en-US">
                <a:latin typeface="Calibri"/>
                <a:ea typeface="Calibri"/>
                <a:cs typeface="Calibri"/>
                <a:sym typeface="Calibri"/>
              </a:rPr>
              <a:t>Ví dụ thêm một Socket vào nhóm Multicast 224.100.0.1</a:t>
            </a:r>
            <a:endParaRPr>
              <a:latin typeface="Calibri"/>
              <a:ea typeface="Calibri"/>
              <a:cs typeface="Calibri"/>
              <a:sym typeface="Calibri"/>
            </a:endParaRPr>
          </a:p>
        </p:txBody>
      </p:sp>
      <p:sp>
        <p:nvSpPr>
          <p:cNvPr id="181" name="Google Shape;181;p2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82" name="Google Shape;182;p2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83" name="Google Shape;183;p2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4" name="Google Shape;184;p23"/>
          <p:cNvPicPr preferRelativeResize="0"/>
          <p:nvPr/>
        </p:nvPicPr>
        <p:blipFill rotWithShape="1">
          <a:blip r:embed="rId3">
            <a:alphaModFix/>
          </a:blip>
          <a:srcRect b="0" l="0" r="0" t="0"/>
          <a:stretch/>
        </p:blipFill>
        <p:spPr>
          <a:xfrm>
            <a:off x="137160" y="4697298"/>
            <a:ext cx="8869680" cy="885963"/>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 - UDPCLIENT </a:t>
            </a:r>
            <a:endParaRPr/>
          </a:p>
        </p:txBody>
      </p:sp>
      <p:sp>
        <p:nvSpPr>
          <p:cNvPr id="190" name="Google Shape;190;p2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Multicast với lớp UdpClient</a:t>
            </a:r>
            <a:endParaRPr/>
          </a:p>
          <a:p>
            <a:pPr indent="-228600" lvl="1" marL="685800" rtl="0" algn="l">
              <a:lnSpc>
                <a:spcPct val="100000"/>
              </a:lnSpc>
              <a:spcBef>
                <a:spcPts val="2400"/>
              </a:spcBef>
              <a:spcAft>
                <a:spcPts val="0"/>
              </a:spcAft>
              <a:buClr>
                <a:srgbClr val="2F5496"/>
              </a:buClr>
              <a:buSzPts val="3200"/>
              <a:buChar char="•"/>
            </a:pPr>
            <a:r>
              <a:rPr lang="en-US" sz="3200">
                <a:latin typeface="Calibri"/>
                <a:ea typeface="Calibri"/>
                <a:cs typeface="Calibri"/>
                <a:sym typeface="Calibri"/>
              </a:rPr>
              <a:t>JoinMulticastGroup()</a:t>
            </a:r>
            <a:endParaRPr/>
          </a:p>
          <a:p>
            <a:pPr indent="-228600" lvl="1" marL="685800" rtl="0" algn="l">
              <a:lnSpc>
                <a:spcPct val="100000"/>
              </a:lnSpc>
              <a:spcBef>
                <a:spcPts val="2400"/>
              </a:spcBef>
              <a:spcAft>
                <a:spcPts val="0"/>
              </a:spcAft>
              <a:buClr>
                <a:srgbClr val="2F5496"/>
              </a:buClr>
              <a:buSzPts val="3200"/>
              <a:buChar char="•"/>
            </a:pPr>
            <a:r>
              <a:rPr lang="en-US" sz="3200">
                <a:latin typeface="Calibri"/>
                <a:ea typeface="Calibri"/>
                <a:cs typeface="Calibri"/>
                <a:sym typeface="Calibri"/>
              </a:rPr>
              <a:t>DropMulticastGroup()</a:t>
            </a:r>
            <a:endParaRPr/>
          </a:p>
          <a:p>
            <a:pPr indent="-228600" lvl="0" marL="228600" rtl="0" algn="l">
              <a:lnSpc>
                <a:spcPct val="100000"/>
              </a:lnSpc>
              <a:spcBef>
                <a:spcPts val="2400"/>
              </a:spcBef>
              <a:spcAft>
                <a:spcPts val="0"/>
              </a:spcAft>
              <a:buClr>
                <a:srgbClr val="2F5496"/>
              </a:buClr>
              <a:buSzPts val="3200"/>
              <a:buChar char="•"/>
            </a:pPr>
            <a:r>
              <a:rPr lang="en-US" sz="3200">
                <a:latin typeface="Calibri"/>
                <a:ea typeface="Calibri"/>
                <a:cs typeface="Calibri"/>
                <a:sym typeface="Calibri"/>
              </a:rPr>
              <a:t>JoinMulticastGroup() là phương thức overload</a:t>
            </a:r>
            <a:endParaRPr/>
          </a:p>
          <a:p>
            <a:pPr indent="-228600" lvl="1" marL="685800" rtl="0" algn="l">
              <a:lnSpc>
                <a:spcPct val="100000"/>
              </a:lnSpc>
              <a:spcBef>
                <a:spcPts val="2400"/>
              </a:spcBef>
              <a:spcAft>
                <a:spcPts val="0"/>
              </a:spcAft>
              <a:buClr>
                <a:srgbClr val="2F5496"/>
              </a:buClr>
              <a:buSzPts val="3200"/>
              <a:buChar char="•"/>
            </a:pPr>
            <a:r>
              <a:rPr lang="en-US" sz="3200">
                <a:latin typeface="Calibri"/>
                <a:ea typeface="Calibri"/>
                <a:cs typeface="Calibri"/>
                <a:sym typeface="Calibri"/>
              </a:rPr>
              <a:t>JoinMulticastGroup(IPAddress)</a:t>
            </a:r>
            <a:endParaRPr/>
          </a:p>
          <a:p>
            <a:pPr indent="-228600" lvl="1" marL="685800" rtl="0" algn="l">
              <a:lnSpc>
                <a:spcPct val="100000"/>
              </a:lnSpc>
              <a:spcBef>
                <a:spcPts val="2400"/>
              </a:spcBef>
              <a:spcAft>
                <a:spcPts val="0"/>
              </a:spcAft>
              <a:buClr>
                <a:srgbClr val="2F5496"/>
              </a:buClr>
              <a:buSzPts val="3200"/>
              <a:buChar char="•"/>
            </a:pPr>
            <a:r>
              <a:rPr lang="en-US" sz="3200">
                <a:latin typeface="Calibri"/>
                <a:ea typeface="Calibri"/>
                <a:cs typeface="Calibri"/>
                <a:sym typeface="Calibri"/>
              </a:rPr>
              <a:t>JoinMulticastGroup(IPAddress, int)</a:t>
            </a:r>
            <a:endParaRPr sz="3200">
              <a:latin typeface="Calibri"/>
              <a:ea typeface="Calibri"/>
              <a:cs typeface="Calibri"/>
              <a:sym typeface="Calibri"/>
            </a:endParaRPr>
          </a:p>
        </p:txBody>
      </p:sp>
      <p:sp>
        <p:nvSpPr>
          <p:cNvPr id="191" name="Google Shape;191;p2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92" name="Google Shape;192;p2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93" name="Google Shape;193;p2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637528" y="2157287"/>
            <a:ext cx="7886700" cy="3360581"/>
          </a:xfrm>
          <a:prstGeom prst="rect">
            <a:avLst/>
          </a:prstGeom>
          <a:solidFill>
            <a:srgbClr val="2E75B5">
              <a:alpha val="80784"/>
            </a:srgbClr>
          </a:solid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6000"/>
              <a:buFont typeface="Calibri"/>
              <a:buNone/>
            </a:pPr>
            <a:r>
              <a:rPr lang="en-US"/>
              <a:t>CHƯƠNG TRÌNH</a:t>
            </a:r>
            <a:br>
              <a:rPr lang="en-US"/>
            </a:br>
            <a:r>
              <a:rPr lang="en-US"/>
              <a:t>MINH HỌA</a:t>
            </a:r>
            <a:endParaRPr/>
          </a:p>
        </p:txBody>
      </p:sp>
      <p:sp>
        <p:nvSpPr>
          <p:cNvPr id="199" name="Google Shape;199;p25"/>
          <p:cNvSpPr txBox="1"/>
          <p:nvPr>
            <p:ph idx="1" type="body"/>
          </p:nvPr>
        </p:nvSpPr>
        <p:spPr>
          <a:xfrm>
            <a:off x="637528" y="5588890"/>
            <a:ext cx="7886700" cy="98948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FFFFFF"/>
              </a:buClr>
              <a:buSzPts val="2400"/>
              <a:buNone/>
            </a:pPr>
            <a:r>
              <a:t/>
            </a:r>
            <a:endParaRPr/>
          </a:p>
        </p:txBody>
      </p:sp>
      <p:sp>
        <p:nvSpPr>
          <p:cNvPr id="200" name="Google Shape;200;p25"/>
          <p:cNvSpPr txBox="1"/>
          <p:nvPr>
            <p:ph idx="4294967295" type="dt"/>
          </p:nvPr>
        </p:nvSpPr>
        <p:spPr>
          <a:xfrm>
            <a:off x="0" y="6462713"/>
            <a:ext cx="823913"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01" name="Google Shape;201;p25"/>
          <p:cNvSpPr txBox="1"/>
          <p:nvPr>
            <p:ph idx="4294967295" type="ftr"/>
          </p:nvPr>
        </p:nvSpPr>
        <p:spPr>
          <a:xfrm>
            <a:off x="0" y="6462713"/>
            <a:ext cx="7223125"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02" name="Google Shape;202;p25"/>
          <p:cNvSpPr txBox="1"/>
          <p:nvPr>
            <p:ph idx="4294967295" type="sldNum"/>
          </p:nvPr>
        </p:nvSpPr>
        <p:spPr>
          <a:xfrm>
            <a:off x="8321675" y="6462713"/>
            <a:ext cx="82232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DEMO 1-BROADCAST-SOCKET-SENDING</a:t>
            </a:r>
            <a:endParaRPr/>
          </a:p>
        </p:txBody>
      </p:sp>
      <p:sp>
        <p:nvSpPr>
          <p:cNvPr id="208" name="Google Shape;208;p2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09" name="Google Shape;209;p2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10" name="Google Shape;210;p2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1" name="Google Shape;211;p26"/>
          <p:cNvPicPr preferRelativeResize="0"/>
          <p:nvPr/>
        </p:nvPicPr>
        <p:blipFill rotWithShape="1">
          <a:blip r:embed="rId3">
            <a:alphaModFix/>
          </a:blip>
          <a:srcRect b="0" l="2067" r="0" t="0"/>
          <a:stretch/>
        </p:blipFill>
        <p:spPr>
          <a:xfrm>
            <a:off x="137160" y="969277"/>
            <a:ext cx="8869680" cy="4642179"/>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12" name="Google Shape;212;p26"/>
          <p:cNvSpPr txBox="1"/>
          <p:nvPr/>
        </p:nvSpPr>
        <p:spPr>
          <a:xfrm>
            <a:off x="137160" y="5631888"/>
            <a:ext cx="8869680" cy="830997"/>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chemeClr val="dk1"/>
                </a:solidFill>
                <a:latin typeface="Calibri"/>
                <a:ea typeface="Calibri"/>
                <a:cs typeface="Calibri"/>
                <a:sym typeface="Calibri"/>
              </a:rPr>
              <a:t>Chương trình không tốt ? Vì theo mặc định, Socket không được phép gửi tin nhắn quảng bá</a:t>
            </a:r>
            <a:endParaRPr sz="24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t/>
            </a:r>
            <a:endParaRPr/>
          </a:p>
        </p:txBody>
      </p:sp>
      <p:sp>
        <p:nvSpPr>
          <p:cNvPr id="218" name="Google Shape;218;p27"/>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2800"/>
              <a:buChar char="•"/>
            </a:pPr>
            <a:r>
              <a:rPr lang="en-US"/>
              <a:t>Dùng kỹ thuật BroadCasting để gửi dữ liệu đến nhiều máy trong mạng cục bộ</a:t>
            </a:r>
            <a:endParaRPr/>
          </a:p>
          <a:p>
            <a:pPr indent="-228600" lvl="0" marL="228600" rtl="0" algn="l">
              <a:lnSpc>
                <a:spcPct val="100000"/>
              </a:lnSpc>
              <a:spcBef>
                <a:spcPts val="1200"/>
              </a:spcBef>
              <a:spcAft>
                <a:spcPts val="0"/>
              </a:spcAft>
              <a:buClr>
                <a:srgbClr val="2F5496"/>
              </a:buClr>
              <a:buSzPts val="2800"/>
              <a:buChar char="•"/>
            </a:pPr>
            <a:r>
              <a:rPr lang="en-US"/>
              <a:t>Đối với một ứng dụng C # để gửi các gói dữ liệu Broadcast, ta dùng phương thức SetSocketOption() của lớp Socket :</a:t>
            </a:r>
            <a:endParaRPr/>
          </a:p>
          <a:p>
            <a:pPr indent="0" lvl="0" marL="0" rtl="0" algn="l">
              <a:lnSpc>
                <a:spcPct val="100000"/>
              </a:lnSpc>
              <a:spcBef>
                <a:spcPts val="1200"/>
              </a:spcBef>
              <a:spcAft>
                <a:spcPts val="0"/>
              </a:spcAft>
              <a:buClr>
                <a:srgbClr val="158CB1"/>
              </a:buClr>
              <a:buSzPts val="2800"/>
              <a:buNone/>
            </a:pPr>
            <a:r>
              <a:rPr lang="en-US">
                <a:solidFill>
                  <a:srgbClr val="158CB1"/>
                </a:solidFill>
              </a:rPr>
              <a:t>Socket</a:t>
            </a:r>
            <a:r>
              <a:rPr lang="en-US"/>
              <a:t> </a:t>
            </a:r>
            <a:r>
              <a:rPr lang="en-US">
                <a:solidFill>
                  <a:schemeClr val="dk1"/>
                </a:solidFill>
              </a:rPr>
              <a:t>sock</a:t>
            </a:r>
            <a:r>
              <a:rPr lang="en-US"/>
              <a:t> = </a:t>
            </a:r>
            <a:r>
              <a:rPr lang="en-US">
                <a:solidFill>
                  <a:srgbClr val="1136D5"/>
                </a:solidFill>
              </a:rPr>
              <a:t>new</a:t>
            </a:r>
            <a:r>
              <a:rPr lang="en-US"/>
              <a:t> </a:t>
            </a:r>
            <a:r>
              <a:rPr lang="en-US">
                <a:solidFill>
                  <a:srgbClr val="158CB1"/>
                </a:solidFill>
              </a:rPr>
              <a:t>Socket</a:t>
            </a:r>
            <a:r>
              <a:rPr lang="en-US"/>
              <a:t>(</a:t>
            </a:r>
            <a:r>
              <a:rPr lang="en-US">
                <a:solidFill>
                  <a:srgbClr val="158CB1"/>
                </a:solidFill>
              </a:rPr>
              <a:t>AddressFamily</a:t>
            </a:r>
            <a:r>
              <a:rPr lang="en-US"/>
              <a:t>.</a:t>
            </a:r>
            <a:r>
              <a:rPr lang="en-US">
                <a:solidFill>
                  <a:schemeClr val="dk1"/>
                </a:solidFill>
              </a:rPr>
              <a:t>InterNetwork</a:t>
            </a:r>
            <a:r>
              <a:rPr lang="en-US"/>
              <a:t>, </a:t>
            </a:r>
            <a:r>
              <a:rPr lang="en-US">
                <a:solidFill>
                  <a:srgbClr val="158CB1"/>
                </a:solidFill>
              </a:rPr>
              <a:t>SocketType</a:t>
            </a:r>
            <a:r>
              <a:rPr lang="en-US"/>
              <a:t>.</a:t>
            </a:r>
            <a:r>
              <a:rPr lang="en-US">
                <a:solidFill>
                  <a:schemeClr val="dk1"/>
                </a:solidFill>
              </a:rPr>
              <a:t>Dgram</a:t>
            </a:r>
            <a:r>
              <a:rPr lang="en-US"/>
              <a:t>, </a:t>
            </a:r>
            <a:r>
              <a:rPr lang="en-US">
                <a:solidFill>
                  <a:srgbClr val="158CB1"/>
                </a:solidFill>
              </a:rPr>
              <a:t>ProtocolType</a:t>
            </a:r>
            <a:r>
              <a:rPr lang="en-US"/>
              <a:t>.</a:t>
            </a:r>
            <a:r>
              <a:rPr lang="en-US">
                <a:solidFill>
                  <a:schemeClr val="dk1"/>
                </a:solidFill>
              </a:rPr>
              <a:t>Udp</a:t>
            </a:r>
            <a:r>
              <a:rPr lang="en-US"/>
              <a:t>);</a:t>
            </a:r>
            <a:endParaRPr/>
          </a:p>
          <a:p>
            <a:pPr indent="0" lvl="0" marL="0" rtl="0" algn="l">
              <a:lnSpc>
                <a:spcPct val="100000"/>
              </a:lnSpc>
              <a:spcBef>
                <a:spcPts val="1200"/>
              </a:spcBef>
              <a:spcAft>
                <a:spcPts val="0"/>
              </a:spcAft>
              <a:buClr>
                <a:schemeClr val="dk1"/>
              </a:buClr>
              <a:buSzPts val="2800"/>
              <a:buNone/>
            </a:pPr>
            <a:r>
              <a:rPr lang="en-US">
                <a:solidFill>
                  <a:schemeClr val="dk1"/>
                </a:solidFill>
              </a:rPr>
              <a:t>sock</a:t>
            </a:r>
            <a:r>
              <a:rPr lang="en-US"/>
              <a:t>.</a:t>
            </a:r>
            <a:r>
              <a:rPr lang="en-US">
                <a:solidFill>
                  <a:schemeClr val="dk1"/>
                </a:solidFill>
              </a:rPr>
              <a:t>SetSocketOption</a:t>
            </a:r>
            <a:r>
              <a:rPr lang="en-US"/>
              <a:t>(</a:t>
            </a:r>
            <a:r>
              <a:rPr lang="en-US">
                <a:solidFill>
                  <a:srgbClr val="158CB1"/>
                </a:solidFill>
              </a:rPr>
              <a:t>SocketOptionLevel</a:t>
            </a:r>
            <a:r>
              <a:rPr lang="en-US"/>
              <a:t>.Socket, </a:t>
            </a:r>
            <a:r>
              <a:rPr lang="en-US">
                <a:solidFill>
                  <a:srgbClr val="158CB1"/>
                </a:solidFill>
              </a:rPr>
              <a:t>SocketOptionName</a:t>
            </a:r>
            <a:r>
              <a:rPr lang="en-US"/>
              <a:t>.</a:t>
            </a:r>
            <a:r>
              <a:rPr lang="en-US">
                <a:solidFill>
                  <a:schemeClr val="dk1"/>
                </a:solidFill>
              </a:rPr>
              <a:t>Broadcast</a:t>
            </a:r>
            <a:r>
              <a:rPr lang="en-US"/>
              <a:t>, 1);</a:t>
            </a:r>
            <a:endParaRPr/>
          </a:p>
        </p:txBody>
      </p:sp>
      <p:sp>
        <p:nvSpPr>
          <p:cNvPr id="219" name="Google Shape;219;p2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20" name="Google Shape;220;p2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21" name="Google Shape;221;p2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DEMO 2-BROADCAST-SOCKET-SENDING</a:t>
            </a:r>
            <a:endParaRPr/>
          </a:p>
        </p:txBody>
      </p:sp>
      <p:sp>
        <p:nvSpPr>
          <p:cNvPr id="227" name="Google Shape;227;p2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28" name="Google Shape;228;p2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29" name="Google Shape;229;p2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0" name="Google Shape;230;p28"/>
          <p:cNvPicPr preferRelativeResize="0"/>
          <p:nvPr/>
        </p:nvPicPr>
        <p:blipFill rotWithShape="1">
          <a:blip r:embed="rId3">
            <a:alphaModFix/>
          </a:blip>
          <a:srcRect b="0" l="0" r="0" t="0"/>
          <a:stretch/>
        </p:blipFill>
        <p:spPr>
          <a:xfrm>
            <a:off x="137160" y="1020628"/>
            <a:ext cx="8869680" cy="4379634"/>
          </a:xfrm>
          <a:prstGeom prst="rect">
            <a:avLst/>
          </a:prstGeom>
          <a:noFill/>
          <a:ln cap="flat" cmpd="sng" w="9525">
            <a:solidFill>
              <a:schemeClr val="accent1"/>
            </a:solidFill>
            <a:prstDash val="solid"/>
            <a:round/>
            <a:headEnd len="sm" w="sm" type="none"/>
            <a:tailEnd len="sm" w="sm" type="none"/>
          </a:ln>
          <a:effectLst>
            <a:outerShdw blurRad="50800" rotWithShape="0" algn="tl" dir="2700000" dist="38100">
              <a:srgbClr val="000000">
                <a:alpha val="40000"/>
              </a:srgbClr>
            </a:outerShdw>
          </a:effectLst>
        </p:spPr>
      </p:pic>
      <p:sp>
        <p:nvSpPr>
          <p:cNvPr id="231" name="Google Shape;231;p28"/>
          <p:cNvSpPr/>
          <p:nvPr/>
        </p:nvSpPr>
        <p:spPr>
          <a:xfrm>
            <a:off x="936103" y="2809187"/>
            <a:ext cx="8045873" cy="254524"/>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2" name="Google Shape;232;p28"/>
          <p:cNvSpPr/>
          <p:nvPr/>
        </p:nvSpPr>
        <p:spPr>
          <a:xfrm>
            <a:off x="926676" y="3612036"/>
            <a:ext cx="8045873" cy="514298"/>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3" name="Google Shape;233;p28"/>
          <p:cNvSpPr/>
          <p:nvPr/>
        </p:nvSpPr>
        <p:spPr>
          <a:xfrm>
            <a:off x="103716" y="5515112"/>
            <a:ext cx="8903124" cy="83099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lang="en-US" sz="2400">
                <a:solidFill>
                  <a:schemeClr val="dk1"/>
                </a:solidFill>
                <a:latin typeface="Arial"/>
                <a:ea typeface="Arial"/>
                <a:cs typeface="Arial"/>
                <a:sym typeface="Arial"/>
              </a:rPr>
              <a:t>Dùng kỹ thuật BroadCasting để gửi dữ liệu đến nhiều máy trong mạng cục bộ</a:t>
            </a:r>
            <a:endParaRPr b="0" i="0" sz="2400">
              <a:solidFill>
                <a:schemeClr val="dk1"/>
              </a:solidFill>
              <a:latin typeface="Arial"/>
              <a:ea typeface="Arial"/>
              <a:cs typeface="Arial"/>
              <a:sym typeface="Arial"/>
            </a:endParaRPr>
          </a:p>
        </p:txBody>
      </p:sp>
      <p:sp>
        <p:nvSpPr>
          <p:cNvPr id="234" name="Google Shape;234;p28"/>
          <p:cNvSpPr/>
          <p:nvPr/>
        </p:nvSpPr>
        <p:spPr>
          <a:xfrm>
            <a:off x="936103" y="4379802"/>
            <a:ext cx="8045873" cy="248759"/>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DEMO 3-BROADCAST-SOCKET-RECEIVING</a:t>
            </a:r>
            <a:endParaRPr/>
          </a:p>
        </p:txBody>
      </p:sp>
      <p:sp>
        <p:nvSpPr>
          <p:cNvPr id="240" name="Google Shape;240;p2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41" name="Google Shape;241;p2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42" name="Google Shape;242;p2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43" name="Google Shape;243;p29"/>
          <p:cNvPicPr preferRelativeResize="0"/>
          <p:nvPr/>
        </p:nvPicPr>
        <p:blipFill rotWithShape="1">
          <a:blip r:embed="rId3">
            <a:alphaModFix/>
          </a:blip>
          <a:srcRect b="0" l="0" r="0" t="0"/>
          <a:stretch/>
        </p:blipFill>
        <p:spPr>
          <a:xfrm>
            <a:off x="137160" y="981470"/>
            <a:ext cx="8869680" cy="4709399"/>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DEMO 4-MULTICAST-SOCKET-SENDING</a:t>
            </a:r>
            <a:endParaRPr/>
          </a:p>
        </p:txBody>
      </p:sp>
      <p:sp>
        <p:nvSpPr>
          <p:cNvPr id="249" name="Google Shape;249;p3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50" name="Google Shape;250;p3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51" name="Google Shape;251;p3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52" name="Google Shape;252;p30"/>
          <p:cNvPicPr preferRelativeResize="0"/>
          <p:nvPr/>
        </p:nvPicPr>
        <p:blipFill rotWithShape="1">
          <a:blip r:embed="rId3">
            <a:alphaModFix/>
          </a:blip>
          <a:srcRect b="0" l="0" r="0" t="0"/>
          <a:stretch/>
        </p:blipFill>
        <p:spPr>
          <a:xfrm>
            <a:off x="137160" y="1013332"/>
            <a:ext cx="8869680" cy="3217527"/>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DEMO 5-MULTICAST-SOCKET-RECEIVING</a:t>
            </a:r>
            <a:endParaRPr/>
          </a:p>
        </p:txBody>
      </p:sp>
      <p:sp>
        <p:nvSpPr>
          <p:cNvPr id="258" name="Google Shape;258;p3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59" name="Google Shape;259;p3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60" name="Google Shape;260;p3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61" name="Google Shape;261;p31"/>
          <p:cNvPicPr preferRelativeResize="0"/>
          <p:nvPr/>
        </p:nvPicPr>
        <p:blipFill rotWithShape="1">
          <a:blip r:embed="rId3">
            <a:alphaModFix/>
          </a:blip>
          <a:srcRect b="0" l="0" r="0" t="0"/>
          <a:stretch/>
        </p:blipFill>
        <p:spPr>
          <a:xfrm>
            <a:off x="103716" y="1029749"/>
            <a:ext cx="8869680" cy="5258519"/>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BROADCAST</a:t>
            </a:r>
            <a:endParaRPr/>
          </a:p>
        </p:txBody>
      </p:sp>
      <p:sp>
        <p:nvSpPr>
          <p:cNvPr id="95" name="Google Shape;95;p14"/>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2F5496"/>
              </a:buClr>
              <a:buSzPts val="2800"/>
              <a:buChar char="•"/>
            </a:pPr>
            <a:r>
              <a:rPr lang="en-US">
                <a:latin typeface="Calibri"/>
                <a:ea typeface="Calibri"/>
                <a:cs typeface="Calibri"/>
                <a:sym typeface="Calibri"/>
              </a:rPr>
              <a:t>Dùng để gửi một gói tin đến tất cả các nút trong mạng</a:t>
            </a:r>
            <a:endParaRPr>
              <a:latin typeface="Calibri"/>
              <a:ea typeface="Calibri"/>
              <a:cs typeface="Calibri"/>
              <a:sym typeface="Calibri"/>
            </a:endParaRPr>
          </a:p>
          <a:p>
            <a:pPr indent="-228600" lvl="0" marL="228600" rtl="0" algn="l">
              <a:lnSpc>
                <a:spcPct val="110000"/>
              </a:lnSpc>
              <a:spcBef>
                <a:spcPts val="0"/>
              </a:spcBef>
              <a:spcAft>
                <a:spcPts val="0"/>
              </a:spcAft>
              <a:buClr>
                <a:srgbClr val="2F5496"/>
              </a:buClr>
              <a:buSzPts val="2800"/>
              <a:buChar char="•"/>
            </a:pPr>
            <a:r>
              <a:rPr lang="en-US">
                <a:latin typeface="Calibri"/>
                <a:ea typeface="Calibri"/>
                <a:cs typeface="Calibri"/>
                <a:sym typeface="Calibri"/>
              </a:rPr>
              <a:t>Để thực hiện hình thức quảng bá, địa chỉ đến của gói tin sẽ là địa chỉ quảng bá.</a:t>
            </a:r>
            <a:endParaRPr>
              <a:latin typeface="Calibri"/>
              <a:ea typeface="Calibri"/>
              <a:cs typeface="Calibri"/>
              <a:sym typeface="Calibri"/>
            </a:endParaRPr>
          </a:p>
          <a:p>
            <a:pPr indent="-228600" lvl="0" marL="228600" rtl="0" algn="l">
              <a:lnSpc>
                <a:spcPct val="110000"/>
              </a:lnSpc>
              <a:spcBef>
                <a:spcPts val="0"/>
              </a:spcBef>
              <a:spcAft>
                <a:spcPts val="0"/>
              </a:spcAft>
              <a:buClr>
                <a:srgbClr val="2F5496"/>
              </a:buClr>
              <a:buSzPts val="2800"/>
              <a:buChar char="•"/>
            </a:pPr>
            <a:r>
              <a:rPr lang="en-US">
                <a:latin typeface="Calibri"/>
                <a:ea typeface="Calibri"/>
                <a:cs typeface="Calibri"/>
                <a:sym typeface="Calibri"/>
              </a:rPr>
              <a:t>Có hai loại là:</a:t>
            </a:r>
            <a:endParaRPr>
              <a:latin typeface="Calibri"/>
              <a:ea typeface="Calibri"/>
              <a:cs typeface="Calibri"/>
              <a:sym typeface="Calibri"/>
            </a:endParaRPr>
          </a:p>
          <a:p>
            <a:pPr indent="-228600" lvl="1" marL="685800" rtl="0" algn="l">
              <a:lnSpc>
                <a:spcPct val="110000"/>
              </a:lnSpc>
              <a:spcBef>
                <a:spcPts val="0"/>
              </a:spcBef>
              <a:spcAft>
                <a:spcPts val="0"/>
              </a:spcAft>
              <a:buClr>
                <a:srgbClr val="2F5496"/>
              </a:buClr>
              <a:buSzPts val="2800"/>
              <a:buChar char="•"/>
            </a:pPr>
            <a:r>
              <a:rPr lang="en-US">
                <a:latin typeface="Calibri"/>
                <a:ea typeface="Calibri"/>
                <a:cs typeface="Calibri"/>
                <a:sym typeface="Calibri"/>
              </a:rPr>
              <a:t>Local BroadCast</a:t>
            </a:r>
            <a:endParaRPr>
              <a:latin typeface="Calibri"/>
              <a:ea typeface="Calibri"/>
              <a:cs typeface="Calibri"/>
              <a:sym typeface="Calibri"/>
            </a:endParaRPr>
          </a:p>
          <a:p>
            <a:pPr indent="-228600" lvl="1" marL="685800" rtl="0" algn="l">
              <a:lnSpc>
                <a:spcPct val="110000"/>
              </a:lnSpc>
              <a:spcBef>
                <a:spcPts val="0"/>
              </a:spcBef>
              <a:spcAft>
                <a:spcPts val="0"/>
              </a:spcAft>
              <a:buClr>
                <a:srgbClr val="2F5496"/>
              </a:buClr>
              <a:buSzPts val="2800"/>
              <a:buChar char="•"/>
            </a:pPr>
            <a:r>
              <a:rPr lang="en-US">
                <a:latin typeface="Calibri"/>
                <a:ea typeface="Calibri"/>
                <a:cs typeface="Calibri"/>
                <a:sym typeface="Calibri"/>
              </a:rPr>
              <a:t>Global BroadCast</a:t>
            </a:r>
            <a:endParaRPr>
              <a:latin typeface="Calibri"/>
              <a:ea typeface="Calibri"/>
              <a:cs typeface="Calibri"/>
              <a:sym typeface="Calibri"/>
            </a:endParaRPr>
          </a:p>
          <a:p>
            <a:pPr indent="-228600" lvl="0" marL="228600" rtl="0" algn="l">
              <a:lnSpc>
                <a:spcPct val="110000"/>
              </a:lnSpc>
              <a:spcBef>
                <a:spcPts val="0"/>
              </a:spcBef>
              <a:spcAft>
                <a:spcPts val="0"/>
              </a:spcAft>
              <a:buClr>
                <a:srgbClr val="2F5496"/>
              </a:buClr>
              <a:buSzPts val="2800"/>
              <a:buChar char="•"/>
            </a:pPr>
            <a:r>
              <a:rPr lang="en-US">
                <a:latin typeface="Calibri"/>
                <a:ea typeface="Calibri"/>
                <a:cs typeface="Calibri"/>
                <a:sym typeface="Calibri"/>
              </a:rPr>
              <a:t>Ví dụ: Cho mạng lớp B có địa chỉ IP là 192.168.0.0 có SubNet Mask là 255.255.0.0, địa chỉ Local Broadcast là: 192.168.254.255</a:t>
            </a:r>
            <a:endParaRPr>
              <a:latin typeface="Calibri"/>
              <a:ea typeface="Calibri"/>
              <a:cs typeface="Calibri"/>
              <a:sym typeface="Calibri"/>
            </a:endParaRPr>
          </a:p>
        </p:txBody>
      </p:sp>
      <p:sp>
        <p:nvSpPr>
          <p:cNvPr id="96" name="Google Shape;96;p1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97" name="Google Shape;97;p1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98" name="Google Shape;98;p1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9" name="Google Shape;99;p14"/>
          <p:cNvPicPr preferRelativeResize="0"/>
          <p:nvPr/>
        </p:nvPicPr>
        <p:blipFill rotWithShape="1">
          <a:blip r:embed="rId3">
            <a:alphaModFix/>
          </a:blip>
          <a:srcRect b="0" l="0" r="0" t="0"/>
          <a:stretch/>
        </p:blipFill>
        <p:spPr>
          <a:xfrm>
            <a:off x="5397924" y="2388123"/>
            <a:ext cx="2819400" cy="17541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500"/>
                                        <p:tgtEl>
                                          <p:spTgt spid="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DEMO 6-MULTICAST TTL-TIME TO LIVE</a:t>
            </a:r>
            <a:endParaRPr/>
          </a:p>
        </p:txBody>
      </p:sp>
      <p:sp>
        <p:nvSpPr>
          <p:cNvPr id="267" name="Google Shape;267;p32"/>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68" name="Google Shape;268;p32"/>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69" name="Google Shape;269;p32"/>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70" name="Google Shape;270;p32"/>
          <p:cNvPicPr preferRelativeResize="0"/>
          <p:nvPr/>
        </p:nvPicPr>
        <p:blipFill rotWithShape="1">
          <a:blip r:embed="rId3">
            <a:alphaModFix/>
          </a:blip>
          <a:srcRect b="0" l="0" r="0" t="0"/>
          <a:stretch/>
        </p:blipFill>
        <p:spPr>
          <a:xfrm>
            <a:off x="137160" y="1041122"/>
            <a:ext cx="8869680" cy="5085912"/>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
        <p:nvSpPr>
          <p:cNvPr id="271" name="Google Shape;271;p32"/>
          <p:cNvSpPr/>
          <p:nvPr/>
        </p:nvSpPr>
        <p:spPr>
          <a:xfrm>
            <a:off x="926676" y="4468305"/>
            <a:ext cx="5068771" cy="556182"/>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3"/>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DEMO 7-MULTICAST-UDPCLIENT-SENDING </a:t>
            </a:r>
            <a:endParaRPr/>
          </a:p>
        </p:txBody>
      </p:sp>
      <p:sp>
        <p:nvSpPr>
          <p:cNvPr id="277" name="Google Shape;277;p33"/>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78" name="Google Shape;278;p33"/>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79" name="Google Shape;279;p33"/>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0" name="Google Shape;280;p33"/>
          <p:cNvPicPr preferRelativeResize="0"/>
          <p:nvPr/>
        </p:nvPicPr>
        <p:blipFill rotWithShape="1">
          <a:blip r:embed="rId3">
            <a:alphaModFix/>
          </a:blip>
          <a:srcRect b="0" l="0" r="0" t="0"/>
          <a:stretch/>
        </p:blipFill>
        <p:spPr>
          <a:xfrm>
            <a:off x="137160" y="1061740"/>
            <a:ext cx="8869680" cy="2972490"/>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4"/>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rgbClr val="FFFFFF"/>
              </a:buClr>
              <a:buSzPct val="100000"/>
              <a:buFont typeface="Calibri"/>
              <a:buNone/>
            </a:pPr>
            <a:r>
              <a:rPr lang="en-US"/>
              <a:t>DEMO 8-MULTICAST-UDPCLIENT-RECEIVING</a:t>
            </a:r>
            <a:endParaRPr/>
          </a:p>
        </p:txBody>
      </p:sp>
      <p:sp>
        <p:nvSpPr>
          <p:cNvPr id="286" name="Google Shape;286;p34"/>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87" name="Google Shape;287;p34"/>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88" name="Google Shape;288;p34"/>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9" name="Google Shape;289;p34"/>
          <p:cNvPicPr preferRelativeResize="0"/>
          <p:nvPr/>
        </p:nvPicPr>
        <p:blipFill rotWithShape="1">
          <a:blip r:embed="rId3">
            <a:alphaModFix/>
          </a:blip>
          <a:srcRect b="0" l="0" r="0" t="0"/>
          <a:stretch/>
        </p:blipFill>
        <p:spPr>
          <a:xfrm>
            <a:off x="137160" y="1082264"/>
            <a:ext cx="8869680" cy="3656557"/>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BÀI TẬP ÁP DỤNG</a:t>
            </a:r>
            <a:endParaRPr/>
          </a:p>
        </p:txBody>
      </p:sp>
      <p:sp>
        <p:nvSpPr>
          <p:cNvPr id="295" name="Google Shape;295;p3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296" name="Google Shape;296;p3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297" name="Google Shape;297;p3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98" name="Google Shape;298;p35"/>
          <p:cNvPicPr preferRelativeResize="0"/>
          <p:nvPr/>
        </p:nvPicPr>
        <p:blipFill rotWithShape="1">
          <a:blip r:embed="rId3">
            <a:alphaModFix/>
          </a:blip>
          <a:srcRect b="1027" l="885" r="886" t="589"/>
          <a:stretch/>
        </p:blipFill>
        <p:spPr>
          <a:xfrm>
            <a:off x="1554480" y="2139885"/>
            <a:ext cx="6035040" cy="3825993"/>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
        <p:nvSpPr>
          <p:cNvPr id="299" name="Google Shape;299;p35"/>
          <p:cNvSpPr txBox="1"/>
          <p:nvPr/>
        </p:nvSpPr>
        <p:spPr>
          <a:xfrm>
            <a:off x="0" y="1119657"/>
            <a:ext cx="91440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Tạo ứng dụng gửi/nhận tin nhắn quảng bá trong mạng cục bộ</a:t>
            </a:r>
            <a:endParaRPr sz="2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BÀI TẬP ÁP DỤNG (2)</a:t>
            </a:r>
            <a:endParaRPr/>
          </a:p>
        </p:txBody>
      </p:sp>
      <p:sp>
        <p:nvSpPr>
          <p:cNvPr id="305" name="Google Shape;305;p3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06" name="Google Shape;306;p3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07" name="Google Shape;307;p3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08" name="Google Shape;308;p36"/>
          <p:cNvPicPr preferRelativeResize="0"/>
          <p:nvPr/>
        </p:nvPicPr>
        <p:blipFill rotWithShape="1">
          <a:blip r:embed="rId3">
            <a:alphaModFix/>
          </a:blip>
          <a:srcRect b="0" l="0" r="0" t="0"/>
          <a:stretch/>
        </p:blipFill>
        <p:spPr>
          <a:xfrm>
            <a:off x="137160" y="987333"/>
            <a:ext cx="8869680" cy="4901427"/>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BÀI TẬP ÁP DỤNG (3)</a:t>
            </a:r>
            <a:endParaRPr/>
          </a:p>
        </p:txBody>
      </p:sp>
      <p:sp>
        <p:nvSpPr>
          <p:cNvPr id="314" name="Google Shape;314;p3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15" name="Google Shape;315;p3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16" name="Google Shape;316;p3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17" name="Google Shape;317;p37"/>
          <p:cNvPicPr preferRelativeResize="0"/>
          <p:nvPr/>
        </p:nvPicPr>
        <p:blipFill rotWithShape="1">
          <a:blip r:embed="rId3">
            <a:alphaModFix/>
          </a:blip>
          <a:srcRect b="51804" l="0" r="0" t="0"/>
          <a:stretch/>
        </p:blipFill>
        <p:spPr>
          <a:xfrm>
            <a:off x="137160" y="1147364"/>
            <a:ext cx="8869680" cy="3437995"/>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BÀI TẬP ÁP DỤNG (3)</a:t>
            </a:r>
            <a:endParaRPr/>
          </a:p>
        </p:txBody>
      </p:sp>
      <p:sp>
        <p:nvSpPr>
          <p:cNvPr id="323" name="Google Shape;323;p3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24" name="Google Shape;324;p3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25" name="Google Shape;325;p3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326" name="Google Shape;326;p38"/>
          <p:cNvPicPr preferRelativeResize="0"/>
          <p:nvPr/>
        </p:nvPicPr>
        <p:blipFill rotWithShape="1">
          <a:blip r:embed="rId3">
            <a:alphaModFix/>
          </a:blip>
          <a:srcRect b="0" l="0" r="0" t="47995"/>
          <a:stretch/>
        </p:blipFill>
        <p:spPr>
          <a:xfrm>
            <a:off x="137160" y="1036948"/>
            <a:ext cx="8869680" cy="3709652"/>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BÀI TẬP THỰC HÀNH</a:t>
            </a:r>
            <a:endParaRPr/>
          </a:p>
        </p:txBody>
      </p:sp>
      <p:sp>
        <p:nvSpPr>
          <p:cNvPr id="332" name="Google Shape;332;p3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2800"/>
              <a:buChar char="•"/>
            </a:pPr>
            <a:r>
              <a:rPr lang="en-US"/>
              <a:t>Xây dựng chương trình chat giữa một Server và nhiều Client sử dụng Socket Broadcast và Socket Multicast?</a:t>
            </a:r>
            <a:endParaRPr/>
          </a:p>
        </p:txBody>
      </p:sp>
      <p:sp>
        <p:nvSpPr>
          <p:cNvPr id="333" name="Google Shape;333;p3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334" name="Google Shape;334;p3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335" name="Google Shape;335;p3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a:t>
            </a:r>
            <a:endParaRPr/>
          </a:p>
        </p:txBody>
      </p:sp>
      <p:sp>
        <p:nvSpPr>
          <p:cNvPr id="105" name="Google Shape;105;p15"/>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IP Multicast kế thừa </a:t>
            </a:r>
            <a:endParaRPr sz="3200">
              <a:latin typeface="Calibri"/>
              <a:ea typeface="Calibri"/>
              <a:cs typeface="Calibri"/>
              <a:sym typeface="Calibri"/>
            </a:endParaRPr>
          </a:p>
          <a:p>
            <a:pPr indent="-228600" lvl="1" marL="6858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Cho phép một ứng dụng gửi gói tin tới một thiết bị trong cả local subnet và mạng khác</a:t>
            </a:r>
            <a:endParaRPr sz="3200">
              <a:latin typeface="Calibri"/>
              <a:ea typeface="Calibri"/>
              <a:cs typeface="Calibri"/>
              <a:sym typeface="Calibri"/>
            </a:endParaRPr>
          </a:p>
          <a:p>
            <a:pPr indent="-228600" lvl="1" marL="6858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Cho phép một chương trình kết nối tới nhóm multicast (multicast group) thực hiện các hội nghị trên diện rộng (wide area conference)</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Là công nghệ truyền thông trên nền tảng IP</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Là công nghệ băng thông rộng nhằm làm giảm lưu lượng trong việc phân phối dòng dữ liệu cho nhiều người</a:t>
            </a:r>
            <a:endParaRPr sz="3200">
              <a:latin typeface="Calibri"/>
              <a:ea typeface="Calibri"/>
              <a:cs typeface="Calibri"/>
              <a:sym typeface="Calibri"/>
            </a:endParaRPr>
          </a:p>
        </p:txBody>
      </p:sp>
      <p:sp>
        <p:nvSpPr>
          <p:cNvPr id="106" name="Google Shape;106;p15"/>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07" name="Google Shape;107;p15"/>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08" name="Google Shape;108;p15"/>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a:t>
            </a:r>
            <a:endParaRPr/>
          </a:p>
        </p:txBody>
      </p:sp>
      <p:sp>
        <p:nvSpPr>
          <p:cNvPr id="114" name="Google Shape;114;p16"/>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Khai thác hiệu quả môi trường mạng bằng cách gửi các gói tin</a:t>
            </a:r>
            <a:endParaRPr sz="3200">
              <a:latin typeface="Calibri"/>
              <a:ea typeface="Calibri"/>
              <a:cs typeface="Calibri"/>
              <a:sym typeface="Calibri"/>
            </a:endParaRPr>
          </a:p>
          <a:p>
            <a:pPr indent="-228600" lvl="1" marL="6858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Một gói tin có thể chia thành nhiều gói tin gửi đến nhiều người nhận</a:t>
            </a:r>
            <a:endParaRPr sz="3200">
              <a:latin typeface="Calibri"/>
              <a:ea typeface="Calibri"/>
              <a:cs typeface="Calibri"/>
              <a:sym typeface="Calibri"/>
            </a:endParaRPr>
          </a:p>
          <a:p>
            <a:pPr indent="-228600" lvl="1" marL="6858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Các nút mạng tái tạo, chuyển tiếp tới người nhận</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IP multicast dùng những địa chỉ IP đặc biệt</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Các dải địa chỉ IP tạo ra các nhóm multicast khác nhau</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Mỗi nhóm multicast bao gồm một nhóm thiết bị đang lắng nghe cùng một địa chỉ IP</a:t>
            </a:r>
            <a:endParaRPr sz="3200">
              <a:latin typeface="Calibri"/>
              <a:ea typeface="Calibri"/>
              <a:cs typeface="Calibri"/>
              <a:sym typeface="Calibri"/>
            </a:endParaRPr>
          </a:p>
        </p:txBody>
      </p:sp>
      <p:sp>
        <p:nvSpPr>
          <p:cNvPr id="115" name="Google Shape;115;p16"/>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16" name="Google Shape;116;p16"/>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17" name="Google Shape;117;p16"/>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BROADCAST VÀ MULTICAST</a:t>
            </a:r>
            <a:endParaRPr/>
          </a:p>
        </p:txBody>
      </p:sp>
      <p:sp>
        <p:nvSpPr>
          <p:cNvPr id="123" name="Google Shape;123;p17"/>
          <p:cNvSpPr txBox="1"/>
          <p:nvPr>
            <p:ph idx="1" type="body"/>
          </p:nvPr>
        </p:nvSpPr>
        <p:spPr>
          <a:xfrm>
            <a:off x="103716" y="945090"/>
            <a:ext cx="8921751" cy="5691379"/>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000"/>
              <a:buChar char="•"/>
            </a:pPr>
            <a:r>
              <a:rPr lang="en-US" sz="3000"/>
              <a:t>Vì một gói tin gửi tới đích là địa chỉ nhóm nên mỗi thiết bị phải “lắng nghe địa chỉ” đó để nhận tin</a:t>
            </a:r>
            <a:endParaRPr sz="3000"/>
          </a:p>
          <a:p>
            <a:pPr indent="-228600" lvl="0" marL="228600" rtl="0" algn="l">
              <a:lnSpc>
                <a:spcPct val="110000"/>
              </a:lnSpc>
              <a:spcBef>
                <a:spcPts val="0"/>
              </a:spcBef>
              <a:spcAft>
                <a:spcPts val="0"/>
              </a:spcAft>
              <a:buClr>
                <a:srgbClr val="2F5496"/>
              </a:buClr>
              <a:buSzPts val="3000"/>
              <a:buChar char="•"/>
            </a:pPr>
            <a:r>
              <a:rPr lang="en-US" sz="3000">
                <a:latin typeface="Calibri"/>
                <a:ea typeface="Calibri"/>
                <a:cs typeface="Calibri"/>
                <a:sym typeface="Calibri"/>
              </a:rPr>
              <a:t>Không thể gửi một gói tin broadcast với TCP </a:t>
            </a:r>
            <a:endParaRPr sz="3000">
              <a:latin typeface="Calibri"/>
              <a:ea typeface="Calibri"/>
              <a:cs typeface="Calibri"/>
              <a:sym typeface="Calibri"/>
            </a:endParaRPr>
          </a:p>
          <a:p>
            <a:pPr indent="-228600" lvl="1" marL="685800" rtl="0" algn="l">
              <a:lnSpc>
                <a:spcPct val="110000"/>
              </a:lnSpc>
              <a:spcBef>
                <a:spcPts val="0"/>
              </a:spcBef>
              <a:spcAft>
                <a:spcPts val="0"/>
              </a:spcAft>
              <a:buClr>
                <a:srgbClr val="2F5496"/>
              </a:buClr>
              <a:buSzPts val="3000"/>
              <a:buChar char="•"/>
            </a:pPr>
            <a:r>
              <a:rPr lang="en-US" sz="3000">
                <a:latin typeface="Calibri"/>
                <a:ea typeface="Calibri"/>
                <a:cs typeface="Calibri"/>
                <a:sym typeface="Calibri"/>
              </a:rPr>
              <a:t>Giao thức TCP yêu cầu 2 thiết bị phải có kết nối tin cậy</a:t>
            </a:r>
            <a:endParaRPr sz="3000">
              <a:latin typeface="Calibri"/>
              <a:ea typeface="Calibri"/>
              <a:cs typeface="Calibri"/>
              <a:sym typeface="Calibri"/>
            </a:endParaRPr>
          </a:p>
          <a:p>
            <a:pPr indent="-228600" lvl="1" marL="228600" rtl="0" algn="l">
              <a:lnSpc>
                <a:spcPct val="110000"/>
              </a:lnSpc>
              <a:spcBef>
                <a:spcPts val="0"/>
              </a:spcBef>
              <a:spcAft>
                <a:spcPts val="0"/>
              </a:spcAft>
              <a:buClr>
                <a:srgbClr val="2F5496"/>
              </a:buClr>
              <a:buSzPts val="3000"/>
              <a:buChar char="•"/>
            </a:pPr>
            <a:r>
              <a:rPr lang="en-US" sz="3000">
                <a:latin typeface="Calibri"/>
                <a:ea typeface="Calibri"/>
                <a:cs typeface="Calibri"/>
                <a:sym typeface="Calibri"/>
              </a:rPr>
              <a:t>UDP được dùng bởi vì giao thức này có khả năng gửi gói tin mà không cần khởi tạo một kết nối đặc biệt</a:t>
            </a:r>
            <a:endParaRPr sz="3000"/>
          </a:p>
          <a:p>
            <a:pPr indent="-228600" lvl="0" marL="228600" rtl="0" algn="l">
              <a:lnSpc>
                <a:spcPct val="100000"/>
              </a:lnSpc>
              <a:spcBef>
                <a:spcPts val="0"/>
              </a:spcBef>
              <a:spcAft>
                <a:spcPts val="0"/>
              </a:spcAft>
              <a:buClr>
                <a:srgbClr val="2F5496"/>
              </a:buClr>
              <a:buSzPts val="3000"/>
              <a:buChar char="•"/>
            </a:pPr>
            <a:r>
              <a:rPr lang="en-US" sz="3000"/>
              <a:t>Dải địa chỉ 224.0.0.1 đến 239.255.255.255 được gọi là địa chỉ nhóm Multicast</a:t>
            </a:r>
            <a:endParaRPr sz="3000"/>
          </a:p>
        </p:txBody>
      </p:sp>
      <p:sp>
        <p:nvSpPr>
          <p:cNvPr id="124" name="Google Shape;124;p17"/>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25" name="Google Shape;125;p17"/>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26" name="Google Shape;126;p17"/>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MỘT SỐ ĐỊA CHỈ MULTICAST</a:t>
            </a:r>
            <a:endParaRPr/>
          </a:p>
        </p:txBody>
      </p:sp>
      <p:sp>
        <p:nvSpPr>
          <p:cNvPr id="132" name="Google Shape;132;p18"/>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33" name="Google Shape;133;p18"/>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34" name="Google Shape;134;p18"/>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35" name="Google Shape;135;p18"/>
          <p:cNvGraphicFramePr/>
          <p:nvPr/>
        </p:nvGraphicFramePr>
        <p:xfrm>
          <a:off x="103716" y="923299"/>
          <a:ext cx="3000000" cy="3000000"/>
        </p:xfrm>
        <a:graphic>
          <a:graphicData uri="http://schemas.openxmlformats.org/drawingml/2006/table">
            <a:tbl>
              <a:tblPr bandRow="1" firstCol="1" firstRow="1">
                <a:noFill/>
                <a:tableStyleId>{40179BD2-DDEA-4C1D-B664-B318E27401EE}</a:tableStyleId>
              </a:tblPr>
              <a:tblGrid>
                <a:gridCol w="2102150"/>
                <a:gridCol w="6832725"/>
              </a:tblGrid>
              <a:tr h="406400">
                <a:tc>
                  <a:txBody>
                    <a:bodyPr/>
                    <a:lstStyle/>
                    <a:p>
                      <a:pPr indent="0" lvl="0" marL="0" marR="0" rtl="0" algn="ctr">
                        <a:lnSpc>
                          <a:spcPct val="107000"/>
                        </a:lnSpc>
                        <a:spcBef>
                          <a:spcPts val="0"/>
                        </a:spcBef>
                        <a:spcAft>
                          <a:spcPts val="0"/>
                        </a:spcAft>
                        <a:buNone/>
                      </a:pPr>
                      <a:r>
                        <a:rPr lang="en-US" sz="3200" u="none" cap="none" strike="noStrike"/>
                        <a:t>Địa chỉ</a:t>
                      </a:r>
                      <a:endParaRPr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0" marR="0" rtl="0" algn="ctr">
                        <a:lnSpc>
                          <a:spcPct val="107000"/>
                        </a:lnSpc>
                        <a:spcBef>
                          <a:spcPts val="0"/>
                        </a:spcBef>
                        <a:spcAft>
                          <a:spcPts val="0"/>
                        </a:spcAft>
                        <a:buNone/>
                      </a:pPr>
                      <a:r>
                        <a:rPr lang="en-US" sz="3200" u="none" cap="none" strike="noStrike"/>
                        <a:t>Chức năng</a:t>
                      </a:r>
                      <a:endParaRPr sz="3200" u="none" cap="none" strike="noStrike">
                        <a:latin typeface="Times New Roman"/>
                        <a:ea typeface="Times New Roman"/>
                        <a:cs typeface="Times New Roman"/>
                        <a:sym typeface="Times New Roman"/>
                      </a:endParaRPr>
                    </a:p>
                  </a:txBody>
                  <a:tcPr marT="0" marB="0" marR="68575" marL="68575" anchor="ctr"/>
                </a:tc>
              </a:tr>
              <a:tr h="406400">
                <a:tc>
                  <a:txBody>
                    <a:bodyPr/>
                    <a:lstStyle/>
                    <a:p>
                      <a:pPr indent="0" lvl="0" marL="0" marR="0" rtl="0" algn="r">
                        <a:lnSpc>
                          <a:spcPct val="107000"/>
                        </a:lnSpc>
                        <a:spcBef>
                          <a:spcPts val="0"/>
                        </a:spcBef>
                        <a:spcAft>
                          <a:spcPts val="0"/>
                        </a:spcAft>
                        <a:buNone/>
                      </a:pPr>
                      <a:r>
                        <a:rPr b="0" lang="en-US" sz="3200" u="none" cap="none" strike="noStrike"/>
                        <a:t>224.0.0.0 </a:t>
                      </a:r>
                      <a:endParaRPr b="0"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182880" marR="0" rtl="0" algn="l">
                        <a:lnSpc>
                          <a:spcPct val="107000"/>
                        </a:lnSpc>
                        <a:spcBef>
                          <a:spcPts val="0"/>
                        </a:spcBef>
                        <a:spcAft>
                          <a:spcPts val="0"/>
                        </a:spcAft>
                        <a:buNone/>
                      </a:pPr>
                      <a:r>
                        <a:rPr lang="en-US" sz="3200" u="none" cap="none" strike="noStrike"/>
                        <a:t>Địa chỉ cơ sở</a:t>
                      </a:r>
                      <a:endParaRPr sz="3200" u="none" cap="none" strike="noStrike">
                        <a:latin typeface="Times New Roman"/>
                        <a:ea typeface="Times New Roman"/>
                        <a:cs typeface="Times New Roman"/>
                        <a:sym typeface="Times New Roman"/>
                      </a:endParaRPr>
                    </a:p>
                  </a:txBody>
                  <a:tcPr marT="0" marB="0" marR="68575" marL="68575" anchor="ctr"/>
                </a:tc>
              </a:tr>
              <a:tr h="406400">
                <a:tc>
                  <a:txBody>
                    <a:bodyPr/>
                    <a:lstStyle/>
                    <a:p>
                      <a:pPr indent="0" lvl="0" marL="0" marR="0" rtl="0" algn="r">
                        <a:lnSpc>
                          <a:spcPct val="107000"/>
                        </a:lnSpc>
                        <a:spcBef>
                          <a:spcPts val="0"/>
                        </a:spcBef>
                        <a:spcAft>
                          <a:spcPts val="0"/>
                        </a:spcAft>
                        <a:buNone/>
                      </a:pPr>
                      <a:r>
                        <a:rPr b="0" lang="en-US" sz="3200" u="none" cap="none" strike="noStrike"/>
                        <a:t>224.0.0.1 </a:t>
                      </a:r>
                      <a:endParaRPr b="0"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182880" marR="0" rtl="0" algn="l">
                        <a:lnSpc>
                          <a:spcPct val="107000"/>
                        </a:lnSpc>
                        <a:spcBef>
                          <a:spcPts val="0"/>
                        </a:spcBef>
                        <a:spcAft>
                          <a:spcPts val="0"/>
                        </a:spcAft>
                        <a:buNone/>
                      </a:pPr>
                      <a:r>
                        <a:rPr lang="en-US" sz="3200" u="none" cap="none" strike="noStrike"/>
                        <a:t>Tất cả các hệ thống trên mạng con này</a:t>
                      </a:r>
                      <a:endParaRPr sz="3200" u="none" cap="none" strike="noStrike">
                        <a:latin typeface="Times New Roman"/>
                        <a:ea typeface="Times New Roman"/>
                        <a:cs typeface="Times New Roman"/>
                        <a:sym typeface="Times New Roman"/>
                      </a:endParaRPr>
                    </a:p>
                  </a:txBody>
                  <a:tcPr marT="0" marB="0" marR="68575" marL="68575" anchor="ctr"/>
                </a:tc>
              </a:tr>
              <a:tr h="406400">
                <a:tc>
                  <a:txBody>
                    <a:bodyPr/>
                    <a:lstStyle/>
                    <a:p>
                      <a:pPr indent="0" lvl="0" marL="0" marR="0" rtl="0" algn="r">
                        <a:lnSpc>
                          <a:spcPct val="107000"/>
                        </a:lnSpc>
                        <a:spcBef>
                          <a:spcPts val="0"/>
                        </a:spcBef>
                        <a:spcAft>
                          <a:spcPts val="0"/>
                        </a:spcAft>
                        <a:buNone/>
                      </a:pPr>
                      <a:r>
                        <a:rPr b="0" lang="en-US" sz="3200" u="none" cap="none" strike="noStrike"/>
                        <a:t>224.0.0.2 </a:t>
                      </a:r>
                      <a:endParaRPr b="0"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182880" marR="0" rtl="0" algn="l">
                        <a:lnSpc>
                          <a:spcPct val="107000"/>
                        </a:lnSpc>
                        <a:spcBef>
                          <a:spcPts val="0"/>
                        </a:spcBef>
                        <a:spcAft>
                          <a:spcPts val="0"/>
                        </a:spcAft>
                        <a:buNone/>
                      </a:pPr>
                      <a:r>
                        <a:rPr lang="en-US" sz="3200" u="none" cap="none" strike="noStrike"/>
                        <a:t>Tất cả các Router trên mạng con này</a:t>
                      </a:r>
                      <a:endParaRPr sz="3200" u="none" cap="none" strike="noStrike">
                        <a:latin typeface="Times New Roman"/>
                        <a:ea typeface="Times New Roman"/>
                        <a:cs typeface="Times New Roman"/>
                        <a:sym typeface="Times New Roman"/>
                      </a:endParaRPr>
                    </a:p>
                  </a:txBody>
                  <a:tcPr marT="0" marB="0" marR="68575" marL="68575" anchor="ctr"/>
                </a:tc>
              </a:tr>
              <a:tr h="406400">
                <a:tc>
                  <a:txBody>
                    <a:bodyPr/>
                    <a:lstStyle/>
                    <a:p>
                      <a:pPr indent="0" lvl="0" marL="0" marR="0" rtl="0" algn="r">
                        <a:lnSpc>
                          <a:spcPct val="107000"/>
                        </a:lnSpc>
                        <a:spcBef>
                          <a:spcPts val="0"/>
                        </a:spcBef>
                        <a:spcAft>
                          <a:spcPts val="0"/>
                        </a:spcAft>
                        <a:buNone/>
                      </a:pPr>
                      <a:r>
                        <a:rPr b="0" lang="en-US" sz="3200" u="none" cap="none" strike="noStrike"/>
                        <a:t>224.0.0.5 </a:t>
                      </a:r>
                      <a:endParaRPr b="0"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182880" marR="0" rtl="0" algn="l">
                        <a:lnSpc>
                          <a:spcPct val="107000"/>
                        </a:lnSpc>
                        <a:spcBef>
                          <a:spcPts val="0"/>
                        </a:spcBef>
                        <a:spcAft>
                          <a:spcPts val="0"/>
                        </a:spcAft>
                        <a:buNone/>
                      </a:pPr>
                      <a:r>
                        <a:rPr lang="en-US" sz="3200" u="none" cap="none" strike="noStrike"/>
                        <a:t>Các DR trong OSPF</a:t>
                      </a:r>
                      <a:endParaRPr sz="3200" u="none" cap="none" strike="noStrike">
                        <a:latin typeface="Times New Roman"/>
                        <a:ea typeface="Times New Roman"/>
                        <a:cs typeface="Times New Roman"/>
                        <a:sym typeface="Times New Roman"/>
                      </a:endParaRPr>
                    </a:p>
                  </a:txBody>
                  <a:tcPr marT="0" marB="0" marR="68575" marL="68575" anchor="ctr"/>
                </a:tc>
              </a:tr>
              <a:tr h="406400">
                <a:tc>
                  <a:txBody>
                    <a:bodyPr/>
                    <a:lstStyle/>
                    <a:p>
                      <a:pPr indent="0" lvl="0" marL="0" marR="0" rtl="0" algn="r">
                        <a:lnSpc>
                          <a:spcPct val="107000"/>
                        </a:lnSpc>
                        <a:spcBef>
                          <a:spcPts val="0"/>
                        </a:spcBef>
                        <a:spcAft>
                          <a:spcPts val="0"/>
                        </a:spcAft>
                        <a:buNone/>
                      </a:pPr>
                      <a:r>
                        <a:rPr b="0" lang="en-US" sz="3200" u="none" cap="none" strike="noStrike"/>
                        <a:t>224.0.1.9 </a:t>
                      </a:r>
                      <a:endParaRPr b="0"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182880" marR="0" rtl="0" algn="l">
                        <a:lnSpc>
                          <a:spcPct val="107000"/>
                        </a:lnSpc>
                        <a:spcBef>
                          <a:spcPts val="0"/>
                        </a:spcBef>
                        <a:spcAft>
                          <a:spcPts val="0"/>
                        </a:spcAft>
                        <a:buNone/>
                      </a:pPr>
                      <a:r>
                        <a:rPr lang="en-US" sz="3200" u="none" cap="none" strike="noStrike"/>
                        <a:t>Nhóm địa chỉ RIPv2</a:t>
                      </a:r>
                      <a:endParaRPr sz="3200" u="none" cap="none" strike="noStrike">
                        <a:latin typeface="Times New Roman"/>
                        <a:ea typeface="Times New Roman"/>
                        <a:cs typeface="Times New Roman"/>
                        <a:sym typeface="Times New Roman"/>
                      </a:endParaRPr>
                    </a:p>
                  </a:txBody>
                  <a:tcPr marT="0" marB="0" marR="68575" marL="68575" anchor="ctr"/>
                </a:tc>
              </a:tr>
              <a:tr h="406400">
                <a:tc>
                  <a:txBody>
                    <a:bodyPr/>
                    <a:lstStyle/>
                    <a:p>
                      <a:pPr indent="0" lvl="0" marL="0" marR="0" rtl="0" algn="r">
                        <a:lnSpc>
                          <a:spcPct val="107000"/>
                        </a:lnSpc>
                        <a:spcBef>
                          <a:spcPts val="0"/>
                        </a:spcBef>
                        <a:spcAft>
                          <a:spcPts val="0"/>
                        </a:spcAft>
                        <a:buNone/>
                      </a:pPr>
                      <a:r>
                        <a:rPr b="0" lang="en-US" sz="3200" u="none" cap="none" strike="noStrike"/>
                        <a:t>224.0.1.24 </a:t>
                      </a:r>
                      <a:endParaRPr b="0" sz="3200" u="none" cap="none" strike="noStrike">
                        <a:latin typeface="Times New Roman"/>
                        <a:ea typeface="Times New Roman"/>
                        <a:cs typeface="Times New Roman"/>
                        <a:sym typeface="Times New Roman"/>
                      </a:endParaRPr>
                    </a:p>
                  </a:txBody>
                  <a:tcPr marT="0" marB="0" marR="68575" marL="68575" anchor="ctr"/>
                </a:tc>
                <a:tc>
                  <a:txBody>
                    <a:bodyPr/>
                    <a:lstStyle/>
                    <a:p>
                      <a:pPr indent="0" lvl="0" marL="182880" marR="0" rtl="0" algn="l">
                        <a:lnSpc>
                          <a:spcPct val="107000"/>
                        </a:lnSpc>
                        <a:spcBef>
                          <a:spcPts val="0"/>
                        </a:spcBef>
                        <a:spcAft>
                          <a:spcPts val="0"/>
                        </a:spcAft>
                        <a:buNone/>
                      </a:pPr>
                      <a:r>
                        <a:rPr lang="en-US" sz="3200" u="none" cap="none" strike="noStrike"/>
                        <a:t>Nhóm địa chỉ WINS server</a:t>
                      </a:r>
                      <a:endParaRPr sz="3200" u="none" cap="none" strike="noStrike">
                        <a:latin typeface="Times New Roman"/>
                        <a:ea typeface="Times New Roman"/>
                        <a:cs typeface="Times New Roman"/>
                        <a:sym typeface="Times New Roman"/>
                      </a:endParaRPr>
                    </a:p>
                  </a:txBody>
                  <a:tcPr marT="0" marB="0" marR="68575" marL="68575" anchor="ct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CÁC KỸ THUẬT MULTICAST</a:t>
            </a:r>
            <a:endParaRPr/>
          </a:p>
        </p:txBody>
      </p:sp>
      <p:sp>
        <p:nvSpPr>
          <p:cNvPr id="141" name="Google Shape;141;p19"/>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rmAutofit/>
          </a:bodyPr>
          <a:lstStyle/>
          <a:p>
            <a:pPr indent="-228600" lvl="0" marL="228600" rtl="0" algn="l">
              <a:lnSpc>
                <a:spcPct val="100000"/>
              </a:lnSpc>
              <a:spcBef>
                <a:spcPts val="0"/>
              </a:spcBef>
              <a:spcAft>
                <a:spcPts val="0"/>
              </a:spcAft>
              <a:buClr>
                <a:srgbClr val="2F5496"/>
              </a:buClr>
              <a:buSzPts val="3200"/>
              <a:buChar char="•"/>
            </a:pPr>
            <a:r>
              <a:rPr lang="en-US" sz="3200"/>
              <a:t>Peer-to-peer: Tất cả các client có thể gửi thông điệp đến tất cả client khác trong nhóm</a:t>
            </a:r>
            <a:endParaRPr sz="3200"/>
          </a:p>
          <a:p>
            <a:pPr indent="-228600" lvl="0" marL="228600" rtl="0" algn="l">
              <a:lnSpc>
                <a:spcPct val="100000"/>
              </a:lnSpc>
              <a:spcBef>
                <a:spcPts val="1200"/>
              </a:spcBef>
              <a:spcAft>
                <a:spcPts val="0"/>
              </a:spcAft>
              <a:buClr>
                <a:srgbClr val="2F5496"/>
              </a:buClr>
              <a:buSzPts val="3200"/>
              <a:buChar char="•"/>
            </a:pPr>
            <a:r>
              <a:rPr lang="en-US" sz="3200"/>
              <a:t>Central sever: Server gửi thông điệp tới nhóm client</a:t>
            </a:r>
            <a:endParaRPr sz="3200"/>
          </a:p>
        </p:txBody>
      </p:sp>
      <p:sp>
        <p:nvSpPr>
          <p:cNvPr id="142" name="Google Shape;142;p19"/>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43" name="Google Shape;143;p19"/>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44" name="Google Shape;144;p19"/>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45" name="Google Shape;145;p19"/>
          <p:cNvPicPr preferRelativeResize="0"/>
          <p:nvPr/>
        </p:nvPicPr>
        <p:blipFill rotWithShape="1">
          <a:blip r:embed="rId3">
            <a:alphaModFix/>
          </a:blip>
          <a:srcRect b="11955" l="0" r="0" t="0"/>
          <a:stretch/>
        </p:blipFill>
        <p:spPr>
          <a:xfrm>
            <a:off x="236305" y="3182027"/>
            <a:ext cx="8671389" cy="2898261"/>
          </a:xfrm>
          <a:prstGeom prst="rect">
            <a:avLst/>
          </a:prstGeom>
          <a:noFill/>
          <a:ln cap="flat" cmpd="sng" w="9525">
            <a:solidFill>
              <a:srgbClr val="2F5496"/>
            </a:solidFill>
            <a:prstDash val="solid"/>
            <a:round/>
            <a:headEnd len="sm" w="sm" type="none"/>
            <a:tailEnd len="sm" w="sm" type="none"/>
          </a:ln>
          <a:effectLst>
            <a:outerShdw blurRad="50800" rotWithShape="0" algn="tl" dir="2700000" dist="38100">
              <a:srgbClr val="000000">
                <a:alpha val="40000"/>
              </a:srgbClr>
            </a:outerShdw>
          </a:effectLst>
        </p:spPr>
      </p:pic>
      <p:sp>
        <p:nvSpPr>
          <p:cNvPr id="146" name="Google Shape;146;p19"/>
          <p:cNvSpPr/>
          <p:nvPr/>
        </p:nvSpPr>
        <p:spPr>
          <a:xfrm>
            <a:off x="5967197" y="6107680"/>
            <a:ext cx="153740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2000" u="none" cap="none" strike="noStrike">
                <a:solidFill>
                  <a:srgbClr val="2F5496"/>
                </a:solidFill>
                <a:latin typeface="Calibri"/>
                <a:ea typeface="Calibri"/>
                <a:cs typeface="Calibri"/>
                <a:sym typeface="Calibri"/>
              </a:rPr>
              <a:t>Peer-to-peer</a:t>
            </a:r>
            <a:endParaRPr b="1" sz="2000">
              <a:solidFill>
                <a:srgbClr val="2F5496"/>
              </a:solidFill>
              <a:latin typeface="Calibri"/>
              <a:ea typeface="Calibri"/>
              <a:cs typeface="Calibri"/>
              <a:sym typeface="Calibri"/>
            </a:endParaRPr>
          </a:p>
        </p:txBody>
      </p:sp>
      <p:sp>
        <p:nvSpPr>
          <p:cNvPr id="147" name="Google Shape;147;p19"/>
          <p:cNvSpPr/>
          <p:nvPr/>
        </p:nvSpPr>
        <p:spPr>
          <a:xfrm>
            <a:off x="1312952" y="6062775"/>
            <a:ext cx="1598066" cy="40011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
                <a:solidFill>
                  <a:srgbClr val="2F5496"/>
                </a:solidFill>
                <a:latin typeface="Calibri"/>
                <a:ea typeface="Calibri"/>
                <a:cs typeface="Calibri"/>
                <a:sym typeface="Calibri"/>
              </a:rPr>
              <a:t>Central Sever</a:t>
            </a:r>
            <a:endParaRPr b="1" sz="2000">
              <a:solidFill>
                <a:srgbClr val="2F5496"/>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 - PEER – TO-PEER</a:t>
            </a:r>
            <a:endParaRPr/>
          </a:p>
        </p:txBody>
      </p:sp>
      <p:sp>
        <p:nvSpPr>
          <p:cNvPr id="153" name="Google Shape;153;p20"/>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Tất cả các client trong nhóm multicast đều có quyền ngang nhau</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Bất kỳ client đều có khả năng trao đổi thông điệp với client khác trong nhóm</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Hệ thống IP hỗ trợ nhóm multicast theo peer-to-peer cho phép mọi thiết bị trên mạng gửi và nhận gói tin có đích là địa chỉ nhóm multicast</a:t>
            </a:r>
            <a:endParaRPr sz="3200">
              <a:latin typeface="Calibri"/>
              <a:ea typeface="Calibri"/>
              <a:cs typeface="Calibri"/>
              <a:sym typeface="Calibri"/>
            </a:endParaRPr>
          </a:p>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Một số yếu tố mã hoá để ngăn chặn client nặc danh nhận dữ liệu trong nhóm nhưng vẫn không có cách để nhận xác thực từ client về dữ liệu</a:t>
            </a:r>
            <a:endParaRPr sz="3200">
              <a:latin typeface="Calibri"/>
              <a:ea typeface="Calibri"/>
              <a:cs typeface="Calibri"/>
              <a:sym typeface="Calibri"/>
            </a:endParaRPr>
          </a:p>
        </p:txBody>
      </p:sp>
      <p:sp>
        <p:nvSpPr>
          <p:cNvPr id="154" name="Google Shape;154;p20"/>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55" name="Google Shape;155;p20"/>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56" name="Google Shape;156;p20"/>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0" y="0"/>
            <a:ext cx="9144000" cy="855133"/>
          </a:xfrm>
          <a:prstGeom prst="rect">
            <a:avLst/>
          </a:prstGeom>
          <a:solidFill>
            <a:srgbClr val="2E75B5">
              <a:alpha val="70980"/>
            </a:srgbClr>
          </a:solid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Calibri"/>
              <a:buNone/>
            </a:pPr>
            <a:r>
              <a:rPr lang="en-US"/>
              <a:t>MULTICAST - CENTRAL SERVER</a:t>
            </a:r>
            <a:endParaRPr/>
          </a:p>
        </p:txBody>
      </p:sp>
      <p:sp>
        <p:nvSpPr>
          <p:cNvPr id="162" name="Google Shape;162;p21"/>
          <p:cNvSpPr txBox="1"/>
          <p:nvPr>
            <p:ph idx="1" type="body"/>
          </p:nvPr>
        </p:nvSpPr>
        <p:spPr>
          <a:xfrm>
            <a:off x="103716" y="945091"/>
            <a:ext cx="8921751" cy="542019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Clr>
                <a:srgbClr val="2F5496"/>
              </a:buClr>
              <a:buSzPts val="3200"/>
              <a:buChar char="•"/>
            </a:pPr>
            <a:r>
              <a:rPr lang="en-US" sz="3200">
                <a:latin typeface="Calibri"/>
                <a:ea typeface="Calibri"/>
                <a:cs typeface="Calibri"/>
                <a:sym typeface="Calibri"/>
              </a:rPr>
              <a:t>Hệ thống dùng một thiết bị trên mạng để điều khiển toàn bộ hoạt động của nhóm multicast, gọi là Central Server</a:t>
            </a:r>
            <a:endParaRPr sz="3200">
              <a:latin typeface="Calibri"/>
              <a:ea typeface="Calibri"/>
              <a:cs typeface="Calibri"/>
              <a:sym typeface="Calibri"/>
            </a:endParaRPr>
          </a:p>
          <a:p>
            <a:pPr indent="-228600" lvl="0" marL="2286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Một client muốn kết nối vào nhóm phải xin quyền từ central server</a:t>
            </a:r>
            <a:endParaRPr sz="3200">
              <a:latin typeface="Calibri"/>
              <a:ea typeface="Calibri"/>
              <a:cs typeface="Calibri"/>
              <a:sym typeface="Calibri"/>
            </a:endParaRPr>
          </a:p>
          <a:p>
            <a:pPr indent="-228600" lvl="1" marL="6858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Nếu central server từ chối cho client truy cập nhóm thì không một gói tin nào được chuyển tiếp tới client bị cấm</a:t>
            </a:r>
            <a:endParaRPr sz="3200">
              <a:latin typeface="Calibri"/>
              <a:ea typeface="Calibri"/>
              <a:cs typeface="Calibri"/>
              <a:sym typeface="Calibri"/>
            </a:endParaRPr>
          </a:p>
          <a:p>
            <a:pPr indent="-228600" lvl="0" marL="228600" rtl="0" algn="l">
              <a:lnSpc>
                <a:spcPct val="100000"/>
              </a:lnSpc>
              <a:spcBef>
                <a:spcPts val="1200"/>
              </a:spcBef>
              <a:spcAft>
                <a:spcPts val="0"/>
              </a:spcAft>
              <a:buClr>
                <a:srgbClr val="2F5496"/>
              </a:buClr>
              <a:buSzPts val="3200"/>
              <a:buChar char="•"/>
            </a:pPr>
            <a:r>
              <a:rPr lang="en-US" sz="3200">
                <a:latin typeface="Calibri"/>
                <a:ea typeface="Calibri"/>
                <a:cs typeface="Calibri"/>
                <a:sym typeface="Calibri"/>
              </a:rPr>
              <a:t>Lưu ý: Không được hỗ trợ bởi IP. Hiện nay chỉ có mạng ATM có hỗ trợ nhóm multicast</a:t>
            </a:r>
            <a:endParaRPr sz="3200">
              <a:latin typeface="Calibri"/>
              <a:ea typeface="Calibri"/>
              <a:cs typeface="Calibri"/>
              <a:sym typeface="Calibri"/>
            </a:endParaRPr>
          </a:p>
        </p:txBody>
      </p:sp>
      <p:sp>
        <p:nvSpPr>
          <p:cNvPr id="163" name="Google Shape;163;p21"/>
          <p:cNvSpPr txBox="1"/>
          <p:nvPr>
            <p:ph idx="10" type="dt"/>
          </p:nvPr>
        </p:nvSpPr>
        <p:spPr>
          <a:xfrm>
            <a:off x="103716" y="6462886"/>
            <a:ext cx="82296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01/2020</a:t>
            </a:r>
            <a:endParaRPr/>
          </a:p>
        </p:txBody>
      </p:sp>
      <p:sp>
        <p:nvSpPr>
          <p:cNvPr id="164" name="Google Shape;164;p21"/>
          <p:cNvSpPr txBox="1"/>
          <p:nvPr>
            <p:ph idx="11" type="ftr"/>
          </p:nvPr>
        </p:nvSpPr>
        <p:spPr>
          <a:xfrm>
            <a:off x="960967" y="6462886"/>
            <a:ext cx="7222066"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Lập trình Ứng dụng mạng - TN414</a:t>
            </a:r>
            <a:endParaRPr/>
          </a:p>
        </p:txBody>
      </p:sp>
      <p:sp>
        <p:nvSpPr>
          <p:cNvPr id="165" name="Google Shape;165;p21"/>
          <p:cNvSpPr txBox="1"/>
          <p:nvPr>
            <p:ph idx="12" type="sldNum"/>
          </p:nvPr>
        </p:nvSpPr>
        <p:spPr>
          <a:xfrm>
            <a:off x="8217324" y="6462885"/>
            <a:ext cx="821267"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