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BE05-B02E-4D65-AC91-B9B6EBDCC956}" type="datetimeFigureOut">
              <a:rPr lang="en-US" smtClean="0"/>
              <a:t>15-Jun-16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D0D0B-569D-4BDF-BAFA-E4D28FC9E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62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BE05-B02E-4D65-AC91-B9B6EBDCC956}" type="datetimeFigureOut">
              <a:rPr lang="en-US" smtClean="0"/>
              <a:t>15-Jun-16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D0D0B-569D-4BDF-BAFA-E4D28FC9E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07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BE05-B02E-4D65-AC91-B9B6EBDCC956}" type="datetimeFigureOut">
              <a:rPr lang="en-US" smtClean="0"/>
              <a:t>15-Jun-16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D0D0B-569D-4BDF-BAFA-E4D28FC9E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10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487680" y="914400"/>
            <a:ext cx="11216640" cy="5181600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351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BE05-B02E-4D65-AC91-B9B6EBDCC956}" type="datetimeFigureOut">
              <a:rPr lang="en-US" smtClean="0"/>
              <a:t>15-Jun-16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D0D0B-569D-4BDF-BAFA-E4D28FC9E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29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BE05-B02E-4D65-AC91-B9B6EBDCC956}" type="datetimeFigureOut">
              <a:rPr lang="en-US" smtClean="0"/>
              <a:t>15-Jun-16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D0D0B-569D-4BDF-BAFA-E4D28FC9E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37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BE05-B02E-4D65-AC91-B9B6EBDCC956}" type="datetimeFigureOut">
              <a:rPr lang="en-US" smtClean="0"/>
              <a:t>15-Jun-16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D0D0B-569D-4BDF-BAFA-E4D28FC9E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2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BE05-B02E-4D65-AC91-B9B6EBDCC956}" type="datetimeFigureOut">
              <a:rPr lang="en-US" smtClean="0"/>
              <a:t>15-Jun-16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D0D0B-569D-4BDF-BAFA-E4D28FC9E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4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BE05-B02E-4D65-AC91-B9B6EBDCC956}" type="datetimeFigureOut">
              <a:rPr lang="en-US" smtClean="0"/>
              <a:t>15-Jun-16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D0D0B-569D-4BDF-BAFA-E4D28FC9E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12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BE05-B02E-4D65-AC91-B9B6EBDCC956}" type="datetimeFigureOut">
              <a:rPr lang="en-US" smtClean="0"/>
              <a:t>15-Jun-16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D0D0B-569D-4BDF-BAFA-E4D28FC9E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93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BE05-B02E-4D65-AC91-B9B6EBDCC956}" type="datetimeFigureOut">
              <a:rPr lang="en-US" smtClean="0"/>
              <a:t>15-Jun-16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D0D0B-569D-4BDF-BAFA-E4D28FC9E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81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BE05-B02E-4D65-AC91-B9B6EBDCC956}" type="datetimeFigureOut">
              <a:rPr lang="en-US" smtClean="0"/>
              <a:t>15-Jun-16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D0D0B-569D-4BDF-BAFA-E4D28FC9E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35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FBE05-B02E-4D65-AC91-B9B6EBDCC956}" type="datetimeFigureOut">
              <a:rPr lang="en-US" smtClean="0"/>
              <a:t>15-Jun-16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0D0B-569D-4BDF-BAFA-E4D28FC9E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77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1981200" y="1066800"/>
            <a:ext cx="8458200" cy="51054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1400" b="1" dirty="0"/>
              <a:t>Implement Truck </a:t>
            </a:r>
            <a:r>
              <a:rPr lang="en-US" sz="1400" b="1" dirty="0" smtClean="0"/>
              <a:t>Packager (2 points)</a:t>
            </a:r>
            <a:endParaRPr lang="en-US" sz="1400" b="1" dirty="0"/>
          </a:p>
          <a:p>
            <a:pPr marL="0" indent="0">
              <a:buNone/>
            </a:pPr>
            <a:r>
              <a:rPr lang="en-US" sz="1400" dirty="0"/>
              <a:t>It should return list of cargos included to given truck. Truck has two restrictions: volume capacity and carrying (weight) capacity.</a:t>
            </a:r>
          </a:p>
          <a:p>
            <a:pPr marL="0" indent="0">
              <a:buNone/>
            </a:pPr>
            <a:r>
              <a:rPr lang="en-US" sz="1400" dirty="0"/>
              <a:t>Following rule should be applied:</a:t>
            </a:r>
          </a:p>
          <a:p>
            <a:r>
              <a:rPr lang="en-US" sz="1400" dirty="0"/>
              <a:t>Add cargos to truck by weight optimization. Truck should be filled by weight as much as possible.</a:t>
            </a:r>
          </a:p>
          <a:p>
            <a:r>
              <a:rPr lang="en-US" sz="1400" dirty="0"/>
              <a:t>Warn user in case truck load threshold is not reached. The threshold should be configurable (let say, truck should be filled by =&gt; 60% of its available weight).</a:t>
            </a:r>
          </a:p>
          <a:p>
            <a:r>
              <a:rPr lang="en-US" sz="1400" dirty="0"/>
              <a:t>All cargos that was registered in storage more than 2 days ago, should be treated as high priority and be added to truck. Expiration period also should be configurable.</a:t>
            </a:r>
          </a:p>
          <a:p>
            <a:r>
              <a:rPr lang="en-US" sz="1400" dirty="0"/>
              <a:t>All space left after adding high priority cargos should be filled by normal priority cargos.</a:t>
            </a:r>
          </a:p>
          <a:p>
            <a:r>
              <a:rPr lang="en-US" sz="1400" dirty="0"/>
              <a:t>Another warning should be returned to user if there are any high priority cargos left in storage after packaging a truck.</a:t>
            </a:r>
          </a:p>
          <a:p>
            <a:pPr marL="0" indent="0">
              <a:buNone/>
            </a:pPr>
            <a:r>
              <a:rPr lang="en-US" sz="1400" dirty="0"/>
              <a:t>Load threshold and expiration period should be configurable from configuration file.</a:t>
            </a:r>
          </a:p>
          <a:p>
            <a:pPr marL="0" indent="0">
              <a:buNone/>
            </a:pPr>
            <a:r>
              <a:rPr lang="en-US" sz="1400" dirty="0"/>
              <a:t>Warnings should be returned in a property of result object.</a:t>
            </a:r>
          </a:p>
          <a:p>
            <a:pPr marL="0" indent="0">
              <a:buNone/>
            </a:pPr>
            <a:r>
              <a:rPr lang="en-US" sz="1400" dirty="0"/>
              <a:t>Extra:</a:t>
            </a:r>
          </a:p>
          <a:p>
            <a:r>
              <a:rPr lang="en-US" sz="1400" dirty="0"/>
              <a:t>Add volume </a:t>
            </a:r>
            <a:r>
              <a:rPr lang="en-US" sz="1400" dirty="0" err="1" smtClean="0"/>
              <a:t>optimzation</a:t>
            </a:r>
            <a:r>
              <a:rPr lang="en-US" sz="1400" dirty="0" smtClean="0"/>
              <a:t> </a:t>
            </a:r>
            <a:r>
              <a:rPr lang="en-US" sz="1400" dirty="0"/>
              <a:t>as alternate “add” strategy. Optimizations should be switchable on runtime</a:t>
            </a:r>
            <a:r>
              <a:rPr lang="en-US" sz="1400" dirty="0" smtClean="0"/>
              <a:t>. </a:t>
            </a:r>
            <a:r>
              <a:rPr lang="en-US" sz="1400" b="1" dirty="0" smtClean="0"/>
              <a:t>(2 points)</a:t>
            </a:r>
          </a:p>
          <a:p>
            <a:r>
              <a:rPr lang="en-US" sz="1400" dirty="0" smtClean="0"/>
              <a:t>Write BDD tests for the functionality using either </a:t>
            </a:r>
            <a:r>
              <a:rPr lang="en-US" sz="1400" dirty="0" err="1" smtClean="0"/>
              <a:t>SpecFlow</a:t>
            </a:r>
            <a:r>
              <a:rPr lang="en-US" sz="1400" dirty="0" smtClean="0"/>
              <a:t> or </a:t>
            </a:r>
            <a:r>
              <a:rPr lang="en-US" sz="1400" dirty="0" err="1" smtClean="0"/>
              <a:t>BDDfy</a:t>
            </a:r>
            <a:r>
              <a:rPr lang="en-US" sz="1400" dirty="0" smtClean="0"/>
              <a:t> </a:t>
            </a:r>
            <a:r>
              <a:rPr lang="en-US" sz="1400" b="1" dirty="0" smtClean="0"/>
              <a:t>(3 points)</a:t>
            </a:r>
            <a:endParaRPr lang="en-US" sz="1400" b="1" dirty="0"/>
          </a:p>
          <a:p>
            <a:pPr marL="0" indent="0">
              <a:buNone/>
            </a:pPr>
            <a:r>
              <a:rPr lang="en-US" sz="1400" b="1" dirty="0" err="1"/>
              <a:t>TeamCity</a:t>
            </a:r>
            <a:endParaRPr lang="en-US" sz="1400" b="1" dirty="0"/>
          </a:p>
          <a:p>
            <a:pPr marL="0" indent="0">
              <a:buNone/>
            </a:pPr>
            <a:r>
              <a:rPr lang="en-US" sz="1400" dirty="0"/>
              <a:t>Install </a:t>
            </a:r>
            <a:r>
              <a:rPr lang="en-US" sz="1400" dirty="0" err="1"/>
              <a:t>TeamCity</a:t>
            </a:r>
            <a:r>
              <a:rPr lang="en-US" sz="1400" dirty="0"/>
              <a:t>, configure it to build your project from repository and run tests. Code coverage for Truck Packager should be more than 90</a:t>
            </a:r>
            <a:r>
              <a:rPr lang="en-US" sz="1400" dirty="0" smtClean="0"/>
              <a:t>%. </a:t>
            </a:r>
            <a:r>
              <a:rPr lang="en-US" sz="1400" b="1" dirty="0" smtClean="0"/>
              <a:t>(3 points)</a:t>
            </a:r>
            <a:endParaRPr lang="en-US" sz="1400" b="1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686800" cy="5483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Home Work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64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1981200" y="862862"/>
            <a:ext cx="8458200" cy="38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/>
              <a:t>Truck Packager Contract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686800" cy="5483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Home Work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514600" y="1243862"/>
            <a:ext cx="73914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IPackagingService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ITruckPackage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LoadTruck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Truck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truck);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ITruckPackage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Cargo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Cargos {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Warnings {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1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889760" y="3028541"/>
            <a:ext cx="845820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2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»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/>
              <a:t>Truck Packager Extra Contract</a:t>
            </a:r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2514600" y="3409117"/>
            <a:ext cx="71628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IPackagingService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ITruckPackage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LoadTruck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Truck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truck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OptimizationStrategy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optimizationStrategy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ITruckPackage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Cargo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Cargos {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Warnings {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OptimizationStrategy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Volume,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Weight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4811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337</Words>
  <Application>Microsoft Office PowerPoint</Application>
  <PresentationFormat>Widescreen</PresentationFormat>
  <Paragraphs>49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Home Work</vt:lpstr>
      <vt:lpstr>Home Work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Work</dc:title>
  <dc:creator>Dmitry Mikhaylov</dc:creator>
  <cp:lastModifiedBy>Dmitry Mikhaylov</cp:lastModifiedBy>
  <cp:revision>5</cp:revision>
  <dcterms:created xsi:type="dcterms:W3CDTF">2015-03-24T08:49:50Z</dcterms:created>
  <dcterms:modified xsi:type="dcterms:W3CDTF">2016-06-15T11:10:07Z</dcterms:modified>
</cp:coreProperties>
</file>