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dirty="0">
                <a:highlight>
                  <a:srgbClr val="C0C0C0"/>
                </a:highlight>
              </a:rPr>
              <a:t>Heart Disease Diagnostic Analysis</a:t>
            </a:r>
            <a:endParaRPr lang="en-US" dirty="0">
              <a:solidFill>
                <a:srgbClr val="FFFFFF"/>
              </a:solidFill>
              <a:highlight>
                <a:srgbClr val="C0C0C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Name = </a:t>
            </a:r>
            <a:r>
              <a:rPr lang="en-US" dirty="0" err="1">
                <a:solidFill>
                  <a:srgbClr val="FFFFFF"/>
                </a:solidFill>
              </a:rPr>
              <a:t>Vardhan.m.k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email = vardhankatrik@gmail.com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qua and green fractal background like floral petal">
            <a:extLst>
              <a:ext uri="{FF2B5EF4-FFF2-40B4-BE49-F238E27FC236}">
                <a16:creationId xmlns:a16="http://schemas.microsoft.com/office/drawing/2014/main" id="{E72DE33C-A129-774D-9E31-6834B4D25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1" r="9091" b="216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0D475-B5A2-B84B-4BE4-B66F311B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Introduction </a:t>
            </a:r>
            <a:endParaRPr lang="en-IN">
              <a:solidFill>
                <a:srgbClr val="00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2458-2946-85F7-71D4-B7983FDD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pPr marL="0" indent="0">
              <a:buClr>
                <a:schemeClr val="tx1">
                  <a:lumMod val="95000"/>
                  <a:lumOff val="5000"/>
                </a:schemeClr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 analysis on hearth patient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00"/>
                </a:solidFill>
              </a:rPr>
              <a:t> analysis according to their age ,sex , 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0000"/>
                </a:solidFill>
              </a:rPr>
              <a:t>Ground analysis </a:t>
            </a:r>
          </a:p>
        </p:txBody>
      </p:sp>
    </p:spTree>
    <p:extLst>
      <p:ext uri="{BB962C8B-B14F-4D97-AF65-F5344CB8AC3E}">
        <p14:creationId xmlns:p14="http://schemas.microsoft.com/office/powerpoint/2010/main" val="56208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89F2-7482-52BC-5975-1EC81580E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0" y="1107440"/>
            <a:ext cx="5152418" cy="740409"/>
          </a:xfrm>
        </p:spPr>
        <p:txBody>
          <a:bodyPr>
            <a:normAutofit/>
          </a:bodyPr>
          <a:lstStyle/>
          <a:p>
            <a:r>
              <a:rPr lang="en-US" dirty="0"/>
              <a:t>analysis on patient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692C7-B7D8-635A-CE0B-79544191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120"/>
            <a:ext cx="7518400" cy="67868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6AF74-7CB7-25F0-75F1-068BFBC231AD}"/>
              </a:ext>
            </a:extLst>
          </p:cNvPr>
          <p:cNvSpPr txBox="1"/>
          <p:nvPr/>
        </p:nvSpPr>
        <p:spPr>
          <a:xfrm>
            <a:off x="7823849" y="2590800"/>
            <a:ext cx="4338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following graphs shows the analysis done on patient </a:t>
            </a:r>
            <a:r>
              <a:rPr lang="en-US" dirty="0" err="1"/>
              <a:t>catagrizod</a:t>
            </a:r>
            <a:r>
              <a:rPr lang="en-US" dirty="0"/>
              <a:t> by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Cholesterol level by 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Maximum heart rate by resting blood pressure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Cholesterol level by fasting blood sugar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 Depression by exercise angina presence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5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C21F-37A7-EA54-2D52-34C8D22CA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7838" y="384683"/>
            <a:ext cx="5266436" cy="512064"/>
          </a:xfrm>
        </p:spPr>
        <p:txBody>
          <a:bodyPr>
            <a:normAutofit fontScale="90000"/>
          </a:bodyPr>
          <a:lstStyle/>
          <a:p>
            <a:r>
              <a:rPr lang="en-US" dirty="0"/>
              <a:t>Maximum heart rate by heart disease presence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5E710-441B-B12A-BB9D-94B752663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884164" cy="65220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75B6D-824C-F0B4-1DFD-2BC97765A8E7}"/>
              </a:ext>
            </a:extLst>
          </p:cNvPr>
          <p:cNvSpPr txBox="1"/>
          <p:nvPr/>
        </p:nvSpPr>
        <p:spPr>
          <a:xfrm>
            <a:off x="6307838" y="1605280"/>
            <a:ext cx="5973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graph shows the maximum heart rate by disease </a:t>
            </a:r>
          </a:p>
          <a:p>
            <a:r>
              <a:rPr lang="en-US" dirty="0"/>
              <a:t>Patient </a:t>
            </a:r>
          </a:p>
          <a:p>
            <a:br>
              <a:rPr lang="en-US" dirty="0"/>
            </a:br>
            <a:r>
              <a:rPr lang="en-US" dirty="0"/>
              <a:t>on basis of </a:t>
            </a:r>
            <a:r>
              <a:rPr lang="en-IN" dirty="0"/>
              <a:t>25%,50%,75%</a:t>
            </a:r>
          </a:p>
          <a:p>
            <a:r>
              <a:rPr lang="en-IN" dirty="0"/>
              <a:t>0 is not heart disease presence </a:t>
            </a:r>
            <a:br>
              <a:rPr lang="en-IN" dirty="0"/>
            </a:br>
            <a:r>
              <a:rPr lang="en-IN" dirty="0"/>
              <a:t>1 is heart disease presence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3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3709-A403-8E08-C03A-E0EF6733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168" y="435864"/>
            <a:ext cx="5772912" cy="694944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Distribution of age in heart disease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85783-2C27-44EC-DC7D-E5FF84C18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621792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A9DD9-4610-3588-23D9-B258C54486A4}"/>
              </a:ext>
            </a:extLst>
          </p:cNvPr>
          <p:cNvSpPr txBox="1"/>
          <p:nvPr/>
        </p:nvSpPr>
        <p:spPr>
          <a:xfrm>
            <a:off x="6243577" y="2413337"/>
            <a:ext cx="5948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 graph show the  distribution of age in heart disease data </a:t>
            </a:r>
          </a:p>
          <a:p>
            <a:endParaRPr lang="en-IN" dirty="0"/>
          </a:p>
          <a:p>
            <a:r>
              <a:rPr lang="en-IN" dirty="0"/>
              <a:t>Which includes  that patient of age 60 </a:t>
            </a:r>
            <a:br>
              <a:rPr lang="en-IN" dirty="0"/>
            </a:br>
            <a:r>
              <a:rPr lang="en-IN" dirty="0"/>
              <a:t>are the most present in heart disease data </a:t>
            </a:r>
          </a:p>
          <a:p>
            <a:endParaRPr lang="en-IN" dirty="0"/>
          </a:p>
          <a:p>
            <a:r>
              <a:rPr lang="en-IN" dirty="0"/>
              <a:t>Hence have most chance for heart disease like </a:t>
            </a:r>
            <a:br>
              <a:rPr lang="en-IN" dirty="0"/>
            </a:br>
            <a:r>
              <a:rPr lang="en-IN" dirty="0"/>
              <a:t>heart attack, heart stroke , etc </a:t>
            </a:r>
          </a:p>
        </p:txBody>
      </p:sp>
    </p:spTree>
    <p:extLst>
      <p:ext uri="{BB962C8B-B14F-4D97-AF65-F5344CB8AC3E}">
        <p14:creationId xmlns:p14="http://schemas.microsoft.com/office/powerpoint/2010/main" val="160655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162D-DD5F-F35B-5532-C813528F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216" y="656336"/>
            <a:ext cx="4648104" cy="847344"/>
          </a:xfrm>
        </p:spPr>
        <p:txBody>
          <a:bodyPr>
            <a:normAutofit fontScale="90000"/>
          </a:bodyPr>
          <a:lstStyle/>
          <a:p>
            <a:r>
              <a:rPr lang="en-US" dirty="0"/>
              <a:t>Cholesterol distribution by heart disease presence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4F71C-103C-0078-AEEC-61DF823AB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6654800" cy="6858000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2768A56-9163-61FB-8F4C-7D2DF8BB825F}"/>
              </a:ext>
            </a:extLst>
          </p:cNvPr>
          <p:cNvSpPr/>
          <p:nvPr/>
        </p:nvSpPr>
        <p:spPr>
          <a:xfrm>
            <a:off x="5049520" y="1280160"/>
            <a:ext cx="182880" cy="223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F0656A-9BA0-0326-0B2D-DDF5479CEB46}"/>
              </a:ext>
            </a:extLst>
          </p:cNvPr>
          <p:cNvSpPr txBox="1"/>
          <p:nvPr/>
        </p:nvSpPr>
        <p:spPr>
          <a:xfrm>
            <a:off x="7056216" y="2905760"/>
            <a:ext cx="48149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graph shows the Cholesterol level</a:t>
            </a:r>
          </a:p>
          <a:p>
            <a:r>
              <a:rPr lang="en-US" dirty="0"/>
              <a:t>In the health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 the Cholesterol  level is one of the main reason </a:t>
            </a:r>
          </a:p>
          <a:p>
            <a:r>
              <a:rPr lang="en-US" dirty="0"/>
              <a:t>Of heart disease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9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3A48-083E-E323-56EE-5C09D55E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0" y="798576"/>
            <a:ext cx="4536440" cy="654304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 disease by age group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C1CBA-3849-9513-DF52-9EC49D680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29645" cy="65830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739BA-B3F6-784A-A465-EEA18EDC4B3B}"/>
              </a:ext>
            </a:extLst>
          </p:cNvPr>
          <p:cNvSpPr txBox="1"/>
          <p:nvPr/>
        </p:nvSpPr>
        <p:spPr>
          <a:xfrm>
            <a:off x="6777390" y="2509520"/>
            <a:ext cx="45662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graph shows the heart disease patient by</a:t>
            </a:r>
            <a:br>
              <a:rPr lang="en-US" dirty="0"/>
            </a:br>
            <a:r>
              <a:rPr lang="en-US" dirty="0"/>
              <a:t>their age group </a:t>
            </a:r>
            <a:br>
              <a:rPr lang="en-US" dirty="0"/>
            </a:br>
            <a:r>
              <a:rPr lang="en-US" dirty="0"/>
              <a:t>20-39</a:t>
            </a:r>
          </a:p>
          <a:p>
            <a:r>
              <a:rPr lang="en-US" dirty="0"/>
              <a:t>40-59</a:t>
            </a:r>
          </a:p>
          <a:p>
            <a:r>
              <a:rPr lang="en-US" dirty="0"/>
              <a:t>60+</a:t>
            </a:r>
          </a:p>
          <a:p>
            <a:r>
              <a:rPr lang="en-US" dirty="0"/>
              <a:t>As we can see the people under the age group </a:t>
            </a:r>
          </a:p>
          <a:p>
            <a:r>
              <a:rPr lang="en-US" dirty="0"/>
              <a:t>40-59</a:t>
            </a:r>
            <a:r>
              <a:rPr lang="en-IN" dirty="0"/>
              <a:t> are most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Hence have most chance for heart disease like </a:t>
            </a:r>
            <a:br>
              <a:rPr lang="en-IN" dirty="0"/>
            </a:br>
            <a:r>
              <a:rPr lang="en-IN" dirty="0"/>
              <a:t>heart attack, heart stroke , etc </a:t>
            </a:r>
          </a:p>
          <a:p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170-53C2-5417-09CB-9CD1FEF7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0" y="760603"/>
            <a:ext cx="4495800" cy="735584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of heart disease patients by gender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0E2CA7-441E-2606-DD7B-D7A482215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64008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5E6429-50CC-EC86-1CD1-8EF8F1173BAA}"/>
              </a:ext>
            </a:extLst>
          </p:cNvPr>
          <p:cNvSpPr txBox="1"/>
          <p:nvPr/>
        </p:nvSpPr>
        <p:spPr>
          <a:xfrm>
            <a:off x="7142480" y="2956560"/>
            <a:ext cx="4925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graph shows the distribution of the health data </a:t>
            </a:r>
            <a:br>
              <a:rPr lang="en-US" dirty="0"/>
            </a:br>
            <a:r>
              <a:rPr lang="en-US" dirty="0"/>
              <a:t>by gender </a:t>
            </a:r>
          </a:p>
          <a:p>
            <a:r>
              <a:rPr lang="en-US" dirty="0"/>
              <a:t>Where Male =1</a:t>
            </a:r>
          </a:p>
          <a:p>
            <a:r>
              <a:rPr lang="en-US" dirty="0"/>
              <a:t>And  Female = 0</a:t>
            </a:r>
          </a:p>
          <a:p>
            <a:endParaRPr lang="en-US" dirty="0"/>
          </a:p>
          <a:p>
            <a:r>
              <a:rPr lang="en-US" dirty="0"/>
              <a:t>Which shows that male are most with heart disease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84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898A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9AE98-C22A-E330-C465-E9D86C9D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448" y="2170176"/>
            <a:ext cx="6007027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 </a:t>
            </a:r>
            <a:endParaRPr lang="en-IN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63F19F-B69B-1170-FB11-4542D7C83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CF75D4A7-5B10-8279-161C-534BCCC57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33" r="14807" b="-1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754d229f0057affa62b555f2ac55d4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c067517bd06b16cb9c9e315ad40fb255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444707-9632-47A0-9AF9-0B6588002B7B}">
  <ds:schemaRefs>
    <ds:schemaRef ds:uri="71af3243-3dd4-4a8d-8c0d-dd76da1f02a5"/>
    <ds:schemaRef ds:uri="http://schemas.microsoft.com/office/infopath/2007/PartnerControls"/>
    <ds:schemaRef ds:uri="http://schemas.microsoft.com/office/2006/metadata/properties"/>
    <ds:schemaRef ds:uri="http://purl.org/dc/terms/"/>
    <ds:schemaRef ds:uri="16c05727-aa75-4e4a-9b5f-8a80a1165891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B44E49-C0E3-42CF-8025-6AA2314C5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5DAC27-C918-4076-A47A-20F1BB7E8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286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Heart Disease Diagnostic Analysis</vt:lpstr>
      <vt:lpstr>Introduction </vt:lpstr>
      <vt:lpstr>analysis on patient</vt:lpstr>
      <vt:lpstr>Maximum heart rate by heart disease presence  </vt:lpstr>
      <vt:lpstr>Distribution of age in heart disease data</vt:lpstr>
      <vt:lpstr>Cholesterol distribution by heart disease presence </vt:lpstr>
      <vt:lpstr>Heart  disease by age group </vt:lpstr>
      <vt:lpstr>Number of heart disease patients by gender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2024-07-03T02:58:58Z</dcterms:created>
  <dcterms:modified xsi:type="dcterms:W3CDTF">2024-07-03T18:13:56Z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