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11418" r:id="rId2"/>
    <p:sldId id="267" r:id="rId3"/>
    <p:sldId id="311" r:id="rId4"/>
    <p:sldId id="7216" r:id="rId5"/>
    <p:sldId id="312" r:id="rId6"/>
    <p:sldId id="364" r:id="rId7"/>
    <p:sldId id="11435" r:id="rId8"/>
    <p:sldId id="11419" r:id="rId9"/>
    <p:sldId id="11436" r:id="rId10"/>
    <p:sldId id="11437" r:id="rId11"/>
    <p:sldId id="11438" r:id="rId12"/>
    <p:sldId id="11439" r:id="rId13"/>
    <p:sldId id="11440" r:id="rId14"/>
    <p:sldId id="11441" r:id="rId15"/>
    <p:sldId id="313" r:id="rId16"/>
    <p:sldId id="11422" r:id="rId17"/>
    <p:sldId id="11442" r:id="rId18"/>
    <p:sldId id="11443" r:id="rId19"/>
    <p:sldId id="11444" r:id="rId20"/>
    <p:sldId id="11427" r:id="rId21"/>
    <p:sldId id="11445" r:id="rId22"/>
    <p:sldId id="11446" r:id="rId23"/>
    <p:sldId id="314" r:id="rId24"/>
    <p:sldId id="11425" r:id="rId25"/>
    <p:sldId id="11426" r:id="rId26"/>
    <p:sldId id="11447" r:id="rId27"/>
    <p:sldId id="11448" r:id="rId28"/>
    <p:sldId id="295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F91"/>
    <a:srgbClr val="7B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91" autoAdjust="0"/>
  </p:normalViewPr>
  <p:slideViewPr>
    <p:cSldViewPr snapToGrid="0" showGuides="1">
      <p:cViewPr varScale="1">
        <p:scale>
          <a:sx n="77" d="100"/>
          <a:sy n="77" d="100"/>
        </p:scale>
        <p:origin x="864" y="77"/>
      </p:cViewPr>
      <p:guideLst>
        <p:guide orient="horz" pos="21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1C06-04A6-4C70-A15B-DCE19618A50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0A286-2E34-49FA-8925-14303AA22C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6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15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82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5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44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09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23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11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86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0A286-2E34-49FA-8925-14303AA22C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4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3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solidDmnd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534982" y="2674893"/>
            <a:ext cx="3812293" cy="2410619"/>
          </a:xfrm>
          <a:custGeom>
            <a:avLst/>
            <a:gdLst>
              <a:gd name="connsiteX0" fmla="*/ 0 w 3812293"/>
              <a:gd name="connsiteY0" fmla="*/ 0 h 2410619"/>
              <a:gd name="connsiteX1" fmla="*/ 3812293 w 3812293"/>
              <a:gd name="connsiteY1" fmla="*/ 0 h 2410619"/>
              <a:gd name="connsiteX2" fmla="*/ 3812293 w 3812293"/>
              <a:gd name="connsiteY2" fmla="*/ 2410619 h 2410619"/>
              <a:gd name="connsiteX3" fmla="*/ 0 w 3812293"/>
              <a:gd name="connsiteY3" fmla="*/ 2410619 h 241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2293" h="2410619">
                <a:moveTo>
                  <a:pt x="0" y="0"/>
                </a:moveTo>
                <a:lnTo>
                  <a:pt x="3812293" y="0"/>
                </a:lnTo>
                <a:lnTo>
                  <a:pt x="3812293" y="2410619"/>
                </a:lnTo>
                <a:lnTo>
                  <a:pt x="0" y="24106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D336-B3AD-4B55-BB12-4155432CD41F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F57CD9-2DE6-4A40-8BF4-DC9B3C3B9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-67060"/>
            <a:ext cx="9144000" cy="106769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TRÀ VINH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31441"/>
            <a:ext cx="9144000" cy="129091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 ÁN CHUYÊN NGÀNH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ẢNH DỰA TRÊN KỸ THUẬT HỌC SÂU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60" y="1064895"/>
            <a:ext cx="2689860" cy="1466850"/>
          </a:xfrm>
          <a:prstGeom prst="rect">
            <a:avLst/>
          </a:prstGeom>
        </p:spPr>
      </p:pic>
      <p:sp>
        <p:nvSpPr>
          <p:cNvPr id="5" name="Subtitle 2"/>
          <p:cNvSpPr txBox="1"/>
          <p:nvPr/>
        </p:nvSpPr>
        <p:spPr>
          <a:xfrm>
            <a:off x="99300" y="3822356"/>
            <a:ext cx="3926047" cy="1067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6738552" y="3822357"/>
            <a:ext cx="5391665" cy="85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Anh Duy-DA20TTA-110120167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Kiến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trúc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mạng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nơron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05928-E95B-F6FD-2939-B6A984A7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95" y="874557"/>
            <a:ext cx="9120807" cy="3968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4268C0-7F37-16BF-6F0D-02B0C469E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696" y="5087971"/>
            <a:ext cx="9120807" cy="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Kiến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trúc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mạng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nơron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2CE9-86A0-784E-1AA5-11A8C0DE6EBE}"/>
              </a:ext>
            </a:extLst>
          </p:cNvPr>
          <p:cNvSpPr txBox="1"/>
          <p:nvPr/>
        </p:nvSpPr>
        <p:spPr>
          <a:xfrm>
            <a:off x="178797" y="1130997"/>
            <a:ext cx="11787916" cy="4208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695" indent="76327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layer (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76327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hidden layer (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76327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 layer (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4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2.4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Tổng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quan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python: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2CE9-86A0-784E-1AA5-11A8C0DE6EBE}"/>
              </a:ext>
            </a:extLst>
          </p:cNvPr>
          <p:cNvSpPr txBox="1"/>
          <p:nvPr/>
        </p:nvSpPr>
        <p:spPr>
          <a:xfrm>
            <a:off x="0" y="1023644"/>
            <a:ext cx="11966713" cy="576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Python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bậc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Guido van Rossum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1980.</a:t>
            </a: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*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lõi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rãi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*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thụ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+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2.4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Công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cụ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phân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loại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2CE9-86A0-784E-1AA5-11A8C0DE6EBE}"/>
              </a:ext>
            </a:extLst>
          </p:cNvPr>
          <p:cNvSpPr txBox="1"/>
          <p:nvPr/>
        </p:nvSpPr>
        <p:spPr>
          <a:xfrm>
            <a:off x="0" y="1023644"/>
            <a:ext cx="11966713" cy="4045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nổi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Google.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deep learning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Pillow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fork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PIL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So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PIL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Pillow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(PIL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2009).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Python. Cho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“core Python”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thuần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2.4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Công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cụ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phân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loại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2CE9-86A0-784E-1AA5-11A8C0DE6EBE}"/>
              </a:ext>
            </a:extLst>
          </p:cNvPr>
          <p:cNvSpPr txBox="1"/>
          <p:nvPr/>
        </p:nvSpPr>
        <p:spPr>
          <a:xfrm>
            <a:off x="0" y="1023644"/>
            <a:ext cx="11966713" cy="459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Mathplotlib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vẽ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hay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tròn</a:t>
            </a: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899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kern="100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32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03264" y="491548"/>
            <a:ext cx="939165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739900"/>
            <a:ext cx="12192000" cy="334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4091" y="3161016"/>
            <a:ext cx="324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HIỆN THỰC HÓA NGHIÊN CỨU</a:t>
            </a:r>
          </a:p>
        </p:txBody>
      </p:sp>
      <p:sp>
        <p:nvSpPr>
          <p:cNvPr id="16" name="矩形 15"/>
          <p:cNvSpPr/>
          <p:nvPr/>
        </p:nvSpPr>
        <p:spPr>
          <a:xfrm>
            <a:off x="6705615" y="3057810"/>
            <a:ext cx="1918335" cy="4603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spc="6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PART 03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email"/>
          <a:srcRect l="12796" t="5159" r="2141" b="3807"/>
          <a:stretch>
            <a:fillRect/>
          </a:stretch>
        </p:blipFill>
        <p:spPr>
          <a:xfrm>
            <a:off x="0" y="1202748"/>
            <a:ext cx="6350158" cy="436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3.1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Mô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tả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bài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toán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29209" y="911114"/>
            <a:ext cx="12321209" cy="523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Thu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Thu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Convolutional Neural Networks (CNNs)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3.1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Mô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tả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bài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toán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29209" y="911114"/>
            <a:ext cx="12321209" cy="508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(weights)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Tinh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Sau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3.2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Sơ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đồ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khối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A462E-DA44-636C-B1EB-E396815EA629}"/>
              </a:ext>
            </a:extLst>
          </p:cNvPr>
          <p:cNvSpPr txBox="1"/>
          <p:nvPr/>
        </p:nvSpPr>
        <p:spPr>
          <a:xfrm>
            <a:off x="1" y="1176433"/>
            <a:ext cx="7931426" cy="496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Input(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pixel,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Feature maps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Trong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CNN,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Subsampling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feature maps. Subsampling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E3FC3-5571-087D-12B9-E383DC958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7835" y="873347"/>
            <a:ext cx="349536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3.2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Sơ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đồ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khối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A462E-DA44-636C-B1EB-E396815EA629}"/>
              </a:ext>
            </a:extLst>
          </p:cNvPr>
          <p:cNvSpPr txBox="1"/>
          <p:nvPr/>
        </p:nvSpPr>
        <p:spPr>
          <a:xfrm>
            <a:off x="1" y="1176433"/>
            <a:ext cx="7931426" cy="4620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Fully connected layers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Convolution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Trong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CNN,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kern="0" dirty="0" err="1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D2F27-B6CF-DB65-40A6-CC84D3534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4974" y="951058"/>
            <a:ext cx="3040711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email"/>
          <a:srcRect t="14373" r="49953"/>
          <a:stretch>
            <a:fillRect/>
          </a:stretch>
        </p:blipFill>
        <p:spPr>
          <a:xfrm>
            <a:off x="0" y="0"/>
            <a:ext cx="6235149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09823" y="355600"/>
            <a:ext cx="65405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ontserrat SemiBold" panose="00000700000000000000" charset="0"/>
              <a:cs typeface="Montserrat SemiBold" panose="00000700000000000000" charset="0"/>
            </a:endParaRPr>
          </a:p>
        </p:txBody>
      </p:sp>
      <p:sp>
        <p:nvSpPr>
          <p:cNvPr id="2" name="流程图: 过程 1"/>
          <p:cNvSpPr/>
          <p:nvPr/>
        </p:nvSpPr>
        <p:spPr>
          <a:xfrm flipH="1">
            <a:off x="2159000" y="628650"/>
            <a:ext cx="9165590" cy="5565775"/>
          </a:xfrm>
          <a:prstGeom prst="flowChartProcess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21" name="文本框 10"/>
          <p:cNvSpPr txBox="1"/>
          <p:nvPr/>
        </p:nvSpPr>
        <p:spPr>
          <a:xfrm>
            <a:off x="4434543" y="717928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01</a:t>
            </a:r>
          </a:p>
        </p:txBody>
      </p:sp>
      <p:sp>
        <p:nvSpPr>
          <p:cNvPr id="19" name="文本框 11"/>
          <p:cNvSpPr txBox="1"/>
          <p:nvPr/>
        </p:nvSpPr>
        <p:spPr>
          <a:xfrm>
            <a:off x="5606415" y="965200"/>
            <a:ext cx="4213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GIỚI THIỆU</a:t>
            </a:r>
          </a:p>
        </p:txBody>
      </p:sp>
      <p:sp>
        <p:nvSpPr>
          <p:cNvPr id="26" name="文本框 10"/>
          <p:cNvSpPr txBox="1"/>
          <p:nvPr/>
        </p:nvSpPr>
        <p:spPr>
          <a:xfrm>
            <a:off x="4434543" y="2212677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02</a:t>
            </a:r>
          </a:p>
        </p:txBody>
      </p:sp>
      <p:sp>
        <p:nvSpPr>
          <p:cNvPr id="29" name="文本框 10"/>
          <p:cNvSpPr txBox="1"/>
          <p:nvPr/>
        </p:nvSpPr>
        <p:spPr>
          <a:xfrm>
            <a:off x="4513032" y="3549271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03</a:t>
            </a:r>
          </a:p>
        </p:txBody>
      </p:sp>
      <p:sp>
        <p:nvSpPr>
          <p:cNvPr id="32" name="文本框 10"/>
          <p:cNvSpPr txBox="1"/>
          <p:nvPr/>
        </p:nvSpPr>
        <p:spPr>
          <a:xfrm>
            <a:off x="4513032" y="5044020"/>
            <a:ext cx="10299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04</a:t>
            </a:r>
          </a:p>
        </p:txBody>
      </p:sp>
      <p:sp>
        <p:nvSpPr>
          <p:cNvPr id="22" name="文本框 11"/>
          <p:cNvSpPr txBox="1"/>
          <p:nvPr/>
        </p:nvSpPr>
        <p:spPr>
          <a:xfrm>
            <a:off x="5669915" y="2334260"/>
            <a:ext cx="4414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NGHIÊN CỨU LÍ THUYẾT</a:t>
            </a:r>
          </a:p>
        </p:txBody>
      </p:sp>
      <p:sp>
        <p:nvSpPr>
          <p:cNvPr id="24" name="文本框 11"/>
          <p:cNvSpPr txBox="1"/>
          <p:nvPr/>
        </p:nvSpPr>
        <p:spPr>
          <a:xfrm>
            <a:off x="5685155" y="3699510"/>
            <a:ext cx="5062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THỰC NGHIỆM</a:t>
            </a:r>
          </a:p>
        </p:txBody>
      </p:sp>
      <p:sp>
        <p:nvSpPr>
          <p:cNvPr id="25" name="文本框 11"/>
          <p:cNvSpPr txBox="1"/>
          <p:nvPr/>
        </p:nvSpPr>
        <p:spPr>
          <a:xfrm>
            <a:off x="5701030" y="5240655"/>
            <a:ext cx="49860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KẾT LUẬN VÀ HƯỚNG PHÁT TRIỂN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Chương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trình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phân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loại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31501-4539-B9AB-4921-451FD5BF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2" y="1016979"/>
            <a:ext cx="3543607" cy="2895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17805-ECE4-E1FC-6F8E-98F28E05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186" y="1016979"/>
            <a:ext cx="5677392" cy="246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97C05-45BC-35C1-6C13-A14F6C4B3EF4}"/>
              </a:ext>
            </a:extLst>
          </p:cNvPr>
          <p:cNvSpPr txBox="1"/>
          <p:nvPr/>
        </p:nvSpPr>
        <p:spPr>
          <a:xfrm>
            <a:off x="795130" y="4263887"/>
            <a:ext cx="28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CF687-8D3A-009C-C470-1DAA1437C04E}"/>
              </a:ext>
            </a:extLst>
          </p:cNvPr>
          <p:cNvSpPr txBox="1"/>
          <p:nvPr/>
        </p:nvSpPr>
        <p:spPr>
          <a:xfrm>
            <a:off x="7845286" y="3629705"/>
            <a:ext cx="28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D6295-4651-07F6-C76E-A8188982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52" y="1017061"/>
            <a:ext cx="6718852" cy="4823878"/>
          </a:xfrm>
          <a:prstGeom prst="rect">
            <a:avLst/>
          </a:prstGeom>
        </p:spPr>
      </p:pic>
      <p:sp>
        <p:nvSpPr>
          <p:cNvPr id="4" name="矩形 50">
            <a:extLst>
              <a:ext uri="{FF2B5EF4-FFF2-40B4-BE49-F238E27FC236}">
                <a16:creationId xmlns:a16="http://schemas.microsoft.com/office/drawing/2014/main" id="{B24E1463-C29E-0E73-BF3F-6F3B3213E7DC}"/>
              </a:ext>
            </a:extLst>
          </p:cNvPr>
          <p:cNvSpPr/>
          <p:nvPr/>
        </p:nvSpPr>
        <p:spPr>
          <a:xfrm>
            <a:off x="178798" y="130756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Hiển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thị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của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đối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tượng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15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0">
            <a:extLst>
              <a:ext uri="{FF2B5EF4-FFF2-40B4-BE49-F238E27FC236}">
                <a16:creationId xmlns:a16="http://schemas.microsoft.com/office/drawing/2014/main" id="{B24E1463-C29E-0E73-BF3F-6F3B3213E7DC}"/>
              </a:ext>
            </a:extLst>
          </p:cNvPr>
          <p:cNvSpPr/>
          <p:nvPr/>
        </p:nvSpPr>
        <p:spPr>
          <a:xfrm>
            <a:off x="178798" y="130756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3.3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Hiển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thị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của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đối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tượng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D6122-2859-F473-D865-389B3B02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7" y="844203"/>
            <a:ext cx="3505504" cy="2903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BB417-224A-5FC1-2AF3-91D69E07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74" y="714321"/>
            <a:ext cx="5924107" cy="3837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DBD36-D159-D003-C559-D2EA43119E0D}"/>
              </a:ext>
            </a:extLst>
          </p:cNvPr>
          <p:cNvSpPr txBox="1"/>
          <p:nvPr/>
        </p:nvSpPr>
        <p:spPr>
          <a:xfrm>
            <a:off x="902803" y="3877557"/>
            <a:ext cx="28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3x3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47FD6-C39E-522B-05D9-DD46DFBE48AC}"/>
              </a:ext>
            </a:extLst>
          </p:cNvPr>
          <p:cNvSpPr txBox="1"/>
          <p:nvPr/>
        </p:nvSpPr>
        <p:spPr>
          <a:xfrm>
            <a:off x="8082169" y="4812521"/>
            <a:ext cx="28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03264" y="491548"/>
            <a:ext cx="939165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739900"/>
            <a:ext cx="12192000" cy="334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07463" y="3134129"/>
            <a:ext cx="355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KẾT QUẢ NGHIÊN CỨU</a:t>
            </a:r>
          </a:p>
        </p:txBody>
      </p:sp>
      <p:sp>
        <p:nvSpPr>
          <p:cNvPr id="16" name="矩形 15"/>
          <p:cNvSpPr/>
          <p:nvPr/>
        </p:nvSpPr>
        <p:spPr>
          <a:xfrm>
            <a:off x="6705615" y="3057810"/>
            <a:ext cx="2118360" cy="52197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800" spc="6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PART 04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email"/>
          <a:srcRect l="12796" t="5159" r="2141" b="3807"/>
          <a:stretch>
            <a:fillRect/>
          </a:stretch>
        </p:blipFill>
        <p:spPr>
          <a:xfrm>
            <a:off x="0" y="1202748"/>
            <a:ext cx="6350158" cy="436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45110" y="989965"/>
            <a:ext cx="11511915" cy="5370830"/>
          </a:xfrm>
          <a:custGeom>
            <a:avLst/>
            <a:gdLst>
              <a:gd name="T0" fmla="*/ 0 w 7656"/>
              <a:gd name="T1" fmla="*/ 0 h 630"/>
              <a:gd name="T2" fmla="*/ 7656 w 7656"/>
              <a:gd name="T3" fmla="*/ 0 h 630"/>
              <a:gd name="T4" fmla="*/ 7656 w 7656"/>
              <a:gd name="T5" fmla="*/ 630 h 630"/>
              <a:gd name="T6" fmla="*/ 0 w 7656"/>
              <a:gd name="T7" fmla="*/ 630 h 630"/>
              <a:gd name="T8" fmla="*/ 0 w 7656"/>
              <a:gd name="T9" fmla="*/ 0 h 630"/>
              <a:gd name="T10" fmla="*/ 0 w 7656"/>
              <a:gd name="T11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6" h="630">
                <a:moveTo>
                  <a:pt x="0" y="0"/>
                </a:moveTo>
                <a:lnTo>
                  <a:pt x="7656" y="0"/>
                </a:lnTo>
                <a:lnTo>
                  <a:pt x="7656" y="630"/>
                </a:lnTo>
                <a:lnTo>
                  <a:pt x="0" y="6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indent="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5565" marR="334645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 khi nghiên cứu và thực hiện đề tài, đã hoàn thành được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về đề tài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". Nó có thể giúp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các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neural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340995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này sẽ là nền tảng cho tôi có thể áp dụng và phát triển dự án phần mềm với giao diện trực quan trong tương lai.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315595" y="1111885"/>
            <a:ext cx="11560810" cy="4350385"/>
          </a:xfrm>
          <a:custGeom>
            <a:avLst/>
            <a:gdLst>
              <a:gd name="T0" fmla="*/ 0 w 7656"/>
              <a:gd name="T1" fmla="*/ 0 h 630"/>
              <a:gd name="T2" fmla="*/ 7656 w 7656"/>
              <a:gd name="T3" fmla="*/ 0 h 630"/>
              <a:gd name="T4" fmla="*/ 7656 w 7656"/>
              <a:gd name="T5" fmla="*/ 630 h 630"/>
              <a:gd name="T6" fmla="*/ 0 w 7656"/>
              <a:gd name="T7" fmla="*/ 630 h 630"/>
              <a:gd name="T8" fmla="*/ 0 w 7656"/>
              <a:gd name="T9" fmla="*/ 0 h 630"/>
              <a:gd name="T10" fmla="*/ 0 w 7656"/>
              <a:gd name="T11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6" h="630">
                <a:moveTo>
                  <a:pt x="0" y="0"/>
                </a:moveTo>
                <a:lnTo>
                  <a:pt x="7656" y="0"/>
                </a:lnTo>
                <a:lnTo>
                  <a:pt x="7656" y="630"/>
                </a:lnTo>
                <a:lnTo>
                  <a:pt x="0" y="6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vi-V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này chỉ phục vụ chính cho việc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nên khó khăn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03264" y="491548"/>
            <a:ext cx="939165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758950"/>
            <a:ext cx="12192000" cy="334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07463" y="3134129"/>
            <a:ext cx="3357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KẾT LUẬN VÀ HƯỚNG PHÁT TRIỂN</a:t>
            </a:r>
          </a:p>
        </p:txBody>
      </p:sp>
      <p:sp>
        <p:nvSpPr>
          <p:cNvPr id="16" name="矩形 15"/>
          <p:cNvSpPr/>
          <p:nvPr/>
        </p:nvSpPr>
        <p:spPr>
          <a:xfrm>
            <a:off x="6705615" y="3057810"/>
            <a:ext cx="214077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800" spc="6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PART 05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email"/>
          <a:srcRect l="12796" t="5159" r="2141" b="3807"/>
          <a:stretch>
            <a:fillRect/>
          </a:stretch>
        </p:blipFill>
        <p:spPr>
          <a:xfrm>
            <a:off x="0" y="1202748"/>
            <a:ext cx="6350158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315595" y="1111885"/>
            <a:ext cx="11560810" cy="5000680"/>
          </a:xfrm>
          <a:custGeom>
            <a:avLst/>
            <a:gdLst>
              <a:gd name="T0" fmla="*/ 0 w 7656"/>
              <a:gd name="T1" fmla="*/ 0 h 630"/>
              <a:gd name="T2" fmla="*/ 7656 w 7656"/>
              <a:gd name="T3" fmla="*/ 0 h 630"/>
              <a:gd name="T4" fmla="*/ 7656 w 7656"/>
              <a:gd name="T5" fmla="*/ 630 h 630"/>
              <a:gd name="T6" fmla="*/ 0 w 7656"/>
              <a:gd name="T7" fmla="*/ 630 h 630"/>
              <a:gd name="T8" fmla="*/ 0 w 7656"/>
              <a:gd name="T9" fmla="*/ 0 h 630"/>
              <a:gd name="T10" fmla="*/ 0 w 7656"/>
              <a:gd name="T11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6" h="630">
                <a:moveTo>
                  <a:pt x="0" y="0"/>
                </a:moveTo>
                <a:lnTo>
                  <a:pt x="7656" y="0"/>
                </a:lnTo>
                <a:lnTo>
                  <a:pt x="7656" y="630"/>
                </a:lnTo>
                <a:lnTo>
                  <a:pt x="0" y="6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R="334645" indent="53276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tương lai, tôi định hướng sẽ phát triển đề tài Xây dựng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 từ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đã hoàn thành trước đó, trở thành hệ thống chạy trên hệ điều hành Window. Mục đích cuối cùng của tôi, hoàn thành cơ sở dữ liệu để giúp cho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có thể dễ dàng hơn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7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email"/>
          <a:srcRect l="2549" t="17862" r="2141" b="3806"/>
          <a:stretch>
            <a:fillRect/>
          </a:stretch>
        </p:blipFill>
        <p:spPr>
          <a:xfrm>
            <a:off x="317500" y="279400"/>
            <a:ext cx="11874500" cy="6273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96621" y="2120900"/>
            <a:ext cx="9483936" cy="2806700"/>
          </a:xfrm>
          <a:prstGeom prst="rect">
            <a:avLst/>
          </a:prstGeom>
          <a:solidFill>
            <a:srgbClr val="353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2482209"/>
            <a:ext cx="9144000" cy="2092969"/>
          </a:xfrm>
          <a:prstGeom prst="rect">
            <a:avLst/>
          </a:prstGeom>
          <a:solidFill>
            <a:srgbClr val="7B85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>
                <a:solidFill>
                  <a:schemeClr val="bg1"/>
                </a:solidFill>
                <a:latin typeface="Montserrat SemiBold" panose="00000700000000000000" charset="0"/>
                <a:ea typeface="方正黑体简体" panose="02000000000000000000" pitchFamily="2" charset="-122"/>
                <a:cs typeface="Montserrat SemiBold" panose="00000700000000000000" charset="0"/>
                <a:sym typeface="方正黑体简体" panose="02000000000000000000" pitchFamily="2" charset="-122"/>
              </a:rPr>
              <a:t>THANKS</a:t>
            </a:r>
            <a:endParaRPr kumimoji="1" lang="zh-CN" altLang="en-US" sz="320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3264" y="491548"/>
            <a:ext cx="939165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752600"/>
            <a:ext cx="12192000" cy="334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44091" y="3161016"/>
            <a:ext cx="28073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540" dirty="0">
                <a:solidFill>
                  <a:schemeClr val="bg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GIỚI THIỆU</a:t>
            </a:r>
          </a:p>
        </p:txBody>
      </p:sp>
      <p:sp>
        <p:nvSpPr>
          <p:cNvPr id="9" name="矩形 8"/>
          <p:cNvSpPr/>
          <p:nvPr/>
        </p:nvSpPr>
        <p:spPr>
          <a:xfrm>
            <a:off x="6494145" y="3100070"/>
            <a:ext cx="2305685" cy="5219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spc="6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PART 01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email"/>
          <a:srcRect l="12796" t="5159" r="2141" b="3807"/>
          <a:stretch>
            <a:fillRect/>
          </a:stretch>
        </p:blipFill>
        <p:spPr>
          <a:xfrm>
            <a:off x="0" y="1202748"/>
            <a:ext cx="6350158" cy="436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8" grpId="0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图: 过程 27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7565" y="407504"/>
            <a:ext cx="4283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565" y="1145288"/>
            <a:ext cx="11015953" cy="4211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1280" indent="18034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 nay,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hầu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R="81280" indent="18034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hình thức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này,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đã trải qua nhiều năm cùng việc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 indent="18034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 có thể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Việc xây dựng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03264" y="491548"/>
            <a:ext cx="9391650" cy="57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739900"/>
            <a:ext cx="12192000" cy="334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4091" y="3161016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NGHIÊN CỨU LÝ THUYẾT</a:t>
            </a:r>
            <a:endParaRPr lang="en-US" altLang="zh-CN" sz="2800" spc="540" dirty="0">
              <a:solidFill>
                <a:schemeClr val="bg1"/>
              </a:solidFill>
              <a:latin typeface="Montserrat SemiBold" panose="00000700000000000000" charset="0"/>
              <a:ea typeface="字魂36号-正文宋楷" panose="02000000000000000000" pitchFamily="2" charset="-122"/>
              <a:cs typeface="Montserrat SemiBold" panose="00000700000000000000" charset="0"/>
              <a:sym typeface="字魂36号-正文宋楷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5615" y="3057810"/>
            <a:ext cx="1950085" cy="52197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800" spc="600" dirty="0">
                <a:solidFill>
                  <a:schemeClr val="accent1"/>
                </a:solidFill>
                <a:latin typeface="Arial" panose="020B0604020202020204" pitchFamily="34" charset="0"/>
                <a:ea typeface="字魂36号-正文宋楷" panose="02000000000000000000" pitchFamily="2" charset="-122"/>
                <a:cs typeface="Arial" panose="020B0604020202020204" pitchFamily="34" charset="0"/>
                <a:sym typeface="字魂36号-正文宋楷" panose="02000000000000000000" pitchFamily="2" charset="-122"/>
              </a:rPr>
              <a:t>PART02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email"/>
          <a:srcRect l="12796" t="5159" r="2141" b="3807"/>
          <a:stretch>
            <a:fillRect/>
          </a:stretch>
        </p:blipFill>
        <p:spPr>
          <a:xfrm>
            <a:off x="0" y="1202748"/>
            <a:ext cx="6350158" cy="436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2.1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Tổng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quan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Phân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loại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dựa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trên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kỹ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thuật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học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sâu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4" y="874557"/>
            <a:ext cx="12046225" cy="459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neural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netwwork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nay: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Notebooks, Google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Visual Studio Code,…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2.1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Tổng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quan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Phân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loại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ảnh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dựa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trên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kỹ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thuật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học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sâu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4" y="874557"/>
            <a:ext cx="12046225" cy="507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Notebooks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miễn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google.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python. GPU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TPU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google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字魂36号-正文宋楷" panose="02000000000000000000" pitchFamily="2" charset="-122"/>
              <a:cs typeface="Arial" panose="020B0604020202020204" pitchFamily="34" charset="0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8" y="289782"/>
            <a:ext cx="703843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2.2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Ưu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và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nhược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điểm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Google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colab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107718"/>
            <a:ext cx="10671313" cy="439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phú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(Git),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(Debug)…</a:t>
            </a:r>
            <a:endParaRPr lang="en-US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+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过程 49"/>
          <p:cNvSpPr/>
          <p:nvPr/>
        </p:nvSpPr>
        <p:spPr>
          <a:xfrm>
            <a:off x="0" y="0"/>
            <a:ext cx="12192000" cy="25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8797" y="289782"/>
            <a:ext cx="1069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2.3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Tổng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3200" dirty="0" err="1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quan</a:t>
            </a:r>
            <a:r>
              <a:rPr lang="en-US" altLang="zh-CN" sz="3200" dirty="0">
                <a:solidFill>
                  <a:srgbClr val="353F9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neural network:</a:t>
            </a:r>
            <a:endParaRPr lang="zh-CN" altLang="en-US" sz="3200" b="1" dirty="0">
              <a:solidFill>
                <a:srgbClr val="353F91"/>
              </a:solidFill>
              <a:latin typeface="Arial" panose="020B0604020202020204" pitchFamily="34" charset="0"/>
              <a:ea typeface="字魂70号-灵悦黑体" panose="00000500000000000000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4" y="874557"/>
            <a:ext cx="12046225" cy="498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Neural network(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nơ-ron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lĩnh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tuệ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hứng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não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deep learning,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nút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nơ-ron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não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-0619-14下半年工作计划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878e55f-e7f3-4ca7-9b7b-2259499b5fc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1867</Words>
  <Application>Microsoft Office PowerPoint</Application>
  <PresentationFormat>Widescreen</PresentationFormat>
  <Paragraphs>128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等线</vt:lpstr>
      <vt:lpstr>Arial</vt:lpstr>
      <vt:lpstr>Calibri</vt:lpstr>
      <vt:lpstr>Gill Sans MT</vt:lpstr>
      <vt:lpstr>Montserrat SemiBold</vt:lpstr>
      <vt:lpstr>Times New Roman</vt:lpstr>
      <vt:lpstr>字魂36号-正文宋楷</vt:lpstr>
      <vt:lpstr>Gallery</vt:lpstr>
      <vt:lpstr>TRƯỜNG ĐẠI HỌC TRÀ VINH Khoa Kỹ thuật và Công nghệ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7-0619-14下半年工作计划PPT模板</dc:title>
  <dc:creator>Administrator</dc:creator>
  <cp:lastModifiedBy>anh duy</cp:lastModifiedBy>
  <cp:revision>90</cp:revision>
  <dcterms:created xsi:type="dcterms:W3CDTF">2019-06-19T08:16:00Z</dcterms:created>
  <dcterms:modified xsi:type="dcterms:W3CDTF">2024-01-06T02:42:07Z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79ED908A95EC4AF28D00D9A6B5D2078B_13</vt:lpwstr>
  </property>
</Properties>
</file>