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C9C8-1917-7B70-B261-EA13EE5C8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C7C21-49E4-800A-E51E-15153E5A3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9E837-44DB-9323-9C80-193969E4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CF17-EA6F-124C-7DC2-DF9A8FD1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27DD-C940-81D3-7EEA-7514BC47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0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CEC5-B6E3-A846-4875-5C2010A3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1F3D-2638-E78C-EC01-61805091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1FF7-43DF-C314-D1A2-9FB44DD5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E8909-8967-F234-0A72-7CAB6C13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FC48-8619-DD39-D93F-956D54F0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09ED7-F6E8-C8BA-830E-93D6167AC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A176A-A3AA-D198-CA43-DF1205D54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23DED-88AF-3C23-1448-33783F08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2E64-F184-CE2D-E301-4D6D7E98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CCAA-D082-CA73-9C41-33731C07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FC87-8E86-1F4A-2E87-8F0D7086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B204-9DDB-8909-6030-6794EBC3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D90E8-DE8D-78E5-5DBF-C2E7C2BF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BB5B-C27A-CB0B-74D8-8A231677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5FBB-4329-ECD7-C3B2-D6FCCC29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5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7F29-DF6A-ED4C-BFA8-2ED40717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9AFBD-6288-903A-A1DF-666B9182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626B1-5309-19FA-6CC7-E4BA8610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E128A-B90D-D20D-28D8-DC9326D4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E27B-AD40-9ABE-1660-E2250C64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7C5F-9B4E-383A-8728-311E22E1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5B8E-2849-4CD9-7DEE-C3B386CB4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B48F1-76D5-CEB0-ECB5-859DC7B39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11D5D-991D-45F4-835E-18CDCE5A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CAC22-6088-0E34-9AD2-AAC1F95C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A3B30-8DFB-FE03-FF37-BA0CA30F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5C13-E163-E785-D677-7CC177A3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A4802-24A1-5D81-41D2-2989D05F5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8921B-A40E-9EAF-06D9-6227B9839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31691-FE85-512C-53F1-61B4D6774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F7F10-C38C-5C1E-B54E-9BE1BA9AF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52838-6622-0DF7-EDAC-DC586751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DA72B-7A9A-AC5A-7044-E2D54A5F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A3BDC-49CD-DBBE-DF95-EC0ACCFE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D1BA-399B-D7DA-BCC8-B32E4784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9FC7C-A7CD-F74C-99AC-1ABF03B5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10DC8-F7D1-8E1D-9CA1-6643DC9E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6F48B-F4F9-E7DF-62BD-C96B2A39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7D1A8-78BD-F57B-FB26-D52D97F0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93067-DAB7-9CDF-9837-3EEA2B66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23F7B-7AF6-E37E-D8F2-0F7325E8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5A81-9DA5-4AD2-D44F-99D50A64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D729-0AD8-F872-28AF-3D627F568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6C582-7334-3710-0DD6-3797A0B7C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0B04-4A72-D9CD-C25C-AA748A9F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E7DA9-8129-FCB8-328A-B6B383DA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E1E28-0840-FA9D-4042-211845DE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8153-D679-A47F-F24E-6FBEF312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89817-12A5-B21E-1704-5814BE879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BA9E4-49AB-5F0C-C500-4A029910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1B58-9081-FB7E-7185-1AC5DB15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F6B8-0F77-7541-51F3-936C6B30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0E635-F161-3E4D-688E-794D8842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35629-C693-C11E-E5FF-20DEDE93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D7B0-9B3B-545D-73F2-33D2B702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1D1-C18C-3F73-1590-F19B77220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7FC-1515-4DE1-BBE1-86D9F105C3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6B2AD-668D-FC01-23A1-C8B56F22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FFFF-5380-B610-0A3D-2FD8FABF7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84A06-1AE9-4584-A868-C0EFBEF7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7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9DF8-5859-0605-2B56-825F3567E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hhhhh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FD03-F283-75D8-E0DD-0FF603567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hhhhh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hhhhh</dc:title>
  <dc:creator>anh duy</dc:creator>
  <cp:lastModifiedBy>anh duy</cp:lastModifiedBy>
  <cp:revision>1</cp:revision>
  <dcterms:created xsi:type="dcterms:W3CDTF">2023-11-25T13:29:13Z</dcterms:created>
  <dcterms:modified xsi:type="dcterms:W3CDTF">2023-11-25T13:29:57Z</dcterms:modified>
</cp:coreProperties>
</file>