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83" r:id="rId4"/>
  </p:sldMasterIdLst>
  <p:notesMasterIdLst>
    <p:notesMasterId r:id="rId28"/>
  </p:notesMasterIdLst>
  <p:handoutMasterIdLst>
    <p:handoutMasterId r:id="rId29"/>
  </p:handoutMasterIdLst>
  <p:sldIdLst>
    <p:sldId id="256" r:id="rId5"/>
    <p:sldId id="313" r:id="rId6"/>
    <p:sldId id="261" r:id="rId7"/>
    <p:sldId id="314" r:id="rId8"/>
    <p:sldId id="315" r:id="rId9"/>
    <p:sldId id="316" r:id="rId10"/>
    <p:sldId id="317" r:id="rId11"/>
    <p:sldId id="325" r:id="rId12"/>
    <p:sldId id="327" r:id="rId13"/>
    <p:sldId id="329" r:id="rId14"/>
    <p:sldId id="335" r:id="rId15"/>
    <p:sldId id="334" r:id="rId16"/>
    <p:sldId id="336" r:id="rId17"/>
    <p:sldId id="337" r:id="rId18"/>
    <p:sldId id="262" r:id="rId19"/>
    <p:sldId id="318" r:id="rId20"/>
    <p:sldId id="277" r:id="rId21"/>
    <p:sldId id="319" r:id="rId22"/>
    <p:sldId id="340" r:id="rId23"/>
    <p:sldId id="339" r:id="rId24"/>
    <p:sldId id="341" r:id="rId25"/>
    <p:sldId id="257" r:id="rId26"/>
    <p:sldId id="292" r:id="rId2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880">
          <p15:clr>
            <a:srgbClr val="9AA0A6"/>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A259"/>
    <a:srgbClr val="B277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D0DD81-000D-486F-BE98-57D8C346FF37}" v="604" dt="2021-12-31T15:09:55.755"/>
    <p1510:client id="{2C91F479-2114-4F11-A5E6-81F0EABACA61}" v="670" dt="2021-12-31T13:18:50.416"/>
    <p1510:client id="{2CACD835-3D39-4741-8444-49AC1B42C28A}" v="199" dt="2021-12-31T15:31:12.320"/>
    <p1510:client id="{57E543B9-795D-4F1D-89F9-38D02A007B2F}" v="146" dt="2021-12-31T15:26:52.690"/>
  </p1510:revLst>
</p1510:revInfo>
</file>

<file path=ppt/tableStyles.xml><?xml version="1.0" encoding="utf-8"?>
<a:tblStyleLst xmlns:a="http://schemas.openxmlformats.org/drawingml/2006/main" def="{609DBAEA-1474-4235-A136-1725139F6332}">
  <a:tblStyle styleId="{609DBAEA-1474-4235-A136-1725139F633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802" y="62"/>
      </p:cViewPr>
      <p:guideLst>
        <p:guide pos="2880"/>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12073BE-992B-450E-935C-F6DCC846F4A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a:extLst>
              <a:ext uri="{FF2B5EF4-FFF2-40B4-BE49-F238E27FC236}">
                <a16:creationId xmlns:a16="http://schemas.microsoft.com/office/drawing/2014/main" id="{0A0910C7-39DE-4EFF-B143-69900FB3AEE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39A6771-0368-4221-AE45-D3A27A0E0518}" type="datetimeFigureOut">
              <a:rPr lang="vi-VN" smtClean="0"/>
              <a:t>31/12/2021</a:t>
            </a:fld>
            <a:endParaRPr lang="vi-VN"/>
          </a:p>
        </p:txBody>
      </p:sp>
      <p:sp>
        <p:nvSpPr>
          <p:cNvPr id="4" name="Footer Placeholder 3">
            <a:extLst>
              <a:ext uri="{FF2B5EF4-FFF2-40B4-BE49-F238E27FC236}">
                <a16:creationId xmlns:a16="http://schemas.microsoft.com/office/drawing/2014/main" id="{3DA0FC77-2C7F-4B42-B683-581C6676BF5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vi-VN"/>
              <a:t>1</a:t>
            </a:r>
          </a:p>
        </p:txBody>
      </p:sp>
      <p:sp>
        <p:nvSpPr>
          <p:cNvPr id="5" name="Slide Number Placeholder 4">
            <a:extLst>
              <a:ext uri="{FF2B5EF4-FFF2-40B4-BE49-F238E27FC236}">
                <a16:creationId xmlns:a16="http://schemas.microsoft.com/office/drawing/2014/main" id="{AB280274-3003-449C-9E37-84B2F3A9184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3A15456-8806-4F7A-AEDD-43D42AFB3F12}" type="slidenum">
              <a:rPr lang="vi-VN" smtClean="0"/>
              <a:t>‹#›</a:t>
            </a:fld>
            <a:endParaRPr lang="vi-VN"/>
          </a:p>
        </p:txBody>
      </p:sp>
    </p:spTree>
    <p:extLst>
      <p:ext uri="{BB962C8B-B14F-4D97-AF65-F5344CB8AC3E}">
        <p14:creationId xmlns:p14="http://schemas.microsoft.com/office/powerpoint/2010/main" val="183024936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1"/>
        <p:cNvGrpSpPr/>
        <p:nvPr/>
      </p:nvGrpSpPr>
      <p:grpSpPr>
        <a:xfrm>
          <a:off x="0" y="0"/>
          <a:ext cx="0" cy="0"/>
          <a:chOff x="0" y="0"/>
          <a:chExt cx="0" cy="0"/>
        </a:xfrm>
      </p:grpSpPr>
      <p:sp>
        <p:nvSpPr>
          <p:cNvPr id="1162" name="Google Shape;1162;g962c8e87b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3" name="Google Shape;1163;g962c8e87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1"/>
        <p:cNvGrpSpPr/>
        <p:nvPr/>
      </p:nvGrpSpPr>
      <p:grpSpPr>
        <a:xfrm>
          <a:off x="0" y="0"/>
          <a:ext cx="0" cy="0"/>
          <a:chOff x="0" y="0"/>
          <a:chExt cx="0" cy="0"/>
        </a:xfrm>
      </p:grpSpPr>
      <p:sp>
        <p:nvSpPr>
          <p:cNvPr id="1532" name="Google Shape;1532;gf9ff414050_0_50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3" name="Google Shape;1533;gf9ff414050_0_50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71828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1"/>
        <p:cNvGrpSpPr/>
        <p:nvPr/>
      </p:nvGrpSpPr>
      <p:grpSpPr>
        <a:xfrm>
          <a:off x="0" y="0"/>
          <a:ext cx="0" cy="0"/>
          <a:chOff x="0" y="0"/>
          <a:chExt cx="0" cy="0"/>
        </a:xfrm>
      </p:grpSpPr>
      <p:sp>
        <p:nvSpPr>
          <p:cNvPr id="1532" name="Google Shape;1532;gf9ff414050_0_50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3" name="Google Shape;1533;gf9ff414050_0_50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46934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1"/>
        <p:cNvGrpSpPr/>
        <p:nvPr/>
      </p:nvGrpSpPr>
      <p:grpSpPr>
        <a:xfrm>
          <a:off x="0" y="0"/>
          <a:ext cx="0" cy="0"/>
          <a:chOff x="0" y="0"/>
          <a:chExt cx="0" cy="0"/>
        </a:xfrm>
      </p:grpSpPr>
      <p:sp>
        <p:nvSpPr>
          <p:cNvPr id="1532" name="Google Shape;1532;gf9ff414050_0_50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3" name="Google Shape;1533;gf9ff414050_0_50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40482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1"/>
        <p:cNvGrpSpPr/>
        <p:nvPr/>
      </p:nvGrpSpPr>
      <p:grpSpPr>
        <a:xfrm>
          <a:off x="0" y="0"/>
          <a:ext cx="0" cy="0"/>
          <a:chOff x="0" y="0"/>
          <a:chExt cx="0" cy="0"/>
        </a:xfrm>
      </p:grpSpPr>
      <p:sp>
        <p:nvSpPr>
          <p:cNvPr id="1532" name="Google Shape;1532;gf9ff414050_0_50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3" name="Google Shape;1533;gf9ff414050_0_50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64110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1"/>
        <p:cNvGrpSpPr/>
        <p:nvPr/>
      </p:nvGrpSpPr>
      <p:grpSpPr>
        <a:xfrm>
          <a:off x="0" y="0"/>
          <a:ext cx="0" cy="0"/>
          <a:chOff x="0" y="0"/>
          <a:chExt cx="0" cy="0"/>
        </a:xfrm>
      </p:grpSpPr>
      <p:sp>
        <p:nvSpPr>
          <p:cNvPr id="1492" name="Google Shape;1492;gfaaf9d71d3_0_389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3" name="Google Shape;1493;gfaaf9d71d3_0_389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06288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1"/>
        <p:cNvGrpSpPr/>
        <p:nvPr/>
      </p:nvGrpSpPr>
      <p:grpSpPr>
        <a:xfrm>
          <a:off x="0" y="0"/>
          <a:ext cx="0" cy="0"/>
          <a:chOff x="0" y="0"/>
          <a:chExt cx="0" cy="0"/>
        </a:xfrm>
      </p:grpSpPr>
      <p:sp>
        <p:nvSpPr>
          <p:cNvPr id="1492" name="Google Shape;1492;gfaaf9d71d3_0_389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3" name="Google Shape;1493;gfaaf9d71d3_0_389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92050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5"/>
        <p:cNvGrpSpPr/>
        <p:nvPr/>
      </p:nvGrpSpPr>
      <p:grpSpPr>
        <a:xfrm>
          <a:off x="0" y="0"/>
          <a:ext cx="0" cy="0"/>
          <a:chOff x="0" y="0"/>
          <a:chExt cx="0" cy="0"/>
        </a:xfrm>
      </p:grpSpPr>
      <p:sp>
        <p:nvSpPr>
          <p:cNvPr id="2306" name="Google Shape;2306;gfaaf9d71d3_0_49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7" name="Google Shape;2307;gfaaf9d71d3_0_49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89157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5"/>
        <p:cNvGrpSpPr/>
        <p:nvPr/>
      </p:nvGrpSpPr>
      <p:grpSpPr>
        <a:xfrm>
          <a:off x="0" y="0"/>
          <a:ext cx="0" cy="0"/>
          <a:chOff x="0" y="0"/>
          <a:chExt cx="0" cy="0"/>
        </a:xfrm>
      </p:grpSpPr>
      <p:sp>
        <p:nvSpPr>
          <p:cNvPr id="2306" name="Google Shape;2306;gfaaf9d71d3_0_49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7" name="Google Shape;2307;gfaaf9d71d3_0_49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71641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0"/>
        <p:cNvGrpSpPr/>
        <p:nvPr/>
      </p:nvGrpSpPr>
      <p:grpSpPr>
        <a:xfrm>
          <a:off x="0" y="0"/>
          <a:ext cx="0" cy="0"/>
          <a:chOff x="0" y="0"/>
          <a:chExt cx="0" cy="0"/>
        </a:xfrm>
      </p:grpSpPr>
      <p:sp>
        <p:nvSpPr>
          <p:cNvPr id="2031" name="Google Shape;2031;gfaaf9d71d3_0_406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2" name="Google Shape;2032;gfaaf9d71d3_0_40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25315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8"/>
        <p:cNvGrpSpPr/>
        <p:nvPr/>
      </p:nvGrpSpPr>
      <p:grpSpPr>
        <a:xfrm>
          <a:off x="0" y="0"/>
          <a:ext cx="0" cy="0"/>
          <a:chOff x="0" y="0"/>
          <a:chExt cx="0" cy="0"/>
        </a:xfrm>
      </p:grpSpPr>
      <p:sp>
        <p:nvSpPr>
          <p:cNvPr id="1389" name="Google Shape;1389;gf9ff414050_0_8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0" name="Google Shape;1390;gf9ff414050_0_8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8618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3"/>
        <p:cNvGrpSpPr/>
        <p:nvPr/>
      </p:nvGrpSpPr>
      <p:grpSpPr>
        <a:xfrm>
          <a:off x="0" y="0"/>
          <a:ext cx="0" cy="0"/>
          <a:chOff x="0" y="0"/>
          <a:chExt cx="0" cy="0"/>
        </a:xfrm>
      </p:grpSpPr>
      <p:sp>
        <p:nvSpPr>
          <p:cNvPr id="1354" name="Google Shape;1354;gf9ff414050_0_69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5" name="Google Shape;1355;gf9ff414050_0_69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62965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0"/>
        <p:cNvGrpSpPr/>
        <p:nvPr/>
      </p:nvGrpSpPr>
      <p:grpSpPr>
        <a:xfrm>
          <a:off x="0" y="0"/>
          <a:ext cx="0" cy="0"/>
          <a:chOff x="0" y="0"/>
          <a:chExt cx="0" cy="0"/>
        </a:xfrm>
      </p:grpSpPr>
      <p:sp>
        <p:nvSpPr>
          <p:cNvPr id="2031" name="Google Shape;2031;gfaaf9d71d3_0_406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2" name="Google Shape;2032;gfaaf9d71d3_0_40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10529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2"/>
        <p:cNvGrpSpPr/>
        <p:nvPr/>
      </p:nvGrpSpPr>
      <p:grpSpPr>
        <a:xfrm>
          <a:off x="0" y="0"/>
          <a:ext cx="0" cy="0"/>
          <a:chOff x="0" y="0"/>
          <a:chExt cx="0" cy="0"/>
        </a:xfrm>
      </p:grpSpPr>
      <p:sp>
        <p:nvSpPr>
          <p:cNvPr id="1293" name="Google Shape;1293;gf9ff414050_0_8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4" name="Google Shape;1294;gf9ff414050_0_8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3"/>
        <p:cNvGrpSpPr/>
        <p:nvPr/>
      </p:nvGrpSpPr>
      <p:grpSpPr>
        <a:xfrm>
          <a:off x="0" y="0"/>
          <a:ext cx="0" cy="0"/>
          <a:chOff x="0" y="0"/>
          <a:chExt cx="0" cy="0"/>
        </a:xfrm>
      </p:grpSpPr>
      <p:sp>
        <p:nvSpPr>
          <p:cNvPr id="3154" name="Google Shape;3154;gfaaf9d71d3_0_237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5" name="Google Shape;3155;gfaaf9d71d3_0_237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5546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8"/>
        <p:cNvGrpSpPr/>
        <p:nvPr/>
      </p:nvGrpSpPr>
      <p:grpSpPr>
        <a:xfrm>
          <a:off x="0" y="0"/>
          <a:ext cx="0" cy="0"/>
          <a:chOff x="0" y="0"/>
          <a:chExt cx="0" cy="0"/>
        </a:xfrm>
      </p:grpSpPr>
      <p:sp>
        <p:nvSpPr>
          <p:cNvPr id="1389" name="Google Shape;1389;gf9ff414050_0_8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0" name="Google Shape;1390;gf9ff414050_0_8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3554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1"/>
        <p:cNvGrpSpPr/>
        <p:nvPr/>
      </p:nvGrpSpPr>
      <p:grpSpPr>
        <a:xfrm>
          <a:off x="0" y="0"/>
          <a:ext cx="0" cy="0"/>
          <a:chOff x="0" y="0"/>
          <a:chExt cx="0" cy="0"/>
        </a:xfrm>
      </p:grpSpPr>
      <p:sp>
        <p:nvSpPr>
          <p:cNvPr id="1532" name="Google Shape;1532;gf9ff414050_0_50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3" name="Google Shape;1533;gf9ff414050_0_50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487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5"/>
        <p:cNvGrpSpPr/>
        <p:nvPr/>
      </p:nvGrpSpPr>
      <p:grpSpPr>
        <a:xfrm>
          <a:off x="0" y="0"/>
          <a:ext cx="0" cy="0"/>
          <a:chOff x="0" y="0"/>
          <a:chExt cx="0" cy="0"/>
        </a:xfrm>
      </p:grpSpPr>
      <p:sp>
        <p:nvSpPr>
          <p:cNvPr id="1376" name="Google Shape;1376;gfaaf9d71d3_0_8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7" name="Google Shape;1377;gfaaf9d71d3_0_8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2471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5"/>
        <p:cNvGrpSpPr/>
        <p:nvPr/>
      </p:nvGrpSpPr>
      <p:grpSpPr>
        <a:xfrm>
          <a:off x="0" y="0"/>
          <a:ext cx="0" cy="0"/>
          <a:chOff x="0" y="0"/>
          <a:chExt cx="0" cy="0"/>
        </a:xfrm>
      </p:grpSpPr>
      <p:sp>
        <p:nvSpPr>
          <p:cNvPr id="1376" name="Google Shape;1376;gfaaf9d71d3_0_8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7" name="Google Shape;1377;gfaaf9d71d3_0_8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19246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1"/>
        <p:cNvGrpSpPr/>
        <p:nvPr/>
      </p:nvGrpSpPr>
      <p:grpSpPr>
        <a:xfrm>
          <a:off x="0" y="0"/>
          <a:ext cx="0" cy="0"/>
          <a:chOff x="0" y="0"/>
          <a:chExt cx="0" cy="0"/>
        </a:xfrm>
      </p:grpSpPr>
      <p:sp>
        <p:nvSpPr>
          <p:cNvPr id="1532" name="Google Shape;1532;gf9ff414050_0_50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3" name="Google Shape;1533;gf9ff414050_0_50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26682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6"/>
        <p:cNvGrpSpPr/>
        <p:nvPr/>
      </p:nvGrpSpPr>
      <p:grpSpPr>
        <a:xfrm>
          <a:off x="0" y="0"/>
          <a:ext cx="0" cy="0"/>
          <a:chOff x="0" y="0"/>
          <a:chExt cx="0" cy="0"/>
        </a:xfrm>
      </p:grpSpPr>
      <p:sp>
        <p:nvSpPr>
          <p:cNvPr id="1987" name="Google Shape;1987;gfaaf9d71d3_0_4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8" name="Google Shape;1988;gfaaf9d71d3_0_4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41574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5"/>
        <p:cNvGrpSpPr/>
        <p:nvPr/>
      </p:nvGrpSpPr>
      <p:grpSpPr>
        <a:xfrm>
          <a:off x="0" y="0"/>
          <a:ext cx="0" cy="0"/>
          <a:chOff x="0" y="0"/>
          <a:chExt cx="0" cy="0"/>
        </a:xfrm>
      </p:grpSpPr>
      <p:sp>
        <p:nvSpPr>
          <p:cNvPr id="2466" name="Google Shape;2466;gfaaf9d71d3_0_164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7" name="Google Shape;2467;gfaaf9d71d3_0_164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975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accent2"/>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309825"/>
            <a:ext cx="4910100" cy="1781400"/>
          </a:xfrm>
          <a:prstGeom prst="rect">
            <a:avLst/>
          </a:prstGeom>
        </p:spPr>
        <p:txBody>
          <a:bodyPr spcFirstLastPara="1" wrap="square" lIns="91425" tIns="91425" rIns="91425" bIns="91425" anchor="b" anchorCtr="0">
            <a:noAutofit/>
          </a:bodyPr>
          <a:lstStyle>
            <a:lvl1pPr lvl="0" algn="l">
              <a:lnSpc>
                <a:spcPct val="85000"/>
              </a:lnSpc>
              <a:spcBef>
                <a:spcPts val="0"/>
              </a:spcBef>
              <a:spcAft>
                <a:spcPts val="0"/>
              </a:spcAft>
              <a:buSzPts val="5800"/>
              <a:buNone/>
              <a:defRPr sz="5800"/>
            </a:lvl1pPr>
            <a:lvl2pPr lvl="1" algn="l">
              <a:lnSpc>
                <a:spcPct val="85000"/>
              </a:lnSpc>
              <a:spcBef>
                <a:spcPts val="0"/>
              </a:spcBef>
              <a:spcAft>
                <a:spcPts val="0"/>
              </a:spcAft>
              <a:buSzPts val="5800"/>
              <a:buNone/>
              <a:defRPr sz="5800"/>
            </a:lvl2pPr>
            <a:lvl3pPr lvl="2" algn="l">
              <a:lnSpc>
                <a:spcPct val="85000"/>
              </a:lnSpc>
              <a:spcBef>
                <a:spcPts val="0"/>
              </a:spcBef>
              <a:spcAft>
                <a:spcPts val="0"/>
              </a:spcAft>
              <a:buSzPts val="5800"/>
              <a:buNone/>
              <a:defRPr sz="5800"/>
            </a:lvl3pPr>
            <a:lvl4pPr lvl="3" algn="l">
              <a:lnSpc>
                <a:spcPct val="85000"/>
              </a:lnSpc>
              <a:spcBef>
                <a:spcPts val="0"/>
              </a:spcBef>
              <a:spcAft>
                <a:spcPts val="0"/>
              </a:spcAft>
              <a:buSzPts val="5800"/>
              <a:buNone/>
              <a:defRPr sz="5800"/>
            </a:lvl4pPr>
            <a:lvl5pPr lvl="4" algn="l">
              <a:lnSpc>
                <a:spcPct val="85000"/>
              </a:lnSpc>
              <a:spcBef>
                <a:spcPts val="0"/>
              </a:spcBef>
              <a:spcAft>
                <a:spcPts val="0"/>
              </a:spcAft>
              <a:buSzPts val="5800"/>
              <a:buNone/>
              <a:defRPr sz="5800"/>
            </a:lvl5pPr>
            <a:lvl6pPr lvl="5" algn="l">
              <a:lnSpc>
                <a:spcPct val="85000"/>
              </a:lnSpc>
              <a:spcBef>
                <a:spcPts val="0"/>
              </a:spcBef>
              <a:spcAft>
                <a:spcPts val="0"/>
              </a:spcAft>
              <a:buSzPts val="5800"/>
              <a:buNone/>
              <a:defRPr sz="5800"/>
            </a:lvl6pPr>
            <a:lvl7pPr lvl="6" algn="l">
              <a:lnSpc>
                <a:spcPct val="85000"/>
              </a:lnSpc>
              <a:spcBef>
                <a:spcPts val="0"/>
              </a:spcBef>
              <a:spcAft>
                <a:spcPts val="0"/>
              </a:spcAft>
              <a:buSzPts val="5800"/>
              <a:buNone/>
              <a:defRPr sz="5800"/>
            </a:lvl7pPr>
            <a:lvl8pPr lvl="7" algn="l">
              <a:lnSpc>
                <a:spcPct val="85000"/>
              </a:lnSpc>
              <a:spcBef>
                <a:spcPts val="0"/>
              </a:spcBef>
              <a:spcAft>
                <a:spcPts val="0"/>
              </a:spcAft>
              <a:buSzPts val="5800"/>
              <a:buNone/>
              <a:defRPr sz="5800"/>
            </a:lvl8pPr>
            <a:lvl9pPr lvl="8" algn="l">
              <a:lnSpc>
                <a:spcPct val="85000"/>
              </a:lnSpc>
              <a:spcBef>
                <a:spcPts val="0"/>
              </a:spcBef>
              <a:spcAft>
                <a:spcPts val="0"/>
              </a:spcAft>
              <a:buSzPts val="5800"/>
              <a:buNone/>
              <a:defRPr sz="5800"/>
            </a:lvl9pPr>
          </a:lstStyle>
          <a:p>
            <a:endParaRPr/>
          </a:p>
        </p:txBody>
      </p:sp>
      <p:sp>
        <p:nvSpPr>
          <p:cNvPr id="10" name="Google Shape;10;p2"/>
          <p:cNvSpPr txBox="1">
            <a:spLocks noGrp="1"/>
          </p:cNvSpPr>
          <p:nvPr>
            <p:ph type="subTitle" idx="1"/>
          </p:nvPr>
        </p:nvSpPr>
        <p:spPr>
          <a:xfrm>
            <a:off x="713225" y="3091222"/>
            <a:ext cx="4715100" cy="373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50"/>
              <a:buNone/>
              <a:defRPr sz="1850"/>
            </a:lvl1pPr>
            <a:lvl2pPr lvl="1">
              <a:lnSpc>
                <a:spcPct val="100000"/>
              </a:lnSpc>
              <a:spcBef>
                <a:spcPts val="0"/>
              </a:spcBef>
              <a:spcAft>
                <a:spcPts val="0"/>
              </a:spcAft>
              <a:buSzPts val="1850"/>
              <a:buNone/>
              <a:defRPr sz="1850"/>
            </a:lvl2pPr>
            <a:lvl3pPr lvl="2">
              <a:lnSpc>
                <a:spcPct val="100000"/>
              </a:lnSpc>
              <a:spcBef>
                <a:spcPts val="0"/>
              </a:spcBef>
              <a:spcAft>
                <a:spcPts val="0"/>
              </a:spcAft>
              <a:buSzPts val="1850"/>
              <a:buNone/>
              <a:defRPr sz="1850"/>
            </a:lvl3pPr>
            <a:lvl4pPr lvl="3">
              <a:lnSpc>
                <a:spcPct val="100000"/>
              </a:lnSpc>
              <a:spcBef>
                <a:spcPts val="0"/>
              </a:spcBef>
              <a:spcAft>
                <a:spcPts val="0"/>
              </a:spcAft>
              <a:buSzPts val="1850"/>
              <a:buNone/>
              <a:defRPr sz="1850"/>
            </a:lvl4pPr>
            <a:lvl5pPr lvl="4">
              <a:lnSpc>
                <a:spcPct val="100000"/>
              </a:lnSpc>
              <a:spcBef>
                <a:spcPts val="0"/>
              </a:spcBef>
              <a:spcAft>
                <a:spcPts val="0"/>
              </a:spcAft>
              <a:buSzPts val="1850"/>
              <a:buNone/>
              <a:defRPr sz="1850"/>
            </a:lvl5pPr>
            <a:lvl6pPr lvl="5">
              <a:lnSpc>
                <a:spcPct val="100000"/>
              </a:lnSpc>
              <a:spcBef>
                <a:spcPts val="0"/>
              </a:spcBef>
              <a:spcAft>
                <a:spcPts val="0"/>
              </a:spcAft>
              <a:buSzPts val="1850"/>
              <a:buNone/>
              <a:defRPr sz="1850"/>
            </a:lvl6pPr>
            <a:lvl7pPr lvl="6">
              <a:lnSpc>
                <a:spcPct val="100000"/>
              </a:lnSpc>
              <a:spcBef>
                <a:spcPts val="0"/>
              </a:spcBef>
              <a:spcAft>
                <a:spcPts val="0"/>
              </a:spcAft>
              <a:buSzPts val="1850"/>
              <a:buNone/>
              <a:defRPr sz="1850"/>
            </a:lvl7pPr>
            <a:lvl8pPr lvl="7">
              <a:lnSpc>
                <a:spcPct val="100000"/>
              </a:lnSpc>
              <a:spcBef>
                <a:spcPts val="0"/>
              </a:spcBef>
              <a:spcAft>
                <a:spcPts val="0"/>
              </a:spcAft>
              <a:buSzPts val="1850"/>
              <a:buNone/>
              <a:defRPr sz="1850"/>
            </a:lvl8pPr>
            <a:lvl9pPr lvl="8">
              <a:lnSpc>
                <a:spcPct val="100000"/>
              </a:lnSpc>
              <a:spcBef>
                <a:spcPts val="0"/>
              </a:spcBef>
              <a:spcAft>
                <a:spcPts val="0"/>
              </a:spcAft>
              <a:buSzPts val="1850"/>
              <a:buNone/>
              <a:defRPr sz="1850"/>
            </a:lvl9pPr>
          </a:lstStyle>
          <a:p>
            <a:endParaRPr/>
          </a:p>
        </p:txBody>
      </p:sp>
      <p:sp>
        <p:nvSpPr>
          <p:cNvPr id="11" name="Google Shape;11;p2"/>
          <p:cNvSpPr/>
          <p:nvPr/>
        </p:nvSpPr>
        <p:spPr>
          <a:xfrm>
            <a:off x="2361125" y="-720125"/>
            <a:ext cx="2314477" cy="1706206"/>
          </a:xfrm>
          <a:custGeom>
            <a:avLst/>
            <a:gdLst/>
            <a:ahLst/>
            <a:cxnLst/>
            <a:rect l="l" t="t" r="r" b="b"/>
            <a:pathLst>
              <a:path w="24919" h="18370" extrusionOk="0">
                <a:moveTo>
                  <a:pt x="20893" y="117"/>
                </a:moveTo>
                <a:cubicBezTo>
                  <a:pt x="21937" y="117"/>
                  <a:pt x="22746" y="415"/>
                  <a:pt x="23194" y="1012"/>
                </a:cubicBezTo>
                <a:cubicBezTo>
                  <a:pt x="24770" y="3163"/>
                  <a:pt x="21064" y="8572"/>
                  <a:pt x="14909" y="13087"/>
                </a:cubicBezTo>
                <a:cubicBezTo>
                  <a:pt x="11927" y="15281"/>
                  <a:pt x="8818" y="16921"/>
                  <a:pt x="6155" y="17730"/>
                </a:cubicBezTo>
                <a:cubicBezTo>
                  <a:pt x="5014" y="18071"/>
                  <a:pt x="4019" y="18240"/>
                  <a:pt x="3196" y="18240"/>
                </a:cubicBezTo>
                <a:cubicBezTo>
                  <a:pt x="2115" y="18240"/>
                  <a:pt x="1330" y="17948"/>
                  <a:pt x="895" y="17368"/>
                </a:cubicBezTo>
                <a:cubicBezTo>
                  <a:pt x="150" y="16324"/>
                  <a:pt x="575" y="14514"/>
                  <a:pt x="2130" y="12235"/>
                </a:cubicBezTo>
                <a:cubicBezTo>
                  <a:pt x="3685" y="9935"/>
                  <a:pt x="6198" y="7486"/>
                  <a:pt x="9180" y="5292"/>
                </a:cubicBezTo>
                <a:cubicBezTo>
                  <a:pt x="13610" y="2034"/>
                  <a:pt x="18125" y="117"/>
                  <a:pt x="20893" y="117"/>
                </a:cubicBezTo>
                <a:close/>
                <a:moveTo>
                  <a:pt x="20889" y="1"/>
                </a:moveTo>
                <a:cubicBezTo>
                  <a:pt x="18081" y="1"/>
                  <a:pt x="13550" y="1899"/>
                  <a:pt x="9095" y="5165"/>
                </a:cubicBezTo>
                <a:cubicBezTo>
                  <a:pt x="6092" y="7379"/>
                  <a:pt x="3578" y="9850"/>
                  <a:pt x="2002" y="12150"/>
                </a:cubicBezTo>
                <a:cubicBezTo>
                  <a:pt x="426" y="14472"/>
                  <a:pt x="0" y="16367"/>
                  <a:pt x="788" y="17453"/>
                </a:cubicBezTo>
                <a:cubicBezTo>
                  <a:pt x="1236" y="18071"/>
                  <a:pt x="2066" y="18369"/>
                  <a:pt x="3195" y="18369"/>
                </a:cubicBezTo>
                <a:cubicBezTo>
                  <a:pt x="4047" y="18369"/>
                  <a:pt x="5048" y="18199"/>
                  <a:pt x="6198" y="17858"/>
                </a:cubicBezTo>
                <a:cubicBezTo>
                  <a:pt x="8860" y="17049"/>
                  <a:pt x="11991" y="15387"/>
                  <a:pt x="14994" y="13194"/>
                </a:cubicBezTo>
                <a:cubicBezTo>
                  <a:pt x="21192" y="8636"/>
                  <a:pt x="24919" y="3141"/>
                  <a:pt x="23300" y="926"/>
                </a:cubicBezTo>
                <a:cubicBezTo>
                  <a:pt x="22841" y="298"/>
                  <a:pt x="22000" y="1"/>
                  <a:pt x="20889"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3745794" y="208593"/>
            <a:ext cx="334461" cy="334368"/>
          </a:xfrm>
          <a:custGeom>
            <a:avLst/>
            <a:gdLst/>
            <a:ahLst/>
            <a:cxnLst/>
            <a:rect l="l" t="t" r="r" b="b"/>
            <a:pathLst>
              <a:path w="3601" h="3600" extrusionOk="0">
                <a:moveTo>
                  <a:pt x="1811" y="0"/>
                </a:moveTo>
                <a:cubicBezTo>
                  <a:pt x="1790" y="128"/>
                  <a:pt x="1790" y="277"/>
                  <a:pt x="1768" y="405"/>
                </a:cubicBezTo>
                <a:cubicBezTo>
                  <a:pt x="1726" y="1129"/>
                  <a:pt x="1130" y="1725"/>
                  <a:pt x="405" y="1768"/>
                </a:cubicBezTo>
                <a:cubicBezTo>
                  <a:pt x="278" y="1789"/>
                  <a:pt x="129" y="1789"/>
                  <a:pt x="1" y="1810"/>
                </a:cubicBezTo>
                <a:cubicBezTo>
                  <a:pt x="129" y="1810"/>
                  <a:pt x="278" y="1832"/>
                  <a:pt x="405" y="1832"/>
                </a:cubicBezTo>
                <a:cubicBezTo>
                  <a:pt x="1130" y="1896"/>
                  <a:pt x="1726" y="2471"/>
                  <a:pt x="1768" y="3216"/>
                </a:cubicBezTo>
                <a:cubicBezTo>
                  <a:pt x="1790" y="3344"/>
                  <a:pt x="1790" y="3472"/>
                  <a:pt x="1811" y="3599"/>
                </a:cubicBezTo>
                <a:cubicBezTo>
                  <a:pt x="1811" y="3472"/>
                  <a:pt x="1832" y="3344"/>
                  <a:pt x="1832" y="3216"/>
                </a:cubicBezTo>
                <a:cubicBezTo>
                  <a:pt x="1896" y="2471"/>
                  <a:pt x="2471" y="1896"/>
                  <a:pt x="3217" y="1832"/>
                </a:cubicBezTo>
                <a:cubicBezTo>
                  <a:pt x="3344" y="1832"/>
                  <a:pt x="3472" y="1810"/>
                  <a:pt x="3600" y="1810"/>
                </a:cubicBezTo>
                <a:cubicBezTo>
                  <a:pt x="3472" y="1789"/>
                  <a:pt x="3344" y="1789"/>
                  <a:pt x="3217" y="1768"/>
                </a:cubicBezTo>
                <a:cubicBezTo>
                  <a:pt x="2471" y="1725"/>
                  <a:pt x="1896" y="1129"/>
                  <a:pt x="1832" y="405"/>
                </a:cubicBezTo>
                <a:cubicBezTo>
                  <a:pt x="1832" y="277"/>
                  <a:pt x="1811" y="128"/>
                  <a:pt x="18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394748" y="194753"/>
            <a:ext cx="334368" cy="334368"/>
          </a:xfrm>
          <a:custGeom>
            <a:avLst/>
            <a:gdLst/>
            <a:ahLst/>
            <a:cxnLst/>
            <a:rect l="l" t="t" r="r" b="b"/>
            <a:pathLst>
              <a:path w="3600" h="3600" extrusionOk="0">
                <a:moveTo>
                  <a:pt x="1811" y="0"/>
                </a:moveTo>
                <a:cubicBezTo>
                  <a:pt x="1789" y="128"/>
                  <a:pt x="1789" y="277"/>
                  <a:pt x="1768" y="405"/>
                </a:cubicBezTo>
                <a:cubicBezTo>
                  <a:pt x="1726" y="1129"/>
                  <a:pt x="1129" y="1725"/>
                  <a:pt x="405" y="1768"/>
                </a:cubicBezTo>
                <a:cubicBezTo>
                  <a:pt x="277" y="1789"/>
                  <a:pt x="128" y="1789"/>
                  <a:pt x="0" y="1810"/>
                </a:cubicBezTo>
                <a:cubicBezTo>
                  <a:pt x="128" y="1810"/>
                  <a:pt x="277" y="1832"/>
                  <a:pt x="405" y="1832"/>
                </a:cubicBezTo>
                <a:cubicBezTo>
                  <a:pt x="1129" y="1895"/>
                  <a:pt x="1726" y="2471"/>
                  <a:pt x="1768" y="3216"/>
                </a:cubicBezTo>
                <a:cubicBezTo>
                  <a:pt x="1789" y="3344"/>
                  <a:pt x="1789" y="3472"/>
                  <a:pt x="1811" y="3599"/>
                </a:cubicBezTo>
                <a:cubicBezTo>
                  <a:pt x="1811" y="3472"/>
                  <a:pt x="1832" y="3344"/>
                  <a:pt x="1832" y="3216"/>
                </a:cubicBezTo>
                <a:cubicBezTo>
                  <a:pt x="1896" y="2471"/>
                  <a:pt x="2471" y="1895"/>
                  <a:pt x="3216" y="1832"/>
                </a:cubicBezTo>
                <a:cubicBezTo>
                  <a:pt x="3344" y="1832"/>
                  <a:pt x="3472" y="1810"/>
                  <a:pt x="3600" y="1810"/>
                </a:cubicBezTo>
                <a:cubicBezTo>
                  <a:pt x="3472" y="1789"/>
                  <a:pt x="3344" y="1789"/>
                  <a:pt x="3216" y="1768"/>
                </a:cubicBezTo>
                <a:cubicBezTo>
                  <a:pt x="2471" y="1725"/>
                  <a:pt x="1896" y="1129"/>
                  <a:pt x="1832" y="405"/>
                </a:cubicBezTo>
                <a:cubicBezTo>
                  <a:pt x="1832" y="277"/>
                  <a:pt x="1811" y="128"/>
                  <a:pt x="18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98150" y="-360275"/>
            <a:ext cx="1433700" cy="1433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5400000">
            <a:off x="373775" y="3712325"/>
            <a:ext cx="2010900" cy="3686400"/>
          </a:xfrm>
          <a:prstGeom prst="round2SameRect">
            <a:avLst>
              <a:gd name="adj1" fmla="val 50000"/>
              <a:gd name="adj2" fmla="val 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78769" y="4387518"/>
            <a:ext cx="334461" cy="334368"/>
          </a:xfrm>
          <a:custGeom>
            <a:avLst/>
            <a:gdLst/>
            <a:ahLst/>
            <a:cxnLst/>
            <a:rect l="l" t="t" r="r" b="b"/>
            <a:pathLst>
              <a:path w="3601" h="3600" extrusionOk="0">
                <a:moveTo>
                  <a:pt x="1811" y="0"/>
                </a:moveTo>
                <a:cubicBezTo>
                  <a:pt x="1790" y="128"/>
                  <a:pt x="1790" y="277"/>
                  <a:pt x="1768" y="405"/>
                </a:cubicBezTo>
                <a:cubicBezTo>
                  <a:pt x="1726" y="1129"/>
                  <a:pt x="1130" y="1725"/>
                  <a:pt x="405" y="1768"/>
                </a:cubicBezTo>
                <a:cubicBezTo>
                  <a:pt x="278" y="1789"/>
                  <a:pt x="129" y="1789"/>
                  <a:pt x="1" y="1810"/>
                </a:cubicBezTo>
                <a:cubicBezTo>
                  <a:pt x="129" y="1810"/>
                  <a:pt x="278" y="1832"/>
                  <a:pt x="405" y="1832"/>
                </a:cubicBezTo>
                <a:cubicBezTo>
                  <a:pt x="1130" y="1896"/>
                  <a:pt x="1726" y="2471"/>
                  <a:pt x="1768" y="3216"/>
                </a:cubicBezTo>
                <a:cubicBezTo>
                  <a:pt x="1790" y="3344"/>
                  <a:pt x="1790" y="3472"/>
                  <a:pt x="1811" y="3599"/>
                </a:cubicBezTo>
                <a:cubicBezTo>
                  <a:pt x="1811" y="3472"/>
                  <a:pt x="1832" y="3344"/>
                  <a:pt x="1832" y="3216"/>
                </a:cubicBezTo>
                <a:cubicBezTo>
                  <a:pt x="1896" y="2471"/>
                  <a:pt x="2471" y="1896"/>
                  <a:pt x="3217" y="1832"/>
                </a:cubicBezTo>
                <a:cubicBezTo>
                  <a:pt x="3344" y="1832"/>
                  <a:pt x="3472" y="1810"/>
                  <a:pt x="3600" y="1810"/>
                </a:cubicBezTo>
                <a:cubicBezTo>
                  <a:pt x="3472" y="1789"/>
                  <a:pt x="3344" y="1789"/>
                  <a:pt x="3217" y="1768"/>
                </a:cubicBezTo>
                <a:cubicBezTo>
                  <a:pt x="2471" y="1725"/>
                  <a:pt x="1896" y="1129"/>
                  <a:pt x="1832" y="405"/>
                </a:cubicBezTo>
                <a:cubicBezTo>
                  <a:pt x="1832" y="277"/>
                  <a:pt x="1811" y="128"/>
                  <a:pt x="18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3811074" y="3763994"/>
            <a:ext cx="2222001" cy="2224206"/>
            <a:chOff x="3811074" y="3763994"/>
            <a:chExt cx="2222001" cy="2224206"/>
          </a:xfrm>
        </p:grpSpPr>
        <p:sp>
          <p:nvSpPr>
            <p:cNvPr id="18" name="Google Shape;18;p2"/>
            <p:cNvSpPr/>
            <p:nvPr/>
          </p:nvSpPr>
          <p:spPr>
            <a:xfrm>
              <a:off x="4010073" y="3965150"/>
              <a:ext cx="1823994" cy="1824052"/>
            </a:xfrm>
            <a:custGeom>
              <a:avLst/>
              <a:gdLst/>
              <a:ahLst/>
              <a:cxnLst/>
              <a:rect l="l" t="t" r="r" b="b"/>
              <a:pathLst>
                <a:path w="17763" h="17764" extrusionOk="0">
                  <a:moveTo>
                    <a:pt x="22" y="1"/>
                  </a:moveTo>
                  <a:lnTo>
                    <a:pt x="0" y="22"/>
                  </a:lnTo>
                  <a:lnTo>
                    <a:pt x="17741" y="17763"/>
                  </a:lnTo>
                  <a:lnTo>
                    <a:pt x="17763" y="17720"/>
                  </a:lnTo>
                  <a:lnTo>
                    <a:pt x="22"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856973" y="4205736"/>
              <a:ext cx="2128044" cy="1342882"/>
            </a:xfrm>
            <a:custGeom>
              <a:avLst/>
              <a:gdLst/>
              <a:ahLst/>
              <a:cxnLst/>
              <a:rect l="l" t="t" r="r" b="b"/>
              <a:pathLst>
                <a:path w="20724" h="13078" extrusionOk="0">
                  <a:moveTo>
                    <a:pt x="22" y="1"/>
                  </a:moveTo>
                  <a:lnTo>
                    <a:pt x="1" y="43"/>
                  </a:lnTo>
                  <a:lnTo>
                    <a:pt x="20702" y="13077"/>
                  </a:lnTo>
                  <a:lnTo>
                    <a:pt x="20723" y="13035"/>
                  </a:lnTo>
                  <a:lnTo>
                    <a:pt x="22"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811074" y="4511937"/>
              <a:ext cx="2222001" cy="728327"/>
            </a:xfrm>
            <a:custGeom>
              <a:avLst/>
              <a:gdLst/>
              <a:ahLst/>
              <a:cxnLst/>
              <a:rect l="l" t="t" r="r" b="b"/>
              <a:pathLst>
                <a:path w="21639" h="7093" extrusionOk="0">
                  <a:moveTo>
                    <a:pt x="0" y="0"/>
                  </a:moveTo>
                  <a:lnTo>
                    <a:pt x="0" y="43"/>
                  </a:lnTo>
                  <a:lnTo>
                    <a:pt x="21639" y="7092"/>
                  </a:lnTo>
                  <a:lnTo>
                    <a:pt x="21639" y="7071"/>
                  </a:lnTo>
                  <a:lnTo>
                    <a:pt x="0"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872273" y="4855206"/>
              <a:ext cx="2099600" cy="43845"/>
            </a:xfrm>
            <a:custGeom>
              <a:avLst/>
              <a:gdLst/>
              <a:ahLst/>
              <a:cxnLst/>
              <a:rect l="l" t="t" r="r" b="b"/>
              <a:pathLst>
                <a:path w="20447" h="427" extrusionOk="0">
                  <a:moveTo>
                    <a:pt x="1" y="1"/>
                  </a:moveTo>
                  <a:lnTo>
                    <a:pt x="1" y="44"/>
                  </a:lnTo>
                  <a:lnTo>
                    <a:pt x="20446" y="427"/>
                  </a:lnTo>
                  <a:lnTo>
                    <a:pt x="20446" y="384"/>
                  </a:lnTo>
                  <a:lnTo>
                    <a:pt x="1"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034101" y="4551264"/>
              <a:ext cx="1775937" cy="651829"/>
            </a:xfrm>
            <a:custGeom>
              <a:avLst/>
              <a:gdLst/>
              <a:ahLst/>
              <a:cxnLst/>
              <a:rect l="l" t="t" r="r" b="b"/>
              <a:pathLst>
                <a:path w="17295" h="6348" extrusionOk="0">
                  <a:moveTo>
                    <a:pt x="17273" y="1"/>
                  </a:moveTo>
                  <a:lnTo>
                    <a:pt x="1" y="6305"/>
                  </a:lnTo>
                  <a:lnTo>
                    <a:pt x="22" y="6347"/>
                  </a:lnTo>
                  <a:lnTo>
                    <a:pt x="17294" y="43"/>
                  </a:lnTo>
                  <a:lnTo>
                    <a:pt x="17273"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283414" y="4238595"/>
              <a:ext cx="1277299" cy="1277165"/>
            </a:xfrm>
            <a:custGeom>
              <a:avLst/>
              <a:gdLst/>
              <a:ahLst/>
              <a:cxnLst/>
              <a:rect l="l" t="t" r="r" b="b"/>
              <a:pathLst>
                <a:path w="12439" h="12438" extrusionOk="0">
                  <a:moveTo>
                    <a:pt x="12396" y="0"/>
                  </a:moveTo>
                  <a:lnTo>
                    <a:pt x="1" y="12395"/>
                  </a:lnTo>
                  <a:lnTo>
                    <a:pt x="43" y="12438"/>
                  </a:lnTo>
                  <a:lnTo>
                    <a:pt x="12438" y="21"/>
                  </a:lnTo>
                  <a:lnTo>
                    <a:pt x="12396"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596185" y="3989281"/>
              <a:ext cx="651742" cy="1775791"/>
            </a:xfrm>
            <a:custGeom>
              <a:avLst/>
              <a:gdLst/>
              <a:ahLst/>
              <a:cxnLst/>
              <a:rect l="l" t="t" r="r" b="b"/>
              <a:pathLst>
                <a:path w="6347" h="17294" extrusionOk="0">
                  <a:moveTo>
                    <a:pt x="6304" y="0"/>
                  </a:moveTo>
                  <a:lnTo>
                    <a:pt x="0" y="17272"/>
                  </a:lnTo>
                  <a:lnTo>
                    <a:pt x="43" y="17294"/>
                  </a:lnTo>
                  <a:lnTo>
                    <a:pt x="6347" y="21"/>
                  </a:lnTo>
                  <a:lnTo>
                    <a:pt x="6304"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900125" y="3827452"/>
              <a:ext cx="43846" cy="2099446"/>
            </a:xfrm>
            <a:custGeom>
              <a:avLst/>
              <a:gdLst/>
              <a:ahLst/>
              <a:cxnLst/>
              <a:rect l="l" t="t" r="r" b="b"/>
              <a:pathLst>
                <a:path w="427" h="20446" extrusionOk="0">
                  <a:moveTo>
                    <a:pt x="0" y="0"/>
                  </a:moveTo>
                  <a:lnTo>
                    <a:pt x="384" y="20446"/>
                  </a:lnTo>
                  <a:lnTo>
                    <a:pt x="426" y="20446"/>
                  </a:lnTo>
                  <a:lnTo>
                    <a:pt x="43"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556755" y="3763994"/>
              <a:ext cx="730604" cy="2224206"/>
            </a:xfrm>
            <a:custGeom>
              <a:avLst/>
              <a:gdLst/>
              <a:ahLst/>
              <a:cxnLst/>
              <a:rect l="l" t="t" r="r" b="b"/>
              <a:pathLst>
                <a:path w="7115" h="21661" extrusionOk="0">
                  <a:moveTo>
                    <a:pt x="43" y="0"/>
                  </a:moveTo>
                  <a:lnTo>
                    <a:pt x="1" y="22"/>
                  </a:lnTo>
                  <a:lnTo>
                    <a:pt x="7072" y="21660"/>
                  </a:lnTo>
                  <a:lnTo>
                    <a:pt x="7114" y="21660"/>
                  </a:lnTo>
                  <a:lnTo>
                    <a:pt x="43"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250658" y="3812153"/>
              <a:ext cx="1342812" cy="2127889"/>
            </a:xfrm>
            <a:custGeom>
              <a:avLst/>
              <a:gdLst/>
              <a:ahLst/>
              <a:cxnLst/>
              <a:rect l="l" t="t" r="r" b="b"/>
              <a:pathLst>
                <a:path w="13077" h="20723" extrusionOk="0">
                  <a:moveTo>
                    <a:pt x="43" y="0"/>
                  </a:moveTo>
                  <a:lnTo>
                    <a:pt x="0" y="21"/>
                  </a:lnTo>
                  <a:lnTo>
                    <a:pt x="13034" y="20723"/>
                  </a:lnTo>
                  <a:lnTo>
                    <a:pt x="13077" y="20701"/>
                  </a:lnTo>
                  <a:lnTo>
                    <a:pt x="43"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318"/>
        <p:cNvGrpSpPr/>
        <p:nvPr/>
      </p:nvGrpSpPr>
      <p:grpSpPr>
        <a:xfrm>
          <a:off x="0" y="0"/>
          <a:ext cx="0" cy="0"/>
          <a:chOff x="0" y="0"/>
          <a:chExt cx="0" cy="0"/>
        </a:xfrm>
      </p:grpSpPr>
      <p:sp>
        <p:nvSpPr>
          <p:cNvPr id="319" name="Google Shape;319;p15"/>
          <p:cNvSpPr txBox="1">
            <a:spLocks noGrp="1"/>
          </p:cNvSpPr>
          <p:nvPr>
            <p:ph type="title"/>
          </p:nvPr>
        </p:nvSpPr>
        <p:spPr>
          <a:xfrm>
            <a:off x="4361125" y="2626000"/>
            <a:ext cx="4074000" cy="743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4700"/>
              <a:buNone/>
              <a:defRPr sz="4700">
                <a:solidFill>
                  <a:schemeClr val="accent1"/>
                </a:solidFill>
              </a:defRPr>
            </a:lvl1pPr>
            <a:lvl2pPr lvl="1" algn="ctr" rtl="0">
              <a:spcBef>
                <a:spcPts val="0"/>
              </a:spcBef>
              <a:spcAft>
                <a:spcPts val="0"/>
              </a:spcAft>
              <a:buClr>
                <a:schemeClr val="accent1"/>
              </a:buClr>
              <a:buSzPts val="4700"/>
              <a:buNone/>
              <a:defRPr sz="4700">
                <a:solidFill>
                  <a:schemeClr val="accent1"/>
                </a:solidFill>
              </a:defRPr>
            </a:lvl2pPr>
            <a:lvl3pPr lvl="2" algn="ctr" rtl="0">
              <a:spcBef>
                <a:spcPts val="0"/>
              </a:spcBef>
              <a:spcAft>
                <a:spcPts val="0"/>
              </a:spcAft>
              <a:buClr>
                <a:schemeClr val="accent1"/>
              </a:buClr>
              <a:buSzPts val="4700"/>
              <a:buNone/>
              <a:defRPr sz="4700">
                <a:solidFill>
                  <a:schemeClr val="accent1"/>
                </a:solidFill>
              </a:defRPr>
            </a:lvl3pPr>
            <a:lvl4pPr lvl="3" algn="ctr" rtl="0">
              <a:spcBef>
                <a:spcPts val="0"/>
              </a:spcBef>
              <a:spcAft>
                <a:spcPts val="0"/>
              </a:spcAft>
              <a:buClr>
                <a:schemeClr val="accent1"/>
              </a:buClr>
              <a:buSzPts val="4700"/>
              <a:buNone/>
              <a:defRPr sz="4700">
                <a:solidFill>
                  <a:schemeClr val="accent1"/>
                </a:solidFill>
              </a:defRPr>
            </a:lvl4pPr>
            <a:lvl5pPr lvl="4" algn="ctr" rtl="0">
              <a:spcBef>
                <a:spcPts val="0"/>
              </a:spcBef>
              <a:spcAft>
                <a:spcPts val="0"/>
              </a:spcAft>
              <a:buClr>
                <a:schemeClr val="accent1"/>
              </a:buClr>
              <a:buSzPts val="4700"/>
              <a:buNone/>
              <a:defRPr sz="4700">
                <a:solidFill>
                  <a:schemeClr val="accent1"/>
                </a:solidFill>
              </a:defRPr>
            </a:lvl5pPr>
            <a:lvl6pPr lvl="5" algn="ctr" rtl="0">
              <a:spcBef>
                <a:spcPts val="0"/>
              </a:spcBef>
              <a:spcAft>
                <a:spcPts val="0"/>
              </a:spcAft>
              <a:buClr>
                <a:schemeClr val="accent1"/>
              </a:buClr>
              <a:buSzPts val="4700"/>
              <a:buNone/>
              <a:defRPr sz="4700">
                <a:solidFill>
                  <a:schemeClr val="accent1"/>
                </a:solidFill>
              </a:defRPr>
            </a:lvl6pPr>
            <a:lvl7pPr lvl="6" algn="ctr" rtl="0">
              <a:spcBef>
                <a:spcPts val="0"/>
              </a:spcBef>
              <a:spcAft>
                <a:spcPts val="0"/>
              </a:spcAft>
              <a:buClr>
                <a:schemeClr val="accent1"/>
              </a:buClr>
              <a:buSzPts val="4700"/>
              <a:buNone/>
              <a:defRPr sz="4700">
                <a:solidFill>
                  <a:schemeClr val="accent1"/>
                </a:solidFill>
              </a:defRPr>
            </a:lvl7pPr>
            <a:lvl8pPr lvl="7" algn="ctr" rtl="0">
              <a:spcBef>
                <a:spcPts val="0"/>
              </a:spcBef>
              <a:spcAft>
                <a:spcPts val="0"/>
              </a:spcAft>
              <a:buClr>
                <a:schemeClr val="accent1"/>
              </a:buClr>
              <a:buSzPts val="4700"/>
              <a:buNone/>
              <a:defRPr sz="4700">
                <a:solidFill>
                  <a:schemeClr val="accent1"/>
                </a:solidFill>
              </a:defRPr>
            </a:lvl8pPr>
            <a:lvl9pPr lvl="8" algn="ctr" rtl="0">
              <a:spcBef>
                <a:spcPts val="0"/>
              </a:spcBef>
              <a:spcAft>
                <a:spcPts val="0"/>
              </a:spcAft>
              <a:buClr>
                <a:schemeClr val="accent1"/>
              </a:buClr>
              <a:buSzPts val="4700"/>
              <a:buNone/>
              <a:defRPr sz="4700">
                <a:solidFill>
                  <a:schemeClr val="accent1"/>
                </a:solidFill>
              </a:defRPr>
            </a:lvl9pPr>
          </a:lstStyle>
          <a:p>
            <a:endParaRPr/>
          </a:p>
        </p:txBody>
      </p:sp>
      <p:sp>
        <p:nvSpPr>
          <p:cNvPr id="320" name="Google Shape;320;p15"/>
          <p:cNvSpPr txBox="1">
            <a:spLocks noGrp="1"/>
          </p:cNvSpPr>
          <p:nvPr>
            <p:ph type="subTitle" idx="1"/>
          </p:nvPr>
        </p:nvSpPr>
        <p:spPr>
          <a:xfrm>
            <a:off x="4724575" y="3506000"/>
            <a:ext cx="3347100" cy="65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700"/>
              <a:buNone/>
              <a:defRPr sz="17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a:endParaRPr/>
          </a:p>
        </p:txBody>
      </p:sp>
      <p:sp>
        <p:nvSpPr>
          <p:cNvPr id="321" name="Google Shape;321;p15"/>
          <p:cNvSpPr txBox="1">
            <a:spLocks noGrp="1"/>
          </p:cNvSpPr>
          <p:nvPr>
            <p:ph type="title" idx="2" hasCustomPrompt="1"/>
          </p:nvPr>
        </p:nvSpPr>
        <p:spPr>
          <a:xfrm>
            <a:off x="4361125" y="1466550"/>
            <a:ext cx="4074000" cy="741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6000"/>
              <a:buNone/>
              <a:defRPr sz="6000">
                <a:solidFill>
                  <a:schemeClr val="dk2"/>
                </a:solidFill>
              </a:defRPr>
            </a:lvl1pPr>
            <a:lvl2pPr lvl="1" algn="ctr" rtl="0">
              <a:spcBef>
                <a:spcPts val="0"/>
              </a:spcBef>
              <a:spcAft>
                <a:spcPts val="0"/>
              </a:spcAft>
              <a:buClr>
                <a:schemeClr val="dk2"/>
              </a:buClr>
              <a:buSzPts val="6000"/>
              <a:buNone/>
              <a:defRPr sz="6000">
                <a:solidFill>
                  <a:schemeClr val="dk2"/>
                </a:solidFill>
              </a:defRPr>
            </a:lvl2pPr>
            <a:lvl3pPr lvl="2" algn="ctr" rtl="0">
              <a:spcBef>
                <a:spcPts val="0"/>
              </a:spcBef>
              <a:spcAft>
                <a:spcPts val="0"/>
              </a:spcAft>
              <a:buClr>
                <a:schemeClr val="dk2"/>
              </a:buClr>
              <a:buSzPts val="6000"/>
              <a:buNone/>
              <a:defRPr sz="6000">
                <a:solidFill>
                  <a:schemeClr val="dk2"/>
                </a:solidFill>
              </a:defRPr>
            </a:lvl3pPr>
            <a:lvl4pPr lvl="3" algn="ctr" rtl="0">
              <a:spcBef>
                <a:spcPts val="0"/>
              </a:spcBef>
              <a:spcAft>
                <a:spcPts val="0"/>
              </a:spcAft>
              <a:buClr>
                <a:schemeClr val="dk2"/>
              </a:buClr>
              <a:buSzPts val="6000"/>
              <a:buNone/>
              <a:defRPr sz="6000">
                <a:solidFill>
                  <a:schemeClr val="dk2"/>
                </a:solidFill>
              </a:defRPr>
            </a:lvl4pPr>
            <a:lvl5pPr lvl="4" algn="ctr" rtl="0">
              <a:spcBef>
                <a:spcPts val="0"/>
              </a:spcBef>
              <a:spcAft>
                <a:spcPts val="0"/>
              </a:spcAft>
              <a:buClr>
                <a:schemeClr val="dk2"/>
              </a:buClr>
              <a:buSzPts val="6000"/>
              <a:buNone/>
              <a:defRPr sz="6000">
                <a:solidFill>
                  <a:schemeClr val="dk2"/>
                </a:solidFill>
              </a:defRPr>
            </a:lvl5pPr>
            <a:lvl6pPr lvl="5" algn="ctr" rtl="0">
              <a:spcBef>
                <a:spcPts val="0"/>
              </a:spcBef>
              <a:spcAft>
                <a:spcPts val="0"/>
              </a:spcAft>
              <a:buClr>
                <a:schemeClr val="dk2"/>
              </a:buClr>
              <a:buSzPts val="6000"/>
              <a:buNone/>
              <a:defRPr sz="6000">
                <a:solidFill>
                  <a:schemeClr val="dk2"/>
                </a:solidFill>
              </a:defRPr>
            </a:lvl6pPr>
            <a:lvl7pPr lvl="6" algn="ctr" rtl="0">
              <a:spcBef>
                <a:spcPts val="0"/>
              </a:spcBef>
              <a:spcAft>
                <a:spcPts val="0"/>
              </a:spcAft>
              <a:buClr>
                <a:schemeClr val="dk2"/>
              </a:buClr>
              <a:buSzPts val="6000"/>
              <a:buNone/>
              <a:defRPr sz="6000">
                <a:solidFill>
                  <a:schemeClr val="dk2"/>
                </a:solidFill>
              </a:defRPr>
            </a:lvl7pPr>
            <a:lvl8pPr lvl="7" algn="ctr" rtl="0">
              <a:spcBef>
                <a:spcPts val="0"/>
              </a:spcBef>
              <a:spcAft>
                <a:spcPts val="0"/>
              </a:spcAft>
              <a:buClr>
                <a:schemeClr val="dk2"/>
              </a:buClr>
              <a:buSzPts val="6000"/>
              <a:buNone/>
              <a:defRPr sz="6000">
                <a:solidFill>
                  <a:schemeClr val="dk2"/>
                </a:solidFill>
              </a:defRPr>
            </a:lvl8pPr>
            <a:lvl9pPr lvl="8" algn="ctr" rtl="0">
              <a:spcBef>
                <a:spcPts val="0"/>
              </a:spcBef>
              <a:spcAft>
                <a:spcPts val="0"/>
              </a:spcAft>
              <a:buClr>
                <a:schemeClr val="dk2"/>
              </a:buClr>
              <a:buSzPts val="6000"/>
              <a:buNone/>
              <a:defRPr sz="6000">
                <a:solidFill>
                  <a:schemeClr val="dk2"/>
                </a:solidFill>
              </a:defRPr>
            </a:lvl9pPr>
          </a:lstStyle>
          <a:p>
            <a:r>
              <a:t>xx%</a:t>
            </a:r>
          </a:p>
        </p:txBody>
      </p:sp>
      <p:grpSp>
        <p:nvGrpSpPr>
          <p:cNvPr id="322" name="Google Shape;322;p15"/>
          <p:cNvGrpSpPr/>
          <p:nvPr/>
        </p:nvGrpSpPr>
        <p:grpSpPr>
          <a:xfrm>
            <a:off x="7493299" y="-572606"/>
            <a:ext cx="2222001" cy="2224206"/>
            <a:chOff x="7493299" y="-572606"/>
            <a:chExt cx="2222001" cy="2224206"/>
          </a:xfrm>
        </p:grpSpPr>
        <p:sp>
          <p:nvSpPr>
            <p:cNvPr id="323" name="Google Shape;323;p15"/>
            <p:cNvSpPr/>
            <p:nvPr/>
          </p:nvSpPr>
          <p:spPr>
            <a:xfrm>
              <a:off x="7692298" y="-371450"/>
              <a:ext cx="1823994" cy="1824052"/>
            </a:xfrm>
            <a:custGeom>
              <a:avLst/>
              <a:gdLst/>
              <a:ahLst/>
              <a:cxnLst/>
              <a:rect l="l" t="t" r="r" b="b"/>
              <a:pathLst>
                <a:path w="17763" h="17764" extrusionOk="0">
                  <a:moveTo>
                    <a:pt x="22" y="1"/>
                  </a:moveTo>
                  <a:lnTo>
                    <a:pt x="0" y="22"/>
                  </a:lnTo>
                  <a:lnTo>
                    <a:pt x="17741" y="17763"/>
                  </a:lnTo>
                  <a:lnTo>
                    <a:pt x="17763" y="17720"/>
                  </a:lnTo>
                  <a:lnTo>
                    <a:pt x="22"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5"/>
            <p:cNvSpPr/>
            <p:nvPr/>
          </p:nvSpPr>
          <p:spPr>
            <a:xfrm>
              <a:off x="7539198" y="-130864"/>
              <a:ext cx="2128044" cy="1342882"/>
            </a:xfrm>
            <a:custGeom>
              <a:avLst/>
              <a:gdLst/>
              <a:ahLst/>
              <a:cxnLst/>
              <a:rect l="l" t="t" r="r" b="b"/>
              <a:pathLst>
                <a:path w="20724" h="13078" extrusionOk="0">
                  <a:moveTo>
                    <a:pt x="22" y="1"/>
                  </a:moveTo>
                  <a:lnTo>
                    <a:pt x="1" y="43"/>
                  </a:lnTo>
                  <a:lnTo>
                    <a:pt x="20702" y="13077"/>
                  </a:lnTo>
                  <a:lnTo>
                    <a:pt x="20723" y="13035"/>
                  </a:lnTo>
                  <a:lnTo>
                    <a:pt x="22"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5"/>
            <p:cNvSpPr/>
            <p:nvPr/>
          </p:nvSpPr>
          <p:spPr>
            <a:xfrm>
              <a:off x="7493299" y="175337"/>
              <a:ext cx="2222001" cy="728327"/>
            </a:xfrm>
            <a:custGeom>
              <a:avLst/>
              <a:gdLst/>
              <a:ahLst/>
              <a:cxnLst/>
              <a:rect l="l" t="t" r="r" b="b"/>
              <a:pathLst>
                <a:path w="21639" h="7093" extrusionOk="0">
                  <a:moveTo>
                    <a:pt x="0" y="0"/>
                  </a:moveTo>
                  <a:lnTo>
                    <a:pt x="0" y="43"/>
                  </a:lnTo>
                  <a:lnTo>
                    <a:pt x="21639" y="7092"/>
                  </a:lnTo>
                  <a:lnTo>
                    <a:pt x="21639" y="7071"/>
                  </a:lnTo>
                  <a:lnTo>
                    <a:pt x="0"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5"/>
            <p:cNvSpPr/>
            <p:nvPr/>
          </p:nvSpPr>
          <p:spPr>
            <a:xfrm>
              <a:off x="7554498" y="518606"/>
              <a:ext cx="2099600" cy="43845"/>
            </a:xfrm>
            <a:custGeom>
              <a:avLst/>
              <a:gdLst/>
              <a:ahLst/>
              <a:cxnLst/>
              <a:rect l="l" t="t" r="r" b="b"/>
              <a:pathLst>
                <a:path w="20447" h="427" extrusionOk="0">
                  <a:moveTo>
                    <a:pt x="1" y="1"/>
                  </a:moveTo>
                  <a:lnTo>
                    <a:pt x="1" y="44"/>
                  </a:lnTo>
                  <a:lnTo>
                    <a:pt x="20446" y="427"/>
                  </a:lnTo>
                  <a:lnTo>
                    <a:pt x="20446" y="384"/>
                  </a:lnTo>
                  <a:lnTo>
                    <a:pt x="1"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5"/>
            <p:cNvSpPr/>
            <p:nvPr/>
          </p:nvSpPr>
          <p:spPr>
            <a:xfrm>
              <a:off x="7716326" y="214664"/>
              <a:ext cx="1775937" cy="651829"/>
            </a:xfrm>
            <a:custGeom>
              <a:avLst/>
              <a:gdLst/>
              <a:ahLst/>
              <a:cxnLst/>
              <a:rect l="l" t="t" r="r" b="b"/>
              <a:pathLst>
                <a:path w="17295" h="6348" extrusionOk="0">
                  <a:moveTo>
                    <a:pt x="17273" y="1"/>
                  </a:moveTo>
                  <a:lnTo>
                    <a:pt x="1" y="6305"/>
                  </a:lnTo>
                  <a:lnTo>
                    <a:pt x="22" y="6347"/>
                  </a:lnTo>
                  <a:lnTo>
                    <a:pt x="17294" y="43"/>
                  </a:lnTo>
                  <a:lnTo>
                    <a:pt x="17273"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5"/>
            <p:cNvSpPr/>
            <p:nvPr/>
          </p:nvSpPr>
          <p:spPr>
            <a:xfrm>
              <a:off x="7965639" y="-98005"/>
              <a:ext cx="1277299" cy="1277165"/>
            </a:xfrm>
            <a:custGeom>
              <a:avLst/>
              <a:gdLst/>
              <a:ahLst/>
              <a:cxnLst/>
              <a:rect l="l" t="t" r="r" b="b"/>
              <a:pathLst>
                <a:path w="12439" h="12438" extrusionOk="0">
                  <a:moveTo>
                    <a:pt x="12396" y="0"/>
                  </a:moveTo>
                  <a:lnTo>
                    <a:pt x="1" y="12395"/>
                  </a:lnTo>
                  <a:lnTo>
                    <a:pt x="43" y="12438"/>
                  </a:lnTo>
                  <a:lnTo>
                    <a:pt x="12438" y="21"/>
                  </a:lnTo>
                  <a:lnTo>
                    <a:pt x="12396"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5"/>
            <p:cNvSpPr/>
            <p:nvPr/>
          </p:nvSpPr>
          <p:spPr>
            <a:xfrm>
              <a:off x="8278410" y="-347319"/>
              <a:ext cx="651742" cy="1775791"/>
            </a:xfrm>
            <a:custGeom>
              <a:avLst/>
              <a:gdLst/>
              <a:ahLst/>
              <a:cxnLst/>
              <a:rect l="l" t="t" r="r" b="b"/>
              <a:pathLst>
                <a:path w="6347" h="17294" extrusionOk="0">
                  <a:moveTo>
                    <a:pt x="6304" y="0"/>
                  </a:moveTo>
                  <a:lnTo>
                    <a:pt x="0" y="17272"/>
                  </a:lnTo>
                  <a:lnTo>
                    <a:pt x="43" y="17294"/>
                  </a:lnTo>
                  <a:lnTo>
                    <a:pt x="6347" y="21"/>
                  </a:lnTo>
                  <a:lnTo>
                    <a:pt x="6304"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5"/>
            <p:cNvSpPr/>
            <p:nvPr/>
          </p:nvSpPr>
          <p:spPr>
            <a:xfrm>
              <a:off x="8582350" y="-509148"/>
              <a:ext cx="43846" cy="2099446"/>
            </a:xfrm>
            <a:custGeom>
              <a:avLst/>
              <a:gdLst/>
              <a:ahLst/>
              <a:cxnLst/>
              <a:rect l="l" t="t" r="r" b="b"/>
              <a:pathLst>
                <a:path w="427" h="20446" extrusionOk="0">
                  <a:moveTo>
                    <a:pt x="0" y="0"/>
                  </a:moveTo>
                  <a:lnTo>
                    <a:pt x="384" y="20446"/>
                  </a:lnTo>
                  <a:lnTo>
                    <a:pt x="426" y="20446"/>
                  </a:lnTo>
                  <a:lnTo>
                    <a:pt x="43"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5"/>
            <p:cNvSpPr/>
            <p:nvPr/>
          </p:nvSpPr>
          <p:spPr>
            <a:xfrm>
              <a:off x="8238980" y="-572606"/>
              <a:ext cx="730604" cy="2224206"/>
            </a:xfrm>
            <a:custGeom>
              <a:avLst/>
              <a:gdLst/>
              <a:ahLst/>
              <a:cxnLst/>
              <a:rect l="l" t="t" r="r" b="b"/>
              <a:pathLst>
                <a:path w="7115" h="21661" extrusionOk="0">
                  <a:moveTo>
                    <a:pt x="43" y="0"/>
                  </a:moveTo>
                  <a:lnTo>
                    <a:pt x="1" y="22"/>
                  </a:lnTo>
                  <a:lnTo>
                    <a:pt x="7072" y="21660"/>
                  </a:lnTo>
                  <a:lnTo>
                    <a:pt x="7114" y="21660"/>
                  </a:lnTo>
                  <a:lnTo>
                    <a:pt x="43"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5"/>
            <p:cNvSpPr/>
            <p:nvPr/>
          </p:nvSpPr>
          <p:spPr>
            <a:xfrm>
              <a:off x="7932883" y="-524447"/>
              <a:ext cx="1342812" cy="2127889"/>
            </a:xfrm>
            <a:custGeom>
              <a:avLst/>
              <a:gdLst/>
              <a:ahLst/>
              <a:cxnLst/>
              <a:rect l="l" t="t" r="r" b="b"/>
              <a:pathLst>
                <a:path w="13077" h="20723" extrusionOk="0">
                  <a:moveTo>
                    <a:pt x="43" y="0"/>
                  </a:moveTo>
                  <a:lnTo>
                    <a:pt x="0" y="21"/>
                  </a:lnTo>
                  <a:lnTo>
                    <a:pt x="13034" y="20723"/>
                  </a:lnTo>
                  <a:lnTo>
                    <a:pt x="13077" y="20701"/>
                  </a:lnTo>
                  <a:lnTo>
                    <a:pt x="43"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3" name="Google Shape;333;p15"/>
          <p:cNvSpPr/>
          <p:nvPr/>
        </p:nvSpPr>
        <p:spPr>
          <a:xfrm flipH="1">
            <a:off x="3506700" y="4297200"/>
            <a:ext cx="2314477" cy="1706206"/>
          </a:xfrm>
          <a:custGeom>
            <a:avLst/>
            <a:gdLst/>
            <a:ahLst/>
            <a:cxnLst/>
            <a:rect l="l" t="t" r="r" b="b"/>
            <a:pathLst>
              <a:path w="24919" h="18370" extrusionOk="0">
                <a:moveTo>
                  <a:pt x="20893" y="117"/>
                </a:moveTo>
                <a:cubicBezTo>
                  <a:pt x="21937" y="117"/>
                  <a:pt x="22746" y="415"/>
                  <a:pt x="23194" y="1012"/>
                </a:cubicBezTo>
                <a:cubicBezTo>
                  <a:pt x="24770" y="3163"/>
                  <a:pt x="21064" y="8572"/>
                  <a:pt x="14909" y="13087"/>
                </a:cubicBezTo>
                <a:cubicBezTo>
                  <a:pt x="11927" y="15281"/>
                  <a:pt x="8818" y="16921"/>
                  <a:pt x="6155" y="17730"/>
                </a:cubicBezTo>
                <a:cubicBezTo>
                  <a:pt x="5014" y="18071"/>
                  <a:pt x="4019" y="18240"/>
                  <a:pt x="3196" y="18240"/>
                </a:cubicBezTo>
                <a:cubicBezTo>
                  <a:pt x="2115" y="18240"/>
                  <a:pt x="1330" y="17948"/>
                  <a:pt x="895" y="17368"/>
                </a:cubicBezTo>
                <a:cubicBezTo>
                  <a:pt x="150" y="16324"/>
                  <a:pt x="575" y="14514"/>
                  <a:pt x="2130" y="12235"/>
                </a:cubicBezTo>
                <a:cubicBezTo>
                  <a:pt x="3685" y="9935"/>
                  <a:pt x="6198" y="7486"/>
                  <a:pt x="9180" y="5292"/>
                </a:cubicBezTo>
                <a:cubicBezTo>
                  <a:pt x="13610" y="2034"/>
                  <a:pt x="18125" y="117"/>
                  <a:pt x="20893" y="117"/>
                </a:cubicBezTo>
                <a:close/>
                <a:moveTo>
                  <a:pt x="20889" y="1"/>
                </a:moveTo>
                <a:cubicBezTo>
                  <a:pt x="18081" y="1"/>
                  <a:pt x="13550" y="1899"/>
                  <a:pt x="9095" y="5165"/>
                </a:cubicBezTo>
                <a:cubicBezTo>
                  <a:pt x="6092" y="7379"/>
                  <a:pt x="3578" y="9850"/>
                  <a:pt x="2002" y="12150"/>
                </a:cubicBezTo>
                <a:cubicBezTo>
                  <a:pt x="426" y="14472"/>
                  <a:pt x="0" y="16367"/>
                  <a:pt x="788" y="17453"/>
                </a:cubicBezTo>
                <a:cubicBezTo>
                  <a:pt x="1236" y="18071"/>
                  <a:pt x="2066" y="18369"/>
                  <a:pt x="3195" y="18369"/>
                </a:cubicBezTo>
                <a:cubicBezTo>
                  <a:pt x="4047" y="18369"/>
                  <a:pt x="5048" y="18199"/>
                  <a:pt x="6198" y="17858"/>
                </a:cubicBezTo>
                <a:cubicBezTo>
                  <a:pt x="8860" y="17049"/>
                  <a:pt x="11991" y="15387"/>
                  <a:pt x="14994" y="13194"/>
                </a:cubicBezTo>
                <a:cubicBezTo>
                  <a:pt x="21192" y="8636"/>
                  <a:pt x="24919" y="3141"/>
                  <a:pt x="23300" y="926"/>
                </a:cubicBezTo>
                <a:cubicBezTo>
                  <a:pt x="22841" y="298"/>
                  <a:pt x="22000" y="1"/>
                  <a:pt x="20889"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5"/>
          <p:cNvSpPr/>
          <p:nvPr/>
        </p:nvSpPr>
        <p:spPr>
          <a:xfrm flipH="1">
            <a:off x="4252836" y="4297203"/>
            <a:ext cx="334368" cy="334368"/>
          </a:xfrm>
          <a:custGeom>
            <a:avLst/>
            <a:gdLst/>
            <a:ahLst/>
            <a:cxnLst/>
            <a:rect l="l" t="t" r="r" b="b"/>
            <a:pathLst>
              <a:path w="3600" h="3600" extrusionOk="0">
                <a:moveTo>
                  <a:pt x="1811" y="0"/>
                </a:moveTo>
                <a:cubicBezTo>
                  <a:pt x="1789" y="128"/>
                  <a:pt x="1789" y="277"/>
                  <a:pt x="1768" y="405"/>
                </a:cubicBezTo>
                <a:cubicBezTo>
                  <a:pt x="1726" y="1129"/>
                  <a:pt x="1129" y="1725"/>
                  <a:pt x="405" y="1768"/>
                </a:cubicBezTo>
                <a:cubicBezTo>
                  <a:pt x="277" y="1789"/>
                  <a:pt x="128" y="1789"/>
                  <a:pt x="0" y="1810"/>
                </a:cubicBezTo>
                <a:cubicBezTo>
                  <a:pt x="128" y="1810"/>
                  <a:pt x="277" y="1832"/>
                  <a:pt x="405" y="1832"/>
                </a:cubicBezTo>
                <a:cubicBezTo>
                  <a:pt x="1129" y="1895"/>
                  <a:pt x="1726" y="2471"/>
                  <a:pt x="1768" y="3216"/>
                </a:cubicBezTo>
                <a:cubicBezTo>
                  <a:pt x="1789" y="3344"/>
                  <a:pt x="1789" y="3472"/>
                  <a:pt x="1811" y="3599"/>
                </a:cubicBezTo>
                <a:cubicBezTo>
                  <a:pt x="1811" y="3472"/>
                  <a:pt x="1832" y="3344"/>
                  <a:pt x="1832" y="3216"/>
                </a:cubicBezTo>
                <a:cubicBezTo>
                  <a:pt x="1896" y="2471"/>
                  <a:pt x="2471" y="1895"/>
                  <a:pt x="3216" y="1832"/>
                </a:cubicBezTo>
                <a:cubicBezTo>
                  <a:pt x="3344" y="1832"/>
                  <a:pt x="3472" y="1810"/>
                  <a:pt x="3600" y="1810"/>
                </a:cubicBezTo>
                <a:cubicBezTo>
                  <a:pt x="3472" y="1789"/>
                  <a:pt x="3344" y="1789"/>
                  <a:pt x="3216" y="1768"/>
                </a:cubicBezTo>
                <a:cubicBezTo>
                  <a:pt x="2471" y="1725"/>
                  <a:pt x="1896" y="1129"/>
                  <a:pt x="1832" y="405"/>
                </a:cubicBezTo>
                <a:cubicBezTo>
                  <a:pt x="1832" y="277"/>
                  <a:pt x="1811" y="128"/>
                  <a:pt x="18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5"/>
          <p:cNvSpPr/>
          <p:nvPr/>
        </p:nvSpPr>
        <p:spPr>
          <a:xfrm>
            <a:off x="8281600" y="4258425"/>
            <a:ext cx="1433700" cy="1433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5"/>
          <p:cNvSpPr/>
          <p:nvPr/>
        </p:nvSpPr>
        <p:spPr>
          <a:xfrm>
            <a:off x="395513" y="3049812"/>
            <a:ext cx="130800" cy="1308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5"/>
          <p:cNvSpPr/>
          <p:nvPr/>
        </p:nvSpPr>
        <p:spPr>
          <a:xfrm>
            <a:off x="7033988" y="4654775"/>
            <a:ext cx="130800" cy="1308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5"/>
          <p:cNvSpPr/>
          <p:nvPr/>
        </p:nvSpPr>
        <p:spPr>
          <a:xfrm>
            <a:off x="5821163" y="357725"/>
            <a:ext cx="130800" cy="1308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5"/>
          <p:cNvSpPr/>
          <p:nvPr/>
        </p:nvSpPr>
        <p:spPr>
          <a:xfrm>
            <a:off x="546363" y="626500"/>
            <a:ext cx="130800" cy="1308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0" name="Google Shape;340;p15"/>
          <p:cNvGrpSpPr/>
          <p:nvPr/>
        </p:nvGrpSpPr>
        <p:grpSpPr>
          <a:xfrm>
            <a:off x="800013" y="1950546"/>
            <a:ext cx="273000" cy="273300"/>
            <a:chOff x="-1282537" y="3173946"/>
            <a:chExt cx="273000" cy="273300"/>
          </a:xfrm>
        </p:grpSpPr>
        <p:cxnSp>
          <p:nvCxnSpPr>
            <p:cNvPr id="341" name="Google Shape;341;p15"/>
            <p:cNvCxnSpPr/>
            <p:nvPr/>
          </p:nvCxnSpPr>
          <p:spPr>
            <a:xfrm>
              <a:off x="-1146054" y="3173946"/>
              <a:ext cx="0" cy="273300"/>
            </a:xfrm>
            <a:prstGeom prst="straightConnector1">
              <a:avLst/>
            </a:prstGeom>
            <a:noFill/>
            <a:ln w="19050" cap="flat" cmpd="sng">
              <a:solidFill>
                <a:schemeClr val="lt1"/>
              </a:solidFill>
              <a:prstDash val="solid"/>
              <a:round/>
              <a:headEnd type="none" w="med" len="med"/>
              <a:tailEnd type="none" w="med" len="med"/>
            </a:ln>
          </p:spPr>
        </p:cxnSp>
        <p:cxnSp>
          <p:nvCxnSpPr>
            <p:cNvPr id="342" name="Google Shape;342;p15"/>
            <p:cNvCxnSpPr/>
            <p:nvPr/>
          </p:nvCxnSpPr>
          <p:spPr>
            <a:xfrm rot="10800000">
              <a:off x="-1282537" y="3310462"/>
              <a:ext cx="273000" cy="0"/>
            </a:xfrm>
            <a:prstGeom prst="straightConnector1">
              <a:avLst/>
            </a:prstGeom>
            <a:noFill/>
            <a:ln w="19050" cap="flat" cmpd="sng">
              <a:solidFill>
                <a:schemeClr val="lt1"/>
              </a:solidFill>
              <a:prstDash val="solid"/>
              <a:round/>
              <a:headEnd type="none" w="med" len="med"/>
              <a:tailEnd type="none" w="med" len="med"/>
            </a:ln>
          </p:spPr>
        </p:cxnSp>
        <p:cxnSp>
          <p:nvCxnSpPr>
            <p:cNvPr id="343" name="Google Shape;343;p15"/>
            <p:cNvCxnSpPr/>
            <p:nvPr/>
          </p:nvCxnSpPr>
          <p:spPr>
            <a:xfrm>
              <a:off x="-1146023" y="3173631"/>
              <a:ext cx="0" cy="273226"/>
            </a:xfrm>
            <a:prstGeom prst="straightConnector1">
              <a:avLst/>
            </a:prstGeom>
            <a:noFill/>
            <a:ln w="19050" cap="flat" cmpd="sng">
              <a:solidFill>
                <a:schemeClr val="lt1"/>
              </a:solidFill>
              <a:prstDash val="solid"/>
              <a:round/>
              <a:headEnd type="none" w="med" len="med"/>
              <a:tailEnd type="none" w="med" len="med"/>
            </a:ln>
          </p:spPr>
        </p:cxnSp>
        <p:cxnSp>
          <p:nvCxnSpPr>
            <p:cNvPr id="344" name="Google Shape;344;p15"/>
            <p:cNvCxnSpPr/>
            <p:nvPr/>
          </p:nvCxnSpPr>
          <p:spPr>
            <a:xfrm>
              <a:off x="-1146103" y="3173631"/>
              <a:ext cx="0" cy="273226"/>
            </a:xfrm>
            <a:prstGeom prst="straightConnector1">
              <a:avLst/>
            </a:prstGeom>
            <a:noFill/>
            <a:ln w="19050" cap="flat" cmpd="sng">
              <a:solidFill>
                <a:schemeClr val="lt1"/>
              </a:solidFill>
              <a:prstDash val="solid"/>
              <a:round/>
              <a:headEnd type="none" w="med" len="med"/>
              <a:tailEnd type="none" w="med" len="med"/>
            </a:ln>
          </p:spPr>
        </p:cxnSp>
      </p:grpSp>
      <p:grpSp>
        <p:nvGrpSpPr>
          <p:cNvPr id="345" name="Google Shape;345;p15"/>
          <p:cNvGrpSpPr/>
          <p:nvPr/>
        </p:nvGrpSpPr>
        <p:grpSpPr>
          <a:xfrm>
            <a:off x="526325" y="4297206"/>
            <a:ext cx="186900" cy="187200"/>
            <a:chOff x="5082375" y="2441556"/>
            <a:chExt cx="186900" cy="187200"/>
          </a:xfrm>
        </p:grpSpPr>
        <p:cxnSp>
          <p:nvCxnSpPr>
            <p:cNvPr id="346" name="Google Shape;346;p15"/>
            <p:cNvCxnSpPr/>
            <p:nvPr/>
          </p:nvCxnSpPr>
          <p:spPr>
            <a:xfrm>
              <a:off x="5175827" y="2441556"/>
              <a:ext cx="0" cy="187200"/>
            </a:xfrm>
            <a:prstGeom prst="straightConnector1">
              <a:avLst/>
            </a:prstGeom>
            <a:noFill/>
            <a:ln w="19050" cap="flat" cmpd="sng">
              <a:solidFill>
                <a:schemeClr val="accent1"/>
              </a:solidFill>
              <a:prstDash val="solid"/>
              <a:round/>
              <a:headEnd type="none" w="med" len="med"/>
              <a:tailEnd type="none" w="med" len="med"/>
            </a:ln>
          </p:spPr>
        </p:cxnSp>
        <p:cxnSp>
          <p:nvCxnSpPr>
            <p:cNvPr id="347" name="Google Shape;347;p15"/>
            <p:cNvCxnSpPr/>
            <p:nvPr/>
          </p:nvCxnSpPr>
          <p:spPr>
            <a:xfrm rot="10800000">
              <a:off x="5082375" y="2535004"/>
              <a:ext cx="186900" cy="0"/>
            </a:xfrm>
            <a:prstGeom prst="straightConnector1">
              <a:avLst/>
            </a:prstGeom>
            <a:noFill/>
            <a:ln w="19050" cap="flat" cmpd="sng">
              <a:solidFill>
                <a:schemeClr val="accent1"/>
              </a:solidFill>
              <a:prstDash val="solid"/>
              <a:round/>
              <a:headEnd type="none" w="med" len="med"/>
              <a:tailEnd type="none" w="med" len="med"/>
            </a:ln>
          </p:spPr>
        </p:cxnSp>
        <p:cxnSp>
          <p:nvCxnSpPr>
            <p:cNvPr id="348" name="Google Shape;348;p15"/>
            <p:cNvCxnSpPr/>
            <p:nvPr/>
          </p:nvCxnSpPr>
          <p:spPr>
            <a:xfrm>
              <a:off x="5175823" y="2441330"/>
              <a:ext cx="0" cy="187100"/>
            </a:xfrm>
            <a:prstGeom prst="straightConnector1">
              <a:avLst/>
            </a:prstGeom>
            <a:noFill/>
            <a:ln w="19050" cap="flat" cmpd="sng">
              <a:solidFill>
                <a:schemeClr val="accent1"/>
              </a:solidFill>
              <a:prstDash val="solid"/>
              <a:round/>
              <a:headEnd type="none" w="med" len="med"/>
              <a:tailEnd type="none" w="med" len="med"/>
            </a:ln>
          </p:spPr>
        </p:cxnSp>
        <p:cxnSp>
          <p:nvCxnSpPr>
            <p:cNvPr id="349" name="Google Shape;349;p15"/>
            <p:cNvCxnSpPr/>
            <p:nvPr/>
          </p:nvCxnSpPr>
          <p:spPr>
            <a:xfrm>
              <a:off x="5175818" y="2441330"/>
              <a:ext cx="0" cy="187100"/>
            </a:xfrm>
            <a:prstGeom prst="straightConnector1">
              <a:avLst/>
            </a:prstGeom>
            <a:noFill/>
            <a:ln w="19050" cap="flat" cmpd="sng">
              <a:solidFill>
                <a:schemeClr val="accent1"/>
              </a:solidFill>
              <a:prstDash val="solid"/>
              <a:round/>
              <a:headEnd type="none" w="med" len="med"/>
              <a:tailEnd type="none" w="med" len="med"/>
            </a:ln>
          </p:spPr>
        </p:cxnSp>
      </p:grpSp>
      <p:grpSp>
        <p:nvGrpSpPr>
          <p:cNvPr id="350" name="Google Shape;350;p15"/>
          <p:cNvGrpSpPr/>
          <p:nvPr/>
        </p:nvGrpSpPr>
        <p:grpSpPr>
          <a:xfrm>
            <a:off x="2995600" y="586046"/>
            <a:ext cx="273000" cy="273300"/>
            <a:chOff x="-2632375" y="2668296"/>
            <a:chExt cx="273000" cy="273300"/>
          </a:xfrm>
        </p:grpSpPr>
        <p:cxnSp>
          <p:nvCxnSpPr>
            <p:cNvPr id="351" name="Google Shape;351;p15"/>
            <p:cNvCxnSpPr/>
            <p:nvPr/>
          </p:nvCxnSpPr>
          <p:spPr>
            <a:xfrm>
              <a:off x="-2495891" y="2668296"/>
              <a:ext cx="0" cy="273300"/>
            </a:xfrm>
            <a:prstGeom prst="straightConnector1">
              <a:avLst/>
            </a:prstGeom>
            <a:noFill/>
            <a:ln w="19050" cap="flat" cmpd="sng">
              <a:solidFill>
                <a:schemeClr val="lt1"/>
              </a:solidFill>
              <a:prstDash val="solid"/>
              <a:round/>
              <a:headEnd type="none" w="med" len="med"/>
              <a:tailEnd type="none" w="med" len="med"/>
            </a:ln>
          </p:spPr>
        </p:cxnSp>
        <p:cxnSp>
          <p:nvCxnSpPr>
            <p:cNvPr id="352" name="Google Shape;352;p15"/>
            <p:cNvCxnSpPr/>
            <p:nvPr/>
          </p:nvCxnSpPr>
          <p:spPr>
            <a:xfrm rot="10800000">
              <a:off x="-2632375" y="2804812"/>
              <a:ext cx="273000" cy="0"/>
            </a:xfrm>
            <a:prstGeom prst="straightConnector1">
              <a:avLst/>
            </a:prstGeom>
            <a:noFill/>
            <a:ln w="19050" cap="flat" cmpd="sng">
              <a:solidFill>
                <a:schemeClr val="lt1"/>
              </a:solidFill>
              <a:prstDash val="solid"/>
              <a:round/>
              <a:headEnd type="none" w="med" len="med"/>
              <a:tailEnd type="none" w="med" len="med"/>
            </a:ln>
          </p:spPr>
        </p:cxnSp>
        <p:cxnSp>
          <p:nvCxnSpPr>
            <p:cNvPr id="353" name="Google Shape;353;p15"/>
            <p:cNvCxnSpPr/>
            <p:nvPr/>
          </p:nvCxnSpPr>
          <p:spPr>
            <a:xfrm>
              <a:off x="-2495860" y="2667981"/>
              <a:ext cx="0" cy="273226"/>
            </a:xfrm>
            <a:prstGeom prst="straightConnector1">
              <a:avLst/>
            </a:prstGeom>
            <a:noFill/>
            <a:ln w="19050" cap="flat" cmpd="sng">
              <a:solidFill>
                <a:schemeClr val="lt1"/>
              </a:solidFill>
              <a:prstDash val="solid"/>
              <a:round/>
              <a:headEnd type="none" w="med" len="med"/>
              <a:tailEnd type="none" w="med" len="med"/>
            </a:ln>
          </p:spPr>
        </p:cxnSp>
        <p:cxnSp>
          <p:nvCxnSpPr>
            <p:cNvPr id="354" name="Google Shape;354;p15"/>
            <p:cNvCxnSpPr/>
            <p:nvPr/>
          </p:nvCxnSpPr>
          <p:spPr>
            <a:xfrm>
              <a:off x="-2495941" y="2667981"/>
              <a:ext cx="0" cy="273226"/>
            </a:xfrm>
            <a:prstGeom prst="straightConnector1">
              <a:avLst/>
            </a:prstGeom>
            <a:noFill/>
            <a:ln w="19050" cap="flat" cmpd="sng">
              <a:solidFill>
                <a:schemeClr val="lt1"/>
              </a:solidFill>
              <a:prstDash val="solid"/>
              <a:round/>
              <a:headEnd type="none" w="med" len="med"/>
              <a:tailEnd type="none" w="med" len="med"/>
            </a:ln>
          </p:spPr>
        </p:cxnSp>
      </p:grpSp>
      <p:sp>
        <p:nvSpPr>
          <p:cNvPr id="355" name="Google Shape;355;p15"/>
          <p:cNvSpPr/>
          <p:nvPr/>
        </p:nvSpPr>
        <p:spPr>
          <a:xfrm>
            <a:off x="3994925" y="1426387"/>
            <a:ext cx="130800" cy="1308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5"/>
          <p:cNvSpPr/>
          <p:nvPr/>
        </p:nvSpPr>
        <p:spPr>
          <a:xfrm>
            <a:off x="2143575" y="507850"/>
            <a:ext cx="63300" cy="6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Title only 1">
    <p:bg>
      <p:bgPr>
        <a:solidFill>
          <a:schemeClr val="dk2"/>
        </a:solidFill>
        <a:effectLst/>
      </p:bgPr>
    </p:bg>
    <p:spTree>
      <p:nvGrpSpPr>
        <p:cNvPr id="1" name="Shape 487"/>
        <p:cNvGrpSpPr/>
        <p:nvPr/>
      </p:nvGrpSpPr>
      <p:grpSpPr>
        <a:xfrm>
          <a:off x="0" y="0"/>
          <a:ext cx="0" cy="0"/>
          <a:chOff x="0" y="0"/>
          <a:chExt cx="0" cy="0"/>
        </a:xfrm>
      </p:grpSpPr>
      <p:sp>
        <p:nvSpPr>
          <p:cNvPr id="488" name="Google Shape;488;p18"/>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grpSp>
        <p:nvGrpSpPr>
          <p:cNvPr id="489" name="Google Shape;489;p18"/>
          <p:cNvGrpSpPr/>
          <p:nvPr/>
        </p:nvGrpSpPr>
        <p:grpSpPr>
          <a:xfrm>
            <a:off x="8410300" y="300967"/>
            <a:ext cx="431825" cy="1664941"/>
            <a:chOff x="8410300" y="300967"/>
            <a:chExt cx="431825" cy="1664941"/>
          </a:xfrm>
        </p:grpSpPr>
        <p:sp>
          <p:nvSpPr>
            <p:cNvPr id="490" name="Google Shape;490;p18"/>
            <p:cNvSpPr/>
            <p:nvPr/>
          </p:nvSpPr>
          <p:spPr>
            <a:xfrm rot="5400000">
              <a:off x="8597706" y="697047"/>
              <a:ext cx="71266" cy="223"/>
            </a:xfrm>
            <a:custGeom>
              <a:avLst/>
              <a:gdLst/>
              <a:ahLst/>
              <a:cxnLst/>
              <a:rect l="l" t="t" r="r" b="b"/>
              <a:pathLst>
                <a:path w="320" h="1" fill="none" extrusionOk="0">
                  <a:moveTo>
                    <a:pt x="0" y="0"/>
                  </a:moveTo>
                  <a:lnTo>
                    <a:pt x="320" y="0"/>
                  </a:lnTo>
                </a:path>
              </a:pathLst>
            </a:custGeom>
            <a:noFill/>
            <a:ln w="19050" cap="flat" cmpd="sng">
              <a:solidFill>
                <a:schemeClr val="lt1"/>
              </a:solidFill>
              <a:prstDash val="solid"/>
              <a:miter lim="212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8"/>
            <p:cNvSpPr/>
            <p:nvPr/>
          </p:nvSpPr>
          <p:spPr>
            <a:xfrm rot="5400000">
              <a:off x="8514749" y="661526"/>
              <a:ext cx="61912" cy="33406"/>
            </a:xfrm>
            <a:custGeom>
              <a:avLst/>
              <a:gdLst/>
              <a:ahLst/>
              <a:cxnLst/>
              <a:rect l="l" t="t" r="r" b="b"/>
              <a:pathLst>
                <a:path w="278" h="150" fill="none" extrusionOk="0">
                  <a:moveTo>
                    <a:pt x="0" y="1"/>
                  </a:moveTo>
                  <a:lnTo>
                    <a:pt x="277" y="150"/>
                  </a:lnTo>
                </a:path>
              </a:pathLst>
            </a:custGeom>
            <a:noFill/>
            <a:ln w="19050" cap="flat" cmpd="sng">
              <a:solidFill>
                <a:schemeClr val="lt1"/>
              </a:solidFill>
              <a:prstDash val="solid"/>
              <a:miter lim="212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8"/>
            <p:cNvSpPr/>
            <p:nvPr/>
          </p:nvSpPr>
          <p:spPr>
            <a:xfrm rot="5400000">
              <a:off x="8457959" y="590260"/>
              <a:ext cx="42759" cy="61912"/>
            </a:xfrm>
            <a:custGeom>
              <a:avLst/>
              <a:gdLst/>
              <a:ahLst/>
              <a:cxnLst/>
              <a:rect l="l" t="t" r="r" b="b"/>
              <a:pathLst>
                <a:path w="192" h="278" fill="none" extrusionOk="0">
                  <a:moveTo>
                    <a:pt x="0" y="1"/>
                  </a:moveTo>
                  <a:lnTo>
                    <a:pt x="192" y="278"/>
                  </a:lnTo>
                </a:path>
              </a:pathLst>
            </a:custGeom>
            <a:noFill/>
            <a:ln w="19050" cap="flat" cmpd="sng">
              <a:solidFill>
                <a:schemeClr val="lt1"/>
              </a:solidFill>
              <a:prstDash val="solid"/>
              <a:miter lim="212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8"/>
            <p:cNvSpPr/>
            <p:nvPr/>
          </p:nvSpPr>
          <p:spPr>
            <a:xfrm rot="5400000">
              <a:off x="8441256" y="502515"/>
              <a:ext cx="9576" cy="71488"/>
            </a:xfrm>
            <a:custGeom>
              <a:avLst/>
              <a:gdLst/>
              <a:ahLst/>
              <a:cxnLst/>
              <a:rect l="l" t="t" r="r" b="b"/>
              <a:pathLst>
                <a:path w="43" h="321" fill="none" extrusionOk="0">
                  <a:moveTo>
                    <a:pt x="0" y="1"/>
                  </a:moveTo>
                  <a:lnTo>
                    <a:pt x="43" y="320"/>
                  </a:lnTo>
                </a:path>
              </a:pathLst>
            </a:custGeom>
            <a:noFill/>
            <a:ln w="19050" cap="flat" cmpd="sng">
              <a:solidFill>
                <a:schemeClr val="lt1"/>
              </a:solidFill>
              <a:prstDash val="solid"/>
              <a:miter lim="212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8"/>
            <p:cNvSpPr/>
            <p:nvPr/>
          </p:nvSpPr>
          <p:spPr>
            <a:xfrm rot="5400000">
              <a:off x="8443483" y="414769"/>
              <a:ext cx="28729" cy="66589"/>
            </a:xfrm>
            <a:custGeom>
              <a:avLst/>
              <a:gdLst/>
              <a:ahLst/>
              <a:cxnLst/>
              <a:rect l="l" t="t" r="r" b="b"/>
              <a:pathLst>
                <a:path w="129" h="299" fill="none" extrusionOk="0">
                  <a:moveTo>
                    <a:pt x="129" y="0"/>
                  </a:moveTo>
                  <a:lnTo>
                    <a:pt x="1" y="298"/>
                  </a:lnTo>
                </a:path>
              </a:pathLst>
            </a:custGeom>
            <a:noFill/>
            <a:ln w="19050" cap="flat" cmpd="sng">
              <a:solidFill>
                <a:schemeClr val="lt1"/>
              </a:solidFill>
              <a:prstDash val="solid"/>
              <a:miter lim="212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8"/>
            <p:cNvSpPr/>
            <p:nvPr/>
          </p:nvSpPr>
          <p:spPr>
            <a:xfrm rot="5400000">
              <a:off x="8476778" y="353191"/>
              <a:ext cx="57235" cy="47659"/>
            </a:xfrm>
            <a:custGeom>
              <a:avLst/>
              <a:gdLst/>
              <a:ahLst/>
              <a:cxnLst/>
              <a:rect l="l" t="t" r="r" b="b"/>
              <a:pathLst>
                <a:path w="257" h="214" fill="none" extrusionOk="0">
                  <a:moveTo>
                    <a:pt x="256" y="1"/>
                  </a:moveTo>
                  <a:lnTo>
                    <a:pt x="0" y="214"/>
                  </a:lnTo>
                </a:path>
              </a:pathLst>
            </a:custGeom>
            <a:noFill/>
            <a:ln w="19050" cap="flat" cmpd="sng">
              <a:solidFill>
                <a:schemeClr val="lt1"/>
              </a:solidFill>
              <a:prstDash val="solid"/>
              <a:miter lim="212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8"/>
            <p:cNvSpPr/>
            <p:nvPr/>
          </p:nvSpPr>
          <p:spPr>
            <a:xfrm rot="5400000">
              <a:off x="8550382" y="327023"/>
              <a:ext cx="71266" cy="19153"/>
            </a:xfrm>
            <a:custGeom>
              <a:avLst/>
              <a:gdLst/>
              <a:ahLst/>
              <a:cxnLst/>
              <a:rect l="l" t="t" r="r" b="b"/>
              <a:pathLst>
                <a:path w="320" h="86" fill="none" extrusionOk="0">
                  <a:moveTo>
                    <a:pt x="320" y="1"/>
                  </a:moveTo>
                  <a:lnTo>
                    <a:pt x="1" y="86"/>
                  </a:lnTo>
                </a:path>
              </a:pathLst>
            </a:custGeom>
            <a:noFill/>
            <a:ln w="19050" cap="flat" cmpd="sng">
              <a:solidFill>
                <a:schemeClr val="lt1"/>
              </a:solidFill>
              <a:prstDash val="solid"/>
              <a:miter lim="212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8"/>
            <p:cNvSpPr/>
            <p:nvPr/>
          </p:nvSpPr>
          <p:spPr>
            <a:xfrm rot="5400000">
              <a:off x="8635678" y="327023"/>
              <a:ext cx="76165" cy="24052"/>
            </a:xfrm>
            <a:custGeom>
              <a:avLst/>
              <a:gdLst/>
              <a:ahLst/>
              <a:cxnLst/>
              <a:rect l="l" t="t" r="r" b="b"/>
              <a:pathLst>
                <a:path w="342" h="108" fill="none" extrusionOk="0">
                  <a:moveTo>
                    <a:pt x="1" y="1"/>
                  </a:moveTo>
                  <a:lnTo>
                    <a:pt x="341" y="107"/>
                  </a:lnTo>
                </a:path>
              </a:pathLst>
            </a:custGeom>
            <a:noFill/>
            <a:ln w="19050" cap="flat" cmpd="sng">
              <a:solidFill>
                <a:schemeClr val="lt1"/>
              </a:solidFill>
              <a:prstDash val="solid"/>
              <a:miter lim="212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8"/>
            <p:cNvSpPr/>
            <p:nvPr/>
          </p:nvSpPr>
          <p:spPr>
            <a:xfrm rot="5400000">
              <a:off x="8720973" y="355530"/>
              <a:ext cx="57235" cy="52336"/>
            </a:xfrm>
            <a:custGeom>
              <a:avLst/>
              <a:gdLst/>
              <a:ahLst/>
              <a:cxnLst/>
              <a:rect l="l" t="t" r="r" b="b"/>
              <a:pathLst>
                <a:path w="257" h="235" fill="none" extrusionOk="0">
                  <a:moveTo>
                    <a:pt x="1" y="0"/>
                  </a:moveTo>
                  <a:lnTo>
                    <a:pt x="256" y="235"/>
                  </a:lnTo>
                </a:path>
              </a:pathLst>
            </a:custGeom>
            <a:noFill/>
            <a:ln w="19050" cap="flat" cmpd="sng">
              <a:solidFill>
                <a:schemeClr val="lt1"/>
              </a:solidFill>
              <a:prstDash val="solid"/>
              <a:miter lim="212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8"/>
            <p:cNvSpPr/>
            <p:nvPr/>
          </p:nvSpPr>
          <p:spPr>
            <a:xfrm rot="5400000">
              <a:off x="8789901" y="419557"/>
              <a:ext cx="23829" cy="71266"/>
            </a:xfrm>
            <a:custGeom>
              <a:avLst/>
              <a:gdLst/>
              <a:ahLst/>
              <a:cxnLst/>
              <a:rect l="l" t="t" r="r" b="b"/>
              <a:pathLst>
                <a:path w="107" h="320" fill="none" extrusionOk="0">
                  <a:moveTo>
                    <a:pt x="0" y="0"/>
                  </a:moveTo>
                  <a:lnTo>
                    <a:pt x="107" y="320"/>
                  </a:lnTo>
                </a:path>
              </a:pathLst>
            </a:custGeom>
            <a:noFill/>
            <a:ln w="19050" cap="flat" cmpd="sng">
              <a:solidFill>
                <a:schemeClr val="lt1"/>
              </a:solidFill>
              <a:prstDash val="solid"/>
              <a:miter lim="212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8"/>
            <p:cNvSpPr/>
            <p:nvPr/>
          </p:nvSpPr>
          <p:spPr>
            <a:xfrm rot="5400000">
              <a:off x="8801704" y="507303"/>
              <a:ext cx="9576" cy="71266"/>
            </a:xfrm>
            <a:custGeom>
              <a:avLst/>
              <a:gdLst/>
              <a:ahLst/>
              <a:cxnLst/>
              <a:rect l="l" t="t" r="r" b="b"/>
              <a:pathLst>
                <a:path w="43" h="320" fill="none" extrusionOk="0">
                  <a:moveTo>
                    <a:pt x="43" y="0"/>
                  </a:moveTo>
                  <a:lnTo>
                    <a:pt x="0" y="320"/>
                  </a:lnTo>
                </a:path>
              </a:pathLst>
            </a:custGeom>
            <a:noFill/>
            <a:ln w="19050" cap="flat" cmpd="sng">
              <a:solidFill>
                <a:schemeClr val="lt1"/>
              </a:solidFill>
              <a:prstDash val="solid"/>
              <a:miter lim="212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8"/>
            <p:cNvSpPr/>
            <p:nvPr/>
          </p:nvSpPr>
          <p:spPr>
            <a:xfrm rot="5400000">
              <a:off x="8751818" y="595049"/>
              <a:ext cx="47659" cy="57235"/>
            </a:xfrm>
            <a:custGeom>
              <a:avLst/>
              <a:gdLst/>
              <a:ahLst/>
              <a:cxnLst/>
              <a:rect l="l" t="t" r="r" b="b"/>
              <a:pathLst>
                <a:path w="214" h="257" fill="none" extrusionOk="0">
                  <a:moveTo>
                    <a:pt x="213" y="0"/>
                  </a:moveTo>
                  <a:lnTo>
                    <a:pt x="0" y="256"/>
                  </a:lnTo>
                </a:path>
              </a:pathLst>
            </a:custGeom>
            <a:noFill/>
            <a:ln w="19050" cap="flat" cmpd="sng">
              <a:solidFill>
                <a:schemeClr val="lt1"/>
              </a:solidFill>
              <a:prstDash val="solid"/>
              <a:miter lim="212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8"/>
            <p:cNvSpPr/>
            <p:nvPr/>
          </p:nvSpPr>
          <p:spPr>
            <a:xfrm rot="5400000">
              <a:off x="8671310" y="666203"/>
              <a:ext cx="66589" cy="28729"/>
            </a:xfrm>
            <a:custGeom>
              <a:avLst/>
              <a:gdLst/>
              <a:ahLst/>
              <a:cxnLst/>
              <a:rect l="l" t="t" r="r" b="b"/>
              <a:pathLst>
                <a:path w="299" h="129" fill="none" extrusionOk="0">
                  <a:moveTo>
                    <a:pt x="298" y="1"/>
                  </a:moveTo>
                  <a:lnTo>
                    <a:pt x="0" y="129"/>
                  </a:lnTo>
                </a:path>
              </a:pathLst>
            </a:custGeom>
            <a:noFill/>
            <a:ln w="19050" cap="flat" cmpd="sng">
              <a:solidFill>
                <a:schemeClr val="lt1"/>
              </a:solidFill>
              <a:prstDash val="solid"/>
              <a:miter lim="212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8"/>
            <p:cNvSpPr/>
            <p:nvPr/>
          </p:nvSpPr>
          <p:spPr>
            <a:xfrm rot="5400000">
              <a:off x="8597706" y="1930164"/>
              <a:ext cx="71266" cy="223"/>
            </a:xfrm>
            <a:custGeom>
              <a:avLst/>
              <a:gdLst/>
              <a:ahLst/>
              <a:cxnLst/>
              <a:rect l="l" t="t" r="r" b="b"/>
              <a:pathLst>
                <a:path w="320" h="1" fill="none" extrusionOk="0">
                  <a:moveTo>
                    <a:pt x="1" y="0"/>
                  </a:moveTo>
                  <a:lnTo>
                    <a:pt x="320" y="0"/>
                  </a:lnTo>
                </a:path>
              </a:pathLst>
            </a:custGeom>
            <a:noFill/>
            <a:ln w="19050" cap="flat" cmpd="sng">
              <a:solidFill>
                <a:schemeClr val="lt1"/>
              </a:solidFill>
              <a:prstDash val="solid"/>
              <a:miter lim="212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8"/>
            <p:cNvSpPr/>
            <p:nvPr/>
          </p:nvSpPr>
          <p:spPr>
            <a:xfrm rot="5400000">
              <a:off x="8512410" y="1892304"/>
              <a:ext cx="66589" cy="33406"/>
            </a:xfrm>
            <a:custGeom>
              <a:avLst/>
              <a:gdLst/>
              <a:ahLst/>
              <a:cxnLst/>
              <a:rect l="l" t="t" r="r" b="b"/>
              <a:pathLst>
                <a:path w="299" h="150" fill="none" extrusionOk="0">
                  <a:moveTo>
                    <a:pt x="0" y="1"/>
                  </a:moveTo>
                  <a:lnTo>
                    <a:pt x="298" y="150"/>
                  </a:lnTo>
                </a:path>
              </a:pathLst>
            </a:custGeom>
            <a:noFill/>
            <a:ln w="19050" cap="flat" cmpd="sng">
              <a:solidFill>
                <a:schemeClr val="lt1"/>
              </a:solidFill>
              <a:prstDash val="solid"/>
              <a:miter lim="212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8"/>
            <p:cNvSpPr/>
            <p:nvPr/>
          </p:nvSpPr>
          <p:spPr>
            <a:xfrm rot="5400000">
              <a:off x="8460186" y="1821150"/>
              <a:ext cx="38305" cy="61912"/>
            </a:xfrm>
            <a:custGeom>
              <a:avLst/>
              <a:gdLst/>
              <a:ahLst/>
              <a:cxnLst/>
              <a:rect l="l" t="t" r="r" b="b"/>
              <a:pathLst>
                <a:path w="172" h="278" fill="none" extrusionOk="0">
                  <a:moveTo>
                    <a:pt x="1" y="1"/>
                  </a:moveTo>
                  <a:lnTo>
                    <a:pt x="171" y="278"/>
                  </a:lnTo>
                </a:path>
              </a:pathLst>
            </a:custGeom>
            <a:noFill/>
            <a:ln w="19050" cap="flat" cmpd="sng">
              <a:solidFill>
                <a:schemeClr val="lt1"/>
              </a:solidFill>
              <a:prstDash val="solid"/>
              <a:miter lim="212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8"/>
            <p:cNvSpPr/>
            <p:nvPr/>
          </p:nvSpPr>
          <p:spPr>
            <a:xfrm rot="5400000">
              <a:off x="8443595" y="1733293"/>
              <a:ext cx="4900" cy="71488"/>
            </a:xfrm>
            <a:custGeom>
              <a:avLst/>
              <a:gdLst/>
              <a:ahLst/>
              <a:cxnLst/>
              <a:rect l="l" t="t" r="r" b="b"/>
              <a:pathLst>
                <a:path w="22" h="321" fill="none" extrusionOk="0">
                  <a:moveTo>
                    <a:pt x="0" y="1"/>
                  </a:moveTo>
                  <a:lnTo>
                    <a:pt x="22" y="320"/>
                  </a:lnTo>
                </a:path>
              </a:pathLst>
            </a:custGeom>
            <a:noFill/>
            <a:ln w="19050" cap="flat" cmpd="sng">
              <a:solidFill>
                <a:schemeClr val="lt1"/>
              </a:solidFill>
              <a:prstDash val="solid"/>
              <a:miter lim="212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8"/>
            <p:cNvSpPr/>
            <p:nvPr/>
          </p:nvSpPr>
          <p:spPr>
            <a:xfrm rot="5400000">
              <a:off x="8443483" y="1648108"/>
              <a:ext cx="28729" cy="66589"/>
            </a:xfrm>
            <a:custGeom>
              <a:avLst/>
              <a:gdLst/>
              <a:ahLst/>
              <a:cxnLst/>
              <a:rect l="l" t="t" r="r" b="b"/>
              <a:pathLst>
                <a:path w="129" h="299" fill="none" extrusionOk="0">
                  <a:moveTo>
                    <a:pt x="128" y="0"/>
                  </a:moveTo>
                  <a:lnTo>
                    <a:pt x="0" y="298"/>
                  </a:lnTo>
                </a:path>
              </a:pathLst>
            </a:custGeom>
            <a:noFill/>
            <a:ln w="19050" cap="flat" cmpd="sng">
              <a:solidFill>
                <a:schemeClr val="lt1"/>
              </a:solidFill>
              <a:prstDash val="solid"/>
              <a:miter lim="212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8"/>
            <p:cNvSpPr/>
            <p:nvPr/>
          </p:nvSpPr>
          <p:spPr>
            <a:xfrm rot="5400000">
              <a:off x="8476778" y="1586308"/>
              <a:ext cx="57235" cy="47659"/>
            </a:xfrm>
            <a:custGeom>
              <a:avLst/>
              <a:gdLst/>
              <a:ahLst/>
              <a:cxnLst/>
              <a:rect l="l" t="t" r="r" b="b"/>
              <a:pathLst>
                <a:path w="257" h="214" fill="none" extrusionOk="0">
                  <a:moveTo>
                    <a:pt x="256" y="1"/>
                  </a:moveTo>
                  <a:lnTo>
                    <a:pt x="1" y="214"/>
                  </a:lnTo>
                </a:path>
              </a:pathLst>
            </a:custGeom>
            <a:noFill/>
            <a:ln w="19050" cap="flat" cmpd="sng">
              <a:solidFill>
                <a:schemeClr val="lt1"/>
              </a:solidFill>
              <a:prstDash val="solid"/>
              <a:miter lim="212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8"/>
            <p:cNvSpPr/>
            <p:nvPr/>
          </p:nvSpPr>
          <p:spPr>
            <a:xfrm rot="5400000">
              <a:off x="8547932" y="1557913"/>
              <a:ext cx="76165" cy="19153"/>
            </a:xfrm>
            <a:custGeom>
              <a:avLst/>
              <a:gdLst/>
              <a:ahLst/>
              <a:cxnLst/>
              <a:rect l="l" t="t" r="r" b="b"/>
              <a:pathLst>
                <a:path w="342" h="86" fill="none" extrusionOk="0">
                  <a:moveTo>
                    <a:pt x="341" y="1"/>
                  </a:moveTo>
                  <a:lnTo>
                    <a:pt x="1" y="86"/>
                  </a:lnTo>
                </a:path>
              </a:pathLst>
            </a:custGeom>
            <a:noFill/>
            <a:ln w="19050" cap="flat" cmpd="sng">
              <a:solidFill>
                <a:schemeClr val="lt1"/>
              </a:solidFill>
              <a:prstDash val="solid"/>
              <a:miter lim="212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8"/>
            <p:cNvSpPr/>
            <p:nvPr/>
          </p:nvSpPr>
          <p:spPr>
            <a:xfrm rot="5400000">
              <a:off x="8638016" y="1557801"/>
              <a:ext cx="71488" cy="24052"/>
            </a:xfrm>
            <a:custGeom>
              <a:avLst/>
              <a:gdLst/>
              <a:ahLst/>
              <a:cxnLst/>
              <a:rect l="l" t="t" r="r" b="b"/>
              <a:pathLst>
                <a:path w="321" h="108" fill="none" extrusionOk="0">
                  <a:moveTo>
                    <a:pt x="1" y="1"/>
                  </a:moveTo>
                  <a:lnTo>
                    <a:pt x="320" y="107"/>
                  </a:lnTo>
                </a:path>
              </a:pathLst>
            </a:custGeom>
            <a:noFill/>
            <a:ln w="19050" cap="flat" cmpd="sng">
              <a:solidFill>
                <a:schemeClr val="lt1"/>
              </a:solidFill>
              <a:prstDash val="solid"/>
              <a:miter lim="212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8"/>
            <p:cNvSpPr/>
            <p:nvPr/>
          </p:nvSpPr>
          <p:spPr>
            <a:xfrm rot="5400000">
              <a:off x="8723423" y="1586419"/>
              <a:ext cx="52336" cy="52336"/>
            </a:xfrm>
            <a:custGeom>
              <a:avLst/>
              <a:gdLst/>
              <a:ahLst/>
              <a:cxnLst/>
              <a:rect l="l" t="t" r="r" b="b"/>
              <a:pathLst>
                <a:path w="235" h="235" fill="none" extrusionOk="0">
                  <a:moveTo>
                    <a:pt x="0" y="0"/>
                  </a:moveTo>
                  <a:lnTo>
                    <a:pt x="234" y="235"/>
                  </a:lnTo>
                </a:path>
              </a:pathLst>
            </a:custGeom>
            <a:noFill/>
            <a:ln w="19050" cap="flat" cmpd="sng">
              <a:solidFill>
                <a:schemeClr val="lt1"/>
              </a:solidFill>
              <a:prstDash val="solid"/>
              <a:miter lim="212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8"/>
            <p:cNvSpPr/>
            <p:nvPr/>
          </p:nvSpPr>
          <p:spPr>
            <a:xfrm rot="5400000">
              <a:off x="8792128" y="1650447"/>
              <a:ext cx="19375" cy="71266"/>
            </a:xfrm>
            <a:custGeom>
              <a:avLst/>
              <a:gdLst/>
              <a:ahLst/>
              <a:cxnLst/>
              <a:rect l="l" t="t" r="r" b="b"/>
              <a:pathLst>
                <a:path w="87" h="320" fill="none" extrusionOk="0">
                  <a:moveTo>
                    <a:pt x="1" y="0"/>
                  </a:moveTo>
                  <a:lnTo>
                    <a:pt x="86" y="320"/>
                  </a:lnTo>
                </a:path>
              </a:pathLst>
            </a:custGeom>
            <a:noFill/>
            <a:ln w="19050" cap="flat" cmpd="sng">
              <a:solidFill>
                <a:schemeClr val="lt1"/>
              </a:solidFill>
              <a:prstDash val="solid"/>
              <a:miter lim="212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8"/>
            <p:cNvSpPr/>
            <p:nvPr/>
          </p:nvSpPr>
          <p:spPr>
            <a:xfrm rot="5400000">
              <a:off x="8799254" y="1738192"/>
              <a:ext cx="14476" cy="71266"/>
            </a:xfrm>
            <a:custGeom>
              <a:avLst/>
              <a:gdLst/>
              <a:ahLst/>
              <a:cxnLst/>
              <a:rect l="l" t="t" r="r" b="b"/>
              <a:pathLst>
                <a:path w="65" h="320" fill="none" extrusionOk="0">
                  <a:moveTo>
                    <a:pt x="64" y="0"/>
                  </a:moveTo>
                  <a:lnTo>
                    <a:pt x="0" y="320"/>
                  </a:lnTo>
                </a:path>
              </a:pathLst>
            </a:custGeom>
            <a:noFill/>
            <a:ln w="19050" cap="flat" cmpd="sng">
              <a:solidFill>
                <a:schemeClr val="lt1"/>
              </a:solidFill>
              <a:prstDash val="solid"/>
              <a:miter lim="212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8"/>
            <p:cNvSpPr/>
            <p:nvPr/>
          </p:nvSpPr>
          <p:spPr>
            <a:xfrm rot="5400000">
              <a:off x="8751818" y="1828165"/>
              <a:ext cx="47659" cy="57235"/>
            </a:xfrm>
            <a:custGeom>
              <a:avLst/>
              <a:gdLst/>
              <a:ahLst/>
              <a:cxnLst/>
              <a:rect l="l" t="t" r="r" b="b"/>
              <a:pathLst>
                <a:path w="214" h="257" fill="none" extrusionOk="0">
                  <a:moveTo>
                    <a:pt x="214" y="0"/>
                  </a:moveTo>
                  <a:lnTo>
                    <a:pt x="1" y="256"/>
                  </a:lnTo>
                </a:path>
              </a:pathLst>
            </a:custGeom>
            <a:noFill/>
            <a:ln w="19050" cap="flat" cmpd="sng">
              <a:solidFill>
                <a:schemeClr val="lt1"/>
              </a:solidFill>
              <a:prstDash val="solid"/>
              <a:miter lim="212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8"/>
            <p:cNvSpPr/>
            <p:nvPr/>
          </p:nvSpPr>
          <p:spPr>
            <a:xfrm rot="5400000">
              <a:off x="8671310" y="1899319"/>
              <a:ext cx="66589" cy="28729"/>
            </a:xfrm>
            <a:custGeom>
              <a:avLst/>
              <a:gdLst/>
              <a:ahLst/>
              <a:cxnLst/>
              <a:rect l="l" t="t" r="r" b="b"/>
              <a:pathLst>
                <a:path w="299" h="129" fill="none" extrusionOk="0">
                  <a:moveTo>
                    <a:pt x="299" y="1"/>
                  </a:moveTo>
                  <a:lnTo>
                    <a:pt x="1" y="129"/>
                  </a:lnTo>
                </a:path>
              </a:pathLst>
            </a:custGeom>
            <a:noFill/>
            <a:ln w="19050" cap="flat" cmpd="sng">
              <a:solidFill>
                <a:schemeClr val="lt1"/>
              </a:solidFill>
              <a:prstDash val="solid"/>
              <a:miter lim="212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8"/>
            <p:cNvSpPr/>
            <p:nvPr/>
          </p:nvSpPr>
          <p:spPr>
            <a:xfrm rot="5400000">
              <a:off x="8597595" y="1313606"/>
              <a:ext cx="71488" cy="223"/>
            </a:xfrm>
            <a:custGeom>
              <a:avLst/>
              <a:gdLst/>
              <a:ahLst/>
              <a:cxnLst/>
              <a:rect l="l" t="t" r="r" b="b"/>
              <a:pathLst>
                <a:path w="321" h="1" fill="none" extrusionOk="0">
                  <a:moveTo>
                    <a:pt x="1" y="0"/>
                  </a:moveTo>
                  <a:lnTo>
                    <a:pt x="320" y="0"/>
                  </a:lnTo>
                </a:path>
              </a:pathLst>
            </a:custGeom>
            <a:noFill/>
            <a:ln w="19050" cap="flat" cmpd="sng">
              <a:solidFill>
                <a:schemeClr val="lt1"/>
              </a:solidFill>
              <a:prstDash val="solid"/>
              <a:miter lim="212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8"/>
            <p:cNvSpPr/>
            <p:nvPr/>
          </p:nvSpPr>
          <p:spPr>
            <a:xfrm rot="5400000">
              <a:off x="8512410" y="1275634"/>
              <a:ext cx="66589" cy="33406"/>
            </a:xfrm>
            <a:custGeom>
              <a:avLst/>
              <a:gdLst/>
              <a:ahLst/>
              <a:cxnLst/>
              <a:rect l="l" t="t" r="r" b="b"/>
              <a:pathLst>
                <a:path w="299" h="150" fill="none" extrusionOk="0">
                  <a:moveTo>
                    <a:pt x="1" y="1"/>
                  </a:moveTo>
                  <a:lnTo>
                    <a:pt x="299" y="150"/>
                  </a:lnTo>
                </a:path>
              </a:pathLst>
            </a:custGeom>
            <a:noFill/>
            <a:ln w="19050" cap="flat" cmpd="sng">
              <a:solidFill>
                <a:schemeClr val="lt1"/>
              </a:solidFill>
              <a:prstDash val="solid"/>
              <a:miter lim="212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8"/>
            <p:cNvSpPr/>
            <p:nvPr/>
          </p:nvSpPr>
          <p:spPr>
            <a:xfrm rot="5400000">
              <a:off x="8457848" y="1202142"/>
              <a:ext cx="42982" cy="61912"/>
            </a:xfrm>
            <a:custGeom>
              <a:avLst/>
              <a:gdLst/>
              <a:ahLst/>
              <a:cxnLst/>
              <a:rect l="l" t="t" r="r" b="b"/>
              <a:pathLst>
                <a:path w="193" h="278" fill="none" extrusionOk="0">
                  <a:moveTo>
                    <a:pt x="1" y="1"/>
                  </a:moveTo>
                  <a:lnTo>
                    <a:pt x="192" y="278"/>
                  </a:lnTo>
                </a:path>
              </a:pathLst>
            </a:custGeom>
            <a:noFill/>
            <a:ln w="19050" cap="flat" cmpd="sng">
              <a:solidFill>
                <a:schemeClr val="lt1"/>
              </a:solidFill>
              <a:prstDash val="solid"/>
              <a:miter lim="212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8"/>
            <p:cNvSpPr/>
            <p:nvPr/>
          </p:nvSpPr>
          <p:spPr>
            <a:xfrm rot="5400000">
              <a:off x="8441145" y="1114396"/>
              <a:ext cx="9799" cy="71488"/>
            </a:xfrm>
            <a:custGeom>
              <a:avLst/>
              <a:gdLst/>
              <a:ahLst/>
              <a:cxnLst/>
              <a:rect l="l" t="t" r="r" b="b"/>
              <a:pathLst>
                <a:path w="44" h="321" fill="none" extrusionOk="0">
                  <a:moveTo>
                    <a:pt x="0" y="1"/>
                  </a:moveTo>
                  <a:lnTo>
                    <a:pt x="43" y="320"/>
                  </a:lnTo>
                </a:path>
              </a:pathLst>
            </a:custGeom>
            <a:noFill/>
            <a:ln w="19050" cap="flat" cmpd="sng">
              <a:solidFill>
                <a:schemeClr val="lt1"/>
              </a:solidFill>
              <a:prstDash val="solid"/>
              <a:miter lim="212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8"/>
            <p:cNvSpPr/>
            <p:nvPr/>
          </p:nvSpPr>
          <p:spPr>
            <a:xfrm rot="5400000">
              <a:off x="8443483" y="1031439"/>
              <a:ext cx="28729" cy="66589"/>
            </a:xfrm>
            <a:custGeom>
              <a:avLst/>
              <a:gdLst/>
              <a:ahLst/>
              <a:cxnLst/>
              <a:rect l="l" t="t" r="r" b="b"/>
              <a:pathLst>
                <a:path w="129" h="299" fill="none" extrusionOk="0">
                  <a:moveTo>
                    <a:pt x="128" y="0"/>
                  </a:moveTo>
                  <a:lnTo>
                    <a:pt x="1" y="298"/>
                  </a:lnTo>
                </a:path>
              </a:pathLst>
            </a:custGeom>
            <a:noFill/>
            <a:ln w="19050" cap="flat" cmpd="sng">
              <a:solidFill>
                <a:schemeClr val="lt1"/>
              </a:solidFill>
              <a:prstDash val="solid"/>
              <a:miter lim="212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8"/>
            <p:cNvSpPr/>
            <p:nvPr/>
          </p:nvSpPr>
          <p:spPr>
            <a:xfrm rot="5400000">
              <a:off x="8476889" y="969749"/>
              <a:ext cx="57012" cy="47659"/>
            </a:xfrm>
            <a:custGeom>
              <a:avLst/>
              <a:gdLst/>
              <a:ahLst/>
              <a:cxnLst/>
              <a:rect l="l" t="t" r="r" b="b"/>
              <a:pathLst>
                <a:path w="256" h="214" fill="none" extrusionOk="0">
                  <a:moveTo>
                    <a:pt x="256" y="1"/>
                  </a:moveTo>
                  <a:lnTo>
                    <a:pt x="0" y="214"/>
                  </a:lnTo>
                </a:path>
              </a:pathLst>
            </a:custGeom>
            <a:noFill/>
            <a:ln w="19050" cap="flat" cmpd="sng">
              <a:solidFill>
                <a:schemeClr val="lt1"/>
              </a:solidFill>
              <a:prstDash val="solid"/>
              <a:miter lim="212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8"/>
            <p:cNvSpPr/>
            <p:nvPr/>
          </p:nvSpPr>
          <p:spPr>
            <a:xfrm rot="5400000">
              <a:off x="8547932" y="941243"/>
              <a:ext cx="76165" cy="19153"/>
            </a:xfrm>
            <a:custGeom>
              <a:avLst/>
              <a:gdLst/>
              <a:ahLst/>
              <a:cxnLst/>
              <a:rect l="l" t="t" r="r" b="b"/>
              <a:pathLst>
                <a:path w="342" h="86" fill="none" extrusionOk="0">
                  <a:moveTo>
                    <a:pt x="342" y="1"/>
                  </a:moveTo>
                  <a:lnTo>
                    <a:pt x="1" y="86"/>
                  </a:lnTo>
                </a:path>
              </a:pathLst>
            </a:custGeom>
            <a:noFill/>
            <a:ln w="19050" cap="flat" cmpd="sng">
              <a:solidFill>
                <a:schemeClr val="lt1"/>
              </a:solidFill>
              <a:prstDash val="solid"/>
              <a:miter lim="212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8"/>
            <p:cNvSpPr/>
            <p:nvPr/>
          </p:nvSpPr>
          <p:spPr>
            <a:xfrm rot="5400000">
              <a:off x="8638127" y="941243"/>
              <a:ext cx="71266" cy="24052"/>
            </a:xfrm>
            <a:custGeom>
              <a:avLst/>
              <a:gdLst/>
              <a:ahLst/>
              <a:cxnLst/>
              <a:rect l="l" t="t" r="r" b="b"/>
              <a:pathLst>
                <a:path w="320" h="108" fill="none" extrusionOk="0">
                  <a:moveTo>
                    <a:pt x="0" y="1"/>
                  </a:moveTo>
                  <a:lnTo>
                    <a:pt x="320" y="107"/>
                  </a:lnTo>
                </a:path>
              </a:pathLst>
            </a:custGeom>
            <a:noFill/>
            <a:ln w="19050" cap="flat" cmpd="sng">
              <a:solidFill>
                <a:schemeClr val="lt1"/>
              </a:solidFill>
              <a:prstDash val="solid"/>
              <a:miter lim="212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8"/>
            <p:cNvSpPr/>
            <p:nvPr/>
          </p:nvSpPr>
          <p:spPr>
            <a:xfrm rot="5400000">
              <a:off x="8723423" y="969749"/>
              <a:ext cx="52336" cy="52336"/>
            </a:xfrm>
            <a:custGeom>
              <a:avLst/>
              <a:gdLst/>
              <a:ahLst/>
              <a:cxnLst/>
              <a:rect l="l" t="t" r="r" b="b"/>
              <a:pathLst>
                <a:path w="235" h="235" fill="none" extrusionOk="0">
                  <a:moveTo>
                    <a:pt x="0" y="0"/>
                  </a:moveTo>
                  <a:lnTo>
                    <a:pt x="235" y="235"/>
                  </a:lnTo>
                </a:path>
              </a:pathLst>
            </a:custGeom>
            <a:noFill/>
            <a:ln w="19050" cap="flat" cmpd="sng">
              <a:solidFill>
                <a:schemeClr val="lt1"/>
              </a:solidFill>
              <a:prstDash val="solid"/>
              <a:miter lim="212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8"/>
            <p:cNvSpPr/>
            <p:nvPr/>
          </p:nvSpPr>
          <p:spPr>
            <a:xfrm rot="5400000">
              <a:off x="8789789" y="1031439"/>
              <a:ext cx="24052" cy="71266"/>
            </a:xfrm>
            <a:custGeom>
              <a:avLst/>
              <a:gdLst/>
              <a:ahLst/>
              <a:cxnLst/>
              <a:rect l="l" t="t" r="r" b="b"/>
              <a:pathLst>
                <a:path w="108" h="320" fill="none" extrusionOk="0">
                  <a:moveTo>
                    <a:pt x="1" y="0"/>
                  </a:moveTo>
                  <a:lnTo>
                    <a:pt x="107" y="320"/>
                  </a:lnTo>
                </a:path>
              </a:pathLst>
            </a:custGeom>
            <a:noFill/>
            <a:ln w="19050" cap="flat" cmpd="sng">
              <a:solidFill>
                <a:schemeClr val="lt1"/>
              </a:solidFill>
              <a:prstDash val="solid"/>
              <a:miter lim="212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8"/>
            <p:cNvSpPr/>
            <p:nvPr/>
          </p:nvSpPr>
          <p:spPr>
            <a:xfrm rot="5400000">
              <a:off x="8799254" y="1121523"/>
              <a:ext cx="14476" cy="71266"/>
            </a:xfrm>
            <a:custGeom>
              <a:avLst/>
              <a:gdLst/>
              <a:ahLst/>
              <a:cxnLst/>
              <a:rect l="l" t="t" r="r" b="b"/>
              <a:pathLst>
                <a:path w="65" h="320" fill="none" extrusionOk="0">
                  <a:moveTo>
                    <a:pt x="65" y="0"/>
                  </a:moveTo>
                  <a:lnTo>
                    <a:pt x="1" y="320"/>
                  </a:lnTo>
                </a:path>
              </a:pathLst>
            </a:custGeom>
            <a:noFill/>
            <a:ln w="19050" cap="flat" cmpd="sng">
              <a:solidFill>
                <a:schemeClr val="lt1"/>
              </a:solidFill>
              <a:prstDash val="solid"/>
              <a:miter lim="212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8"/>
            <p:cNvSpPr/>
            <p:nvPr/>
          </p:nvSpPr>
          <p:spPr>
            <a:xfrm rot="5400000">
              <a:off x="8754157" y="1209157"/>
              <a:ext cx="42982" cy="57235"/>
            </a:xfrm>
            <a:custGeom>
              <a:avLst/>
              <a:gdLst/>
              <a:ahLst/>
              <a:cxnLst/>
              <a:rect l="l" t="t" r="r" b="b"/>
              <a:pathLst>
                <a:path w="193" h="257" fill="none" extrusionOk="0">
                  <a:moveTo>
                    <a:pt x="193" y="0"/>
                  </a:moveTo>
                  <a:lnTo>
                    <a:pt x="1" y="256"/>
                  </a:lnTo>
                </a:path>
              </a:pathLst>
            </a:custGeom>
            <a:noFill/>
            <a:ln w="19050" cap="flat" cmpd="sng">
              <a:solidFill>
                <a:schemeClr val="lt1"/>
              </a:solidFill>
              <a:prstDash val="solid"/>
              <a:miter lim="212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8"/>
            <p:cNvSpPr/>
            <p:nvPr/>
          </p:nvSpPr>
          <p:spPr>
            <a:xfrm rot="5400000">
              <a:off x="8671310" y="1277973"/>
              <a:ext cx="66589" cy="28729"/>
            </a:xfrm>
            <a:custGeom>
              <a:avLst/>
              <a:gdLst/>
              <a:ahLst/>
              <a:cxnLst/>
              <a:rect l="l" t="t" r="r" b="b"/>
              <a:pathLst>
                <a:path w="299" h="129" fill="none" extrusionOk="0">
                  <a:moveTo>
                    <a:pt x="299" y="1"/>
                  </a:moveTo>
                  <a:lnTo>
                    <a:pt x="1" y="129"/>
                  </a:lnTo>
                </a:path>
              </a:pathLst>
            </a:custGeom>
            <a:noFill/>
            <a:ln w="19050" cap="flat" cmpd="sng">
              <a:solidFill>
                <a:schemeClr val="lt1"/>
              </a:solidFill>
              <a:prstDash val="solid"/>
              <a:miter lim="212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9" name="Google Shape;529;p18"/>
          <p:cNvSpPr/>
          <p:nvPr/>
        </p:nvSpPr>
        <p:spPr>
          <a:xfrm rot="10800000" flipH="1">
            <a:off x="-1429600" y="-553625"/>
            <a:ext cx="2010900" cy="3686400"/>
          </a:xfrm>
          <a:prstGeom prst="round2SameRect">
            <a:avLst>
              <a:gd name="adj1" fmla="val 50000"/>
              <a:gd name="adj2" fmla="val 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8"/>
          <p:cNvSpPr/>
          <p:nvPr/>
        </p:nvSpPr>
        <p:spPr>
          <a:xfrm rot="10800000" flipH="1">
            <a:off x="393594" y="372314"/>
            <a:ext cx="334461" cy="334368"/>
          </a:xfrm>
          <a:custGeom>
            <a:avLst/>
            <a:gdLst/>
            <a:ahLst/>
            <a:cxnLst/>
            <a:rect l="l" t="t" r="r" b="b"/>
            <a:pathLst>
              <a:path w="3601" h="3600" extrusionOk="0">
                <a:moveTo>
                  <a:pt x="1811" y="0"/>
                </a:moveTo>
                <a:cubicBezTo>
                  <a:pt x="1790" y="128"/>
                  <a:pt x="1790" y="277"/>
                  <a:pt x="1768" y="405"/>
                </a:cubicBezTo>
                <a:cubicBezTo>
                  <a:pt x="1726" y="1129"/>
                  <a:pt x="1130" y="1725"/>
                  <a:pt x="405" y="1768"/>
                </a:cubicBezTo>
                <a:cubicBezTo>
                  <a:pt x="278" y="1789"/>
                  <a:pt x="129" y="1789"/>
                  <a:pt x="1" y="1810"/>
                </a:cubicBezTo>
                <a:cubicBezTo>
                  <a:pt x="129" y="1810"/>
                  <a:pt x="278" y="1832"/>
                  <a:pt x="405" y="1832"/>
                </a:cubicBezTo>
                <a:cubicBezTo>
                  <a:pt x="1130" y="1896"/>
                  <a:pt x="1726" y="2471"/>
                  <a:pt x="1768" y="3216"/>
                </a:cubicBezTo>
                <a:cubicBezTo>
                  <a:pt x="1790" y="3344"/>
                  <a:pt x="1790" y="3472"/>
                  <a:pt x="1811" y="3599"/>
                </a:cubicBezTo>
                <a:cubicBezTo>
                  <a:pt x="1811" y="3472"/>
                  <a:pt x="1832" y="3344"/>
                  <a:pt x="1832" y="3216"/>
                </a:cubicBezTo>
                <a:cubicBezTo>
                  <a:pt x="1896" y="2471"/>
                  <a:pt x="2471" y="1896"/>
                  <a:pt x="3217" y="1832"/>
                </a:cubicBezTo>
                <a:cubicBezTo>
                  <a:pt x="3344" y="1832"/>
                  <a:pt x="3472" y="1810"/>
                  <a:pt x="3600" y="1810"/>
                </a:cubicBezTo>
                <a:cubicBezTo>
                  <a:pt x="3472" y="1789"/>
                  <a:pt x="3344" y="1789"/>
                  <a:pt x="3217" y="1768"/>
                </a:cubicBezTo>
                <a:cubicBezTo>
                  <a:pt x="2471" y="1725"/>
                  <a:pt x="1896" y="1129"/>
                  <a:pt x="1832" y="405"/>
                </a:cubicBezTo>
                <a:cubicBezTo>
                  <a:pt x="1832" y="277"/>
                  <a:pt x="1811" y="128"/>
                  <a:pt x="18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8"/>
          <p:cNvSpPr/>
          <p:nvPr/>
        </p:nvSpPr>
        <p:spPr>
          <a:xfrm>
            <a:off x="7740625" y="4154350"/>
            <a:ext cx="2314477" cy="1706206"/>
          </a:xfrm>
          <a:custGeom>
            <a:avLst/>
            <a:gdLst/>
            <a:ahLst/>
            <a:cxnLst/>
            <a:rect l="l" t="t" r="r" b="b"/>
            <a:pathLst>
              <a:path w="24919" h="18370" extrusionOk="0">
                <a:moveTo>
                  <a:pt x="20893" y="117"/>
                </a:moveTo>
                <a:cubicBezTo>
                  <a:pt x="21937" y="117"/>
                  <a:pt x="22746" y="415"/>
                  <a:pt x="23194" y="1012"/>
                </a:cubicBezTo>
                <a:cubicBezTo>
                  <a:pt x="24770" y="3163"/>
                  <a:pt x="21064" y="8572"/>
                  <a:pt x="14909" y="13087"/>
                </a:cubicBezTo>
                <a:cubicBezTo>
                  <a:pt x="11927" y="15281"/>
                  <a:pt x="8818" y="16921"/>
                  <a:pt x="6155" y="17730"/>
                </a:cubicBezTo>
                <a:cubicBezTo>
                  <a:pt x="5014" y="18071"/>
                  <a:pt x="4019" y="18240"/>
                  <a:pt x="3196" y="18240"/>
                </a:cubicBezTo>
                <a:cubicBezTo>
                  <a:pt x="2115" y="18240"/>
                  <a:pt x="1330" y="17948"/>
                  <a:pt x="895" y="17368"/>
                </a:cubicBezTo>
                <a:cubicBezTo>
                  <a:pt x="150" y="16324"/>
                  <a:pt x="575" y="14514"/>
                  <a:pt x="2130" y="12235"/>
                </a:cubicBezTo>
                <a:cubicBezTo>
                  <a:pt x="3685" y="9935"/>
                  <a:pt x="6198" y="7486"/>
                  <a:pt x="9180" y="5292"/>
                </a:cubicBezTo>
                <a:cubicBezTo>
                  <a:pt x="13610" y="2034"/>
                  <a:pt x="18125" y="117"/>
                  <a:pt x="20893" y="117"/>
                </a:cubicBezTo>
                <a:close/>
                <a:moveTo>
                  <a:pt x="20889" y="1"/>
                </a:moveTo>
                <a:cubicBezTo>
                  <a:pt x="18081" y="1"/>
                  <a:pt x="13550" y="1899"/>
                  <a:pt x="9095" y="5165"/>
                </a:cubicBezTo>
                <a:cubicBezTo>
                  <a:pt x="6092" y="7379"/>
                  <a:pt x="3578" y="9850"/>
                  <a:pt x="2002" y="12150"/>
                </a:cubicBezTo>
                <a:cubicBezTo>
                  <a:pt x="426" y="14472"/>
                  <a:pt x="0" y="16367"/>
                  <a:pt x="788" y="17453"/>
                </a:cubicBezTo>
                <a:cubicBezTo>
                  <a:pt x="1236" y="18071"/>
                  <a:pt x="2066" y="18369"/>
                  <a:pt x="3195" y="18369"/>
                </a:cubicBezTo>
                <a:cubicBezTo>
                  <a:pt x="4047" y="18369"/>
                  <a:pt x="5048" y="18199"/>
                  <a:pt x="6198" y="17858"/>
                </a:cubicBezTo>
                <a:cubicBezTo>
                  <a:pt x="8860" y="17049"/>
                  <a:pt x="11991" y="15387"/>
                  <a:pt x="14994" y="13194"/>
                </a:cubicBezTo>
                <a:cubicBezTo>
                  <a:pt x="21192" y="8636"/>
                  <a:pt x="24919" y="3141"/>
                  <a:pt x="23300" y="926"/>
                </a:cubicBezTo>
                <a:cubicBezTo>
                  <a:pt x="22841" y="298"/>
                  <a:pt x="22000" y="1"/>
                  <a:pt x="20889"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8"/>
          <p:cNvSpPr/>
          <p:nvPr/>
        </p:nvSpPr>
        <p:spPr>
          <a:xfrm>
            <a:off x="8400035" y="4453703"/>
            <a:ext cx="334368" cy="334368"/>
          </a:xfrm>
          <a:custGeom>
            <a:avLst/>
            <a:gdLst/>
            <a:ahLst/>
            <a:cxnLst/>
            <a:rect l="l" t="t" r="r" b="b"/>
            <a:pathLst>
              <a:path w="3600" h="3600" extrusionOk="0">
                <a:moveTo>
                  <a:pt x="1811" y="0"/>
                </a:moveTo>
                <a:cubicBezTo>
                  <a:pt x="1789" y="128"/>
                  <a:pt x="1789" y="277"/>
                  <a:pt x="1768" y="405"/>
                </a:cubicBezTo>
                <a:cubicBezTo>
                  <a:pt x="1726" y="1129"/>
                  <a:pt x="1129" y="1725"/>
                  <a:pt x="405" y="1768"/>
                </a:cubicBezTo>
                <a:cubicBezTo>
                  <a:pt x="277" y="1789"/>
                  <a:pt x="128" y="1789"/>
                  <a:pt x="0" y="1810"/>
                </a:cubicBezTo>
                <a:cubicBezTo>
                  <a:pt x="128" y="1810"/>
                  <a:pt x="277" y="1832"/>
                  <a:pt x="405" y="1832"/>
                </a:cubicBezTo>
                <a:cubicBezTo>
                  <a:pt x="1129" y="1895"/>
                  <a:pt x="1726" y="2471"/>
                  <a:pt x="1768" y="3216"/>
                </a:cubicBezTo>
                <a:cubicBezTo>
                  <a:pt x="1789" y="3344"/>
                  <a:pt x="1789" y="3472"/>
                  <a:pt x="1811" y="3599"/>
                </a:cubicBezTo>
                <a:cubicBezTo>
                  <a:pt x="1811" y="3472"/>
                  <a:pt x="1832" y="3344"/>
                  <a:pt x="1832" y="3216"/>
                </a:cubicBezTo>
                <a:cubicBezTo>
                  <a:pt x="1896" y="2471"/>
                  <a:pt x="2471" y="1895"/>
                  <a:pt x="3216" y="1832"/>
                </a:cubicBezTo>
                <a:cubicBezTo>
                  <a:pt x="3344" y="1832"/>
                  <a:pt x="3472" y="1810"/>
                  <a:pt x="3600" y="1810"/>
                </a:cubicBezTo>
                <a:cubicBezTo>
                  <a:pt x="3472" y="1789"/>
                  <a:pt x="3344" y="1789"/>
                  <a:pt x="3216" y="1768"/>
                </a:cubicBezTo>
                <a:cubicBezTo>
                  <a:pt x="2471" y="1725"/>
                  <a:pt x="1896" y="1129"/>
                  <a:pt x="1832" y="405"/>
                </a:cubicBezTo>
                <a:cubicBezTo>
                  <a:pt x="1832" y="277"/>
                  <a:pt x="1811" y="128"/>
                  <a:pt x="18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8"/>
          <p:cNvSpPr/>
          <p:nvPr/>
        </p:nvSpPr>
        <p:spPr>
          <a:xfrm>
            <a:off x="-548350" y="4453700"/>
            <a:ext cx="1433700" cy="1433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8"/>
          <p:cNvSpPr/>
          <p:nvPr/>
        </p:nvSpPr>
        <p:spPr>
          <a:xfrm>
            <a:off x="8603588" y="3824700"/>
            <a:ext cx="130800" cy="130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8"/>
          <p:cNvSpPr/>
          <p:nvPr/>
        </p:nvSpPr>
        <p:spPr>
          <a:xfrm>
            <a:off x="339363" y="4087775"/>
            <a:ext cx="130800" cy="1308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8"/>
          <p:cNvSpPr/>
          <p:nvPr/>
        </p:nvSpPr>
        <p:spPr>
          <a:xfrm>
            <a:off x="8866200" y="3028475"/>
            <a:ext cx="63300" cy="6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Background">
    <p:bg>
      <p:bgPr>
        <a:solidFill>
          <a:schemeClr val="dk2"/>
        </a:solidFill>
        <a:effectLst/>
      </p:bgPr>
    </p:bg>
    <p:spTree>
      <p:nvGrpSpPr>
        <p:cNvPr id="1" name="Shape 1109"/>
        <p:cNvGrpSpPr/>
        <p:nvPr/>
      </p:nvGrpSpPr>
      <p:grpSpPr>
        <a:xfrm>
          <a:off x="0" y="0"/>
          <a:ext cx="0" cy="0"/>
          <a:chOff x="0" y="0"/>
          <a:chExt cx="0" cy="0"/>
        </a:xfrm>
      </p:grpSpPr>
      <p:sp>
        <p:nvSpPr>
          <p:cNvPr id="1110" name="Google Shape;1110;p33"/>
          <p:cNvSpPr/>
          <p:nvPr/>
        </p:nvSpPr>
        <p:spPr>
          <a:xfrm>
            <a:off x="-409229" y="164148"/>
            <a:ext cx="1168045" cy="490875"/>
          </a:xfrm>
          <a:custGeom>
            <a:avLst/>
            <a:gdLst/>
            <a:ahLst/>
            <a:cxnLst/>
            <a:rect l="l" t="t" r="r" b="b"/>
            <a:pathLst>
              <a:path w="6539" h="2748" extrusionOk="0">
                <a:moveTo>
                  <a:pt x="3259" y="107"/>
                </a:moveTo>
                <a:cubicBezTo>
                  <a:pt x="5027" y="107"/>
                  <a:pt x="6454" y="660"/>
                  <a:pt x="6454" y="1385"/>
                </a:cubicBezTo>
                <a:cubicBezTo>
                  <a:pt x="6454" y="2087"/>
                  <a:pt x="5027" y="2641"/>
                  <a:pt x="3259" y="2641"/>
                </a:cubicBezTo>
                <a:cubicBezTo>
                  <a:pt x="1513" y="2641"/>
                  <a:pt x="86" y="2066"/>
                  <a:pt x="86" y="1385"/>
                </a:cubicBezTo>
                <a:cubicBezTo>
                  <a:pt x="86" y="660"/>
                  <a:pt x="1513" y="107"/>
                  <a:pt x="3259" y="107"/>
                </a:cubicBezTo>
                <a:close/>
                <a:moveTo>
                  <a:pt x="3259" y="0"/>
                </a:moveTo>
                <a:cubicBezTo>
                  <a:pt x="1428" y="0"/>
                  <a:pt x="1" y="618"/>
                  <a:pt x="1" y="1385"/>
                </a:cubicBezTo>
                <a:cubicBezTo>
                  <a:pt x="1" y="2151"/>
                  <a:pt x="1428" y="2748"/>
                  <a:pt x="3259" y="2748"/>
                </a:cubicBezTo>
                <a:cubicBezTo>
                  <a:pt x="5112" y="2748"/>
                  <a:pt x="6539" y="2151"/>
                  <a:pt x="6539" y="1385"/>
                </a:cubicBezTo>
                <a:cubicBezTo>
                  <a:pt x="6539" y="618"/>
                  <a:pt x="5112" y="0"/>
                  <a:pt x="32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3"/>
          <p:cNvSpPr/>
          <p:nvPr/>
        </p:nvSpPr>
        <p:spPr>
          <a:xfrm>
            <a:off x="-409229" y="410062"/>
            <a:ext cx="1168045" cy="491054"/>
          </a:xfrm>
          <a:custGeom>
            <a:avLst/>
            <a:gdLst/>
            <a:ahLst/>
            <a:cxnLst/>
            <a:rect l="l" t="t" r="r" b="b"/>
            <a:pathLst>
              <a:path w="6539" h="2749" extrusionOk="0">
                <a:moveTo>
                  <a:pt x="3259" y="107"/>
                </a:moveTo>
                <a:cubicBezTo>
                  <a:pt x="5027" y="107"/>
                  <a:pt x="6454" y="682"/>
                  <a:pt x="6454" y="1385"/>
                </a:cubicBezTo>
                <a:cubicBezTo>
                  <a:pt x="6454" y="2088"/>
                  <a:pt x="5027" y="2642"/>
                  <a:pt x="3259" y="2642"/>
                </a:cubicBezTo>
                <a:cubicBezTo>
                  <a:pt x="1513" y="2642"/>
                  <a:pt x="86" y="2088"/>
                  <a:pt x="86" y="1385"/>
                </a:cubicBezTo>
                <a:cubicBezTo>
                  <a:pt x="86" y="682"/>
                  <a:pt x="1513" y="107"/>
                  <a:pt x="3259" y="107"/>
                </a:cubicBezTo>
                <a:close/>
                <a:moveTo>
                  <a:pt x="3259" y="1"/>
                </a:moveTo>
                <a:cubicBezTo>
                  <a:pt x="1428" y="1"/>
                  <a:pt x="1" y="618"/>
                  <a:pt x="1" y="1385"/>
                </a:cubicBezTo>
                <a:cubicBezTo>
                  <a:pt x="1" y="2152"/>
                  <a:pt x="1428" y="2748"/>
                  <a:pt x="3259" y="2748"/>
                </a:cubicBezTo>
                <a:cubicBezTo>
                  <a:pt x="5112" y="2748"/>
                  <a:pt x="6539" y="2152"/>
                  <a:pt x="6539" y="1385"/>
                </a:cubicBezTo>
                <a:cubicBezTo>
                  <a:pt x="6539" y="618"/>
                  <a:pt x="5112" y="1"/>
                  <a:pt x="3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3"/>
          <p:cNvSpPr/>
          <p:nvPr/>
        </p:nvSpPr>
        <p:spPr>
          <a:xfrm>
            <a:off x="-409229" y="656155"/>
            <a:ext cx="1168045" cy="490875"/>
          </a:xfrm>
          <a:custGeom>
            <a:avLst/>
            <a:gdLst/>
            <a:ahLst/>
            <a:cxnLst/>
            <a:rect l="l" t="t" r="r" b="b"/>
            <a:pathLst>
              <a:path w="6539" h="2748" extrusionOk="0">
                <a:moveTo>
                  <a:pt x="3259" y="86"/>
                </a:moveTo>
                <a:cubicBezTo>
                  <a:pt x="5027" y="86"/>
                  <a:pt x="6454" y="661"/>
                  <a:pt x="6454" y="1364"/>
                </a:cubicBezTo>
                <a:cubicBezTo>
                  <a:pt x="6454" y="2066"/>
                  <a:pt x="5027" y="2641"/>
                  <a:pt x="3259" y="2641"/>
                </a:cubicBezTo>
                <a:cubicBezTo>
                  <a:pt x="1513" y="2641"/>
                  <a:pt x="86" y="2066"/>
                  <a:pt x="86" y="1364"/>
                </a:cubicBezTo>
                <a:cubicBezTo>
                  <a:pt x="86" y="661"/>
                  <a:pt x="1513" y="86"/>
                  <a:pt x="3259" y="86"/>
                </a:cubicBezTo>
                <a:close/>
                <a:moveTo>
                  <a:pt x="3259" y="1"/>
                </a:moveTo>
                <a:cubicBezTo>
                  <a:pt x="1428" y="1"/>
                  <a:pt x="1" y="597"/>
                  <a:pt x="1" y="1364"/>
                </a:cubicBezTo>
                <a:cubicBezTo>
                  <a:pt x="1" y="2130"/>
                  <a:pt x="1428" y="2748"/>
                  <a:pt x="3259" y="2748"/>
                </a:cubicBezTo>
                <a:cubicBezTo>
                  <a:pt x="5112" y="2748"/>
                  <a:pt x="6539" y="2130"/>
                  <a:pt x="6539" y="1364"/>
                </a:cubicBezTo>
                <a:cubicBezTo>
                  <a:pt x="6539" y="597"/>
                  <a:pt x="5112" y="1"/>
                  <a:pt x="3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3"/>
          <p:cNvSpPr/>
          <p:nvPr/>
        </p:nvSpPr>
        <p:spPr>
          <a:xfrm>
            <a:off x="-409229" y="902069"/>
            <a:ext cx="1168045" cy="491054"/>
          </a:xfrm>
          <a:custGeom>
            <a:avLst/>
            <a:gdLst/>
            <a:ahLst/>
            <a:cxnLst/>
            <a:rect l="l" t="t" r="r" b="b"/>
            <a:pathLst>
              <a:path w="6539" h="2749" extrusionOk="0">
                <a:moveTo>
                  <a:pt x="3259" y="107"/>
                </a:moveTo>
                <a:cubicBezTo>
                  <a:pt x="5027" y="107"/>
                  <a:pt x="6454" y="661"/>
                  <a:pt x="6454" y="1364"/>
                </a:cubicBezTo>
                <a:cubicBezTo>
                  <a:pt x="6454" y="2067"/>
                  <a:pt x="5027" y="2642"/>
                  <a:pt x="3259" y="2642"/>
                </a:cubicBezTo>
                <a:cubicBezTo>
                  <a:pt x="1513" y="2642"/>
                  <a:pt x="86" y="2067"/>
                  <a:pt x="86" y="1364"/>
                </a:cubicBezTo>
                <a:cubicBezTo>
                  <a:pt x="86" y="661"/>
                  <a:pt x="1513" y="107"/>
                  <a:pt x="3259" y="107"/>
                </a:cubicBezTo>
                <a:close/>
                <a:moveTo>
                  <a:pt x="3259" y="1"/>
                </a:moveTo>
                <a:cubicBezTo>
                  <a:pt x="1428" y="1"/>
                  <a:pt x="1" y="597"/>
                  <a:pt x="1" y="1364"/>
                </a:cubicBezTo>
                <a:cubicBezTo>
                  <a:pt x="1" y="2131"/>
                  <a:pt x="1428" y="2748"/>
                  <a:pt x="3259" y="2748"/>
                </a:cubicBezTo>
                <a:cubicBezTo>
                  <a:pt x="5112" y="2748"/>
                  <a:pt x="6539" y="2131"/>
                  <a:pt x="6539" y="1364"/>
                </a:cubicBezTo>
                <a:cubicBezTo>
                  <a:pt x="6539" y="597"/>
                  <a:pt x="5112" y="1"/>
                  <a:pt x="3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3"/>
          <p:cNvSpPr/>
          <p:nvPr/>
        </p:nvSpPr>
        <p:spPr>
          <a:xfrm>
            <a:off x="8167025" y="4409175"/>
            <a:ext cx="1433700" cy="1433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3"/>
          <p:cNvSpPr/>
          <p:nvPr/>
        </p:nvSpPr>
        <p:spPr>
          <a:xfrm rot="5400000" flipH="1">
            <a:off x="390455" y="3722375"/>
            <a:ext cx="2010900" cy="3686400"/>
          </a:xfrm>
          <a:prstGeom prst="round2SameRect">
            <a:avLst>
              <a:gd name="adj1" fmla="val 50000"/>
              <a:gd name="adj2" fmla="val 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3"/>
          <p:cNvSpPr/>
          <p:nvPr/>
        </p:nvSpPr>
        <p:spPr>
          <a:xfrm rot="5400000" flipH="1">
            <a:off x="545998" y="4398067"/>
            <a:ext cx="334461" cy="334368"/>
          </a:xfrm>
          <a:custGeom>
            <a:avLst/>
            <a:gdLst/>
            <a:ahLst/>
            <a:cxnLst/>
            <a:rect l="l" t="t" r="r" b="b"/>
            <a:pathLst>
              <a:path w="3601" h="3600" extrusionOk="0">
                <a:moveTo>
                  <a:pt x="1811" y="0"/>
                </a:moveTo>
                <a:cubicBezTo>
                  <a:pt x="1790" y="128"/>
                  <a:pt x="1790" y="277"/>
                  <a:pt x="1768" y="405"/>
                </a:cubicBezTo>
                <a:cubicBezTo>
                  <a:pt x="1726" y="1129"/>
                  <a:pt x="1130" y="1725"/>
                  <a:pt x="405" y="1768"/>
                </a:cubicBezTo>
                <a:cubicBezTo>
                  <a:pt x="278" y="1789"/>
                  <a:pt x="129" y="1789"/>
                  <a:pt x="1" y="1810"/>
                </a:cubicBezTo>
                <a:cubicBezTo>
                  <a:pt x="129" y="1810"/>
                  <a:pt x="278" y="1832"/>
                  <a:pt x="405" y="1832"/>
                </a:cubicBezTo>
                <a:cubicBezTo>
                  <a:pt x="1130" y="1896"/>
                  <a:pt x="1726" y="2471"/>
                  <a:pt x="1768" y="3216"/>
                </a:cubicBezTo>
                <a:cubicBezTo>
                  <a:pt x="1790" y="3344"/>
                  <a:pt x="1790" y="3472"/>
                  <a:pt x="1811" y="3599"/>
                </a:cubicBezTo>
                <a:cubicBezTo>
                  <a:pt x="1811" y="3472"/>
                  <a:pt x="1832" y="3344"/>
                  <a:pt x="1832" y="3216"/>
                </a:cubicBezTo>
                <a:cubicBezTo>
                  <a:pt x="1896" y="2471"/>
                  <a:pt x="2471" y="1896"/>
                  <a:pt x="3217" y="1832"/>
                </a:cubicBezTo>
                <a:cubicBezTo>
                  <a:pt x="3344" y="1832"/>
                  <a:pt x="3472" y="1810"/>
                  <a:pt x="3600" y="1810"/>
                </a:cubicBezTo>
                <a:cubicBezTo>
                  <a:pt x="3472" y="1789"/>
                  <a:pt x="3344" y="1789"/>
                  <a:pt x="3217" y="1768"/>
                </a:cubicBezTo>
                <a:cubicBezTo>
                  <a:pt x="2471" y="1725"/>
                  <a:pt x="1896" y="1129"/>
                  <a:pt x="1832" y="405"/>
                </a:cubicBezTo>
                <a:cubicBezTo>
                  <a:pt x="1832" y="277"/>
                  <a:pt x="1811" y="128"/>
                  <a:pt x="18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3"/>
          <p:cNvSpPr/>
          <p:nvPr/>
        </p:nvSpPr>
        <p:spPr>
          <a:xfrm>
            <a:off x="297113" y="3900175"/>
            <a:ext cx="130800" cy="1308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3"/>
          <p:cNvSpPr/>
          <p:nvPr/>
        </p:nvSpPr>
        <p:spPr>
          <a:xfrm>
            <a:off x="3199838" y="4658850"/>
            <a:ext cx="130800" cy="130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3"/>
          <p:cNvSpPr/>
          <p:nvPr/>
        </p:nvSpPr>
        <p:spPr>
          <a:xfrm>
            <a:off x="546038" y="1586125"/>
            <a:ext cx="130800" cy="130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0" name="Google Shape;1120;p33"/>
          <p:cNvGrpSpPr/>
          <p:nvPr/>
        </p:nvGrpSpPr>
        <p:grpSpPr>
          <a:xfrm>
            <a:off x="8523988" y="641971"/>
            <a:ext cx="273000" cy="273300"/>
            <a:chOff x="6527963" y="1842121"/>
            <a:chExt cx="273000" cy="273300"/>
          </a:xfrm>
        </p:grpSpPr>
        <p:cxnSp>
          <p:nvCxnSpPr>
            <p:cNvPr id="1121" name="Google Shape;1121;p33"/>
            <p:cNvCxnSpPr/>
            <p:nvPr/>
          </p:nvCxnSpPr>
          <p:spPr>
            <a:xfrm>
              <a:off x="6664446" y="1842121"/>
              <a:ext cx="0" cy="273300"/>
            </a:xfrm>
            <a:prstGeom prst="straightConnector1">
              <a:avLst/>
            </a:prstGeom>
            <a:noFill/>
            <a:ln w="19050" cap="flat" cmpd="sng">
              <a:solidFill>
                <a:schemeClr val="lt1"/>
              </a:solidFill>
              <a:prstDash val="solid"/>
              <a:round/>
              <a:headEnd type="none" w="med" len="med"/>
              <a:tailEnd type="none" w="med" len="med"/>
            </a:ln>
          </p:spPr>
        </p:cxnSp>
        <p:cxnSp>
          <p:nvCxnSpPr>
            <p:cNvPr id="1122" name="Google Shape;1122;p33"/>
            <p:cNvCxnSpPr/>
            <p:nvPr/>
          </p:nvCxnSpPr>
          <p:spPr>
            <a:xfrm rot="10800000">
              <a:off x="6527963" y="1978637"/>
              <a:ext cx="273000" cy="0"/>
            </a:xfrm>
            <a:prstGeom prst="straightConnector1">
              <a:avLst/>
            </a:prstGeom>
            <a:noFill/>
            <a:ln w="19050" cap="flat" cmpd="sng">
              <a:solidFill>
                <a:schemeClr val="lt1"/>
              </a:solidFill>
              <a:prstDash val="solid"/>
              <a:round/>
              <a:headEnd type="none" w="med" len="med"/>
              <a:tailEnd type="none" w="med" len="med"/>
            </a:ln>
          </p:spPr>
        </p:cxnSp>
        <p:cxnSp>
          <p:nvCxnSpPr>
            <p:cNvPr id="1123" name="Google Shape;1123;p33"/>
            <p:cNvCxnSpPr/>
            <p:nvPr/>
          </p:nvCxnSpPr>
          <p:spPr>
            <a:xfrm>
              <a:off x="6664477" y="1841806"/>
              <a:ext cx="0" cy="273226"/>
            </a:xfrm>
            <a:prstGeom prst="straightConnector1">
              <a:avLst/>
            </a:prstGeom>
            <a:noFill/>
            <a:ln w="19050" cap="flat" cmpd="sng">
              <a:solidFill>
                <a:schemeClr val="lt1"/>
              </a:solidFill>
              <a:prstDash val="solid"/>
              <a:round/>
              <a:headEnd type="none" w="med" len="med"/>
              <a:tailEnd type="none" w="med" len="med"/>
            </a:ln>
          </p:spPr>
        </p:cxnSp>
        <p:cxnSp>
          <p:nvCxnSpPr>
            <p:cNvPr id="1124" name="Google Shape;1124;p33"/>
            <p:cNvCxnSpPr/>
            <p:nvPr/>
          </p:nvCxnSpPr>
          <p:spPr>
            <a:xfrm>
              <a:off x="6664397" y="1841806"/>
              <a:ext cx="0" cy="273226"/>
            </a:xfrm>
            <a:prstGeom prst="straightConnector1">
              <a:avLst/>
            </a:prstGeom>
            <a:noFill/>
            <a:ln w="19050" cap="flat" cmpd="sng">
              <a:solidFill>
                <a:schemeClr val="lt1"/>
              </a:solidFill>
              <a:prstDash val="solid"/>
              <a:round/>
              <a:headEnd type="none" w="med" len="med"/>
              <a:tailEnd type="none" w="med" len="med"/>
            </a:ln>
          </p:spPr>
        </p:cxn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125"/>
        <p:cNvGrpSpPr/>
        <p:nvPr/>
      </p:nvGrpSpPr>
      <p:grpSpPr>
        <a:xfrm>
          <a:off x="0" y="0"/>
          <a:ext cx="0" cy="0"/>
          <a:chOff x="0" y="0"/>
          <a:chExt cx="0" cy="0"/>
        </a:xfrm>
      </p:grpSpPr>
      <p:sp>
        <p:nvSpPr>
          <p:cNvPr id="1126" name="Google Shape;1126;p34"/>
          <p:cNvSpPr/>
          <p:nvPr/>
        </p:nvSpPr>
        <p:spPr>
          <a:xfrm rot="10800000">
            <a:off x="-1228270" y="-734962"/>
            <a:ext cx="2010900" cy="3686400"/>
          </a:xfrm>
          <a:prstGeom prst="round2SameRect">
            <a:avLst>
              <a:gd name="adj1" fmla="val 50000"/>
              <a:gd name="adj2" fmla="val 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4"/>
          <p:cNvSpPr/>
          <p:nvPr/>
        </p:nvSpPr>
        <p:spPr>
          <a:xfrm rot="10800000">
            <a:off x="236450" y="2557764"/>
            <a:ext cx="334461" cy="334368"/>
          </a:xfrm>
          <a:custGeom>
            <a:avLst/>
            <a:gdLst/>
            <a:ahLst/>
            <a:cxnLst/>
            <a:rect l="l" t="t" r="r" b="b"/>
            <a:pathLst>
              <a:path w="3601" h="3600" extrusionOk="0">
                <a:moveTo>
                  <a:pt x="1811" y="0"/>
                </a:moveTo>
                <a:cubicBezTo>
                  <a:pt x="1790" y="128"/>
                  <a:pt x="1790" y="277"/>
                  <a:pt x="1768" y="405"/>
                </a:cubicBezTo>
                <a:cubicBezTo>
                  <a:pt x="1726" y="1129"/>
                  <a:pt x="1130" y="1725"/>
                  <a:pt x="405" y="1768"/>
                </a:cubicBezTo>
                <a:cubicBezTo>
                  <a:pt x="278" y="1789"/>
                  <a:pt x="129" y="1789"/>
                  <a:pt x="1" y="1810"/>
                </a:cubicBezTo>
                <a:cubicBezTo>
                  <a:pt x="129" y="1810"/>
                  <a:pt x="278" y="1832"/>
                  <a:pt x="405" y="1832"/>
                </a:cubicBezTo>
                <a:cubicBezTo>
                  <a:pt x="1130" y="1896"/>
                  <a:pt x="1726" y="2471"/>
                  <a:pt x="1768" y="3216"/>
                </a:cubicBezTo>
                <a:cubicBezTo>
                  <a:pt x="1790" y="3344"/>
                  <a:pt x="1790" y="3472"/>
                  <a:pt x="1811" y="3599"/>
                </a:cubicBezTo>
                <a:cubicBezTo>
                  <a:pt x="1811" y="3472"/>
                  <a:pt x="1832" y="3344"/>
                  <a:pt x="1832" y="3216"/>
                </a:cubicBezTo>
                <a:cubicBezTo>
                  <a:pt x="1896" y="2471"/>
                  <a:pt x="2471" y="1896"/>
                  <a:pt x="3217" y="1832"/>
                </a:cubicBezTo>
                <a:cubicBezTo>
                  <a:pt x="3344" y="1832"/>
                  <a:pt x="3472" y="1810"/>
                  <a:pt x="3600" y="1810"/>
                </a:cubicBezTo>
                <a:cubicBezTo>
                  <a:pt x="3472" y="1789"/>
                  <a:pt x="3344" y="1789"/>
                  <a:pt x="3217" y="1768"/>
                </a:cubicBezTo>
                <a:cubicBezTo>
                  <a:pt x="2471" y="1725"/>
                  <a:pt x="1896" y="1129"/>
                  <a:pt x="1832" y="405"/>
                </a:cubicBezTo>
                <a:cubicBezTo>
                  <a:pt x="1832" y="277"/>
                  <a:pt x="1811" y="128"/>
                  <a:pt x="18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4"/>
          <p:cNvSpPr/>
          <p:nvPr/>
        </p:nvSpPr>
        <p:spPr>
          <a:xfrm>
            <a:off x="765450" y="3675275"/>
            <a:ext cx="130800" cy="1308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9" name="Google Shape;1129;p34"/>
          <p:cNvGrpSpPr/>
          <p:nvPr/>
        </p:nvGrpSpPr>
        <p:grpSpPr>
          <a:xfrm>
            <a:off x="7673449" y="3675269"/>
            <a:ext cx="2222001" cy="2224206"/>
            <a:chOff x="7673449" y="3675269"/>
            <a:chExt cx="2222001" cy="2224206"/>
          </a:xfrm>
        </p:grpSpPr>
        <p:sp>
          <p:nvSpPr>
            <p:cNvPr id="1130" name="Google Shape;1130;p34"/>
            <p:cNvSpPr/>
            <p:nvPr/>
          </p:nvSpPr>
          <p:spPr>
            <a:xfrm flipH="1">
              <a:off x="7872458" y="3876425"/>
              <a:ext cx="1823994" cy="1824052"/>
            </a:xfrm>
            <a:custGeom>
              <a:avLst/>
              <a:gdLst/>
              <a:ahLst/>
              <a:cxnLst/>
              <a:rect l="l" t="t" r="r" b="b"/>
              <a:pathLst>
                <a:path w="17763" h="17764" extrusionOk="0">
                  <a:moveTo>
                    <a:pt x="22" y="1"/>
                  </a:moveTo>
                  <a:lnTo>
                    <a:pt x="0" y="22"/>
                  </a:lnTo>
                  <a:lnTo>
                    <a:pt x="17741" y="17763"/>
                  </a:lnTo>
                  <a:lnTo>
                    <a:pt x="17763" y="17720"/>
                  </a:lnTo>
                  <a:lnTo>
                    <a:pt x="22"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4"/>
            <p:cNvSpPr/>
            <p:nvPr/>
          </p:nvSpPr>
          <p:spPr>
            <a:xfrm flipH="1">
              <a:off x="7721507" y="4117011"/>
              <a:ext cx="2128044" cy="1342882"/>
            </a:xfrm>
            <a:custGeom>
              <a:avLst/>
              <a:gdLst/>
              <a:ahLst/>
              <a:cxnLst/>
              <a:rect l="l" t="t" r="r" b="b"/>
              <a:pathLst>
                <a:path w="20724" h="13078" extrusionOk="0">
                  <a:moveTo>
                    <a:pt x="22" y="1"/>
                  </a:moveTo>
                  <a:lnTo>
                    <a:pt x="1" y="43"/>
                  </a:lnTo>
                  <a:lnTo>
                    <a:pt x="20702" y="13077"/>
                  </a:lnTo>
                  <a:lnTo>
                    <a:pt x="20723" y="13035"/>
                  </a:lnTo>
                  <a:lnTo>
                    <a:pt x="22"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4"/>
            <p:cNvSpPr/>
            <p:nvPr/>
          </p:nvSpPr>
          <p:spPr>
            <a:xfrm flipH="1">
              <a:off x="7673449" y="4423212"/>
              <a:ext cx="2222001" cy="728327"/>
            </a:xfrm>
            <a:custGeom>
              <a:avLst/>
              <a:gdLst/>
              <a:ahLst/>
              <a:cxnLst/>
              <a:rect l="l" t="t" r="r" b="b"/>
              <a:pathLst>
                <a:path w="21639" h="7093" extrusionOk="0">
                  <a:moveTo>
                    <a:pt x="0" y="0"/>
                  </a:moveTo>
                  <a:lnTo>
                    <a:pt x="0" y="43"/>
                  </a:lnTo>
                  <a:lnTo>
                    <a:pt x="21639" y="7092"/>
                  </a:lnTo>
                  <a:lnTo>
                    <a:pt x="21639" y="7071"/>
                  </a:lnTo>
                  <a:lnTo>
                    <a:pt x="0"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4"/>
            <p:cNvSpPr/>
            <p:nvPr/>
          </p:nvSpPr>
          <p:spPr>
            <a:xfrm flipH="1">
              <a:off x="7734651" y="4766481"/>
              <a:ext cx="2099600" cy="43845"/>
            </a:xfrm>
            <a:custGeom>
              <a:avLst/>
              <a:gdLst/>
              <a:ahLst/>
              <a:cxnLst/>
              <a:rect l="l" t="t" r="r" b="b"/>
              <a:pathLst>
                <a:path w="20447" h="427" extrusionOk="0">
                  <a:moveTo>
                    <a:pt x="1" y="1"/>
                  </a:moveTo>
                  <a:lnTo>
                    <a:pt x="1" y="44"/>
                  </a:lnTo>
                  <a:lnTo>
                    <a:pt x="20446" y="427"/>
                  </a:lnTo>
                  <a:lnTo>
                    <a:pt x="20446" y="384"/>
                  </a:lnTo>
                  <a:lnTo>
                    <a:pt x="1"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4"/>
            <p:cNvSpPr/>
            <p:nvPr/>
          </p:nvSpPr>
          <p:spPr>
            <a:xfrm flipH="1">
              <a:off x="7896486" y="4462539"/>
              <a:ext cx="1775937" cy="651829"/>
            </a:xfrm>
            <a:custGeom>
              <a:avLst/>
              <a:gdLst/>
              <a:ahLst/>
              <a:cxnLst/>
              <a:rect l="l" t="t" r="r" b="b"/>
              <a:pathLst>
                <a:path w="17295" h="6348" extrusionOk="0">
                  <a:moveTo>
                    <a:pt x="17273" y="1"/>
                  </a:moveTo>
                  <a:lnTo>
                    <a:pt x="1" y="6305"/>
                  </a:lnTo>
                  <a:lnTo>
                    <a:pt x="22" y="6347"/>
                  </a:lnTo>
                  <a:lnTo>
                    <a:pt x="17294" y="43"/>
                  </a:lnTo>
                  <a:lnTo>
                    <a:pt x="17273"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4"/>
            <p:cNvSpPr/>
            <p:nvPr/>
          </p:nvSpPr>
          <p:spPr>
            <a:xfrm flipH="1">
              <a:off x="8145812" y="4149870"/>
              <a:ext cx="1277299" cy="1277165"/>
            </a:xfrm>
            <a:custGeom>
              <a:avLst/>
              <a:gdLst/>
              <a:ahLst/>
              <a:cxnLst/>
              <a:rect l="l" t="t" r="r" b="b"/>
              <a:pathLst>
                <a:path w="12439" h="12438" extrusionOk="0">
                  <a:moveTo>
                    <a:pt x="12396" y="0"/>
                  </a:moveTo>
                  <a:lnTo>
                    <a:pt x="1" y="12395"/>
                  </a:lnTo>
                  <a:lnTo>
                    <a:pt x="43" y="12438"/>
                  </a:lnTo>
                  <a:lnTo>
                    <a:pt x="12438" y="21"/>
                  </a:lnTo>
                  <a:lnTo>
                    <a:pt x="12396"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4"/>
            <p:cNvSpPr/>
            <p:nvPr/>
          </p:nvSpPr>
          <p:spPr>
            <a:xfrm flipH="1">
              <a:off x="8458598" y="3900556"/>
              <a:ext cx="651742" cy="1775791"/>
            </a:xfrm>
            <a:custGeom>
              <a:avLst/>
              <a:gdLst/>
              <a:ahLst/>
              <a:cxnLst/>
              <a:rect l="l" t="t" r="r" b="b"/>
              <a:pathLst>
                <a:path w="6347" h="17294" extrusionOk="0">
                  <a:moveTo>
                    <a:pt x="6304" y="0"/>
                  </a:moveTo>
                  <a:lnTo>
                    <a:pt x="0" y="17272"/>
                  </a:lnTo>
                  <a:lnTo>
                    <a:pt x="43" y="17294"/>
                  </a:lnTo>
                  <a:lnTo>
                    <a:pt x="6347" y="21"/>
                  </a:lnTo>
                  <a:lnTo>
                    <a:pt x="6304"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4"/>
            <p:cNvSpPr/>
            <p:nvPr/>
          </p:nvSpPr>
          <p:spPr>
            <a:xfrm flipH="1">
              <a:off x="8762553" y="3738727"/>
              <a:ext cx="43846" cy="2099446"/>
            </a:xfrm>
            <a:custGeom>
              <a:avLst/>
              <a:gdLst/>
              <a:ahLst/>
              <a:cxnLst/>
              <a:rect l="l" t="t" r="r" b="b"/>
              <a:pathLst>
                <a:path w="427" h="20446" extrusionOk="0">
                  <a:moveTo>
                    <a:pt x="0" y="0"/>
                  </a:moveTo>
                  <a:lnTo>
                    <a:pt x="384" y="20446"/>
                  </a:lnTo>
                  <a:lnTo>
                    <a:pt x="426" y="20446"/>
                  </a:lnTo>
                  <a:lnTo>
                    <a:pt x="43"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4"/>
            <p:cNvSpPr/>
            <p:nvPr/>
          </p:nvSpPr>
          <p:spPr>
            <a:xfrm flipH="1">
              <a:off x="8419166" y="3675269"/>
              <a:ext cx="730604" cy="2224206"/>
            </a:xfrm>
            <a:custGeom>
              <a:avLst/>
              <a:gdLst/>
              <a:ahLst/>
              <a:cxnLst/>
              <a:rect l="l" t="t" r="r" b="b"/>
              <a:pathLst>
                <a:path w="7115" h="21661" extrusionOk="0">
                  <a:moveTo>
                    <a:pt x="43" y="0"/>
                  </a:moveTo>
                  <a:lnTo>
                    <a:pt x="1" y="22"/>
                  </a:lnTo>
                  <a:lnTo>
                    <a:pt x="7072" y="21660"/>
                  </a:lnTo>
                  <a:lnTo>
                    <a:pt x="7114" y="21660"/>
                  </a:lnTo>
                  <a:lnTo>
                    <a:pt x="43"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4"/>
            <p:cNvSpPr/>
            <p:nvPr/>
          </p:nvSpPr>
          <p:spPr>
            <a:xfrm flipH="1">
              <a:off x="8113054" y="3723428"/>
              <a:ext cx="1342812" cy="2127889"/>
            </a:xfrm>
            <a:custGeom>
              <a:avLst/>
              <a:gdLst/>
              <a:ahLst/>
              <a:cxnLst/>
              <a:rect l="l" t="t" r="r" b="b"/>
              <a:pathLst>
                <a:path w="13077" h="20723" extrusionOk="0">
                  <a:moveTo>
                    <a:pt x="43" y="0"/>
                  </a:moveTo>
                  <a:lnTo>
                    <a:pt x="0" y="21"/>
                  </a:lnTo>
                  <a:lnTo>
                    <a:pt x="13034" y="20723"/>
                  </a:lnTo>
                  <a:lnTo>
                    <a:pt x="13077" y="20701"/>
                  </a:lnTo>
                  <a:lnTo>
                    <a:pt x="43"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0" name="Google Shape;1140;p34"/>
          <p:cNvGrpSpPr/>
          <p:nvPr/>
        </p:nvGrpSpPr>
        <p:grpSpPr>
          <a:xfrm>
            <a:off x="353625" y="4432246"/>
            <a:ext cx="273000" cy="273300"/>
            <a:chOff x="-1642400" y="5632396"/>
            <a:chExt cx="273000" cy="273300"/>
          </a:xfrm>
        </p:grpSpPr>
        <p:cxnSp>
          <p:nvCxnSpPr>
            <p:cNvPr id="1141" name="Google Shape;1141;p34"/>
            <p:cNvCxnSpPr/>
            <p:nvPr/>
          </p:nvCxnSpPr>
          <p:spPr>
            <a:xfrm>
              <a:off x="-1505916" y="5632396"/>
              <a:ext cx="0" cy="273300"/>
            </a:xfrm>
            <a:prstGeom prst="straightConnector1">
              <a:avLst/>
            </a:prstGeom>
            <a:noFill/>
            <a:ln w="19050" cap="flat" cmpd="sng">
              <a:solidFill>
                <a:schemeClr val="lt1"/>
              </a:solidFill>
              <a:prstDash val="solid"/>
              <a:round/>
              <a:headEnd type="none" w="med" len="med"/>
              <a:tailEnd type="none" w="med" len="med"/>
            </a:ln>
          </p:spPr>
        </p:cxnSp>
        <p:cxnSp>
          <p:nvCxnSpPr>
            <p:cNvPr id="1142" name="Google Shape;1142;p34"/>
            <p:cNvCxnSpPr/>
            <p:nvPr/>
          </p:nvCxnSpPr>
          <p:spPr>
            <a:xfrm rot="10800000">
              <a:off x="-1642400" y="5768912"/>
              <a:ext cx="273000" cy="0"/>
            </a:xfrm>
            <a:prstGeom prst="straightConnector1">
              <a:avLst/>
            </a:prstGeom>
            <a:noFill/>
            <a:ln w="19050" cap="flat" cmpd="sng">
              <a:solidFill>
                <a:schemeClr val="lt1"/>
              </a:solidFill>
              <a:prstDash val="solid"/>
              <a:round/>
              <a:headEnd type="none" w="med" len="med"/>
              <a:tailEnd type="none" w="med" len="med"/>
            </a:ln>
          </p:spPr>
        </p:cxnSp>
        <p:cxnSp>
          <p:nvCxnSpPr>
            <p:cNvPr id="1143" name="Google Shape;1143;p34"/>
            <p:cNvCxnSpPr/>
            <p:nvPr/>
          </p:nvCxnSpPr>
          <p:spPr>
            <a:xfrm>
              <a:off x="-1505885" y="5632081"/>
              <a:ext cx="0" cy="273226"/>
            </a:xfrm>
            <a:prstGeom prst="straightConnector1">
              <a:avLst/>
            </a:prstGeom>
            <a:noFill/>
            <a:ln w="19050" cap="flat" cmpd="sng">
              <a:solidFill>
                <a:schemeClr val="lt1"/>
              </a:solidFill>
              <a:prstDash val="solid"/>
              <a:round/>
              <a:headEnd type="none" w="med" len="med"/>
              <a:tailEnd type="none" w="med" len="med"/>
            </a:ln>
          </p:spPr>
        </p:cxnSp>
        <p:cxnSp>
          <p:nvCxnSpPr>
            <p:cNvPr id="1144" name="Google Shape;1144;p34"/>
            <p:cNvCxnSpPr/>
            <p:nvPr/>
          </p:nvCxnSpPr>
          <p:spPr>
            <a:xfrm>
              <a:off x="-1505966" y="5632081"/>
              <a:ext cx="0" cy="273226"/>
            </a:xfrm>
            <a:prstGeom prst="straightConnector1">
              <a:avLst/>
            </a:prstGeom>
            <a:noFill/>
            <a:ln w="19050" cap="flat" cmpd="sng">
              <a:solidFill>
                <a:schemeClr val="lt1"/>
              </a:solidFill>
              <a:prstDash val="solid"/>
              <a:round/>
              <a:headEnd type="none" w="med" len="med"/>
              <a:tailEnd type="none" w="med" len="med"/>
            </a:ln>
          </p:spPr>
        </p:cxnSp>
      </p:grpSp>
      <p:grpSp>
        <p:nvGrpSpPr>
          <p:cNvPr id="1145" name="Google Shape;1145;p34"/>
          <p:cNvGrpSpPr/>
          <p:nvPr/>
        </p:nvGrpSpPr>
        <p:grpSpPr>
          <a:xfrm>
            <a:off x="8430775" y="1408646"/>
            <a:ext cx="273000" cy="273300"/>
            <a:chOff x="-1642400" y="5722996"/>
            <a:chExt cx="273000" cy="273300"/>
          </a:xfrm>
        </p:grpSpPr>
        <p:cxnSp>
          <p:nvCxnSpPr>
            <p:cNvPr id="1146" name="Google Shape;1146;p34"/>
            <p:cNvCxnSpPr/>
            <p:nvPr/>
          </p:nvCxnSpPr>
          <p:spPr>
            <a:xfrm>
              <a:off x="-1505916" y="5722996"/>
              <a:ext cx="0" cy="273300"/>
            </a:xfrm>
            <a:prstGeom prst="straightConnector1">
              <a:avLst/>
            </a:prstGeom>
            <a:noFill/>
            <a:ln w="19050" cap="flat" cmpd="sng">
              <a:solidFill>
                <a:schemeClr val="lt1"/>
              </a:solidFill>
              <a:prstDash val="solid"/>
              <a:round/>
              <a:headEnd type="none" w="med" len="med"/>
              <a:tailEnd type="none" w="med" len="med"/>
            </a:ln>
          </p:spPr>
        </p:cxnSp>
        <p:cxnSp>
          <p:nvCxnSpPr>
            <p:cNvPr id="1147" name="Google Shape;1147;p34"/>
            <p:cNvCxnSpPr/>
            <p:nvPr/>
          </p:nvCxnSpPr>
          <p:spPr>
            <a:xfrm rot="10800000">
              <a:off x="-1642400" y="5859512"/>
              <a:ext cx="273000" cy="0"/>
            </a:xfrm>
            <a:prstGeom prst="straightConnector1">
              <a:avLst/>
            </a:prstGeom>
            <a:noFill/>
            <a:ln w="19050" cap="flat" cmpd="sng">
              <a:solidFill>
                <a:schemeClr val="lt1"/>
              </a:solidFill>
              <a:prstDash val="solid"/>
              <a:round/>
              <a:headEnd type="none" w="med" len="med"/>
              <a:tailEnd type="none" w="med" len="med"/>
            </a:ln>
          </p:spPr>
        </p:cxnSp>
        <p:cxnSp>
          <p:nvCxnSpPr>
            <p:cNvPr id="1148" name="Google Shape;1148;p34"/>
            <p:cNvCxnSpPr/>
            <p:nvPr/>
          </p:nvCxnSpPr>
          <p:spPr>
            <a:xfrm>
              <a:off x="-1505885" y="5722681"/>
              <a:ext cx="0" cy="273226"/>
            </a:xfrm>
            <a:prstGeom prst="straightConnector1">
              <a:avLst/>
            </a:prstGeom>
            <a:noFill/>
            <a:ln w="19050" cap="flat" cmpd="sng">
              <a:solidFill>
                <a:schemeClr val="lt1"/>
              </a:solidFill>
              <a:prstDash val="solid"/>
              <a:round/>
              <a:headEnd type="none" w="med" len="med"/>
              <a:tailEnd type="none" w="med" len="med"/>
            </a:ln>
          </p:spPr>
        </p:cxnSp>
        <p:cxnSp>
          <p:nvCxnSpPr>
            <p:cNvPr id="1149" name="Google Shape;1149;p34"/>
            <p:cNvCxnSpPr/>
            <p:nvPr/>
          </p:nvCxnSpPr>
          <p:spPr>
            <a:xfrm>
              <a:off x="-1505966" y="5722681"/>
              <a:ext cx="0" cy="273226"/>
            </a:xfrm>
            <a:prstGeom prst="straightConnector1">
              <a:avLst/>
            </a:prstGeom>
            <a:noFill/>
            <a:ln w="19050" cap="flat" cmpd="sng">
              <a:solidFill>
                <a:schemeClr val="lt1"/>
              </a:solidFill>
              <a:prstDash val="solid"/>
              <a:round/>
              <a:headEnd type="none" w="med" len="med"/>
              <a:tailEnd type="none" w="med" len="med"/>
            </a:ln>
          </p:spPr>
        </p:cxnSp>
      </p:grpSp>
      <p:grpSp>
        <p:nvGrpSpPr>
          <p:cNvPr id="1150" name="Google Shape;1150;p34"/>
          <p:cNvGrpSpPr/>
          <p:nvPr/>
        </p:nvGrpSpPr>
        <p:grpSpPr>
          <a:xfrm>
            <a:off x="353625" y="262606"/>
            <a:ext cx="186900" cy="187200"/>
            <a:chOff x="5475725" y="484931"/>
            <a:chExt cx="186900" cy="187200"/>
          </a:xfrm>
        </p:grpSpPr>
        <p:cxnSp>
          <p:nvCxnSpPr>
            <p:cNvPr id="1151" name="Google Shape;1151;p34"/>
            <p:cNvCxnSpPr/>
            <p:nvPr/>
          </p:nvCxnSpPr>
          <p:spPr>
            <a:xfrm>
              <a:off x="5569177" y="484931"/>
              <a:ext cx="0" cy="187200"/>
            </a:xfrm>
            <a:prstGeom prst="straightConnector1">
              <a:avLst/>
            </a:prstGeom>
            <a:noFill/>
            <a:ln w="19050" cap="flat" cmpd="sng">
              <a:solidFill>
                <a:schemeClr val="accent1"/>
              </a:solidFill>
              <a:prstDash val="solid"/>
              <a:round/>
              <a:headEnd type="none" w="med" len="med"/>
              <a:tailEnd type="none" w="med" len="med"/>
            </a:ln>
          </p:spPr>
        </p:cxnSp>
        <p:cxnSp>
          <p:nvCxnSpPr>
            <p:cNvPr id="1152" name="Google Shape;1152;p34"/>
            <p:cNvCxnSpPr/>
            <p:nvPr/>
          </p:nvCxnSpPr>
          <p:spPr>
            <a:xfrm rot="10800000">
              <a:off x="5475725" y="578379"/>
              <a:ext cx="186900" cy="0"/>
            </a:xfrm>
            <a:prstGeom prst="straightConnector1">
              <a:avLst/>
            </a:prstGeom>
            <a:noFill/>
            <a:ln w="19050" cap="flat" cmpd="sng">
              <a:solidFill>
                <a:schemeClr val="accent1"/>
              </a:solidFill>
              <a:prstDash val="solid"/>
              <a:round/>
              <a:headEnd type="none" w="med" len="med"/>
              <a:tailEnd type="none" w="med" len="med"/>
            </a:ln>
          </p:spPr>
        </p:cxnSp>
        <p:cxnSp>
          <p:nvCxnSpPr>
            <p:cNvPr id="1153" name="Google Shape;1153;p34"/>
            <p:cNvCxnSpPr/>
            <p:nvPr/>
          </p:nvCxnSpPr>
          <p:spPr>
            <a:xfrm>
              <a:off x="5569173" y="484705"/>
              <a:ext cx="0" cy="187100"/>
            </a:xfrm>
            <a:prstGeom prst="straightConnector1">
              <a:avLst/>
            </a:prstGeom>
            <a:noFill/>
            <a:ln w="19050" cap="flat" cmpd="sng">
              <a:solidFill>
                <a:schemeClr val="accent1"/>
              </a:solidFill>
              <a:prstDash val="solid"/>
              <a:round/>
              <a:headEnd type="none" w="med" len="med"/>
              <a:tailEnd type="none" w="med" len="med"/>
            </a:ln>
          </p:spPr>
        </p:cxnSp>
        <p:cxnSp>
          <p:nvCxnSpPr>
            <p:cNvPr id="1154" name="Google Shape;1154;p34"/>
            <p:cNvCxnSpPr/>
            <p:nvPr/>
          </p:nvCxnSpPr>
          <p:spPr>
            <a:xfrm>
              <a:off x="5569168" y="484705"/>
              <a:ext cx="0" cy="187100"/>
            </a:xfrm>
            <a:prstGeom prst="straightConnector1">
              <a:avLst/>
            </a:prstGeom>
            <a:noFill/>
            <a:ln w="19050" cap="flat" cmpd="sng">
              <a:solidFill>
                <a:schemeClr val="accent1"/>
              </a:solidFill>
              <a:prstDash val="solid"/>
              <a:round/>
              <a:headEnd type="none" w="med" len="med"/>
              <a:tailEnd type="none" w="med" len="med"/>
            </a:ln>
          </p:spPr>
        </p:cxn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36"/>
        <p:cNvGrpSpPr/>
        <p:nvPr/>
      </p:nvGrpSpPr>
      <p:grpSpPr>
        <a:xfrm>
          <a:off x="0" y="0"/>
          <a:ext cx="0" cy="0"/>
          <a:chOff x="0" y="0"/>
          <a:chExt cx="0" cy="0"/>
        </a:xfrm>
      </p:grpSpPr>
      <p:sp>
        <p:nvSpPr>
          <p:cNvPr id="137" name="Google Shape;137;p9"/>
          <p:cNvSpPr txBox="1">
            <a:spLocks noGrp="1"/>
          </p:cNvSpPr>
          <p:nvPr>
            <p:ph type="title"/>
          </p:nvPr>
        </p:nvSpPr>
        <p:spPr>
          <a:xfrm>
            <a:off x="4097875" y="1132700"/>
            <a:ext cx="4332900" cy="996000"/>
          </a:xfrm>
          <a:prstGeom prst="rect">
            <a:avLst/>
          </a:prstGeom>
        </p:spPr>
        <p:txBody>
          <a:bodyPr spcFirstLastPara="1" wrap="square" lIns="91425" tIns="91425" rIns="91425" bIns="91425" anchor="b" anchorCtr="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38" name="Google Shape;138;p9"/>
          <p:cNvSpPr txBox="1">
            <a:spLocks noGrp="1"/>
          </p:cNvSpPr>
          <p:nvPr>
            <p:ph type="subTitle" idx="1"/>
          </p:nvPr>
        </p:nvSpPr>
        <p:spPr>
          <a:xfrm>
            <a:off x="4097875" y="2361925"/>
            <a:ext cx="4332900" cy="1443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700"/>
              <a:buNone/>
              <a:defRPr sz="1700"/>
            </a:lvl1pPr>
            <a:lvl2pPr lvl="1" algn="ctr">
              <a:lnSpc>
                <a:spcPct val="100000"/>
              </a:lnSpc>
              <a:spcBef>
                <a:spcPts val="0"/>
              </a:spcBef>
              <a:spcAft>
                <a:spcPts val="0"/>
              </a:spcAft>
              <a:buSzPts val="1700"/>
              <a:buNone/>
              <a:defRPr sz="1700"/>
            </a:lvl2pPr>
            <a:lvl3pPr lvl="2" algn="ctr">
              <a:lnSpc>
                <a:spcPct val="100000"/>
              </a:lnSpc>
              <a:spcBef>
                <a:spcPts val="0"/>
              </a:spcBef>
              <a:spcAft>
                <a:spcPts val="0"/>
              </a:spcAft>
              <a:buSzPts val="1700"/>
              <a:buNone/>
              <a:defRPr sz="1700"/>
            </a:lvl3pPr>
            <a:lvl4pPr lvl="3" algn="ctr">
              <a:lnSpc>
                <a:spcPct val="100000"/>
              </a:lnSpc>
              <a:spcBef>
                <a:spcPts val="0"/>
              </a:spcBef>
              <a:spcAft>
                <a:spcPts val="0"/>
              </a:spcAft>
              <a:buSzPts val="1700"/>
              <a:buNone/>
              <a:defRPr sz="1700"/>
            </a:lvl4pPr>
            <a:lvl5pPr lvl="4" algn="ctr">
              <a:lnSpc>
                <a:spcPct val="100000"/>
              </a:lnSpc>
              <a:spcBef>
                <a:spcPts val="0"/>
              </a:spcBef>
              <a:spcAft>
                <a:spcPts val="0"/>
              </a:spcAft>
              <a:buSzPts val="1700"/>
              <a:buNone/>
              <a:defRPr sz="1700"/>
            </a:lvl5pPr>
            <a:lvl6pPr lvl="5" algn="ctr">
              <a:lnSpc>
                <a:spcPct val="100000"/>
              </a:lnSpc>
              <a:spcBef>
                <a:spcPts val="0"/>
              </a:spcBef>
              <a:spcAft>
                <a:spcPts val="0"/>
              </a:spcAft>
              <a:buSzPts val="1700"/>
              <a:buNone/>
              <a:defRPr sz="1700"/>
            </a:lvl6pPr>
            <a:lvl7pPr lvl="6" algn="ctr">
              <a:lnSpc>
                <a:spcPct val="100000"/>
              </a:lnSpc>
              <a:spcBef>
                <a:spcPts val="0"/>
              </a:spcBef>
              <a:spcAft>
                <a:spcPts val="0"/>
              </a:spcAft>
              <a:buSzPts val="1700"/>
              <a:buNone/>
              <a:defRPr sz="1700"/>
            </a:lvl7pPr>
            <a:lvl8pPr lvl="7" algn="ctr">
              <a:lnSpc>
                <a:spcPct val="100000"/>
              </a:lnSpc>
              <a:spcBef>
                <a:spcPts val="0"/>
              </a:spcBef>
              <a:spcAft>
                <a:spcPts val="0"/>
              </a:spcAft>
              <a:buSzPts val="1700"/>
              <a:buNone/>
              <a:defRPr sz="1700"/>
            </a:lvl8pPr>
            <a:lvl9pPr lvl="8" algn="ctr">
              <a:lnSpc>
                <a:spcPct val="100000"/>
              </a:lnSpc>
              <a:spcBef>
                <a:spcPts val="0"/>
              </a:spcBef>
              <a:spcAft>
                <a:spcPts val="0"/>
              </a:spcAft>
              <a:buSzPts val="1700"/>
              <a:buNone/>
              <a:defRPr sz="1700"/>
            </a:lvl9pPr>
          </a:lstStyle>
          <a:p>
            <a:endParaRPr/>
          </a:p>
        </p:txBody>
      </p:sp>
      <p:grpSp>
        <p:nvGrpSpPr>
          <p:cNvPr id="139" name="Google Shape;139;p9"/>
          <p:cNvGrpSpPr/>
          <p:nvPr/>
        </p:nvGrpSpPr>
        <p:grpSpPr>
          <a:xfrm>
            <a:off x="-756376" y="-648806"/>
            <a:ext cx="2222001" cy="2224206"/>
            <a:chOff x="-756376" y="-648806"/>
            <a:chExt cx="2222001" cy="2224206"/>
          </a:xfrm>
        </p:grpSpPr>
        <p:sp>
          <p:nvSpPr>
            <p:cNvPr id="140" name="Google Shape;140;p9"/>
            <p:cNvSpPr/>
            <p:nvPr/>
          </p:nvSpPr>
          <p:spPr>
            <a:xfrm flipH="1">
              <a:off x="-557367" y="-447650"/>
              <a:ext cx="1823994" cy="1824052"/>
            </a:xfrm>
            <a:custGeom>
              <a:avLst/>
              <a:gdLst/>
              <a:ahLst/>
              <a:cxnLst/>
              <a:rect l="l" t="t" r="r" b="b"/>
              <a:pathLst>
                <a:path w="17763" h="17764" extrusionOk="0">
                  <a:moveTo>
                    <a:pt x="22" y="1"/>
                  </a:moveTo>
                  <a:lnTo>
                    <a:pt x="0" y="22"/>
                  </a:lnTo>
                  <a:lnTo>
                    <a:pt x="17741" y="17763"/>
                  </a:lnTo>
                  <a:lnTo>
                    <a:pt x="17763" y="17720"/>
                  </a:lnTo>
                  <a:lnTo>
                    <a:pt x="22"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9"/>
            <p:cNvSpPr/>
            <p:nvPr/>
          </p:nvSpPr>
          <p:spPr>
            <a:xfrm flipH="1">
              <a:off x="-708318" y="-207064"/>
              <a:ext cx="2128044" cy="1342882"/>
            </a:xfrm>
            <a:custGeom>
              <a:avLst/>
              <a:gdLst/>
              <a:ahLst/>
              <a:cxnLst/>
              <a:rect l="l" t="t" r="r" b="b"/>
              <a:pathLst>
                <a:path w="20724" h="13078" extrusionOk="0">
                  <a:moveTo>
                    <a:pt x="22" y="1"/>
                  </a:moveTo>
                  <a:lnTo>
                    <a:pt x="1" y="43"/>
                  </a:lnTo>
                  <a:lnTo>
                    <a:pt x="20702" y="13077"/>
                  </a:lnTo>
                  <a:lnTo>
                    <a:pt x="20723" y="13035"/>
                  </a:lnTo>
                  <a:lnTo>
                    <a:pt x="22"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9"/>
            <p:cNvSpPr/>
            <p:nvPr/>
          </p:nvSpPr>
          <p:spPr>
            <a:xfrm flipH="1">
              <a:off x="-756376" y="99137"/>
              <a:ext cx="2222001" cy="728327"/>
            </a:xfrm>
            <a:custGeom>
              <a:avLst/>
              <a:gdLst/>
              <a:ahLst/>
              <a:cxnLst/>
              <a:rect l="l" t="t" r="r" b="b"/>
              <a:pathLst>
                <a:path w="21639" h="7093" extrusionOk="0">
                  <a:moveTo>
                    <a:pt x="0" y="0"/>
                  </a:moveTo>
                  <a:lnTo>
                    <a:pt x="0" y="43"/>
                  </a:lnTo>
                  <a:lnTo>
                    <a:pt x="21639" y="7092"/>
                  </a:lnTo>
                  <a:lnTo>
                    <a:pt x="21639" y="7071"/>
                  </a:lnTo>
                  <a:lnTo>
                    <a:pt x="0"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9"/>
            <p:cNvSpPr/>
            <p:nvPr/>
          </p:nvSpPr>
          <p:spPr>
            <a:xfrm flipH="1">
              <a:off x="-695174" y="442406"/>
              <a:ext cx="2099600" cy="43845"/>
            </a:xfrm>
            <a:custGeom>
              <a:avLst/>
              <a:gdLst/>
              <a:ahLst/>
              <a:cxnLst/>
              <a:rect l="l" t="t" r="r" b="b"/>
              <a:pathLst>
                <a:path w="20447" h="427" extrusionOk="0">
                  <a:moveTo>
                    <a:pt x="1" y="1"/>
                  </a:moveTo>
                  <a:lnTo>
                    <a:pt x="1" y="44"/>
                  </a:lnTo>
                  <a:lnTo>
                    <a:pt x="20446" y="427"/>
                  </a:lnTo>
                  <a:lnTo>
                    <a:pt x="20446" y="384"/>
                  </a:lnTo>
                  <a:lnTo>
                    <a:pt x="1"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9"/>
            <p:cNvSpPr/>
            <p:nvPr/>
          </p:nvSpPr>
          <p:spPr>
            <a:xfrm flipH="1">
              <a:off x="-533339" y="138464"/>
              <a:ext cx="1775937" cy="651829"/>
            </a:xfrm>
            <a:custGeom>
              <a:avLst/>
              <a:gdLst/>
              <a:ahLst/>
              <a:cxnLst/>
              <a:rect l="l" t="t" r="r" b="b"/>
              <a:pathLst>
                <a:path w="17295" h="6348" extrusionOk="0">
                  <a:moveTo>
                    <a:pt x="17273" y="1"/>
                  </a:moveTo>
                  <a:lnTo>
                    <a:pt x="1" y="6305"/>
                  </a:lnTo>
                  <a:lnTo>
                    <a:pt x="22" y="6347"/>
                  </a:lnTo>
                  <a:lnTo>
                    <a:pt x="17294" y="43"/>
                  </a:lnTo>
                  <a:lnTo>
                    <a:pt x="17273"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9"/>
            <p:cNvSpPr/>
            <p:nvPr/>
          </p:nvSpPr>
          <p:spPr>
            <a:xfrm flipH="1">
              <a:off x="-284013" y="-174205"/>
              <a:ext cx="1277299" cy="1277165"/>
            </a:xfrm>
            <a:custGeom>
              <a:avLst/>
              <a:gdLst/>
              <a:ahLst/>
              <a:cxnLst/>
              <a:rect l="l" t="t" r="r" b="b"/>
              <a:pathLst>
                <a:path w="12439" h="12438" extrusionOk="0">
                  <a:moveTo>
                    <a:pt x="12396" y="0"/>
                  </a:moveTo>
                  <a:lnTo>
                    <a:pt x="1" y="12395"/>
                  </a:lnTo>
                  <a:lnTo>
                    <a:pt x="43" y="12438"/>
                  </a:lnTo>
                  <a:lnTo>
                    <a:pt x="12438" y="21"/>
                  </a:lnTo>
                  <a:lnTo>
                    <a:pt x="12396"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9"/>
            <p:cNvSpPr/>
            <p:nvPr/>
          </p:nvSpPr>
          <p:spPr>
            <a:xfrm flipH="1">
              <a:off x="28773" y="-423519"/>
              <a:ext cx="651742" cy="1775791"/>
            </a:xfrm>
            <a:custGeom>
              <a:avLst/>
              <a:gdLst/>
              <a:ahLst/>
              <a:cxnLst/>
              <a:rect l="l" t="t" r="r" b="b"/>
              <a:pathLst>
                <a:path w="6347" h="17294" extrusionOk="0">
                  <a:moveTo>
                    <a:pt x="6304" y="0"/>
                  </a:moveTo>
                  <a:lnTo>
                    <a:pt x="0" y="17272"/>
                  </a:lnTo>
                  <a:lnTo>
                    <a:pt x="43" y="17294"/>
                  </a:lnTo>
                  <a:lnTo>
                    <a:pt x="6347" y="21"/>
                  </a:lnTo>
                  <a:lnTo>
                    <a:pt x="6304"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9"/>
            <p:cNvSpPr/>
            <p:nvPr/>
          </p:nvSpPr>
          <p:spPr>
            <a:xfrm flipH="1">
              <a:off x="332728" y="-585348"/>
              <a:ext cx="43846" cy="2099446"/>
            </a:xfrm>
            <a:custGeom>
              <a:avLst/>
              <a:gdLst/>
              <a:ahLst/>
              <a:cxnLst/>
              <a:rect l="l" t="t" r="r" b="b"/>
              <a:pathLst>
                <a:path w="427" h="20446" extrusionOk="0">
                  <a:moveTo>
                    <a:pt x="0" y="0"/>
                  </a:moveTo>
                  <a:lnTo>
                    <a:pt x="384" y="20446"/>
                  </a:lnTo>
                  <a:lnTo>
                    <a:pt x="426" y="20446"/>
                  </a:lnTo>
                  <a:lnTo>
                    <a:pt x="43"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9"/>
            <p:cNvSpPr/>
            <p:nvPr/>
          </p:nvSpPr>
          <p:spPr>
            <a:xfrm flipH="1">
              <a:off x="-10659" y="-648806"/>
              <a:ext cx="730604" cy="2224206"/>
            </a:xfrm>
            <a:custGeom>
              <a:avLst/>
              <a:gdLst/>
              <a:ahLst/>
              <a:cxnLst/>
              <a:rect l="l" t="t" r="r" b="b"/>
              <a:pathLst>
                <a:path w="7115" h="21661" extrusionOk="0">
                  <a:moveTo>
                    <a:pt x="43" y="0"/>
                  </a:moveTo>
                  <a:lnTo>
                    <a:pt x="1" y="22"/>
                  </a:lnTo>
                  <a:lnTo>
                    <a:pt x="7072" y="21660"/>
                  </a:lnTo>
                  <a:lnTo>
                    <a:pt x="7114" y="21660"/>
                  </a:lnTo>
                  <a:lnTo>
                    <a:pt x="43"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9"/>
            <p:cNvSpPr/>
            <p:nvPr/>
          </p:nvSpPr>
          <p:spPr>
            <a:xfrm flipH="1">
              <a:off x="-316771" y="-600647"/>
              <a:ext cx="1342812" cy="2127889"/>
            </a:xfrm>
            <a:custGeom>
              <a:avLst/>
              <a:gdLst/>
              <a:ahLst/>
              <a:cxnLst/>
              <a:rect l="l" t="t" r="r" b="b"/>
              <a:pathLst>
                <a:path w="13077" h="20723" extrusionOk="0">
                  <a:moveTo>
                    <a:pt x="43" y="0"/>
                  </a:moveTo>
                  <a:lnTo>
                    <a:pt x="0" y="21"/>
                  </a:lnTo>
                  <a:lnTo>
                    <a:pt x="13034" y="20723"/>
                  </a:lnTo>
                  <a:lnTo>
                    <a:pt x="13077" y="20701"/>
                  </a:lnTo>
                  <a:lnTo>
                    <a:pt x="43"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9"/>
          <p:cNvSpPr/>
          <p:nvPr/>
        </p:nvSpPr>
        <p:spPr>
          <a:xfrm flipH="1">
            <a:off x="-946750" y="4078825"/>
            <a:ext cx="2314477" cy="1706206"/>
          </a:xfrm>
          <a:custGeom>
            <a:avLst/>
            <a:gdLst/>
            <a:ahLst/>
            <a:cxnLst/>
            <a:rect l="l" t="t" r="r" b="b"/>
            <a:pathLst>
              <a:path w="24919" h="18370" extrusionOk="0">
                <a:moveTo>
                  <a:pt x="20893" y="117"/>
                </a:moveTo>
                <a:cubicBezTo>
                  <a:pt x="21937" y="117"/>
                  <a:pt x="22746" y="415"/>
                  <a:pt x="23194" y="1012"/>
                </a:cubicBezTo>
                <a:cubicBezTo>
                  <a:pt x="24770" y="3163"/>
                  <a:pt x="21064" y="8572"/>
                  <a:pt x="14909" y="13087"/>
                </a:cubicBezTo>
                <a:cubicBezTo>
                  <a:pt x="11927" y="15281"/>
                  <a:pt x="8818" y="16921"/>
                  <a:pt x="6155" y="17730"/>
                </a:cubicBezTo>
                <a:cubicBezTo>
                  <a:pt x="5014" y="18071"/>
                  <a:pt x="4019" y="18240"/>
                  <a:pt x="3196" y="18240"/>
                </a:cubicBezTo>
                <a:cubicBezTo>
                  <a:pt x="2115" y="18240"/>
                  <a:pt x="1330" y="17948"/>
                  <a:pt x="895" y="17368"/>
                </a:cubicBezTo>
                <a:cubicBezTo>
                  <a:pt x="150" y="16324"/>
                  <a:pt x="575" y="14514"/>
                  <a:pt x="2130" y="12235"/>
                </a:cubicBezTo>
                <a:cubicBezTo>
                  <a:pt x="3685" y="9935"/>
                  <a:pt x="6198" y="7486"/>
                  <a:pt x="9180" y="5292"/>
                </a:cubicBezTo>
                <a:cubicBezTo>
                  <a:pt x="13610" y="2034"/>
                  <a:pt x="18125" y="117"/>
                  <a:pt x="20893" y="117"/>
                </a:cubicBezTo>
                <a:close/>
                <a:moveTo>
                  <a:pt x="20889" y="1"/>
                </a:moveTo>
                <a:cubicBezTo>
                  <a:pt x="18081" y="1"/>
                  <a:pt x="13550" y="1899"/>
                  <a:pt x="9095" y="5165"/>
                </a:cubicBezTo>
                <a:cubicBezTo>
                  <a:pt x="6092" y="7379"/>
                  <a:pt x="3578" y="9850"/>
                  <a:pt x="2002" y="12150"/>
                </a:cubicBezTo>
                <a:cubicBezTo>
                  <a:pt x="426" y="14472"/>
                  <a:pt x="0" y="16367"/>
                  <a:pt x="788" y="17453"/>
                </a:cubicBezTo>
                <a:cubicBezTo>
                  <a:pt x="1236" y="18071"/>
                  <a:pt x="2066" y="18369"/>
                  <a:pt x="3195" y="18369"/>
                </a:cubicBezTo>
                <a:cubicBezTo>
                  <a:pt x="4047" y="18369"/>
                  <a:pt x="5048" y="18199"/>
                  <a:pt x="6198" y="17858"/>
                </a:cubicBezTo>
                <a:cubicBezTo>
                  <a:pt x="8860" y="17049"/>
                  <a:pt x="11991" y="15387"/>
                  <a:pt x="14994" y="13194"/>
                </a:cubicBezTo>
                <a:cubicBezTo>
                  <a:pt x="21192" y="8636"/>
                  <a:pt x="24919" y="3141"/>
                  <a:pt x="23300" y="926"/>
                </a:cubicBezTo>
                <a:cubicBezTo>
                  <a:pt x="22841" y="298"/>
                  <a:pt x="22000" y="1"/>
                  <a:pt x="20889"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9"/>
          <p:cNvSpPr/>
          <p:nvPr/>
        </p:nvSpPr>
        <p:spPr>
          <a:xfrm flipH="1">
            <a:off x="546048" y="4556128"/>
            <a:ext cx="334368" cy="334368"/>
          </a:xfrm>
          <a:custGeom>
            <a:avLst/>
            <a:gdLst/>
            <a:ahLst/>
            <a:cxnLst/>
            <a:rect l="l" t="t" r="r" b="b"/>
            <a:pathLst>
              <a:path w="3600" h="3600" extrusionOk="0">
                <a:moveTo>
                  <a:pt x="1811" y="0"/>
                </a:moveTo>
                <a:cubicBezTo>
                  <a:pt x="1789" y="128"/>
                  <a:pt x="1789" y="277"/>
                  <a:pt x="1768" y="405"/>
                </a:cubicBezTo>
                <a:cubicBezTo>
                  <a:pt x="1726" y="1129"/>
                  <a:pt x="1129" y="1725"/>
                  <a:pt x="405" y="1768"/>
                </a:cubicBezTo>
                <a:cubicBezTo>
                  <a:pt x="277" y="1789"/>
                  <a:pt x="128" y="1789"/>
                  <a:pt x="0" y="1810"/>
                </a:cubicBezTo>
                <a:cubicBezTo>
                  <a:pt x="128" y="1810"/>
                  <a:pt x="277" y="1832"/>
                  <a:pt x="405" y="1832"/>
                </a:cubicBezTo>
                <a:cubicBezTo>
                  <a:pt x="1129" y="1895"/>
                  <a:pt x="1726" y="2471"/>
                  <a:pt x="1768" y="3216"/>
                </a:cubicBezTo>
                <a:cubicBezTo>
                  <a:pt x="1789" y="3344"/>
                  <a:pt x="1789" y="3472"/>
                  <a:pt x="1811" y="3599"/>
                </a:cubicBezTo>
                <a:cubicBezTo>
                  <a:pt x="1811" y="3472"/>
                  <a:pt x="1832" y="3344"/>
                  <a:pt x="1832" y="3216"/>
                </a:cubicBezTo>
                <a:cubicBezTo>
                  <a:pt x="1896" y="2471"/>
                  <a:pt x="2471" y="1895"/>
                  <a:pt x="3216" y="1832"/>
                </a:cubicBezTo>
                <a:cubicBezTo>
                  <a:pt x="3344" y="1832"/>
                  <a:pt x="3472" y="1810"/>
                  <a:pt x="3600" y="1810"/>
                </a:cubicBezTo>
                <a:cubicBezTo>
                  <a:pt x="3472" y="1789"/>
                  <a:pt x="3344" y="1789"/>
                  <a:pt x="3216" y="1768"/>
                </a:cubicBezTo>
                <a:cubicBezTo>
                  <a:pt x="2471" y="1725"/>
                  <a:pt x="1896" y="1129"/>
                  <a:pt x="1832" y="405"/>
                </a:cubicBezTo>
                <a:cubicBezTo>
                  <a:pt x="1832" y="277"/>
                  <a:pt x="1811" y="128"/>
                  <a:pt x="18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9"/>
          <p:cNvSpPr/>
          <p:nvPr/>
        </p:nvSpPr>
        <p:spPr>
          <a:xfrm>
            <a:off x="8608925" y="913025"/>
            <a:ext cx="2010900" cy="3686400"/>
          </a:xfrm>
          <a:prstGeom prst="round2SameRect">
            <a:avLst>
              <a:gd name="adj1" fmla="val 50000"/>
              <a:gd name="adj2" fmla="val 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9"/>
          <p:cNvSpPr/>
          <p:nvPr/>
        </p:nvSpPr>
        <p:spPr>
          <a:xfrm>
            <a:off x="8652094" y="1119568"/>
            <a:ext cx="334461" cy="334368"/>
          </a:xfrm>
          <a:custGeom>
            <a:avLst/>
            <a:gdLst/>
            <a:ahLst/>
            <a:cxnLst/>
            <a:rect l="l" t="t" r="r" b="b"/>
            <a:pathLst>
              <a:path w="3601" h="3600" extrusionOk="0">
                <a:moveTo>
                  <a:pt x="1811" y="0"/>
                </a:moveTo>
                <a:cubicBezTo>
                  <a:pt x="1790" y="128"/>
                  <a:pt x="1790" y="277"/>
                  <a:pt x="1768" y="405"/>
                </a:cubicBezTo>
                <a:cubicBezTo>
                  <a:pt x="1726" y="1129"/>
                  <a:pt x="1130" y="1725"/>
                  <a:pt x="405" y="1768"/>
                </a:cubicBezTo>
                <a:cubicBezTo>
                  <a:pt x="278" y="1789"/>
                  <a:pt x="129" y="1789"/>
                  <a:pt x="1" y="1810"/>
                </a:cubicBezTo>
                <a:cubicBezTo>
                  <a:pt x="129" y="1810"/>
                  <a:pt x="278" y="1832"/>
                  <a:pt x="405" y="1832"/>
                </a:cubicBezTo>
                <a:cubicBezTo>
                  <a:pt x="1130" y="1896"/>
                  <a:pt x="1726" y="2471"/>
                  <a:pt x="1768" y="3216"/>
                </a:cubicBezTo>
                <a:cubicBezTo>
                  <a:pt x="1790" y="3344"/>
                  <a:pt x="1790" y="3472"/>
                  <a:pt x="1811" y="3599"/>
                </a:cubicBezTo>
                <a:cubicBezTo>
                  <a:pt x="1811" y="3472"/>
                  <a:pt x="1832" y="3344"/>
                  <a:pt x="1832" y="3216"/>
                </a:cubicBezTo>
                <a:cubicBezTo>
                  <a:pt x="1896" y="2471"/>
                  <a:pt x="2471" y="1896"/>
                  <a:pt x="3217" y="1832"/>
                </a:cubicBezTo>
                <a:cubicBezTo>
                  <a:pt x="3344" y="1832"/>
                  <a:pt x="3472" y="1810"/>
                  <a:pt x="3600" y="1810"/>
                </a:cubicBezTo>
                <a:cubicBezTo>
                  <a:pt x="3472" y="1789"/>
                  <a:pt x="3344" y="1789"/>
                  <a:pt x="3217" y="1768"/>
                </a:cubicBezTo>
                <a:cubicBezTo>
                  <a:pt x="2471" y="1725"/>
                  <a:pt x="1896" y="1129"/>
                  <a:pt x="1832" y="405"/>
                </a:cubicBezTo>
                <a:cubicBezTo>
                  <a:pt x="1832" y="277"/>
                  <a:pt x="1811" y="128"/>
                  <a:pt x="18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4" name="Google Shape;154;p9"/>
          <p:cNvGrpSpPr/>
          <p:nvPr/>
        </p:nvGrpSpPr>
        <p:grpSpPr>
          <a:xfrm>
            <a:off x="7222825" y="637406"/>
            <a:ext cx="186900" cy="187200"/>
            <a:chOff x="7129400" y="1415481"/>
            <a:chExt cx="186900" cy="187200"/>
          </a:xfrm>
        </p:grpSpPr>
        <p:cxnSp>
          <p:nvCxnSpPr>
            <p:cNvPr id="155" name="Google Shape;155;p9"/>
            <p:cNvCxnSpPr/>
            <p:nvPr/>
          </p:nvCxnSpPr>
          <p:spPr>
            <a:xfrm>
              <a:off x="7222852" y="1415481"/>
              <a:ext cx="0" cy="187200"/>
            </a:xfrm>
            <a:prstGeom prst="straightConnector1">
              <a:avLst/>
            </a:prstGeom>
            <a:noFill/>
            <a:ln w="19050" cap="flat" cmpd="sng">
              <a:solidFill>
                <a:schemeClr val="lt1"/>
              </a:solidFill>
              <a:prstDash val="solid"/>
              <a:round/>
              <a:headEnd type="none" w="med" len="med"/>
              <a:tailEnd type="none" w="med" len="med"/>
            </a:ln>
          </p:spPr>
        </p:cxnSp>
        <p:cxnSp>
          <p:nvCxnSpPr>
            <p:cNvPr id="156" name="Google Shape;156;p9"/>
            <p:cNvCxnSpPr/>
            <p:nvPr/>
          </p:nvCxnSpPr>
          <p:spPr>
            <a:xfrm rot="10800000">
              <a:off x="7129400" y="1508929"/>
              <a:ext cx="186900" cy="0"/>
            </a:xfrm>
            <a:prstGeom prst="straightConnector1">
              <a:avLst/>
            </a:prstGeom>
            <a:noFill/>
            <a:ln w="19050" cap="flat" cmpd="sng">
              <a:solidFill>
                <a:schemeClr val="lt1"/>
              </a:solidFill>
              <a:prstDash val="solid"/>
              <a:round/>
              <a:headEnd type="none" w="med" len="med"/>
              <a:tailEnd type="none" w="med" len="med"/>
            </a:ln>
          </p:spPr>
        </p:cxnSp>
        <p:cxnSp>
          <p:nvCxnSpPr>
            <p:cNvPr id="157" name="Google Shape;157;p9"/>
            <p:cNvCxnSpPr/>
            <p:nvPr/>
          </p:nvCxnSpPr>
          <p:spPr>
            <a:xfrm>
              <a:off x="7222848" y="1415255"/>
              <a:ext cx="0" cy="187100"/>
            </a:xfrm>
            <a:prstGeom prst="straightConnector1">
              <a:avLst/>
            </a:prstGeom>
            <a:noFill/>
            <a:ln w="19050" cap="flat" cmpd="sng">
              <a:solidFill>
                <a:schemeClr val="lt1"/>
              </a:solidFill>
              <a:prstDash val="solid"/>
              <a:round/>
              <a:headEnd type="none" w="med" len="med"/>
              <a:tailEnd type="none" w="med" len="med"/>
            </a:ln>
          </p:spPr>
        </p:cxnSp>
        <p:cxnSp>
          <p:nvCxnSpPr>
            <p:cNvPr id="158" name="Google Shape;158;p9"/>
            <p:cNvCxnSpPr/>
            <p:nvPr/>
          </p:nvCxnSpPr>
          <p:spPr>
            <a:xfrm>
              <a:off x="7222843" y="1415255"/>
              <a:ext cx="0" cy="187100"/>
            </a:xfrm>
            <a:prstGeom prst="straightConnector1">
              <a:avLst/>
            </a:prstGeom>
            <a:noFill/>
            <a:ln w="19050" cap="flat" cmpd="sng">
              <a:solidFill>
                <a:schemeClr val="lt1"/>
              </a:solidFill>
              <a:prstDash val="solid"/>
              <a:round/>
              <a:headEnd type="none" w="med" len="med"/>
              <a:tailEnd type="none" w="med" len="med"/>
            </a:ln>
          </p:spPr>
        </p:cxnSp>
      </p:grpSp>
      <p:sp>
        <p:nvSpPr>
          <p:cNvPr id="159" name="Google Shape;159;p9"/>
          <p:cNvSpPr/>
          <p:nvPr/>
        </p:nvSpPr>
        <p:spPr>
          <a:xfrm>
            <a:off x="7897375" y="4417225"/>
            <a:ext cx="130800" cy="1308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9"/>
          <p:cNvSpPr/>
          <p:nvPr/>
        </p:nvSpPr>
        <p:spPr>
          <a:xfrm>
            <a:off x="450075" y="3290150"/>
            <a:ext cx="130800" cy="1308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72459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ive columns">
  <p:cSld name="Title and five columns">
    <p:bg>
      <p:bgPr>
        <a:solidFill>
          <a:schemeClr val="dk2"/>
        </a:solidFill>
        <a:effectLst/>
      </p:bgPr>
    </p:bg>
    <p:spTree>
      <p:nvGrpSpPr>
        <p:cNvPr id="1" name="Shape 893"/>
        <p:cNvGrpSpPr/>
        <p:nvPr/>
      </p:nvGrpSpPr>
      <p:grpSpPr>
        <a:xfrm>
          <a:off x="0" y="0"/>
          <a:ext cx="0" cy="0"/>
          <a:chOff x="0" y="0"/>
          <a:chExt cx="0" cy="0"/>
        </a:xfrm>
      </p:grpSpPr>
      <p:sp>
        <p:nvSpPr>
          <p:cNvPr id="894" name="Google Shape;894;p29"/>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895" name="Google Shape;895;p29"/>
          <p:cNvSpPr txBox="1">
            <a:spLocks noGrp="1"/>
          </p:cNvSpPr>
          <p:nvPr>
            <p:ph type="subTitle" idx="1"/>
          </p:nvPr>
        </p:nvSpPr>
        <p:spPr>
          <a:xfrm>
            <a:off x="1172149" y="3467686"/>
            <a:ext cx="2027700" cy="46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96" name="Google Shape;896;p29"/>
          <p:cNvSpPr txBox="1">
            <a:spLocks noGrp="1"/>
          </p:cNvSpPr>
          <p:nvPr>
            <p:ph type="subTitle" idx="2"/>
          </p:nvPr>
        </p:nvSpPr>
        <p:spPr>
          <a:xfrm>
            <a:off x="1172149" y="3106875"/>
            <a:ext cx="2027700" cy="30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1pPr>
            <a:lvl2pPr lvl="1" algn="ctr"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2pPr>
            <a:lvl3pPr lvl="2" algn="ctr"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3pPr>
            <a:lvl4pPr lvl="3" algn="ctr"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4pPr>
            <a:lvl5pPr lvl="4" algn="ctr"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5pPr>
            <a:lvl6pPr lvl="5" algn="ctr"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6pPr>
            <a:lvl7pPr lvl="6" algn="ctr"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7pPr>
            <a:lvl8pPr lvl="7" algn="ctr"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8pPr>
            <a:lvl9pPr lvl="8" algn="ctr"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9pPr>
          </a:lstStyle>
          <a:p>
            <a:endParaRPr/>
          </a:p>
        </p:txBody>
      </p:sp>
      <p:sp>
        <p:nvSpPr>
          <p:cNvPr id="897" name="Google Shape;897;p29"/>
          <p:cNvSpPr txBox="1">
            <a:spLocks noGrp="1"/>
          </p:cNvSpPr>
          <p:nvPr>
            <p:ph type="subTitle" idx="3"/>
          </p:nvPr>
        </p:nvSpPr>
        <p:spPr>
          <a:xfrm>
            <a:off x="5944174" y="3467686"/>
            <a:ext cx="2027700" cy="46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98" name="Google Shape;898;p29"/>
          <p:cNvSpPr txBox="1">
            <a:spLocks noGrp="1"/>
          </p:cNvSpPr>
          <p:nvPr>
            <p:ph type="subTitle" idx="4"/>
          </p:nvPr>
        </p:nvSpPr>
        <p:spPr>
          <a:xfrm>
            <a:off x="5944174" y="3106875"/>
            <a:ext cx="2027700" cy="30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1pPr>
            <a:lvl2pPr lvl="1" algn="ctr"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2pPr>
            <a:lvl3pPr lvl="2" algn="ctr"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3pPr>
            <a:lvl4pPr lvl="3" algn="ctr"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4pPr>
            <a:lvl5pPr lvl="4" algn="ctr"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5pPr>
            <a:lvl6pPr lvl="5" algn="ctr"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6pPr>
            <a:lvl7pPr lvl="6" algn="ctr"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7pPr>
            <a:lvl8pPr lvl="7" algn="ctr"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8pPr>
            <a:lvl9pPr lvl="8" algn="ctr"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9pPr>
          </a:lstStyle>
          <a:p>
            <a:endParaRPr/>
          </a:p>
        </p:txBody>
      </p:sp>
      <p:sp>
        <p:nvSpPr>
          <p:cNvPr id="899" name="Google Shape;899;p29"/>
          <p:cNvSpPr txBox="1">
            <a:spLocks noGrp="1"/>
          </p:cNvSpPr>
          <p:nvPr>
            <p:ph type="subTitle" idx="5"/>
          </p:nvPr>
        </p:nvSpPr>
        <p:spPr>
          <a:xfrm>
            <a:off x="3558161" y="3467686"/>
            <a:ext cx="2027700" cy="46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00" name="Google Shape;900;p29"/>
          <p:cNvSpPr txBox="1">
            <a:spLocks noGrp="1"/>
          </p:cNvSpPr>
          <p:nvPr>
            <p:ph type="subTitle" idx="6"/>
          </p:nvPr>
        </p:nvSpPr>
        <p:spPr>
          <a:xfrm>
            <a:off x="3558161" y="3106875"/>
            <a:ext cx="2027700" cy="30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1pPr>
            <a:lvl2pPr lvl="1" algn="ctr"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2pPr>
            <a:lvl3pPr lvl="2" algn="ctr"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3pPr>
            <a:lvl4pPr lvl="3" algn="ctr"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4pPr>
            <a:lvl5pPr lvl="4" algn="ctr"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5pPr>
            <a:lvl6pPr lvl="5" algn="ctr"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6pPr>
            <a:lvl7pPr lvl="6" algn="ctr"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7pPr>
            <a:lvl8pPr lvl="7" algn="ctr"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8pPr>
            <a:lvl9pPr lvl="8" algn="ctr"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9pPr>
          </a:lstStyle>
          <a:p>
            <a:endParaRPr/>
          </a:p>
        </p:txBody>
      </p:sp>
      <p:sp>
        <p:nvSpPr>
          <p:cNvPr id="901" name="Google Shape;901;p29"/>
          <p:cNvSpPr txBox="1">
            <a:spLocks noGrp="1"/>
          </p:cNvSpPr>
          <p:nvPr>
            <p:ph type="subTitle" idx="7"/>
          </p:nvPr>
        </p:nvSpPr>
        <p:spPr>
          <a:xfrm>
            <a:off x="2365144" y="2077736"/>
            <a:ext cx="2027700" cy="46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02" name="Google Shape;902;p29"/>
          <p:cNvSpPr txBox="1">
            <a:spLocks noGrp="1"/>
          </p:cNvSpPr>
          <p:nvPr>
            <p:ph type="subTitle" idx="8"/>
          </p:nvPr>
        </p:nvSpPr>
        <p:spPr>
          <a:xfrm>
            <a:off x="2365144" y="1716925"/>
            <a:ext cx="2027700" cy="30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1pPr>
            <a:lvl2pPr lvl="1" algn="ctr"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2pPr>
            <a:lvl3pPr lvl="2" algn="ctr"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3pPr>
            <a:lvl4pPr lvl="3" algn="ctr"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4pPr>
            <a:lvl5pPr lvl="4" algn="ctr"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5pPr>
            <a:lvl6pPr lvl="5" algn="ctr"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6pPr>
            <a:lvl7pPr lvl="6" algn="ctr"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7pPr>
            <a:lvl8pPr lvl="7" algn="ctr"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8pPr>
            <a:lvl9pPr lvl="8" algn="ctr"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9pPr>
          </a:lstStyle>
          <a:p>
            <a:endParaRPr/>
          </a:p>
        </p:txBody>
      </p:sp>
      <p:sp>
        <p:nvSpPr>
          <p:cNvPr id="903" name="Google Shape;903;p29"/>
          <p:cNvSpPr txBox="1">
            <a:spLocks noGrp="1"/>
          </p:cNvSpPr>
          <p:nvPr>
            <p:ph type="subTitle" idx="9"/>
          </p:nvPr>
        </p:nvSpPr>
        <p:spPr>
          <a:xfrm>
            <a:off x="4751156" y="2077736"/>
            <a:ext cx="2027700" cy="46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04" name="Google Shape;904;p29"/>
          <p:cNvSpPr txBox="1">
            <a:spLocks noGrp="1"/>
          </p:cNvSpPr>
          <p:nvPr>
            <p:ph type="subTitle" idx="13"/>
          </p:nvPr>
        </p:nvSpPr>
        <p:spPr>
          <a:xfrm>
            <a:off x="4751156" y="1716925"/>
            <a:ext cx="2027700" cy="30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1pPr>
            <a:lvl2pPr lvl="1" algn="ctr"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2pPr>
            <a:lvl3pPr lvl="2" algn="ctr"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3pPr>
            <a:lvl4pPr lvl="3" algn="ctr"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4pPr>
            <a:lvl5pPr lvl="4" algn="ctr"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5pPr>
            <a:lvl6pPr lvl="5" algn="ctr"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6pPr>
            <a:lvl7pPr lvl="6" algn="ctr"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7pPr>
            <a:lvl8pPr lvl="7" algn="ctr"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8pPr>
            <a:lvl9pPr lvl="8" algn="ctr"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9pPr>
          </a:lstStyle>
          <a:p>
            <a:endParaRPr/>
          </a:p>
        </p:txBody>
      </p:sp>
      <p:sp>
        <p:nvSpPr>
          <p:cNvPr id="905" name="Google Shape;905;p29"/>
          <p:cNvSpPr/>
          <p:nvPr/>
        </p:nvSpPr>
        <p:spPr>
          <a:xfrm>
            <a:off x="-409229" y="164148"/>
            <a:ext cx="1168045" cy="490875"/>
          </a:xfrm>
          <a:custGeom>
            <a:avLst/>
            <a:gdLst/>
            <a:ahLst/>
            <a:cxnLst/>
            <a:rect l="l" t="t" r="r" b="b"/>
            <a:pathLst>
              <a:path w="6539" h="2748" extrusionOk="0">
                <a:moveTo>
                  <a:pt x="3259" y="107"/>
                </a:moveTo>
                <a:cubicBezTo>
                  <a:pt x="5027" y="107"/>
                  <a:pt x="6454" y="660"/>
                  <a:pt x="6454" y="1385"/>
                </a:cubicBezTo>
                <a:cubicBezTo>
                  <a:pt x="6454" y="2087"/>
                  <a:pt x="5027" y="2641"/>
                  <a:pt x="3259" y="2641"/>
                </a:cubicBezTo>
                <a:cubicBezTo>
                  <a:pt x="1513" y="2641"/>
                  <a:pt x="86" y="2066"/>
                  <a:pt x="86" y="1385"/>
                </a:cubicBezTo>
                <a:cubicBezTo>
                  <a:pt x="86" y="660"/>
                  <a:pt x="1513" y="107"/>
                  <a:pt x="3259" y="107"/>
                </a:cubicBezTo>
                <a:close/>
                <a:moveTo>
                  <a:pt x="3259" y="0"/>
                </a:moveTo>
                <a:cubicBezTo>
                  <a:pt x="1428" y="0"/>
                  <a:pt x="1" y="618"/>
                  <a:pt x="1" y="1385"/>
                </a:cubicBezTo>
                <a:cubicBezTo>
                  <a:pt x="1" y="2151"/>
                  <a:pt x="1428" y="2748"/>
                  <a:pt x="3259" y="2748"/>
                </a:cubicBezTo>
                <a:cubicBezTo>
                  <a:pt x="5112" y="2748"/>
                  <a:pt x="6539" y="2151"/>
                  <a:pt x="6539" y="1385"/>
                </a:cubicBezTo>
                <a:cubicBezTo>
                  <a:pt x="6539" y="618"/>
                  <a:pt x="5112" y="0"/>
                  <a:pt x="32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9"/>
          <p:cNvSpPr/>
          <p:nvPr/>
        </p:nvSpPr>
        <p:spPr>
          <a:xfrm>
            <a:off x="-409229" y="410062"/>
            <a:ext cx="1168045" cy="491054"/>
          </a:xfrm>
          <a:custGeom>
            <a:avLst/>
            <a:gdLst/>
            <a:ahLst/>
            <a:cxnLst/>
            <a:rect l="l" t="t" r="r" b="b"/>
            <a:pathLst>
              <a:path w="6539" h="2749" extrusionOk="0">
                <a:moveTo>
                  <a:pt x="3259" y="107"/>
                </a:moveTo>
                <a:cubicBezTo>
                  <a:pt x="5027" y="107"/>
                  <a:pt x="6454" y="682"/>
                  <a:pt x="6454" y="1385"/>
                </a:cubicBezTo>
                <a:cubicBezTo>
                  <a:pt x="6454" y="2088"/>
                  <a:pt x="5027" y="2642"/>
                  <a:pt x="3259" y="2642"/>
                </a:cubicBezTo>
                <a:cubicBezTo>
                  <a:pt x="1513" y="2642"/>
                  <a:pt x="86" y="2088"/>
                  <a:pt x="86" y="1385"/>
                </a:cubicBezTo>
                <a:cubicBezTo>
                  <a:pt x="86" y="682"/>
                  <a:pt x="1513" y="107"/>
                  <a:pt x="3259" y="107"/>
                </a:cubicBezTo>
                <a:close/>
                <a:moveTo>
                  <a:pt x="3259" y="1"/>
                </a:moveTo>
                <a:cubicBezTo>
                  <a:pt x="1428" y="1"/>
                  <a:pt x="1" y="618"/>
                  <a:pt x="1" y="1385"/>
                </a:cubicBezTo>
                <a:cubicBezTo>
                  <a:pt x="1" y="2152"/>
                  <a:pt x="1428" y="2748"/>
                  <a:pt x="3259" y="2748"/>
                </a:cubicBezTo>
                <a:cubicBezTo>
                  <a:pt x="5112" y="2748"/>
                  <a:pt x="6539" y="2152"/>
                  <a:pt x="6539" y="1385"/>
                </a:cubicBezTo>
                <a:cubicBezTo>
                  <a:pt x="6539" y="618"/>
                  <a:pt x="5112" y="1"/>
                  <a:pt x="3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9"/>
          <p:cNvSpPr/>
          <p:nvPr/>
        </p:nvSpPr>
        <p:spPr>
          <a:xfrm>
            <a:off x="-409229" y="656155"/>
            <a:ext cx="1168045" cy="490875"/>
          </a:xfrm>
          <a:custGeom>
            <a:avLst/>
            <a:gdLst/>
            <a:ahLst/>
            <a:cxnLst/>
            <a:rect l="l" t="t" r="r" b="b"/>
            <a:pathLst>
              <a:path w="6539" h="2748" extrusionOk="0">
                <a:moveTo>
                  <a:pt x="3259" y="86"/>
                </a:moveTo>
                <a:cubicBezTo>
                  <a:pt x="5027" y="86"/>
                  <a:pt x="6454" y="661"/>
                  <a:pt x="6454" y="1364"/>
                </a:cubicBezTo>
                <a:cubicBezTo>
                  <a:pt x="6454" y="2066"/>
                  <a:pt x="5027" y="2641"/>
                  <a:pt x="3259" y="2641"/>
                </a:cubicBezTo>
                <a:cubicBezTo>
                  <a:pt x="1513" y="2641"/>
                  <a:pt x="86" y="2066"/>
                  <a:pt x="86" y="1364"/>
                </a:cubicBezTo>
                <a:cubicBezTo>
                  <a:pt x="86" y="661"/>
                  <a:pt x="1513" y="86"/>
                  <a:pt x="3259" y="86"/>
                </a:cubicBezTo>
                <a:close/>
                <a:moveTo>
                  <a:pt x="3259" y="1"/>
                </a:moveTo>
                <a:cubicBezTo>
                  <a:pt x="1428" y="1"/>
                  <a:pt x="1" y="597"/>
                  <a:pt x="1" y="1364"/>
                </a:cubicBezTo>
                <a:cubicBezTo>
                  <a:pt x="1" y="2130"/>
                  <a:pt x="1428" y="2748"/>
                  <a:pt x="3259" y="2748"/>
                </a:cubicBezTo>
                <a:cubicBezTo>
                  <a:pt x="5112" y="2748"/>
                  <a:pt x="6539" y="2130"/>
                  <a:pt x="6539" y="1364"/>
                </a:cubicBezTo>
                <a:cubicBezTo>
                  <a:pt x="6539" y="597"/>
                  <a:pt x="5112" y="1"/>
                  <a:pt x="3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9"/>
          <p:cNvSpPr/>
          <p:nvPr/>
        </p:nvSpPr>
        <p:spPr>
          <a:xfrm>
            <a:off x="-409229" y="902069"/>
            <a:ext cx="1168045" cy="491054"/>
          </a:xfrm>
          <a:custGeom>
            <a:avLst/>
            <a:gdLst/>
            <a:ahLst/>
            <a:cxnLst/>
            <a:rect l="l" t="t" r="r" b="b"/>
            <a:pathLst>
              <a:path w="6539" h="2749" extrusionOk="0">
                <a:moveTo>
                  <a:pt x="3259" y="107"/>
                </a:moveTo>
                <a:cubicBezTo>
                  <a:pt x="5027" y="107"/>
                  <a:pt x="6454" y="661"/>
                  <a:pt x="6454" y="1364"/>
                </a:cubicBezTo>
                <a:cubicBezTo>
                  <a:pt x="6454" y="2067"/>
                  <a:pt x="5027" y="2642"/>
                  <a:pt x="3259" y="2642"/>
                </a:cubicBezTo>
                <a:cubicBezTo>
                  <a:pt x="1513" y="2642"/>
                  <a:pt x="86" y="2067"/>
                  <a:pt x="86" y="1364"/>
                </a:cubicBezTo>
                <a:cubicBezTo>
                  <a:pt x="86" y="661"/>
                  <a:pt x="1513" y="107"/>
                  <a:pt x="3259" y="107"/>
                </a:cubicBezTo>
                <a:close/>
                <a:moveTo>
                  <a:pt x="3259" y="1"/>
                </a:moveTo>
                <a:cubicBezTo>
                  <a:pt x="1428" y="1"/>
                  <a:pt x="1" y="597"/>
                  <a:pt x="1" y="1364"/>
                </a:cubicBezTo>
                <a:cubicBezTo>
                  <a:pt x="1" y="2131"/>
                  <a:pt x="1428" y="2748"/>
                  <a:pt x="3259" y="2748"/>
                </a:cubicBezTo>
                <a:cubicBezTo>
                  <a:pt x="5112" y="2748"/>
                  <a:pt x="6539" y="2131"/>
                  <a:pt x="6539" y="1364"/>
                </a:cubicBezTo>
                <a:cubicBezTo>
                  <a:pt x="6539" y="597"/>
                  <a:pt x="5112" y="1"/>
                  <a:pt x="3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9"/>
          <p:cNvSpPr/>
          <p:nvPr/>
        </p:nvSpPr>
        <p:spPr>
          <a:xfrm>
            <a:off x="8167025" y="4409175"/>
            <a:ext cx="1433700" cy="1433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9"/>
          <p:cNvSpPr/>
          <p:nvPr/>
        </p:nvSpPr>
        <p:spPr>
          <a:xfrm rot="5400000" flipH="1">
            <a:off x="390455" y="3722375"/>
            <a:ext cx="2010900" cy="3686400"/>
          </a:xfrm>
          <a:prstGeom prst="round2SameRect">
            <a:avLst>
              <a:gd name="adj1" fmla="val 50000"/>
              <a:gd name="adj2" fmla="val 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9"/>
          <p:cNvSpPr/>
          <p:nvPr/>
        </p:nvSpPr>
        <p:spPr>
          <a:xfrm rot="5400000" flipH="1">
            <a:off x="545998" y="4398067"/>
            <a:ext cx="334461" cy="334368"/>
          </a:xfrm>
          <a:custGeom>
            <a:avLst/>
            <a:gdLst/>
            <a:ahLst/>
            <a:cxnLst/>
            <a:rect l="l" t="t" r="r" b="b"/>
            <a:pathLst>
              <a:path w="3601" h="3600" extrusionOk="0">
                <a:moveTo>
                  <a:pt x="1811" y="0"/>
                </a:moveTo>
                <a:cubicBezTo>
                  <a:pt x="1790" y="128"/>
                  <a:pt x="1790" y="277"/>
                  <a:pt x="1768" y="405"/>
                </a:cubicBezTo>
                <a:cubicBezTo>
                  <a:pt x="1726" y="1129"/>
                  <a:pt x="1130" y="1725"/>
                  <a:pt x="405" y="1768"/>
                </a:cubicBezTo>
                <a:cubicBezTo>
                  <a:pt x="278" y="1789"/>
                  <a:pt x="129" y="1789"/>
                  <a:pt x="1" y="1810"/>
                </a:cubicBezTo>
                <a:cubicBezTo>
                  <a:pt x="129" y="1810"/>
                  <a:pt x="278" y="1832"/>
                  <a:pt x="405" y="1832"/>
                </a:cubicBezTo>
                <a:cubicBezTo>
                  <a:pt x="1130" y="1896"/>
                  <a:pt x="1726" y="2471"/>
                  <a:pt x="1768" y="3216"/>
                </a:cubicBezTo>
                <a:cubicBezTo>
                  <a:pt x="1790" y="3344"/>
                  <a:pt x="1790" y="3472"/>
                  <a:pt x="1811" y="3599"/>
                </a:cubicBezTo>
                <a:cubicBezTo>
                  <a:pt x="1811" y="3472"/>
                  <a:pt x="1832" y="3344"/>
                  <a:pt x="1832" y="3216"/>
                </a:cubicBezTo>
                <a:cubicBezTo>
                  <a:pt x="1896" y="2471"/>
                  <a:pt x="2471" y="1896"/>
                  <a:pt x="3217" y="1832"/>
                </a:cubicBezTo>
                <a:cubicBezTo>
                  <a:pt x="3344" y="1832"/>
                  <a:pt x="3472" y="1810"/>
                  <a:pt x="3600" y="1810"/>
                </a:cubicBezTo>
                <a:cubicBezTo>
                  <a:pt x="3472" y="1789"/>
                  <a:pt x="3344" y="1789"/>
                  <a:pt x="3217" y="1768"/>
                </a:cubicBezTo>
                <a:cubicBezTo>
                  <a:pt x="2471" y="1725"/>
                  <a:pt x="1896" y="1129"/>
                  <a:pt x="1832" y="405"/>
                </a:cubicBezTo>
                <a:cubicBezTo>
                  <a:pt x="1832" y="277"/>
                  <a:pt x="1811" y="128"/>
                  <a:pt x="18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9"/>
          <p:cNvSpPr/>
          <p:nvPr/>
        </p:nvSpPr>
        <p:spPr>
          <a:xfrm>
            <a:off x="297113" y="3900175"/>
            <a:ext cx="130800" cy="1308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9"/>
          <p:cNvSpPr/>
          <p:nvPr/>
        </p:nvSpPr>
        <p:spPr>
          <a:xfrm>
            <a:off x="3199838" y="4658850"/>
            <a:ext cx="130800" cy="130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9"/>
          <p:cNvSpPr/>
          <p:nvPr/>
        </p:nvSpPr>
        <p:spPr>
          <a:xfrm>
            <a:off x="546038" y="1586125"/>
            <a:ext cx="130800" cy="130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9"/>
          <p:cNvSpPr/>
          <p:nvPr/>
        </p:nvSpPr>
        <p:spPr>
          <a:xfrm>
            <a:off x="622575" y="3063150"/>
            <a:ext cx="63300" cy="63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9"/>
          <p:cNvSpPr/>
          <p:nvPr/>
        </p:nvSpPr>
        <p:spPr>
          <a:xfrm>
            <a:off x="8733700" y="3580425"/>
            <a:ext cx="63300" cy="6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9"/>
          <p:cNvSpPr/>
          <p:nvPr/>
        </p:nvSpPr>
        <p:spPr>
          <a:xfrm>
            <a:off x="8628850" y="1927100"/>
            <a:ext cx="63300" cy="6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8" name="Google Shape;918;p29"/>
          <p:cNvGrpSpPr/>
          <p:nvPr/>
        </p:nvGrpSpPr>
        <p:grpSpPr>
          <a:xfrm>
            <a:off x="1259388" y="2271521"/>
            <a:ext cx="273000" cy="273300"/>
            <a:chOff x="6527963" y="1842121"/>
            <a:chExt cx="273000" cy="273300"/>
          </a:xfrm>
        </p:grpSpPr>
        <p:cxnSp>
          <p:nvCxnSpPr>
            <p:cNvPr id="919" name="Google Shape;919;p29"/>
            <p:cNvCxnSpPr/>
            <p:nvPr/>
          </p:nvCxnSpPr>
          <p:spPr>
            <a:xfrm>
              <a:off x="6664446" y="1842121"/>
              <a:ext cx="0" cy="273300"/>
            </a:xfrm>
            <a:prstGeom prst="straightConnector1">
              <a:avLst/>
            </a:prstGeom>
            <a:noFill/>
            <a:ln w="19050" cap="flat" cmpd="sng">
              <a:solidFill>
                <a:schemeClr val="lt1"/>
              </a:solidFill>
              <a:prstDash val="solid"/>
              <a:round/>
              <a:headEnd type="none" w="med" len="med"/>
              <a:tailEnd type="none" w="med" len="med"/>
            </a:ln>
          </p:spPr>
        </p:cxnSp>
        <p:cxnSp>
          <p:nvCxnSpPr>
            <p:cNvPr id="920" name="Google Shape;920;p29"/>
            <p:cNvCxnSpPr/>
            <p:nvPr/>
          </p:nvCxnSpPr>
          <p:spPr>
            <a:xfrm rot="10800000">
              <a:off x="6527963" y="1978637"/>
              <a:ext cx="273000" cy="0"/>
            </a:xfrm>
            <a:prstGeom prst="straightConnector1">
              <a:avLst/>
            </a:prstGeom>
            <a:noFill/>
            <a:ln w="19050" cap="flat" cmpd="sng">
              <a:solidFill>
                <a:schemeClr val="lt1"/>
              </a:solidFill>
              <a:prstDash val="solid"/>
              <a:round/>
              <a:headEnd type="none" w="med" len="med"/>
              <a:tailEnd type="none" w="med" len="med"/>
            </a:ln>
          </p:spPr>
        </p:cxnSp>
        <p:cxnSp>
          <p:nvCxnSpPr>
            <p:cNvPr id="921" name="Google Shape;921;p29"/>
            <p:cNvCxnSpPr/>
            <p:nvPr/>
          </p:nvCxnSpPr>
          <p:spPr>
            <a:xfrm>
              <a:off x="6664477" y="1841806"/>
              <a:ext cx="0" cy="273226"/>
            </a:xfrm>
            <a:prstGeom prst="straightConnector1">
              <a:avLst/>
            </a:prstGeom>
            <a:noFill/>
            <a:ln w="19050" cap="flat" cmpd="sng">
              <a:solidFill>
                <a:schemeClr val="lt1"/>
              </a:solidFill>
              <a:prstDash val="solid"/>
              <a:round/>
              <a:headEnd type="none" w="med" len="med"/>
              <a:tailEnd type="none" w="med" len="med"/>
            </a:ln>
          </p:spPr>
        </p:cxnSp>
        <p:cxnSp>
          <p:nvCxnSpPr>
            <p:cNvPr id="922" name="Google Shape;922;p29"/>
            <p:cNvCxnSpPr/>
            <p:nvPr/>
          </p:nvCxnSpPr>
          <p:spPr>
            <a:xfrm>
              <a:off x="6664397" y="1841806"/>
              <a:ext cx="0" cy="273226"/>
            </a:xfrm>
            <a:prstGeom prst="straightConnector1">
              <a:avLst/>
            </a:prstGeom>
            <a:noFill/>
            <a:ln w="19050" cap="flat" cmpd="sng">
              <a:solidFill>
                <a:schemeClr val="lt1"/>
              </a:solidFill>
              <a:prstDash val="solid"/>
              <a:round/>
              <a:headEnd type="none" w="med" len="med"/>
              <a:tailEnd type="none" w="med" len="med"/>
            </a:ln>
          </p:spPr>
        </p:cxnSp>
      </p:grpSp>
      <p:grpSp>
        <p:nvGrpSpPr>
          <p:cNvPr id="923" name="Google Shape;923;p29"/>
          <p:cNvGrpSpPr/>
          <p:nvPr/>
        </p:nvGrpSpPr>
        <p:grpSpPr>
          <a:xfrm>
            <a:off x="8523988" y="641971"/>
            <a:ext cx="273000" cy="273300"/>
            <a:chOff x="6527963" y="1842121"/>
            <a:chExt cx="273000" cy="273300"/>
          </a:xfrm>
        </p:grpSpPr>
        <p:cxnSp>
          <p:nvCxnSpPr>
            <p:cNvPr id="924" name="Google Shape;924;p29"/>
            <p:cNvCxnSpPr/>
            <p:nvPr/>
          </p:nvCxnSpPr>
          <p:spPr>
            <a:xfrm>
              <a:off x="6664446" y="1842121"/>
              <a:ext cx="0" cy="273300"/>
            </a:xfrm>
            <a:prstGeom prst="straightConnector1">
              <a:avLst/>
            </a:prstGeom>
            <a:noFill/>
            <a:ln w="19050" cap="flat" cmpd="sng">
              <a:solidFill>
                <a:schemeClr val="lt1"/>
              </a:solidFill>
              <a:prstDash val="solid"/>
              <a:round/>
              <a:headEnd type="none" w="med" len="med"/>
              <a:tailEnd type="none" w="med" len="med"/>
            </a:ln>
          </p:spPr>
        </p:cxnSp>
        <p:cxnSp>
          <p:nvCxnSpPr>
            <p:cNvPr id="925" name="Google Shape;925;p29"/>
            <p:cNvCxnSpPr/>
            <p:nvPr/>
          </p:nvCxnSpPr>
          <p:spPr>
            <a:xfrm rot="10800000">
              <a:off x="6527963" y="1978637"/>
              <a:ext cx="273000" cy="0"/>
            </a:xfrm>
            <a:prstGeom prst="straightConnector1">
              <a:avLst/>
            </a:prstGeom>
            <a:noFill/>
            <a:ln w="19050" cap="flat" cmpd="sng">
              <a:solidFill>
                <a:schemeClr val="lt1"/>
              </a:solidFill>
              <a:prstDash val="solid"/>
              <a:round/>
              <a:headEnd type="none" w="med" len="med"/>
              <a:tailEnd type="none" w="med" len="med"/>
            </a:ln>
          </p:spPr>
        </p:cxnSp>
        <p:cxnSp>
          <p:nvCxnSpPr>
            <p:cNvPr id="926" name="Google Shape;926;p29"/>
            <p:cNvCxnSpPr/>
            <p:nvPr/>
          </p:nvCxnSpPr>
          <p:spPr>
            <a:xfrm>
              <a:off x="6664477" y="1841806"/>
              <a:ext cx="0" cy="273226"/>
            </a:xfrm>
            <a:prstGeom prst="straightConnector1">
              <a:avLst/>
            </a:prstGeom>
            <a:noFill/>
            <a:ln w="19050" cap="flat" cmpd="sng">
              <a:solidFill>
                <a:schemeClr val="lt1"/>
              </a:solidFill>
              <a:prstDash val="solid"/>
              <a:round/>
              <a:headEnd type="none" w="med" len="med"/>
              <a:tailEnd type="none" w="med" len="med"/>
            </a:ln>
          </p:spPr>
        </p:cxnSp>
        <p:cxnSp>
          <p:nvCxnSpPr>
            <p:cNvPr id="927" name="Google Shape;927;p29"/>
            <p:cNvCxnSpPr/>
            <p:nvPr/>
          </p:nvCxnSpPr>
          <p:spPr>
            <a:xfrm>
              <a:off x="6664397" y="1841806"/>
              <a:ext cx="0" cy="273226"/>
            </a:xfrm>
            <a:prstGeom prst="straightConnector1">
              <a:avLst/>
            </a:prstGeom>
            <a:noFill/>
            <a:ln w="19050" cap="flat" cmpd="sng">
              <a:solidFill>
                <a:schemeClr val="lt1"/>
              </a:solidFill>
              <a:prstDash val="solid"/>
              <a:round/>
              <a:headEnd type="none" w="med" len="med"/>
              <a:tailEnd type="none" w="med" len="med"/>
            </a:ln>
          </p:spPr>
        </p:cxnSp>
      </p:grpSp>
    </p:spTree>
    <p:extLst>
      <p:ext uri="{BB962C8B-B14F-4D97-AF65-F5344CB8AC3E}">
        <p14:creationId xmlns:p14="http://schemas.microsoft.com/office/powerpoint/2010/main" val="2976771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dk2"/>
        </a:solidFill>
        <a:effectLst/>
      </p:bgPr>
    </p:bg>
    <p:spTree>
      <p:nvGrpSpPr>
        <p:cNvPr id="1" name="Shape 28"/>
        <p:cNvGrpSpPr/>
        <p:nvPr/>
      </p:nvGrpSpPr>
      <p:grpSpPr>
        <a:xfrm>
          <a:off x="0" y="0"/>
          <a:ext cx="0" cy="0"/>
          <a:chOff x="0" y="0"/>
          <a:chExt cx="0" cy="0"/>
        </a:xfrm>
      </p:grpSpPr>
      <p:sp>
        <p:nvSpPr>
          <p:cNvPr id="29" name="Google Shape;29;p3"/>
          <p:cNvSpPr txBox="1">
            <a:spLocks noGrp="1"/>
          </p:cNvSpPr>
          <p:nvPr>
            <p:ph type="title"/>
          </p:nvPr>
        </p:nvSpPr>
        <p:spPr>
          <a:xfrm>
            <a:off x="865625" y="2626000"/>
            <a:ext cx="4526700" cy="743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3"/>
              </a:buClr>
              <a:buSzPts val="4700"/>
              <a:buNone/>
              <a:defRPr sz="4700">
                <a:solidFill>
                  <a:schemeClr val="accent3"/>
                </a:solidFill>
              </a:defRPr>
            </a:lvl1pPr>
            <a:lvl2pPr lvl="1" algn="ctr">
              <a:spcBef>
                <a:spcPts val="0"/>
              </a:spcBef>
              <a:spcAft>
                <a:spcPts val="0"/>
              </a:spcAft>
              <a:buClr>
                <a:schemeClr val="accent3"/>
              </a:buClr>
              <a:buSzPts val="4700"/>
              <a:buNone/>
              <a:defRPr sz="4700">
                <a:solidFill>
                  <a:schemeClr val="accent3"/>
                </a:solidFill>
              </a:defRPr>
            </a:lvl2pPr>
            <a:lvl3pPr lvl="2" algn="ctr">
              <a:spcBef>
                <a:spcPts val="0"/>
              </a:spcBef>
              <a:spcAft>
                <a:spcPts val="0"/>
              </a:spcAft>
              <a:buClr>
                <a:schemeClr val="accent3"/>
              </a:buClr>
              <a:buSzPts val="4700"/>
              <a:buNone/>
              <a:defRPr sz="4700">
                <a:solidFill>
                  <a:schemeClr val="accent3"/>
                </a:solidFill>
              </a:defRPr>
            </a:lvl3pPr>
            <a:lvl4pPr lvl="3" algn="ctr">
              <a:spcBef>
                <a:spcPts val="0"/>
              </a:spcBef>
              <a:spcAft>
                <a:spcPts val="0"/>
              </a:spcAft>
              <a:buClr>
                <a:schemeClr val="accent3"/>
              </a:buClr>
              <a:buSzPts val="4700"/>
              <a:buNone/>
              <a:defRPr sz="4700">
                <a:solidFill>
                  <a:schemeClr val="accent3"/>
                </a:solidFill>
              </a:defRPr>
            </a:lvl4pPr>
            <a:lvl5pPr lvl="4" algn="ctr">
              <a:spcBef>
                <a:spcPts val="0"/>
              </a:spcBef>
              <a:spcAft>
                <a:spcPts val="0"/>
              </a:spcAft>
              <a:buClr>
                <a:schemeClr val="accent3"/>
              </a:buClr>
              <a:buSzPts val="4700"/>
              <a:buNone/>
              <a:defRPr sz="4700">
                <a:solidFill>
                  <a:schemeClr val="accent3"/>
                </a:solidFill>
              </a:defRPr>
            </a:lvl5pPr>
            <a:lvl6pPr lvl="5" algn="ctr">
              <a:spcBef>
                <a:spcPts val="0"/>
              </a:spcBef>
              <a:spcAft>
                <a:spcPts val="0"/>
              </a:spcAft>
              <a:buClr>
                <a:schemeClr val="accent3"/>
              </a:buClr>
              <a:buSzPts val="4700"/>
              <a:buNone/>
              <a:defRPr sz="4700">
                <a:solidFill>
                  <a:schemeClr val="accent3"/>
                </a:solidFill>
              </a:defRPr>
            </a:lvl6pPr>
            <a:lvl7pPr lvl="6" algn="ctr">
              <a:spcBef>
                <a:spcPts val="0"/>
              </a:spcBef>
              <a:spcAft>
                <a:spcPts val="0"/>
              </a:spcAft>
              <a:buClr>
                <a:schemeClr val="accent3"/>
              </a:buClr>
              <a:buSzPts val="4700"/>
              <a:buNone/>
              <a:defRPr sz="4700">
                <a:solidFill>
                  <a:schemeClr val="accent3"/>
                </a:solidFill>
              </a:defRPr>
            </a:lvl7pPr>
            <a:lvl8pPr lvl="7" algn="ctr">
              <a:spcBef>
                <a:spcPts val="0"/>
              </a:spcBef>
              <a:spcAft>
                <a:spcPts val="0"/>
              </a:spcAft>
              <a:buClr>
                <a:schemeClr val="accent3"/>
              </a:buClr>
              <a:buSzPts val="4700"/>
              <a:buNone/>
              <a:defRPr sz="4700">
                <a:solidFill>
                  <a:schemeClr val="accent3"/>
                </a:solidFill>
              </a:defRPr>
            </a:lvl8pPr>
            <a:lvl9pPr lvl="8" algn="ctr">
              <a:spcBef>
                <a:spcPts val="0"/>
              </a:spcBef>
              <a:spcAft>
                <a:spcPts val="0"/>
              </a:spcAft>
              <a:buClr>
                <a:schemeClr val="accent3"/>
              </a:buClr>
              <a:buSzPts val="4700"/>
              <a:buNone/>
              <a:defRPr sz="4700">
                <a:solidFill>
                  <a:schemeClr val="accent3"/>
                </a:solidFill>
              </a:defRPr>
            </a:lvl9pPr>
          </a:lstStyle>
          <a:p>
            <a:endParaRPr/>
          </a:p>
        </p:txBody>
      </p:sp>
      <p:sp>
        <p:nvSpPr>
          <p:cNvPr id="30" name="Google Shape;30;p3"/>
          <p:cNvSpPr txBox="1">
            <a:spLocks noGrp="1"/>
          </p:cNvSpPr>
          <p:nvPr>
            <p:ph type="subTitle" idx="1"/>
          </p:nvPr>
        </p:nvSpPr>
        <p:spPr>
          <a:xfrm>
            <a:off x="1455425" y="3506000"/>
            <a:ext cx="3347100" cy="65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700"/>
              <a:buNone/>
              <a:defRPr sz="17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a:endParaRPr/>
          </a:p>
        </p:txBody>
      </p:sp>
      <p:sp>
        <p:nvSpPr>
          <p:cNvPr id="31" name="Google Shape;31;p3"/>
          <p:cNvSpPr txBox="1">
            <a:spLocks noGrp="1"/>
          </p:cNvSpPr>
          <p:nvPr>
            <p:ph type="title" idx="2" hasCustomPrompt="1"/>
          </p:nvPr>
        </p:nvSpPr>
        <p:spPr>
          <a:xfrm>
            <a:off x="865625" y="1466557"/>
            <a:ext cx="4526700" cy="741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2" name="Google Shape;32;p3"/>
          <p:cNvSpPr/>
          <p:nvPr/>
        </p:nvSpPr>
        <p:spPr>
          <a:xfrm rot="10800000">
            <a:off x="-880045" y="-1561262"/>
            <a:ext cx="2010900" cy="3686400"/>
          </a:xfrm>
          <a:prstGeom prst="round2SameRect">
            <a:avLst>
              <a:gd name="adj1" fmla="val 50000"/>
              <a:gd name="adj2" fmla="val 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rot="10800000">
            <a:off x="584675" y="1731464"/>
            <a:ext cx="334461" cy="334368"/>
          </a:xfrm>
          <a:custGeom>
            <a:avLst/>
            <a:gdLst/>
            <a:ahLst/>
            <a:cxnLst/>
            <a:rect l="l" t="t" r="r" b="b"/>
            <a:pathLst>
              <a:path w="3601" h="3600" extrusionOk="0">
                <a:moveTo>
                  <a:pt x="1811" y="0"/>
                </a:moveTo>
                <a:cubicBezTo>
                  <a:pt x="1790" y="128"/>
                  <a:pt x="1790" y="277"/>
                  <a:pt x="1768" y="405"/>
                </a:cubicBezTo>
                <a:cubicBezTo>
                  <a:pt x="1726" y="1129"/>
                  <a:pt x="1130" y="1725"/>
                  <a:pt x="405" y="1768"/>
                </a:cubicBezTo>
                <a:cubicBezTo>
                  <a:pt x="278" y="1789"/>
                  <a:pt x="129" y="1789"/>
                  <a:pt x="1" y="1810"/>
                </a:cubicBezTo>
                <a:cubicBezTo>
                  <a:pt x="129" y="1810"/>
                  <a:pt x="278" y="1832"/>
                  <a:pt x="405" y="1832"/>
                </a:cubicBezTo>
                <a:cubicBezTo>
                  <a:pt x="1130" y="1896"/>
                  <a:pt x="1726" y="2471"/>
                  <a:pt x="1768" y="3216"/>
                </a:cubicBezTo>
                <a:cubicBezTo>
                  <a:pt x="1790" y="3344"/>
                  <a:pt x="1790" y="3472"/>
                  <a:pt x="1811" y="3599"/>
                </a:cubicBezTo>
                <a:cubicBezTo>
                  <a:pt x="1811" y="3472"/>
                  <a:pt x="1832" y="3344"/>
                  <a:pt x="1832" y="3216"/>
                </a:cubicBezTo>
                <a:cubicBezTo>
                  <a:pt x="1896" y="2471"/>
                  <a:pt x="2471" y="1896"/>
                  <a:pt x="3217" y="1832"/>
                </a:cubicBezTo>
                <a:cubicBezTo>
                  <a:pt x="3344" y="1832"/>
                  <a:pt x="3472" y="1810"/>
                  <a:pt x="3600" y="1810"/>
                </a:cubicBezTo>
                <a:cubicBezTo>
                  <a:pt x="3472" y="1789"/>
                  <a:pt x="3344" y="1789"/>
                  <a:pt x="3217" y="1768"/>
                </a:cubicBezTo>
                <a:cubicBezTo>
                  <a:pt x="2471" y="1725"/>
                  <a:pt x="1896" y="1129"/>
                  <a:pt x="1832" y="405"/>
                </a:cubicBezTo>
                <a:cubicBezTo>
                  <a:pt x="1832" y="277"/>
                  <a:pt x="1811" y="128"/>
                  <a:pt x="18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458629" y="4236002"/>
            <a:ext cx="1168045" cy="490875"/>
          </a:xfrm>
          <a:custGeom>
            <a:avLst/>
            <a:gdLst/>
            <a:ahLst/>
            <a:cxnLst/>
            <a:rect l="l" t="t" r="r" b="b"/>
            <a:pathLst>
              <a:path w="6539" h="2748" extrusionOk="0">
                <a:moveTo>
                  <a:pt x="3259" y="86"/>
                </a:moveTo>
                <a:cubicBezTo>
                  <a:pt x="5027" y="86"/>
                  <a:pt x="6454" y="661"/>
                  <a:pt x="6454" y="1364"/>
                </a:cubicBezTo>
                <a:cubicBezTo>
                  <a:pt x="6454" y="2066"/>
                  <a:pt x="5027" y="2641"/>
                  <a:pt x="3259" y="2641"/>
                </a:cubicBezTo>
                <a:cubicBezTo>
                  <a:pt x="1513" y="2641"/>
                  <a:pt x="86" y="2066"/>
                  <a:pt x="86" y="1364"/>
                </a:cubicBezTo>
                <a:cubicBezTo>
                  <a:pt x="86" y="661"/>
                  <a:pt x="1513" y="86"/>
                  <a:pt x="3259" y="86"/>
                </a:cubicBezTo>
                <a:close/>
                <a:moveTo>
                  <a:pt x="3259" y="1"/>
                </a:moveTo>
                <a:cubicBezTo>
                  <a:pt x="1428" y="1"/>
                  <a:pt x="1" y="597"/>
                  <a:pt x="1" y="1364"/>
                </a:cubicBezTo>
                <a:cubicBezTo>
                  <a:pt x="1" y="2130"/>
                  <a:pt x="1428" y="2748"/>
                  <a:pt x="3259" y="2748"/>
                </a:cubicBezTo>
                <a:cubicBezTo>
                  <a:pt x="5112" y="2748"/>
                  <a:pt x="6539" y="2130"/>
                  <a:pt x="6539" y="1364"/>
                </a:cubicBezTo>
                <a:cubicBezTo>
                  <a:pt x="6539" y="597"/>
                  <a:pt x="5112" y="1"/>
                  <a:pt x="3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58629" y="4471794"/>
            <a:ext cx="1168045" cy="491054"/>
          </a:xfrm>
          <a:custGeom>
            <a:avLst/>
            <a:gdLst/>
            <a:ahLst/>
            <a:cxnLst/>
            <a:rect l="l" t="t" r="r" b="b"/>
            <a:pathLst>
              <a:path w="6539" h="2749" extrusionOk="0">
                <a:moveTo>
                  <a:pt x="3259" y="107"/>
                </a:moveTo>
                <a:cubicBezTo>
                  <a:pt x="5027" y="107"/>
                  <a:pt x="6454" y="661"/>
                  <a:pt x="6454" y="1364"/>
                </a:cubicBezTo>
                <a:cubicBezTo>
                  <a:pt x="6454" y="2067"/>
                  <a:pt x="5027" y="2642"/>
                  <a:pt x="3259" y="2642"/>
                </a:cubicBezTo>
                <a:cubicBezTo>
                  <a:pt x="1513" y="2642"/>
                  <a:pt x="86" y="2067"/>
                  <a:pt x="86" y="1364"/>
                </a:cubicBezTo>
                <a:cubicBezTo>
                  <a:pt x="86" y="661"/>
                  <a:pt x="1513" y="107"/>
                  <a:pt x="3259" y="107"/>
                </a:cubicBezTo>
                <a:close/>
                <a:moveTo>
                  <a:pt x="3259" y="1"/>
                </a:moveTo>
                <a:cubicBezTo>
                  <a:pt x="1428" y="1"/>
                  <a:pt x="1" y="597"/>
                  <a:pt x="1" y="1364"/>
                </a:cubicBezTo>
                <a:cubicBezTo>
                  <a:pt x="1" y="2131"/>
                  <a:pt x="1428" y="2748"/>
                  <a:pt x="3259" y="2748"/>
                </a:cubicBezTo>
                <a:cubicBezTo>
                  <a:pt x="5112" y="2748"/>
                  <a:pt x="6539" y="2131"/>
                  <a:pt x="6539" y="1364"/>
                </a:cubicBezTo>
                <a:cubicBezTo>
                  <a:pt x="6539" y="597"/>
                  <a:pt x="5112" y="1"/>
                  <a:pt x="3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1745950" y="507850"/>
            <a:ext cx="63300" cy="63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4849925" y="455787"/>
            <a:ext cx="63300" cy="6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8811775" y="3045625"/>
            <a:ext cx="130800" cy="1308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5783525" y="4534025"/>
            <a:ext cx="130800" cy="1308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2832725" y="4685675"/>
            <a:ext cx="63300" cy="63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4329038" y="4606900"/>
            <a:ext cx="63300" cy="63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5392321" y="-107402"/>
            <a:ext cx="1168045" cy="490875"/>
          </a:xfrm>
          <a:custGeom>
            <a:avLst/>
            <a:gdLst/>
            <a:ahLst/>
            <a:cxnLst/>
            <a:rect l="l" t="t" r="r" b="b"/>
            <a:pathLst>
              <a:path w="6539" h="2748" extrusionOk="0">
                <a:moveTo>
                  <a:pt x="3259" y="107"/>
                </a:moveTo>
                <a:cubicBezTo>
                  <a:pt x="5027" y="107"/>
                  <a:pt x="6454" y="660"/>
                  <a:pt x="6454" y="1385"/>
                </a:cubicBezTo>
                <a:cubicBezTo>
                  <a:pt x="6454" y="2087"/>
                  <a:pt x="5027" y="2641"/>
                  <a:pt x="3259" y="2641"/>
                </a:cubicBezTo>
                <a:cubicBezTo>
                  <a:pt x="1513" y="2641"/>
                  <a:pt x="86" y="2066"/>
                  <a:pt x="86" y="1385"/>
                </a:cubicBezTo>
                <a:cubicBezTo>
                  <a:pt x="86" y="660"/>
                  <a:pt x="1513" y="107"/>
                  <a:pt x="3259" y="107"/>
                </a:cubicBezTo>
                <a:close/>
                <a:moveTo>
                  <a:pt x="3259" y="0"/>
                </a:moveTo>
                <a:cubicBezTo>
                  <a:pt x="1428" y="0"/>
                  <a:pt x="1" y="618"/>
                  <a:pt x="1" y="1385"/>
                </a:cubicBezTo>
                <a:cubicBezTo>
                  <a:pt x="1" y="2151"/>
                  <a:pt x="1428" y="2748"/>
                  <a:pt x="3259" y="2748"/>
                </a:cubicBezTo>
                <a:cubicBezTo>
                  <a:pt x="5112" y="2748"/>
                  <a:pt x="6539" y="2151"/>
                  <a:pt x="6539" y="1385"/>
                </a:cubicBezTo>
                <a:cubicBezTo>
                  <a:pt x="6539" y="618"/>
                  <a:pt x="5112" y="0"/>
                  <a:pt x="32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5392321" y="138512"/>
            <a:ext cx="1168045" cy="491054"/>
          </a:xfrm>
          <a:custGeom>
            <a:avLst/>
            <a:gdLst/>
            <a:ahLst/>
            <a:cxnLst/>
            <a:rect l="l" t="t" r="r" b="b"/>
            <a:pathLst>
              <a:path w="6539" h="2749" extrusionOk="0">
                <a:moveTo>
                  <a:pt x="3259" y="107"/>
                </a:moveTo>
                <a:cubicBezTo>
                  <a:pt x="5027" y="107"/>
                  <a:pt x="6454" y="682"/>
                  <a:pt x="6454" y="1385"/>
                </a:cubicBezTo>
                <a:cubicBezTo>
                  <a:pt x="6454" y="2088"/>
                  <a:pt x="5027" y="2642"/>
                  <a:pt x="3259" y="2642"/>
                </a:cubicBezTo>
                <a:cubicBezTo>
                  <a:pt x="1513" y="2642"/>
                  <a:pt x="86" y="2088"/>
                  <a:pt x="86" y="1385"/>
                </a:cubicBezTo>
                <a:cubicBezTo>
                  <a:pt x="86" y="682"/>
                  <a:pt x="1513" y="107"/>
                  <a:pt x="3259" y="107"/>
                </a:cubicBezTo>
                <a:close/>
                <a:moveTo>
                  <a:pt x="3259" y="1"/>
                </a:moveTo>
                <a:cubicBezTo>
                  <a:pt x="1428" y="1"/>
                  <a:pt x="1" y="618"/>
                  <a:pt x="1" y="1385"/>
                </a:cubicBezTo>
                <a:cubicBezTo>
                  <a:pt x="1" y="2152"/>
                  <a:pt x="1428" y="2748"/>
                  <a:pt x="3259" y="2748"/>
                </a:cubicBezTo>
                <a:cubicBezTo>
                  <a:pt x="5112" y="2748"/>
                  <a:pt x="6539" y="2152"/>
                  <a:pt x="6539" y="1385"/>
                </a:cubicBezTo>
                <a:cubicBezTo>
                  <a:pt x="6539" y="618"/>
                  <a:pt x="5112" y="1"/>
                  <a:pt x="3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5392321" y="384605"/>
            <a:ext cx="1168045" cy="490875"/>
          </a:xfrm>
          <a:custGeom>
            <a:avLst/>
            <a:gdLst/>
            <a:ahLst/>
            <a:cxnLst/>
            <a:rect l="l" t="t" r="r" b="b"/>
            <a:pathLst>
              <a:path w="6539" h="2748" extrusionOk="0">
                <a:moveTo>
                  <a:pt x="3259" y="86"/>
                </a:moveTo>
                <a:cubicBezTo>
                  <a:pt x="5027" y="86"/>
                  <a:pt x="6454" y="661"/>
                  <a:pt x="6454" y="1364"/>
                </a:cubicBezTo>
                <a:cubicBezTo>
                  <a:pt x="6454" y="2066"/>
                  <a:pt x="5027" y="2641"/>
                  <a:pt x="3259" y="2641"/>
                </a:cubicBezTo>
                <a:cubicBezTo>
                  <a:pt x="1513" y="2641"/>
                  <a:pt x="86" y="2066"/>
                  <a:pt x="86" y="1364"/>
                </a:cubicBezTo>
                <a:cubicBezTo>
                  <a:pt x="86" y="661"/>
                  <a:pt x="1513" y="86"/>
                  <a:pt x="3259" y="86"/>
                </a:cubicBezTo>
                <a:close/>
                <a:moveTo>
                  <a:pt x="3259" y="1"/>
                </a:moveTo>
                <a:cubicBezTo>
                  <a:pt x="1428" y="1"/>
                  <a:pt x="1" y="597"/>
                  <a:pt x="1" y="1364"/>
                </a:cubicBezTo>
                <a:cubicBezTo>
                  <a:pt x="1" y="2130"/>
                  <a:pt x="1428" y="2748"/>
                  <a:pt x="3259" y="2748"/>
                </a:cubicBezTo>
                <a:cubicBezTo>
                  <a:pt x="5112" y="2748"/>
                  <a:pt x="6539" y="2130"/>
                  <a:pt x="6539" y="1364"/>
                </a:cubicBezTo>
                <a:cubicBezTo>
                  <a:pt x="6539" y="597"/>
                  <a:pt x="5112" y="1"/>
                  <a:pt x="3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5392321" y="630519"/>
            <a:ext cx="1168045" cy="491054"/>
          </a:xfrm>
          <a:custGeom>
            <a:avLst/>
            <a:gdLst/>
            <a:ahLst/>
            <a:cxnLst/>
            <a:rect l="l" t="t" r="r" b="b"/>
            <a:pathLst>
              <a:path w="6539" h="2749" extrusionOk="0">
                <a:moveTo>
                  <a:pt x="3259" y="107"/>
                </a:moveTo>
                <a:cubicBezTo>
                  <a:pt x="5027" y="107"/>
                  <a:pt x="6454" y="661"/>
                  <a:pt x="6454" y="1364"/>
                </a:cubicBezTo>
                <a:cubicBezTo>
                  <a:pt x="6454" y="2067"/>
                  <a:pt x="5027" y="2642"/>
                  <a:pt x="3259" y="2642"/>
                </a:cubicBezTo>
                <a:cubicBezTo>
                  <a:pt x="1513" y="2642"/>
                  <a:pt x="86" y="2067"/>
                  <a:pt x="86" y="1364"/>
                </a:cubicBezTo>
                <a:cubicBezTo>
                  <a:pt x="86" y="661"/>
                  <a:pt x="1513" y="107"/>
                  <a:pt x="3259" y="107"/>
                </a:cubicBezTo>
                <a:close/>
                <a:moveTo>
                  <a:pt x="3259" y="1"/>
                </a:moveTo>
                <a:cubicBezTo>
                  <a:pt x="1428" y="1"/>
                  <a:pt x="1" y="597"/>
                  <a:pt x="1" y="1364"/>
                </a:cubicBezTo>
                <a:cubicBezTo>
                  <a:pt x="1" y="2131"/>
                  <a:pt x="1428" y="2748"/>
                  <a:pt x="3259" y="2748"/>
                </a:cubicBezTo>
                <a:cubicBezTo>
                  <a:pt x="5112" y="2748"/>
                  <a:pt x="6539" y="2131"/>
                  <a:pt x="6539" y="1364"/>
                </a:cubicBezTo>
                <a:cubicBezTo>
                  <a:pt x="6539" y="597"/>
                  <a:pt x="5112" y="1"/>
                  <a:pt x="3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chemeClr val="dk2"/>
        </a:solidFill>
        <a:effectLst/>
      </p:bgPr>
    </p:bg>
    <p:spTree>
      <p:nvGrpSpPr>
        <p:cNvPr id="1" name="Shape 46"/>
        <p:cNvGrpSpPr/>
        <p:nvPr/>
      </p:nvGrpSpPr>
      <p:grpSpPr>
        <a:xfrm>
          <a:off x="0" y="0"/>
          <a:ext cx="0" cy="0"/>
          <a:chOff x="0" y="0"/>
          <a:chExt cx="0" cy="0"/>
        </a:xfrm>
      </p:grpSpPr>
      <p:sp>
        <p:nvSpPr>
          <p:cNvPr id="47" name="Google Shape;47;p4"/>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48" name="Google Shape;48;p4"/>
          <p:cNvSpPr txBox="1">
            <a:spLocks noGrp="1"/>
          </p:cNvSpPr>
          <p:nvPr>
            <p:ph type="body" idx="1"/>
          </p:nvPr>
        </p:nvSpPr>
        <p:spPr>
          <a:xfrm>
            <a:off x="713225" y="1297400"/>
            <a:ext cx="7717500" cy="3271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9" name="Google Shape;49;p4"/>
          <p:cNvSpPr/>
          <p:nvPr/>
        </p:nvSpPr>
        <p:spPr>
          <a:xfrm>
            <a:off x="-298150" y="4599425"/>
            <a:ext cx="1433700" cy="1433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8496646" y="164148"/>
            <a:ext cx="1168045" cy="490875"/>
          </a:xfrm>
          <a:custGeom>
            <a:avLst/>
            <a:gdLst/>
            <a:ahLst/>
            <a:cxnLst/>
            <a:rect l="l" t="t" r="r" b="b"/>
            <a:pathLst>
              <a:path w="6539" h="2748" extrusionOk="0">
                <a:moveTo>
                  <a:pt x="3259" y="107"/>
                </a:moveTo>
                <a:cubicBezTo>
                  <a:pt x="5027" y="107"/>
                  <a:pt x="6454" y="660"/>
                  <a:pt x="6454" y="1385"/>
                </a:cubicBezTo>
                <a:cubicBezTo>
                  <a:pt x="6454" y="2087"/>
                  <a:pt x="5027" y="2641"/>
                  <a:pt x="3259" y="2641"/>
                </a:cubicBezTo>
                <a:cubicBezTo>
                  <a:pt x="1513" y="2641"/>
                  <a:pt x="86" y="2066"/>
                  <a:pt x="86" y="1385"/>
                </a:cubicBezTo>
                <a:cubicBezTo>
                  <a:pt x="86" y="660"/>
                  <a:pt x="1513" y="107"/>
                  <a:pt x="3259" y="107"/>
                </a:cubicBezTo>
                <a:close/>
                <a:moveTo>
                  <a:pt x="3259" y="0"/>
                </a:moveTo>
                <a:cubicBezTo>
                  <a:pt x="1428" y="0"/>
                  <a:pt x="1" y="618"/>
                  <a:pt x="1" y="1385"/>
                </a:cubicBezTo>
                <a:cubicBezTo>
                  <a:pt x="1" y="2151"/>
                  <a:pt x="1428" y="2748"/>
                  <a:pt x="3259" y="2748"/>
                </a:cubicBezTo>
                <a:cubicBezTo>
                  <a:pt x="5112" y="2748"/>
                  <a:pt x="6539" y="2151"/>
                  <a:pt x="6539" y="1385"/>
                </a:cubicBezTo>
                <a:cubicBezTo>
                  <a:pt x="6539" y="618"/>
                  <a:pt x="5112" y="0"/>
                  <a:pt x="32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8496646" y="410062"/>
            <a:ext cx="1168045" cy="491054"/>
          </a:xfrm>
          <a:custGeom>
            <a:avLst/>
            <a:gdLst/>
            <a:ahLst/>
            <a:cxnLst/>
            <a:rect l="l" t="t" r="r" b="b"/>
            <a:pathLst>
              <a:path w="6539" h="2749" extrusionOk="0">
                <a:moveTo>
                  <a:pt x="3259" y="107"/>
                </a:moveTo>
                <a:cubicBezTo>
                  <a:pt x="5027" y="107"/>
                  <a:pt x="6454" y="682"/>
                  <a:pt x="6454" y="1385"/>
                </a:cubicBezTo>
                <a:cubicBezTo>
                  <a:pt x="6454" y="2088"/>
                  <a:pt x="5027" y="2642"/>
                  <a:pt x="3259" y="2642"/>
                </a:cubicBezTo>
                <a:cubicBezTo>
                  <a:pt x="1513" y="2642"/>
                  <a:pt x="86" y="2088"/>
                  <a:pt x="86" y="1385"/>
                </a:cubicBezTo>
                <a:cubicBezTo>
                  <a:pt x="86" y="682"/>
                  <a:pt x="1513" y="107"/>
                  <a:pt x="3259" y="107"/>
                </a:cubicBezTo>
                <a:close/>
                <a:moveTo>
                  <a:pt x="3259" y="1"/>
                </a:moveTo>
                <a:cubicBezTo>
                  <a:pt x="1428" y="1"/>
                  <a:pt x="1" y="618"/>
                  <a:pt x="1" y="1385"/>
                </a:cubicBezTo>
                <a:cubicBezTo>
                  <a:pt x="1" y="2152"/>
                  <a:pt x="1428" y="2748"/>
                  <a:pt x="3259" y="2748"/>
                </a:cubicBezTo>
                <a:cubicBezTo>
                  <a:pt x="5112" y="2748"/>
                  <a:pt x="6539" y="2152"/>
                  <a:pt x="6539" y="1385"/>
                </a:cubicBezTo>
                <a:cubicBezTo>
                  <a:pt x="6539" y="618"/>
                  <a:pt x="5112" y="1"/>
                  <a:pt x="3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8496646" y="656155"/>
            <a:ext cx="1168045" cy="490875"/>
          </a:xfrm>
          <a:custGeom>
            <a:avLst/>
            <a:gdLst/>
            <a:ahLst/>
            <a:cxnLst/>
            <a:rect l="l" t="t" r="r" b="b"/>
            <a:pathLst>
              <a:path w="6539" h="2748" extrusionOk="0">
                <a:moveTo>
                  <a:pt x="3259" y="86"/>
                </a:moveTo>
                <a:cubicBezTo>
                  <a:pt x="5027" y="86"/>
                  <a:pt x="6454" y="661"/>
                  <a:pt x="6454" y="1364"/>
                </a:cubicBezTo>
                <a:cubicBezTo>
                  <a:pt x="6454" y="2066"/>
                  <a:pt x="5027" y="2641"/>
                  <a:pt x="3259" y="2641"/>
                </a:cubicBezTo>
                <a:cubicBezTo>
                  <a:pt x="1513" y="2641"/>
                  <a:pt x="86" y="2066"/>
                  <a:pt x="86" y="1364"/>
                </a:cubicBezTo>
                <a:cubicBezTo>
                  <a:pt x="86" y="661"/>
                  <a:pt x="1513" y="86"/>
                  <a:pt x="3259" y="86"/>
                </a:cubicBezTo>
                <a:close/>
                <a:moveTo>
                  <a:pt x="3259" y="1"/>
                </a:moveTo>
                <a:cubicBezTo>
                  <a:pt x="1428" y="1"/>
                  <a:pt x="1" y="597"/>
                  <a:pt x="1" y="1364"/>
                </a:cubicBezTo>
                <a:cubicBezTo>
                  <a:pt x="1" y="2130"/>
                  <a:pt x="1428" y="2748"/>
                  <a:pt x="3259" y="2748"/>
                </a:cubicBezTo>
                <a:cubicBezTo>
                  <a:pt x="5112" y="2748"/>
                  <a:pt x="6539" y="2130"/>
                  <a:pt x="6539" y="1364"/>
                </a:cubicBezTo>
                <a:cubicBezTo>
                  <a:pt x="6539" y="597"/>
                  <a:pt x="5112" y="1"/>
                  <a:pt x="3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a:off x="8496646" y="902069"/>
            <a:ext cx="1168045" cy="491054"/>
          </a:xfrm>
          <a:custGeom>
            <a:avLst/>
            <a:gdLst/>
            <a:ahLst/>
            <a:cxnLst/>
            <a:rect l="l" t="t" r="r" b="b"/>
            <a:pathLst>
              <a:path w="6539" h="2749" extrusionOk="0">
                <a:moveTo>
                  <a:pt x="3259" y="107"/>
                </a:moveTo>
                <a:cubicBezTo>
                  <a:pt x="5027" y="107"/>
                  <a:pt x="6454" y="661"/>
                  <a:pt x="6454" y="1364"/>
                </a:cubicBezTo>
                <a:cubicBezTo>
                  <a:pt x="6454" y="2067"/>
                  <a:pt x="5027" y="2642"/>
                  <a:pt x="3259" y="2642"/>
                </a:cubicBezTo>
                <a:cubicBezTo>
                  <a:pt x="1513" y="2642"/>
                  <a:pt x="86" y="2067"/>
                  <a:pt x="86" y="1364"/>
                </a:cubicBezTo>
                <a:cubicBezTo>
                  <a:pt x="86" y="661"/>
                  <a:pt x="1513" y="107"/>
                  <a:pt x="3259" y="107"/>
                </a:cubicBezTo>
                <a:close/>
                <a:moveTo>
                  <a:pt x="3259" y="1"/>
                </a:moveTo>
                <a:cubicBezTo>
                  <a:pt x="1428" y="1"/>
                  <a:pt x="1" y="597"/>
                  <a:pt x="1" y="1364"/>
                </a:cubicBezTo>
                <a:cubicBezTo>
                  <a:pt x="1" y="2131"/>
                  <a:pt x="1428" y="2748"/>
                  <a:pt x="3259" y="2748"/>
                </a:cubicBezTo>
                <a:cubicBezTo>
                  <a:pt x="5112" y="2748"/>
                  <a:pt x="6539" y="2131"/>
                  <a:pt x="6539" y="1364"/>
                </a:cubicBezTo>
                <a:cubicBezTo>
                  <a:pt x="6539" y="597"/>
                  <a:pt x="5112" y="1"/>
                  <a:pt x="3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a:off x="-1363600" y="210675"/>
            <a:ext cx="2010900" cy="3686400"/>
          </a:xfrm>
          <a:prstGeom prst="round2SameRect">
            <a:avLst>
              <a:gd name="adj1" fmla="val 50000"/>
              <a:gd name="adj2" fmla="val 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a:off x="251469" y="372318"/>
            <a:ext cx="334461" cy="334368"/>
          </a:xfrm>
          <a:custGeom>
            <a:avLst/>
            <a:gdLst/>
            <a:ahLst/>
            <a:cxnLst/>
            <a:rect l="l" t="t" r="r" b="b"/>
            <a:pathLst>
              <a:path w="3601" h="3600" extrusionOk="0">
                <a:moveTo>
                  <a:pt x="1811" y="0"/>
                </a:moveTo>
                <a:cubicBezTo>
                  <a:pt x="1790" y="128"/>
                  <a:pt x="1790" y="277"/>
                  <a:pt x="1768" y="405"/>
                </a:cubicBezTo>
                <a:cubicBezTo>
                  <a:pt x="1726" y="1129"/>
                  <a:pt x="1130" y="1725"/>
                  <a:pt x="405" y="1768"/>
                </a:cubicBezTo>
                <a:cubicBezTo>
                  <a:pt x="278" y="1789"/>
                  <a:pt x="129" y="1789"/>
                  <a:pt x="1" y="1810"/>
                </a:cubicBezTo>
                <a:cubicBezTo>
                  <a:pt x="129" y="1810"/>
                  <a:pt x="278" y="1832"/>
                  <a:pt x="405" y="1832"/>
                </a:cubicBezTo>
                <a:cubicBezTo>
                  <a:pt x="1130" y="1896"/>
                  <a:pt x="1726" y="2471"/>
                  <a:pt x="1768" y="3216"/>
                </a:cubicBezTo>
                <a:cubicBezTo>
                  <a:pt x="1790" y="3344"/>
                  <a:pt x="1790" y="3472"/>
                  <a:pt x="1811" y="3599"/>
                </a:cubicBezTo>
                <a:cubicBezTo>
                  <a:pt x="1811" y="3472"/>
                  <a:pt x="1832" y="3344"/>
                  <a:pt x="1832" y="3216"/>
                </a:cubicBezTo>
                <a:cubicBezTo>
                  <a:pt x="1896" y="2471"/>
                  <a:pt x="2471" y="1896"/>
                  <a:pt x="3217" y="1832"/>
                </a:cubicBezTo>
                <a:cubicBezTo>
                  <a:pt x="3344" y="1832"/>
                  <a:pt x="3472" y="1810"/>
                  <a:pt x="3600" y="1810"/>
                </a:cubicBezTo>
                <a:cubicBezTo>
                  <a:pt x="3472" y="1789"/>
                  <a:pt x="3344" y="1789"/>
                  <a:pt x="3217" y="1768"/>
                </a:cubicBezTo>
                <a:cubicBezTo>
                  <a:pt x="2471" y="1725"/>
                  <a:pt x="1896" y="1129"/>
                  <a:pt x="1832" y="405"/>
                </a:cubicBezTo>
                <a:cubicBezTo>
                  <a:pt x="1832" y="277"/>
                  <a:pt x="1811" y="128"/>
                  <a:pt x="18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7740625" y="4154350"/>
            <a:ext cx="2314477" cy="1706206"/>
          </a:xfrm>
          <a:custGeom>
            <a:avLst/>
            <a:gdLst/>
            <a:ahLst/>
            <a:cxnLst/>
            <a:rect l="l" t="t" r="r" b="b"/>
            <a:pathLst>
              <a:path w="24919" h="18370" extrusionOk="0">
                <a:moveTo>
                  <a:pt x="20893" y="117"/>
                </a:moveTo>
                <a:cubicBezTo>
                  <a:pt x="21937" y="117"/>
                  <a:pt x="22746" y="415"/>
                  <a:pt x="23194" y="1012"/>
                </a:cubicBezTo>
                <a:cubicBezTo>
                  <a:pt x="24770" y="3163"/>
                  <a:pt x="21064" y="8572"/>
                  <a:pt x="14909" y="13087"/>
                </a:cubicBezTo>
                <a:cubicBezTo>
                  <a:pt x="11927" y="15281"/>
                  <a:pt x="8818" y="16921"/>
                  <a:pt x="6155" y="17730"/>
                </a:cubicBezTo>
                <a:cubicBezTo>
                  <a:pt x="5014" y="18071"/>
                  <a:pt x="4019" y="18240"/>
                  <a:pt x="3196" y="18240"/>
                </a:cubicBezTo>
                <a:cubicBezTo>
                  <a:pt x="2115" y="18240"/>
                  <a:pt x="1330" y="17948"/>
                  <a:pt x="895" y="17368"/>
                </a:cubicBezTo>
                <a:cubicBezTo>
                  <a:pt x="150" y="16324"/>
                  <a:pt x="575" y="14514"/>
                  <a:pt x="2130" y="12235"/>
                </a:cubicBezTo>
                <a:cubicBezTo>
                  <a:pt x="3685" y="9935"/>
                  <a:pt x="6198" y="7486"/>
                  <a:pt x="9180" y="5292"/>
                </a:cubicBezTo>
                <a:cubicBezTo>
                  <a:pt x="13610" y="2034"/>
                  <a:pt x="18125" y="117"/>
                  <a:pt x="20893" y="117"/>
                </a:cubicBezTo>
                <a:close/>
                <a:moveTo>
                  <a:pt x="20889" y="1"/>
                </a:moveTo>
                <a:cubicBezTo>
                  <a:pt x="18081" y="1"/>
                  <a:pt x="13550" y="1899"/>
                  <a:pt x="9095" y="5165"/>
                </a:cubicBezTo>
                <a:cubicBezTo>
                  <a:pt x="6092" y="7379"/>
                  <a:pt x="3578" y="9850"/>
                  <a:pt x="2002" y="12150"/>
                </a:cubicBezTo>
                <a:cubicBezTo>
                  <a:pt x="426" y="14472"/>
                  <a:pt x="0" y="16367"/>
                  <a:pt x="788" y="17453"/>
                </a:cubicBezTo>
                <a:cubicBezTo>
                  <a:pt x="1236" y="18071"/>
                  <a:pt x="2066" y="18369"/>
                  <a:pt x="3195" y="18369"/>
                </a:cubicBezTo>
                <a:cubicBezTo>
                  <a:pt x="4047" y="18369"/>
                  <a:pt x="5048" y="18199"/>
                  <a:pt x="6198" y="17858"/>
                </a:cubicBezTo>
                <a:cubicBezTo>
                  <a:pt x="8860" y="17049"/>
                  <a:pt x="11991" y="15387"/>
                  <a:pt x="14994" y="13194"/>
                </a:cubicBezTo>
                <a:cubicBezTo>
                  <a:pt x="21192" y="8636"/>
                  <a:pt x="24919" y="3141"/>
                  <a:pt x="23300" y="926"/>
                </a:cubicBezTo>
                <a:cubicBezTo>
                  <a:pt x="22841" y="298"/>
                  <a:pt x="22000" y="1"/>
                  <a:pt x="20889"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a:off x="8400035" y="4453703"/>
            <a:ext cx="334368" cy="334368"/>
          </a:xfrm>
          <a:custGeom>
            <a:avLst/>
            <a:gdLst/>
            <a:ahLst/>
            <a:cxnLst/>
            <a:rect l="l" t="t" r="r" b="b"/>
            <a:pathLst>
              <a:path w="3600" h="3600" extrusionOk="0">
                <a:moveTo>
                  <a:pt x="1811" y="0"/>
                </a:moveTo>
                <a:cubicBezTo>
                  <a:pt x="1789" y="128"/>
                  <a:pt x="1789" y="277"/>
                  <a:pt x="1768" y="405"/>
                </a:cubicBezTo>
                <a:cubicBezTo>
                  <a:pt x="1726" y="1129"/>
                  <a:pt x="1129" y="1725"/>
                  <a:pt x="405" y="1768"/>
                </a:cubicBezTo>
                <a:cubicBezTo>
                  <a:pt x="277" y="1789"/>
                  <a:pt x="128" y="1789"/>
                  <a:pt x="0" y="1810"/>
                </a:cubicBezTo>
                <a:cubicBezTo>
                  <a:pt x="128" y="1810"/>
                  <a:pt x="277" y="1832"/>
                  <a:pt x="405" y="1832"/>
                </a:cubicBezTo>
                <a:cubicBezTo>
                  <a:pt x="1129" y="1895"/>
                  <a:pt x="1726" y="2471"/>
                  <a:pt x="1768" y="3216"/>
                </a:cubicBezTo>
                <a:cubicBezTo>
                  <a:pt x="1789" y="3344"/>
                  <a:pt x="1789" y="3472"/>
                  <a:pt x="1811" y="3599"/>
                </a:cubicBezTo>
                <a:cubicBezTo>
                  <a:pt x="1811" y="3472"/>
                  <a:pt x="1832" y="3344"/>
                  <a:pt x="1832" y="3216"/>
                </a:cubicBezTo>
                <a:cubicBezTo>
                  <a:pt x="1896" y="2471"/>
                  <a:pt x="2471" y="1895"/>
                  <a:pt x="3216" y="1832"/>
                </a:cubicBezTo>
                <a:cubicBezTo>
                  <a:pt x="3344" y="1832"/>
                  <a:pt x="3472" y="1810"/>
                  <a:pt x="3600" y="1810"/>
                </a:cubicBezTo>
                <a:cubicBezTo>
                  <a:pt x="3472" y="1789"/>
                  <a:pt x="3344" y="1789"/>
                  <a:pt x="3216" y="1768"/>
                </a:cubicBezTo>
                <a:cubicBezTo>
                  <a:pt x="2471" y="1725"/>
                  <a:pt x="1896" y="1129"/>
                  <a:pt x="1832" y="405"/>
                </a:cubicBezTo>
                <a:cubicBezTo>
                  <a:pt x="1832" y="277"/>
                  <a:pt x="1811" y="128"/>
                  <a:pt x="18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a:off x="8770600" y="1955425"/>
            <a:ext cx="130800" cy="130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305025" y="3145050"/>
            <a:ext cx="63300" cy="6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81"/>
        <p:cNvGrpSpPr/>
        <p:nvPr/>
      </p:nvGrpSpPr>
      <p:grpSpPr>
        <a:xfrm>
          <a:off x="0" y="0"/>
          <a:ext cx="0" cy="0"/>
          <a:chOff x="0" y="0"/>
          <a:chExt cx="0" cy="0"/>
        </a:xfrm>
      </p:grpSpPr>
      <p:sp>
        <p:nvSpPr>
          <p:cNvPr id="82" name="Google Shape;82;p6"/>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grpSp>
        <p:nvGrpSpPr>
          <p:cNvPr id="83" name="Google Shape;83;p6"/>
          <p:cNvGrpSpPr/>
          <p:nvPr/>
        </p:nvGrpSpPr>
        <p:grpSpPr>
          <a:xfrm>
            <a:off x="484888" y="641971"/>
            <a:ext cx="273000" cy="273300"/>
            <a:chOff x="-1511137" y="1842121"/>
            <a:chExt cx="273000" cy="273300"/>
          </a:xfrm>
        </p:grpSpPr>
        <p:cxnSp>
          <p:nvCxnSpPr>
            <p:cNvPr id="84" name="Google Shape;84;p6"/>
            <p:cNvCxnSpPr/>
            <p:nvPr/>
          </p:nvCxnSpPr>
          <p:spPr>
            <a:xfrm>
              <a:off x="-1374654" y="1842121"/>
              <a:ext cx="0" cy="273300"/>
            </a:xfrm>
            <a:prstGeom prst="straightConnector1">
              <a:avLst/>
            </a:prstGeom>
            <a:noFill/>
            <a:ln w="19050" cap="flat" cmpd="sng">
              <a:solidFill>
                <a:schemeClr val="lt1"/>
              </a:solidFill>
              <a:prstDash val="solid"/>
              <a:round/>
              <a:headEnd type="none" w="med" len="med"/>
              <a:tailEnd type="none" w="med" len="med"/>
            </a:ln>
          </p:spPr>
        </p:cxnSp>
        <p:cxnSp>
          <p:nvCxnSpPr>
            <p:cNvPr id="85" name="Google Shape;85;p6"/>
            <p:cNvCxnSpPr/>
            <p:nvPr/>
          </p:nvCxnSpPr>
          <p:spPr>
            <a:xfrm rot="10800000">
              <a:off x="-1511137" y="1978637"/>
              <a:ext cx="273000" cy="0"/>
            </a:xfrm>
            <a:prstGeom prst="straightConnector1">
              <a:avLst/>
            </a:prstGeom>
            <a:noFill/>
            <a:ln w="19050" cap="flat" cmpd="sng">
              <a:solidFill>
                <a:schemeClr val="lt1"/>
              </a:solidFill>
              <a:prstDash val="solid"/>
              <a:round/>
              <a:headEnd type="none" w="med" len="med"/>
              <a:tailEnd type="none" w="med" len="med"/>
            </a:ln>
          </p:spPr>
        </p:cxnSp>
        <p:cxnSp>
          <p:nvCxnSpPr>
            <p:cNvPr id="86" name="Google Shape;86;p6"/>
            <p:cNvCxnSpPr/>
            <p:nvPr/>
          </p:nvCxnSpPr>
          <p:spPr>
            <a:xfrm>
              <a:off x="-1374623" y="1841806"/>
              <a:ext cx="0" cy="273226"/>
            </a:xfrm>
            <a:prstGeom prst="straightConnector1">
              <a:avLst/>
            </a:prstGeom>
            <a:noFill/>
            <a:ln w="19050" cap="flat" cmpd="sng">
              <a:solidFill>
                <a:schemeClr val="lt1"/>
              </a:solidFill>
              <a:prstDash val="solid"/>
              <a:round/>
              <a:headEnd type="none" w="med" len="med"/>
              <a:tailEnd type="none" w="med" len="med"/>
            </a:ln>
          </p:spPr>
        </p:cxnSp>
        <p:cxnSp>
          <p:nvCxnSpPr>
            <p:cNvPr id="87" name="Google Shape;87;p6"/>
            <p:cNvCxnSpPr/>
            <p:nvPr/>
          </p:nvCxnSpPr>
          <p:spPr>
            <a:xfrm>
              <a:off x="-1374703" y="1841806"/>
              <a:ext cx="0" cy="273226"/>
            </a:xfrm>
            <a:prstGeom prst="straightConnector1">
              <a:avLst/>
            </a:prstGeom>
            <a:noFill/>
            <a:ln w="19050" cap="flat" cmpd="sng">
              <a:solidFill>
                <a:schemeClr val="lt1"/>
              </a:solidFill>
              <a:prstDash val="solid"/>
              <a:round/>
              <a:headEnd type="none" w="med" len="med"/>
              <a:tailEnd type="none" w="med" len="med"/>
            </a:ln>
          </p:spPr>
        </p:cxnSp>
      </p:grpSp>
      <p:sp>
        <p:nvSpPr>
          <p:cNvPr id="88" name="Google Shape;88;p6"/>
          <p:cNvSpPr/>
          <p:nvPr/>
        </p:nvSpPr>
        <p:spPr>
          <a:xfrm flipH="1">
            <a:off x="8733775" y="185575"/>
            <a:ext cx="2010900" cy="3686400"/>
          </a:xfrm>
          <a:prstGeom prst="round2SameRect">
            <a:avLst>
              <a:gd name="adj1" fmla="val 50000"/>
              <a:gd name="adj2" fmla="val 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6"/>
          <p:cNvSpPr/>
          <p:nvPr/>
        </p:nvSpPr>
        <p:spPr>
          <a:xfrm flipH="1">
            <a:off x="8689245" y="557293"/>
            <a:ext cx="334461" cy="334368"/>
          </a:xfrm>
          <a:custGeom>
            <a:avLst/>
            <a:gdLst/>
            <a:ahLst/>
            <a:cxnLst/>
            <a:rect l="l" t="t" r="r" b="b"/>
            <a:pathLst>
              <a:path w="3601" h="3600" extrusionOk="0">
                <a:moveTo>
                  <a:pt x="1811" y="0"/>
                </a:moveTo>
                <a:cubicBezTo>
                  <a:pt x="1790" y="128"/>
                  <a:pt x="1790" y="277"/>
                  <a:pt x="1768" y="405"/>
                </a:cubicBezTo>
                <a:cubicBezTo>
                  <a:pt x="1726" y="1129"/>
                  <a:pt x="1130" y="1725"/>
                  <a:pt x="405" y="1768"/>
                </a:cubicBezTo>
                <a:cubicBezTo>
                  <a:pt x="278" y="1789"/>
                  <a:pt x="129" y="1789"/>
                  <a:pt x="1" y="1810"/>
                </a:cubicBezTo>
                <a:cubicBezTo>
                  <a:pt x="129" y="1810"/>
                  <a:pt x="278" y="1832"/>
                  <a:pt x="405" y="1832"/>
                </a:cubicBezTo>
                <a:cubicBezTo>
                  <a:pt x="1130" y="1896"/>
                  <a:pt x="1726" y="2471"/>
                  <a:pt x="1768" y="3216"/>
                </a:cubicBezTo>
                <a:cubicBezTo>
                  <a:pt x="1790" y="3344"/>
                  <a:pt x="1790" y="3472"/>
                  <a:pt x="1811" y="3599"/>
                </a:cubicBezTo>
                <a:cubicBezTo>
                  <a:pt x="1811" y="3472"/>
                  <a:pt x="1832" y="3344"/>
                  <a:pt x="1832" y="3216"/>
                </a:cubicBezTo>
                <a:cubicBezTo>
                  <a:pt x="1896" y="2471"/>
                  <a:pt x="2471" y="1896"/>
                  <a:pt x="3217" y="1832"/>
                </a:cubicBezTo>
                <a:cubicBezTo>
                  <a:pt x="3344" y="1832"/>
                  <a:pt x="3472" y="1810"/>
                  <a:pt x="3600" y="1810"/>
                </a:cubicBezTo>
                <a:cubicBezTo>
                  <a:pt x="3472" y="1789"/>
                  <a:pt x="3344" y="1789"/>
                  <a:pt x="3217" y="1768"/>
                </a:cubicBezTo>
                <a:cubicBezTo>
                  <a:pt x="2471" y="1725"/>
                  <a:pt x="1896" y="1129"/>
                  <a:pt x="1832" y="405"/>
                </a:cubicBezTo>
                <a:cubicBezTo>
                  <a:pt x="1832" y="277"/>
                  <a:pt x="1811" y="128"/>
                  <a:pt x="18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6"/>
          <p:cNvSpPr/>
          <p:nvPr/>
        </p:nvSpPr>
        <p:spPr>
          <a:xfrm>
            <a:off x="-298150" y="4415825"/>
            <a:ext cx="1335000" cy="133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p:nvPr/>
        </p:nvSpPr>
        <p:spPr>
          <a:xfrm>
            <a:off x="297113" y="3900175"/>
            <a:ext cx="130800" cy="1308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 column text">
    <p:bg>
      <p:bgPr>
        <a:solidFill>
          <a:schemeClr val="dk2"/>
        </a:solidFill>
        <a:effectLst/>
      </p:bgPr>
    </p:bg>
    <p:spTree>
      <p:nvGrpSpPr>
        <p:cNvPr id="1" name="Shape 92"/>
        <p:cNvGrpSpPr/>
        <p:nvPr/>
      </p:nvGrpSpPr>
      <p:grpSpPr>
        <a:xfrm>
          <a:off x="0" y="0"/>
          <a:ext cx="0" cy="0"/>
          <a:chOff x="0" y="0"/>
          <a:chExt cx="0" cy="0"/>
        </a:xfrm>
      </p:grpSpPr>
      <p:sp>
        <p:nvSpPr>
          <p:cNvPr id="93" name="Google Shape;93;p7"/>
          <p:cNvSpPr txBox="1">
            <a:spLocks noGrp="1"/>
          </p:cNvSpPr>
          <p:nvPr>
            <p:ph type="title"/>
          </p:nvPr>
        </p:nvSpPr>
        <p:spPr>
          <a:xfrm>
            <a:off x="713225" y="539525"/>
            <a:ext cx="4564200" cy="4782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300"/>
              <a:buNone/>
              <a:defRPr/>
            </a:lvl1pPr>
            <a:lvl2pPr lvl="1" algn="l" rtl="0">
              <a:spcBef>
                <a:spcPts val="0"/>
              </a:spcBef>
              <a:spcAft>
                <a:spcPts val="0"/>
              </a:spcAft>
              <a:buSzPts val="3300"/>
              <a:buNone/>
              <a:defRPr/>
            </a:lvl2pPr>
            <a:lvl3pPr lvl="2" algn="l" rtl="0">
              <a:spcBef>
                <a:spcPts val="0"/>
              </a:spcBef>
              <a:spcAft>
                <a:spcPts val="0"/>
              </a:spcAft>
              <a:buSzPts val="3300"/>
              <a:buNone/>
              <a:defRPr/>
            </a:lvl3pPr>
            <a:lvl4pPr lvl="3" algn="l" rtl="0">
              <a:spcBef>
                <a:spcPts val="0"/>
              </a:spcBef>
              <a:spcAft>
                <a:spcPts val="0"/>
              </a:spcAft>
              <a:buSzPts val="3300"/>
              <a:buNone/>
              <a:defRPr/>
            </a:lvl4pPr>
            <a:lvl5pPr lvl="4" algn="l" rtl="0">
              <a:spcBef>
                <a:spcPts val="0"/>
              </a:spcBef>
              <a:spcAft>
                <a:spcPts val="0"/>
              </a:spcAft>
              <a:buSzPts val="3300"/>
              <a:buNone/>
              <a:defRPr/>
            </a:lvl5pPr>
            <a:lvl6pPr lvl="5" algn="l" rtl="0">
              <a:spcBef>
                <a:spcPts val="0"/>
              </a:spcBef>
              <a:spcAft>
                <a:spcPts val="0"/>
              </a:spcAft>
              <a:buSzPts val="3300"/>
              <a:buNone/>
              <a:defRPr/>
            </a:lvl6pPr>
            <a:lvl7pPr lvl="6" algn="l" rtl="0">
              <a:spcBef>
                <a:spcPts val="0"/>
              </a:spcBef>
              <a:spcAft>
                <a:spcPts val="0"/>
              </a:spcAft>
              <a:buSzPts val="3300"/>
              <a:buNone/>
              <a:defRPr/>
            </a:lvl7pPr>
            <a:lvl8pPr lvl="7" algn="l" rtl="0">
              <a:spcBef>
                <a:spcPts val="0"/>
              </a:spcBef>
              <a:spcAft>
                <a:spcPts val="0"/>
              </a:spcAft>
              <a:buSzPts val="3300"/>
              <a:buNone/>
              <a:defRPr/>
            </a:lvl8pPr>
            <a:lvl9pPr lvl="8" algn="l" rtl="0">
              <a:spcBef>
                <a:spcPts val="0"/>
              </a:spcBef>
              <a:spcAft>
                <a:spcPts val="0"/>
              </a:spcAft>
              <a:buSzPts val="3300"/>
              <a:buNone/>
              <a:defRPr/>
            </a:lvl9pPr>
          </a:lstStyle>
          <a:p>
            <a:endParaRPr/>
          </a:p>
        </p:txBody>
      </p:sp>
      <p:sp>
        <p:nvSpPr>
          <p:cNvPr id="94" name="Google Shape;94;p7"/>
          <p:cNvSpPr txBox="1">
            <a:spLocks noGrp="1"/>
          </p:cNvSpPr>
          <p:nvPr>
            <p:ph type="body" idx="1"/>
          </p:nvPr>
        </p:nvSpPr>
        <p:spPr>
          <a:xfrm>
            <a:off x="713225" y="1482375"/>
            <a:ext cx="4564200" cy="2705400"/>
          </a:xfrm>
          <a:prstGeom prst="rect">
            <a:avLst/>
          </a:prstGeom>
        </p:spPr>
        <p:txBody>
          <a:bodyPr spcFirstLastPara="1" wrap="square" lIns="91425" tIns="91425" rIns="91425" bIns="91425" anchor="t" anchorCtr="0">
            <a:noAutofit/>
          </a:bodyPr>
          <a:lstStyle>
            <a:lvl1pPr marL="457200" lvl="0" indent="-336550" rtl="0">
              <a:spcBef>
                <a:spcPts val="0"/>
              </a:spcBef>
              <a:spcAft>
                <a:spcPts val="0"/>
              </a:spcAft>
              <a:buSzPts val="1700"/>
              <a:buChar char="●"/>
              <a:defRPr sz="1700"/>
            </a:lvl1pPr>
            <a:lvl2pPr marL="914400" lvl="1" indent="-336550" rtl="0">
              <a:spcBef>
                <a:spcPts val="1600"/>
              </a:spcBef>
              <a:spcAft>
                <a:spcPts val="0"/>
              </a:spcAft>
              <a:buSzPts val="1700"/>
              <a:buChar char="○"/>
              <a:defRPr sz="1700"/>
            </a:lvl2pPr>
            <a:lvl3pPr marL="1371600" lvl="2" indent="-336550" rtl="0">
              <a:spcBef>
                <a:spcPts val="1600"/>
              </a:spcBef>
              <a:spcAft>
                <a:spcPts val="0"/>
              </a:spcAft>
              <a:buSzPts val="1700"/>
              <a:buChar char="■"/>
              <a:defRPr sz="1700"/>
            </a:lvl3pPr>
            <a:lvl4pPr marL="1828800" lvl="3" indent="-336550" rtl="0">
              <a:spcBef>
                <a:spcPts val="1600"/>
              </a:spcBef>
              <a:spcAft>
                <a:spcPts val="0"/>
              </a:spcAft>
              <a:buSzPts val="1700"/>
              <a:buChar char="●"/>
              <a:defRPr sz="1700"/>
            </a:lvl4pPr>
            <a:lvl5pPr marL="2286000" lvl="4" indent="-336550" rtl="0">
              <a:spcBef>
                <a:spcPts val="1600"/>
              </a:spcBef>
              <a:spcAft>
                <a:spcPts val="0"/>
              </a:spcAft>
              <a:buSzPts val="1700"/>
              <a:buChar char="○"/>
              <a:defRPr sz="1700"/>
            </a:lvl5pPr>
            <a:lvl6pPr marL="2743200" lvl="5" indent="-336550" rtl="0">
              <a:spcBef>
                <a:spcPts val="1600"/>
              </a:spcBef>
              <a:spcAft>
                <a:spcPts val="0"/>
              </a:spcAft>
              <a:buSzPts val="1700"/>
              <a:buChar char="■"/>
              <a:defRPr sz="1700"/>
            </a:lvl6pPr>
            <a:lvl7pPr marL="3200400" lvl="6" indent="-336550" rtl="0">
              <a:spcBef>
                <a:spcPts val="1600"/>
              </a:spcBef>
              <a:spcAft>
                <a:spcPts val="0"/>
              </a:spcAft>
              <a:buSzPts val="1700"/>
              <a:buChar char="●"/>
              <a:defRPr sz="1700"/>
            </a:lvl7pPr>
            <a:lvl8pPr marL="3657600" lvl="7" indent="-336550" rtl="0">
              <a:spcBef>
                <a:spcPts val="1600"/>
              </a:spcBef>
              <a:spcAft>
                <a:spcPts val="0"/>
              </a:spcAft>
              <a:buSzPts val="1700"/>
              <a:buChar char="○"/>
              <a:defRPr sz="1700"/>
            </a:lvl8pPr>
            <a:lvl9pPr marL="4114800" lvl="8" indent="-336550" rtl="0">
              <a:spcBef>
                <a:spcPts val="1600"/>
              </a:spcBef>
              <a:spcAft>
                <a:spcPts val="1600"/>
              </a:spcAft>
              <a:buSzPts val="1700"/>
              <a:buChar char="■"/>
              <a:defRPr sz="1700"/>
            </a:lvl9pPr>
          </a:lstStyle>
          <a:p>
            <a:endParaRPr/>
          </a:p>
        </p:txBody>
      </p:sp>
      <p:sp>
        <p:nvSpPr>
          <p:cNvPr id="95" name="Google Shape;95;p7"/>
          <p:cNvSpPr/>
          <p:nvPr/>
        </p:nvSpPr>
        <p:spPr>
          <a:xfrm>
            <a:off x="8430771" y="281427"/>
            <a:ext cx="1168045" cy="490875"/>
          </a:xfrm>
          <a:custGeom>
            <a:avLst/>
            <a:gdLst/>
            <a:ahLst/>
            <a:cxnLst/>
            <a:rect l="l" t="t" r="r" b="b"/>
            <a:pathLst>
              <a:path w="6539" h="2748" extrusionOk="0">
                <a:moveTo>
                  <a:pt x="3259" y="86"/>
                </a:moveTo>
                <a:cubicBezTo>
                  <a:pt x="5027" y="86"/>
                  <a:pt x="6454" y="661"/>
                  <a:pt x="6454" y="1364"/>
                </a:cubicBezTo>
                <a:cubicBezTo>
                  <a:pt x="6454" y="2066"/>
                  <a:pt x="5027" y="2641"/>
                  <a:pt x="3259" y="2641"/>
                </a:cubicBezTo>
                <a:cubicBezTo>
                  <a:pt x="1513" y="2641"/>
                  <a:pt x="86" y="2066"/>
                  <a:pt x="86" y="1364"/>
                </a:cubicBezTo>
                <a:cubicBezTo>
                  <a:pt x="86" y="661"/>
                  <a:pt x="1513" y="86"/>
                  <a:pt x="3259" y="86"/>
                </a:cubicBezTo>
                <a:close/>
                <a:moveTo>
                  <a:pt x="3259" y="1"/>
                </a:moveTo>
                <a:cubicBezTo>
                  <a:pt x="1428" y="1"/>
                  <a:pt x="1" y="597"/>
                  <a:pt x="1" y="1364"/>
                </a:cubicBezTo>
                <a:cubicBezTo>
                  <a:pt x="1" y="2130"/>
                  <a:pt x="1428" y="2748"/>
                  <a:pt x="3259" y="2748"/>
                </a:cubicBezTo>
                <a:cubicBezTo>
                  <a:pt x="5112" y="2748"/>
                  <a:pt x="6539" y="2130"/>
                  <a:pt x="6539" y="1364"/>
                </a:cubicBezTo>
                <a:cubicBezTo>
                  <a:pt x="6539" y="597"/>
                  <a:pt x="5112" y="1"/>
                  <a:pt x="3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7"/>
          <p:cNvSpPr/>
          <p:nvPr/>
        </p:nvSpPr>
        <p:spPr>
          <a:xfrm>
            <a:off x="8430771" y="517219"/>
            <a:ext cx="1168045" cy="491054"/>
          </a:xfrm>
          <a:custGeom>
            <a:avLst/>
            <a:gdLst/>
            <a:ahLst/>
            <a:cxnLst/>
            <a:rect l="l" t="t" r="r" b="b"/>
            <a:pathLst>
              <a:path w="6539" h="2749" extrusionOk="0">
                <a:moveTo>
                  <a:pt x="3259" y="107"/>
                </a:moveTo>
                <a:cubicBezTo>
                  <a:pt x="5027" y="107"/>
                  <a:pt x="6454" y="661"/>
                  <a:pt x="6454" y="1364"/>
                </a:cubicBezTo>
                <a:cubicBezTo>
                  <a:pt x="6454" y="2067"/>
                  <a:pt x="5027" y="2642"/>
                  <a:pt x="3259" y="2642"/>
                </a:cubicBezTo>
                <a:cubicBezTo>
                  <a:pt x="1513" y="2642"/>
                  <a:pt x="86" y="2067"/>
                  <a:pt x="86" y="1364"/>
                </a:cubicBezTo>
                <a:cubicBezTo>
                  <a:pt x="86" y="661"/>
                  <a:pt x="1513" y="107"/>
                  <a:pt x="3259" y="107"/>
                </a:cubicBezTo>
                <a:close/>
                <a:moveTo>
                  <a:pt x="3259" y="1"/>
                </a:moveTo>
                <a:cubicBezTo>
                  <a:pt x="1428" y="1"/>
                  <a:pt x="1" y="597"/>
                  <a:pt x="1" y="1364"/>
                </a:cubicBezTo>
                <a:cubicBezTo>
                  <a:pt x="1" y="2131"/>
                  <a:pt x="1428" y="2748"/>
                  <a:pt x="3259" y="2748"/>
                </a:cubicBezTo>
                <a:cubicBezTo>
                  <a:pt x="5112" y="2748"/>
                  <a:pt x="6539" y="2131"/>
                  <a:pt x="6539" y="1364"/>
                </a:cubicBezTo>
                <a:cubicBezTo>
                  <a:pt x="6539" y="597"/>
                  <a:pt x="5112" y="1"/>
                  <a:pt x="3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7"/>
          <p:cNvSpPr/>
          <p:nvPr/>
        </p:nvSpPr>
        <p:spPr>
          <a:xfrm>
            <a:off x="7937250" y="3198025"/>
            <a:ext cx="2314477" cy="1706206"/>
          </a:xfrm>
          <a:custGeom>
            <a:avLst/>
            <a:gdLst/>
            <a:ahLst/>
            <a:cxnLst/>
            <a:rect l="l" t="t" r="r" b="b"/>
            <a:pathLst>
              <a:path w="24919" h="18370" extrusionOk="0">
                <a:moveTo>
                  <a:pt x="20893" y="117"/>
                </a:moveTo>
                <a:cubicBezTo>
                  <a:pt x="21937" y="117"/>
                  <a:pt x="22746" y="415"/>
                  <a:pt x="23194" y="1012"/>
                </a:cubicBezTo>
                <a:cubicBezTo>
                  <a:pt x="24770" y="3163"/>
                  <a:pt x="21064" y="8572"/>
                  <a:pt x="14909" y="13087"/>
                </a:cubicBezTo>
                <a:cubicBezTo>
                  <a:pt x="11927" y="15281"/>
                  <a:pt x="8818" y="16921"/>
                  <a:pt x="6155" y="17730"/>
                </a:cubicBezTo>
                <a:cubicBezTo>
                  <a:pt x="5014" y="18071"/>
                  <a:pt x="4019" y="18240"/>
                  <a:pt x="3196" y="18240"/>
                </a:cubicBezTo>
                <a:cubicBezTo>
                  <a:pt x="2115" y="18240"/>
                  <a:pt x="1330" y="17948"/>
                  <a:pt x="895" y="17368"/>
                </a:cubicBezTo>
                <a:cubicBezTo>
                  <a:pt x="150" y="16324"/>
                  <a:pt x="575" y="14514"/>
                  <a:pt x="2130" y="12235"/>
                </a:cubicBezTo>
                <a:cubicBezTo>
                  <a:pt x="3685" y="9935"/>
                  <a:pt x="6198" y="7486"/>
                  <a:pt x="9180" y="5292"/>
                </a:cubicBezTo>
                <a:cubicBezTo>
                  <a:pt x="13610" y="2034"/>
                  <a:pt x="18125" y="117"/>
                  <a:pt x="20893" y="117"/>
                </a:cubicBezTo>
                <a:close/>
                <a:moveTo>
                  <a:pt x="20889" y="1"/>
                </a:moveTo>
                <a:cubicBezTo>
                  <a:pt x="18081" y="1"/>
                  <a:pt x="13550" y="1899"/>
                  <a:pt x="9095" y="5165"/>
                </a:cubicBezTo>
                <a:cubicBezTo>
                  <a:pt x="6092" y="7379"/>
                  <a:pt x="3578" y="9850"/>
                  <a:pt x="2002" y="12150"/>
                </a:cubicBezTo>
                <a:cubicBezTo>
                  <a:pt x="426" y="14472"/>
                  <a:pt x="0" y="16367"/>
                  <a:pt x="788" y="17453"/>
                </a:cubicBezTo>
                <a:cubicBezTo>
                  <a:pt x="1236" y="18071"/>
                  <a:pt x="2066" y="18369"/>
                  <a:pt x="3195" y="18369"/>
                </a:cubicBezTo>
                <a:cubicBezTo>
                  <a:pt x="4047" y="18369"/>
                  <a:pt x="5048" y="18199"/>
                  <a:pt x="6198" y="17858"/>
                </a:cubicBezTo>
                <a:cubicBezTo>
                  <a:pt x="8860" y="17049"/>
                  <a:pt x="11991" y="15387"/>
                  <a:pt x="14994" y="13194"/>
                </a:cubicBezTo>
                <a:cubicBezTo>
                  <a:pt x="21192" y="8636"/>
                  <a:pt x="24919" y="3141"/>
                  <a:pt x="23300" y="926"/>
                </a:cubicBezTo>
                <a:cubicBezTo>
                  <a:pt x="22841" y="298"/>
                  <a:pt x="22000" y="1"/>
                  <a:pt x="20889"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7"/>
          <p:cNvSpPr/>
          <p:nvPr/>
        </p:nvSpPr>
        <p:spPr>
          <a:xfrm>
            <a:off x="7970873" y="4112903"/>
            <a:ext cx="334368" cy="334368"/>
          </a:xfrm>
          <a:custGeom>
            <a:avLst/>
            <a:gdLst/>
            <a:ahLst/>
            <a:cxnLst/>
            <a:rect l="l" t="t" r="r" b="b"/>
            <a:pathLst>
              <a:path w="3600" h="3600" extrusionOk="0">
                <a:moveTo>
                  <a:pt x="1811" y="0"/>
                </a:moveTo>
                <a:cubicBezTo>
                  <a:pt x="1789" y="128"/>
                  <a:pt x="1789" y="277"/>
                  <a:pt x="1768" y="405"/>
                </a:cubicBezTo>
                <a:cubicBezTo>
                  <a:pt x="1726" y="1129"/>
                  <a:pt x="1129" y="1725"/>
                  <a:pt x="405" y="1768"/>
                </a:cubicBezTo>
                <a:cubicBezTo>
                  <a:pt x="277" y="1789"/>
                  <a:pt x="128" y="1789"/>
                  <a:pt x="0" y="1810"/>
                </a:cubicBezTo>
                <a:cubicBezTo>
                  <a:pt x="128" y="1810"/>
                  <a:pt x="277" y="1832"/>
                  <a:pt x="405" y="1832"/>
                </a:cubicBezTo>
                <a:cubicBezTo>
                  <a:pt x="1129" y="1895"/>
                  <a:pt x="1726" y="2471"/>
                  <a:pt x="1768" y="3216"/>
                </a:cubicBezTo>
                <a:cubicBezTo>
                  <a:pt x="1789" y="3344"/>
                  <a:pt x="1789" y="3472"/>
                  <a:pt x="1811" y="3599"/>
                </a:cubicBezTo>
                <a:cubicBezTo>
                  <a:pt x="1811" y="3472"/>
                  <a:pt x="1832" y="3344"/>
                  <a:pt x="1832" y="3216"/>
                </a:cubicBezTo>
                <a:cubicBezTo>
                  <a:pt x="1896" y="2471"/>
                  <a:pt x="2471" y="1895"/>
                  <a:pt x="3216" y="1832"/>
                </a:cubicBezTo>
                <a:cubicBezTo>
                  <a:pt x="3344" y="1832"/>
                  <a:pt x="3472" y="1810"/>
                  <a:pt x="3600" y="1810"/>
                </a:cubicBezTo>
                <a:cubicBezTo>
                  <a:pt x="3472" y="1789"/>
                  <a:pt x="3344" y="1789"/>
                  <a:pt x="3216" y="1768"/>
                </a:cubicBezTo>
                <a:cubicBezTo>
                  <a:pt x="2471" y="1725"/>
                  <a:pt x="1896" y="1129"/>
                  <a:pt x="1832" y="405"/>
                </a:cubicBezTo>
                <a:cubicBezTo>
                  <a:pt x="1832" y="277"/>
                  <a:pt x="1811" y="128"/>
                  <a:pt x="18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7"/>
          <p:cNvSpPr/>
          <p:nvPr/>
        </p:nvSpPr>
        <p:spPr>
          <a:xfrm>
            <a:off x="-452900" y="4394825"/>
            <a:ext cx="1321800" cy="1321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7"/>
          <p:cNvSpPr/>
          <p:nvPr/>
        </p:nvSpPr>
        <p:spPr>
          <a:xfrm>
            <a:off x="349600" y="1884525"/>
            <a:ext cx="130800" cy="130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7"/>
          <p:cNvSpPr/>
          <p:nvPr/>
        </p:nvSpPr>
        <p:spPr>
          <a:xfrm>
            <a:off x="8262625" y="1778975"/>
            <a:ext cx="63300" cy="63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7"/>
          <p:cNvSpPr/>
          <p:nvPr/>
        </p:nvSpPr>
        <p:spPr>
          <a:xfrm>
            <a:off x="7475650" y="3783675"/>
            <a:ext cx="130800" cy="1308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61"/>
        <p:cNvGrpSpPr/>
        <p:nvPr/>
      </p:nvGrpSpPr>
      <p:grpSpPr>
        <a:xfrm>
          <a:off x="0" y="0"/>
          <a:ext cx="0" cy="0"/>
          <a:chOff x="0" y="0"/>
          <a:chExt cx="0" cy="0"/>
        </a:xfrm>
      </p:grpSpPr>
      <p:sp>
        <p:nvSpPr>
          <p:cNvPr id="162" name="Google Shape;162;p10"/>
          <p:cNvSpPr txBox="1">
            <a:spLocks noGrp="1"/>
          </p:cNvSpPr>
          <p:nvPr>
            <p:ph type="title"/>
          </p:nvPr>
        </p:nvSpPr>
        <p:spPr>
          <a:xfrm>
            <a:off x="4434825" y="539500"/>
            <a:ext cx="4378800" cy="217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300"/>
              <a:buNone/>
              <a:defRPr/>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
        <p:nvSpPr>
          <p:cNvPr id="163" name="Google Shape;163;p10"/>
          <p:cNvSpPr/>
          <p:nvPr/>
        </p:nvSpPr>
        <p:spPr>
          <a:xfrm flipH="1">
            <a:off x="7876575" y="3053775"/>
            <a:ext cx="2010900" cy="3686400"/>
          </a:xfrm>
          <a:prstGeom prst="round2SameRect">
            <a:avLst>
              <a:gd name="adj1" fmla="val 50000"/>
              <a:gd name="adj2" fmla="val 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0"/>
          <p:cNvSpPr/>
          <p:nvPr/>
        </p:nvSpPr>
        <p:spPr>
          <a:xfrm flipH="1">
            <a:off x="7937945" y="3215418"/>
            <a:ext cx="334461" cy="334368"/>
          </a:xfrm>
          <a:custGeom>
            <a:avLst/>
            <a:gdLst/>
            <a:ahLst/>
            <a:cxnLst/>
            <a:rect l="l" t="t" r="r" b="b"/>
            <a:pathLst>
              <a:path w="3601" h="3600" extrusionOk="0">
                <a:moveTo>
                  <a:pt x="1811" y="0"/>
                </a:moveTo>
                <a:cubicBezTo>
                  <a:pt x="1790" y="128"/>
                  <a:pt x="1790" y="277"/>
                  <a:pt x="1768" y="405"/>
                </a:cubicBezTo>
                <a:cubicBezTo>
                  <a:pt x="1726" y="1129"/>
                  <a:pt x="1130" y="1725"/>
                  <a:pt x="405" y="1768"/>
                </a:cubicBezTo>
                <a:cubicBezTo>
                  <a:pt x="278" y="1789"/>
                  <a:pt x="129" y="1789"/>
                  <a:pt x="1" y="1810"/>
                </a:cubicBezTo>
                <a:cubicBezTo>
                  <a:pt x="129" y="1810"/>
                  <a:pt x="278" y="1832"/>
                  <a:pt x="405" y="1832"/>
                </a:cubicBezTo>
                <a:cubicBezTo>
                  <a:pt x="1130" y="1896"/>
                  <a:pt x="1726" y="2471"/>
                  <a:pt x="1768" y="3216"/>
                </a:cubicBezTo>
                <a:cubicBezTo>
                  <a:pt x="1790" y="3344"/>
                  <a:pt x="1790" y="3472"/>
                  <a:pt x="1811" y="3599"/>
                </a:cubicBezTo>
                <a:cubicBezTo>
                  <a:pt x="1811" y="3472"/>
                  <a:pt x="1832" y="3344"/>
                  <a:pt x="1832" y="3216"/>
                </a:cubicBezTo>
                <a:cubicBezTo>
                  <a:pt x="1896" y="2471"/>
                  <a:pt x="2471" y="1896"/>
                  <a:pt x="3217" y="1832"/>
                </a:cubicBezTo>
                <a:cubicBezTo>
                  <a:pt x="3344" y="1832"/>
                  <a:pt x="3472" y="1810"/>
                  <a:pt x="3600" y="1810"/>
                </a:cubicBezTo>
                <a:cubicBezTo>
                  <a:pt x="3472" y="1789"/>
                  <a:pt x="3344" y="1789"/>
                  <a:pt x="3217" y="1768"/>
                </a:cubicBezTo>
                <a:cubicBezTo>
                  <a:pt x="2471" y="1725"/>
                  <a:pt x="1896" y="1129"/>
                  <a:pt x="1832" y="405"/>
                </a:cubicBezTo>
                <a:cubicBezTo>
                  <a:pt x="1832" y="277"/>
                  <a:pt x="1811" y="128"/>
                  <a:pt x="18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10"/>
          <p:cNvGrpSpPr/>
          <p:nvPr/>
        </p:nvGrpSpPr>
        <p:grpSpPr>
          <a:xfrm>
            <a:off x="6582850" y="4164371"/>
            <a:ext cx="273000" cy="273300"/>
            <a:chOff x="2722625" y="3848921"/>
            <a:chExt cx="273000" cy="273300"/>
          </a:xfrm>
        </p:grpSpPr>
        <p:cxnSp>
          <p:nvCxnSpPr>
            <p:cNvPr id="166" name="Google Shape;166;p10"/>
            <p:cNvCxnSpPr/>
            <p:nvPr/>
          </p:nvCxnSpPr>
          <p:spPr>
            <a:xfrm>
              <a:off x="2859109" y="3848921"/>
              <a:ext cx="0" cy="273300"/>
            </a:xfrm>
            <a:prstGeom prst="straightConnector1">
              <a:avLst/>
            </a:prstGeom>
            <a:noFill/>
            <a:ln w="19050" cap="flat" cmpd="sng">
              <a:solidFill>
                <a:schemeClr val="accent1"/>
              </a:solidFill>
              <a:prstDash val="solid"/>
              <a:round/>
              <a:headEnd type="none" w="med" len="med"/>
              <a:tailEnd type="none" w="med" len="med"/>
            </a:ln>
          </p:spPr>
        </p:cxnSp>
        <p:cxnSp>
          <p:nvCxnSpPr>
            <p:cNvPr id="167" name="Google Shape;167;p10"/>
            <p:cNvCxnSpPr/>
            <p:nvPr/>
          </p:nvCxnSpPr>
          <p:spPr>
            <a:xfrm rot="10800000">
              <a:off x="2722625" y="3985437"/>
              <a:ext cx="273000" cy="0"/>
            </a:xfrm>
            <a:prstGeom prst="straightConnector1">
              <a:avLst/>
            </a:prstGeom>
            <a:noFill/>
            <a:ln w="19050" cap="flat" cmpd="sng">
              <a:solidFill>
                <a:schemeClr val="accent1"/>
              </a:solidFill>
              <a:prstDash val="solid"/>
              <a:round/>
              <a:headEnd type="none" w="med" len="med"/>
              <a:tailEnd type="none" w="med" len="med"/>
            </a:ln>
          </p:spPr>
        </p:cxnSp>
        <p:cxnSp>
          <p:nvCxnSpPr>
            <p:cNvPr id="168" name="Google Shape;168;p10"/>
            <p:cNvCxnSpPr/>
            <p:nvPr/>
          </p:nvCxnSpPr>
          <p:spPr>
            <a:xfrm>
              <a:off x="2859140" y="3848606"/>
              <a:ext cx="0" cy="273226"/>
            </a:xfrm>
            <a:prstGeom prst="straightConnector1">
              <a:avLst/>
            </a:prstGeom>
            <a:noFill/>
            <a:ln w="19050" cap="flat" cmpd="sng">
              <a:solidFill>
                <a:schemeClr val="accent1"/>
              </a:solidFill>
              <a:prstDash val="solid"/>
              <a:round/>
              <a:headEnd type="none" w="med" len="med"/>
              <a:tailEnd type="none" w="med" len="med"/>
            </a:ln>
          </p:spPr>
        </p:cxnSp>
        <p:cxnSp>
          <p:nvCxnSpPr>
            <p:cNvPr id="169" name="Google Shape;169;p10"/>
            <p:cNvCxnSpPr/>
            <p:nvPr/>
          </p:nvCxnSpPr>
          <p:spPr>
            <a:xfrm>
              <a:off x="2859059" y="3848606"/>
              <a:ext cx="0" cy="273226"/>
            </a:xfrm>
            <a:prstGeom prst="straightConnector1">
              <a:avLst/>
            </a:prstGeom>
            <a:noFill/>
            <a:ln w="19050" cap="flat" cmpd="sng">
              <a:solidFill>
                <a:schemeClr val="accent1"/>
              </a:solidFill>
              <a:prstDash val="solid"/>
              <a:round/>
              <a:headEnd type="none" w="med" len="med"/>
              <a:tailEnd type="none" w="med" len="med"/>
            </a:ln>
          </p:spPr>
        </p:cxnSp>
      </p:grpSp>
      <p:grpSp>
        <p:nvGrpSpPr>
          <p:cNvPr id="170" name="Google Shape;170;p10"/>
          <p:cNvGrpSpPr/>
          <p:nvPr/>
        </p:nvGrpSpPr>
        <p:grpSpPr>
          <a:xfrm>
            <a:off x="4718650" y="2648771"/>
            <a:ext cx="273000" cy="273300"/>
            <a:chOff x="2722625" y="3848921"/>
            <a:chExt cx="273000" cy="273300"/>
          </a:xfrm>
        </p:grpSpPr>
        <p:cxnSp>
          <p:nvCxnSpPr>
            <p:cNvPr id="171" name="Google Shape;171;p10"/>
            <p:cNvCxnSpPr/>
            <p:nvPr/>
          </p:nvCxnSpPr>
          <p:spPr>
            <a:xfrm>
              <a:off x="2859109" y="3848921"/>
              <a:ext cx="0" cy="273300"/>
            </a:xfrm>
            <a:prstGeom prst="straightConnector1">
              <a:avLst/>
            </a:prstGeom>
            <a:noFill/>
            <a:ln w="19050" cap="flat" cmpd="sng">
              <a:solidFill>
                <a:schemeClr val="accent1"/>
              </a:solidFill>
              <a:prstDash val="solid"/>
              <a:round/>
              <a:headEnd type="none" w="med" len="med"/>
              <a:tailEnd type="none" w="med" len="med"/>
            </a:ln>
          </p:spPr>
        </p:cxnSp>
        <p:cxnSp>
          <p:nvCxnSpPr>
            <p:cNvPr id="172" name="Google Shape;172;p10"/>
            <p:cNvCxnSpPr/>
            <p:nvPr/>
          </p:nvCxnSpPr>
          <p:spPr>
            <a:xfrm rot="10800000">
              <a:off x="2722625" y="3985437"/>
              <a:ext cx="273000" cy="0"/>
            </a:xfrm>
            <a:prstGeom prst="straightConnector1">
              <a:avLst/>
            </a:prstGeom>
            <a:noFill/>
            <a:ln w="19050" cap="flat" cmpd="sng">
              <a:solidFill>
                <a:schemeClr val="accent1"/>
              </a:solidFill>
              <a:prstDash val="solid"/>
              <a:round/>
              <a:headEnd type="none" w="med" len="med"/>
              <a:tailEnd type="none" w="med" len="med"/>
            </a:ln>
          </p:spPr>
        </p:cxnSp>
        <p:cxnSp>
          <p:nvCxnSpPr>
            <p:cNvPr id="173" name="Google Shape;173;p10"/>
            <p:cNvCxnSpPr/>
            <p:nvPr/>
          </p:nvCxnSpPr>
          <p:spPr>
            <a:xfrm>
              <a:off x="2859140" y="3848606"/>
              <a:ext cx="0" cy="273226"/>
            </a:xfrm>
            <a:prstGeom prst="straightConnector1">
              <a:avLst/>
            </a:prstGeom>
            <a:noFill/>
            <a:ln w="19050" cap="flat" cmpd="sng">
              <a:solidFill>
                <a:schemeClr val="accent1"/>
              </a:solidFill>
              <a:prstDash val="solid"/>
              <a:round/>
              <a:headEnd type="none" w="med" len="med"/>
              <a:tailEnd type="none" w="med" len="med"/>
            </a:ln>
          </p:spPr>
        </p:cxnSp>
        <p:cxnSp>
          <p:nvCxnSpPr>
            <p:cNvPr id="174" name="Google Shape;174;p10"/>
            <p:cNvCxnSpPr/>
            <p:nvPr/>
          </p:nvCxnSpPr>
          <p:spPr>
            <a:xfrm>
              <a:off x="2859059" y="3848606"/>
              <a:ext cx="0" cy="273226"/>
            </a:xfrm>
            <a:prstGeom prst="straightConnector1">
              <a:avLst/>
            </a:prstGeom>
            <a:noFill/>
            <a:ln w="19050" cap="flat" cmpd="sng">
              <a:solidFill>
                <a:schemeClr val="accent1"/>
              </a:solidFill>
              <a:prstDash val="solid"/>
              <a:round/>
              <a:headEnd type="none" w="med" len="med"/>
              <a:tailEnd type="none" w="med" len="med"/>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23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solidFill>
          <a:schemeClr val="dk2"/>
        </a:solidFill>
        <a:effectLst/>
      </p:bgPr>
    </p:bg>
    <p:spTree>
      <p:nvGrpSpPr>
        <p:cNvPr id="1" name="Shape 233"/>
        <p:cNvGrpSpPr/>
        <p:nvPr/>
      </p:nvGrpSpPr>
      <p:grpSpPr>
        <a:xfrm>
          <a:off x="0" y="0"/>
          <a:ext cx="0" cy="0"/>
          <a:chOff x="0" y="0"/>
          <a:chExt cx="0" cy="0"/>
        </a:xfrm>
      </p:grpSpPr>
      <p:sp>
        <p:nvSpPr>
          <p:cNvPr id="234" name="Google Shape;234;p13"/>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235" name="Google Shape;235;p13"/>
          <p:cNvSpPr txBox="1">
            <a:spLocks noGrp="1"/>
          </p:cNvSpPr>
          <p:nvPr>
            <p:ph type="subTitle" idx="1"/>
          </p:nvPr>
        </p:nvSpPr>
        <p:spPr>
          <a:xfrm>
            <a:off x="2068150" y="2033831"/>
            <a:ext cx="2211300" cy="46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36" name="Google Shape;236;p13"/>
          <p:cNvSpPr txBox="1">
            <a:spLocks noGrp="1"/>
          </p:cNvSpPr>
          <p:nvPr>
            <p:ph type="subTitle" idx="2"/>
          </p:nvPr>
        </p:nvSpPr>
        <p:spPr>
          <a:xfrm>
            <a:off x="2068150" y="1673013"/>
            <a:ext cx="2211300" cy="30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1pPr>
            <a:lvl2pPr lvl="1"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2pPr>
            <a:lvl3pPr lvl="2"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3pPr>
            <a:lvl4pPr lvl="3"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4pPr>
            <a:lvl5pPr lvl="4"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5pPr>
            <a:lvl6pPr lvl="5"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6pPr>
            <a:lvl7pPr lvl="6"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7pPr>
            <a:lvl8pPr lvl="7"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8pPr>
            <a:lvl9pPr lvl="8"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9pPr>
          </a:lstStyle>
          <a:p>
            <a:endParaRPr/>
          </a:p>
        </p:txBody>
      </p:sp>
      <p:sp>
        <p:nvSpPr>
          <p:cNvPr id="237" name="Google Shape;237;p13"/>
          <p:cNvSpPr txBox="1">
            <a:spLocks noGrp="1"/>
          </p:cNvSpPr>
          <p:nvPr>
            <p:ph type="subTitle" idx="3"/>
          </p:nvPr>
        </p:nvSpPr>
        <p:spPr>
          <a:xfrm>
            <a:off x="2068150" y="3517031"/>
            <a:ext cx="2211300" cy="46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38" name="Google Shape;238;p13"/>
          <p:cNvSpPr txBox="1">
            <a:spLocks noGrp="1"/>
          </p:cNvSpPr>
          <p:nvPr>
            <p:ph type="subTitle" idx="4"/>
          </p:nvPr>
        </p:nvSpPr>
        <p:spPr>
          <a:xfrm>
            <a:off x="2068150" y="3156213"/>
            <a:ext cx="2211300" cy="30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1pPr>
            <a:lvl2pPr lvl="1"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2pPr>
            <a:lvl3pPr lvl="2"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3pPr>
            <a:lvl4pPr lvl="3"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4pPr>
            <a:lvl5pPr lvl="4"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5pPr>
            <a:lvl6pPr lvl="5"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6pPr>
            <a:lvl7pPr lvl="6"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7pPr>
            <a:lvl8pPr lvl="7"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8pPr>
            <a:lvl9pPr lvl="8"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9pPr>
          </a:lstStyle>
          <a:p>
            <a:endParaRPr/>
          </a:p>
        </p:txBody>
      </p:sp>
      <p:sp>
        <p:nvSpPr>
          <p:cNvPr id="239" name="Google Shape;239;p13"/>
          <p:cNvSpPr txBox="1">
            <a:spLocks noGrp="1"/>
          </p:cNvSpPr>
          <p:nvPr>
            <p:ph type="subTitle" idx="5"/>
          </p:nvPr>
        </p:nvSpPr>
        <p:spPr>
          <a:xfrm>
            <a:off x="5739838" y="2033831"/>
            <a:ext cx="2211300" cy="46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40" name="Google Shape;240;p13"/>
          <p:cNvSpPr txBox="1">
            <a:spLocks noGrp="1"/>
          </p:cNvSpPr>
          <p:nvPr>
            <p:ph type="subTitle" idx="6"/>
          </p:nvPr>
        </p:nvSpPr>
        <p:spPr>
          <a:xfrm>
            <a:off x="5739838" y="1673013"/>
            <a:ext cx="2211300" cy="30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1pPr>
            <a:lvl2pPr lvl="1"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2pPr>
            <a:lvl3pPr lvl="2"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3pPr>
            <a:lvl4pPr lvl="3"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4pPr>
            <a:lvl5pPr lvl="4"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5pPr>
            <a:lvl6pPr lvl="5"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6pPr>
            <a:lvl7pPr lvl="6"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7pPr>
            <a:lvl8pPr lvl="7"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8pPr>
            <a:lvl9pPr lvl="8"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9pPr>
          </a:lstStyle>
          <a:p>
            <a:endParaRPr/>
          </a:p>
        </p:txBody>
      </p:sp>
      <p:sp>
        <p:nvSpPr>
          <p:cNvPr id="241" name="Google Shape;241;p13"/>
          <p:cNvSpPr txBox="1">
            <a:spLocks noGrp="1"/>
          </p:cNvSpPr>
          <p:nvPr>
            <p:ph type="subTitle" idx="7"/>
          </p:nvPr>
        </p:nvSpPr>
        <p:spPr>
          <a:xfrm>
            <a:off x="5739838" y="3517031"/>
            <a:ext cx="2211300" cy="46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42" name="Google Shape;242;p13"/>
          <p:cNvSpPr txBox="1">
            <a:spLocks noGrp="1"/>
          </p:cNvSpPr>
          <p:nvPr>
            <p:ph type="subTitle" idx="8"/>
          </p:nvPr>
        </p:nvSpPr>
        <p:spPr>
          <a:xfrm>
            <a:off x="5739838" y="3156213"/>
            <a:ext cx="2211300" cy="30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1pPr>
            <a:lvl2pPr lvl="1"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2pPr>
            <a:lvl3pPr lvl="2"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3pPr>
            <a:lvl4pPr lvl="3"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4pPr>
            <a:lvl5pPr lvl="4"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5pPr>
            <a:lvl6pPr lvl="5"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6pPr>
            <a:lvl7pPr lvl="6"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7pPr>
            <a:lvl8pPr lvl="7"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8pPr>
            <a:lvl9pPr lvl="8"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9pPr>
          </a:lstStyle>
          <a:p>
            <a:endParaRPr/>
          </a:p>
        </p:txBody>
      </p:sp>
      <p:sp>
        <p:nvSpPr>
          <p:cNvPr id="243" name="Google Shape;243;p13"/>
          <p:cNvSpPr txBox="1">
            <a:spLocks noGrp="1"/>
          </p:cNvSpPr>
          <p:nvPr>
            <p:ph type="title" idx="9" hasCustomPrompt="1"/>
          </p:nvPr>
        </p:nvSpPr>
        <p:spPr>
          <a:xfrm>
            <a:off x="1255200" y="1879700"/>
            <a:ext cx="708000" cy="413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sz="3500"/>
            </a:lvl1pPr>
            <a:lvl2pPr lvl="1" algn="ctr" rtl="0">
              <a:spcBef>
                <a:spcPts val="0"/>
              </a:spcBef>
              <a:spcAft>
                <a:spcPts val="0"/>
              </a:spcAft>
              <a:buSzPts val="3500"/>
              <a:buNone/>
              <a:defRPr sz="3500"/>
            </a:lvl2pPr>
            <a:lvl3pPr lvl="2" algn="ctr" rtl="0">
              <a:spcBef>
                <a:spcPts val="0"/>
              </a:spcBef>
              <a:spcAft>
                <a:spcPts val="0"/>
              </a:spcAft>
              <a:buSzPts val="3500"/>
              <a:buNone/>
              <a:defRPr sz="3500"/>
            </a:lvl3pPr>
            <a:lvl4pPr lvl="3" algn="ctr" rtl="0">
              <a:spcBef>
                <a:spcPts val="0"/>
              </a:spcBef>
              <a:spcAft>
                <a:spcPts val="0"/>
              </a:spcAft>
              <a:buSzPts val="3500"/>
              <a:buNone/>
              <a:defRPr sz="3500"/>
            </a:lvl4pPr>
            <a:lvl5pPr lvl="4" algn="ctr" rtl="0">
              <a:spcBef>
                <a:spcPts val="0"/>
              </a:spcBef>
              <a:spcAft>
                <a:spcPts val="0"/>
              </a:spcAft>
              <a:buSzPts val="3500"/>
              <a:buNone/>
              <a:defRPr sz="3500"/>
            </a:lvl5pPr>
            <a:lvl6pPr lvl="5" algn="ctr" rtl="0">
              <a:spcBef>
                <a:spcPts val="0"/>
              </a:spcBef>
              <a:spcAft>
                <a:spcPts val="0"/>
              </a:spcAft>
              <a:buSzPts val="3500"/>
              <a:buNone/>
              <a:defRPr sz="3500"/>
            </a:lvl6pPr>
            <a:lvl7pPr lvl="6" algn="ctr" rtl="0">
              <a:spcBef>
                <a:spcPts val="0"/>
              </a:spcBef>
              <a:spcAft>
                <a:spcPts val="0"/>
              </a:spcAft>
              <a:buSzPts val="3500"/>
              <a:buNone/>
              <a:defRPr sz="3500"/>
            </a:lvl7pPr>
            <a:lvl8pPr lvl="7" algn="ctr" rtl="0">
              <a:spcBef>
                <a:spcPts val="0"/>
              </a:spcBef>
              <a:spcAft>
                <a:spcPts val="0"/>
              </a:spcAft>
              <a:buSzPts val="3500"/>
              <a:buNone/>
              <a:defRPr sz="3500"/>
            </a:lvl8pPr>
            <a:lvl9pPr lvl="8" algn="ctr" rtl="0">
              <a:spcBef>
                <a:spcPts val="0"/>
              </a:spcBef>
              <a:spcAft>
                <a:spcPts val="0"/>
              </a:spcAft>
              <a:buSzPts val="3500"/>
              <a:buNone/>
              <a:defRPr sz="3500"/>
            </a:lvl9pPr>
          </a:lstStyle>
          <a:p>
            <a:r>
              <a:t>xx%</a:t>
            </a:r>
          </a:p>
        </p:txBody>
      </p:sp>
      <p:sp>
        <p:nvSpPr>
          <p:cNvPr id="244" name="Google Shape;244;p13"/>
          <p:cNvSpPr txBox="1">
            <a:spLocks noGrp="1"/>
          </p:cNvSpPr>
          <p:nvPr>
            <p:ph type="title" idx="13" hasCustomPrompt="1"/>
          </p:nvPr>
        </p:nvSpPr>
        <p:spPr>
          <a:xfrm>
            <a:off x="4940750" y="1879700"/>
            <a:ext cx="708000" cy="413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sz="3500"/>
            </a:lvl1pPr>
            <a:lvl2pPr lvl="1" algn="ctr" rtl="0">
              <a:spcBef>
                <a:spcPts val="0"/>
              </a:spcBef>
              <a:spcAft>
                <a:spcPts val="0"/>
              </a:spcAft>
              <a:buSzPts val="3500"/>
              <a:buNone/>
              <a:defRPr sz="3500"/>
            </a:lvl2pPr>
            <a:lvl3pPr lvl="2" algn="ctr" rtl="0">
              <a:spcBef>
                <a:spcPts val="0"/>
              </a:spcBef>
              <a:spcAft>
                <a:spcPts val="0"/>
              </a:spcAft>
              <a:buSzPts val="3500"/>
              <a:buNone/>
              <a:defRPr sz="3500"/>
            </a:lvl3pPr>
            <a:lvl4pPr lvl="3" algn="ctr" rtl="0">
              <a:spcBef>
                <a:spcPts val="0"/>
              </a:spcBef>
              <a:spcAft>
                <a:spcPts val="0"/>
              </a:spcAft>
              <a:buSzPts val="3500"/>
              <a:buNone/>
              <a:defRPr sz="3500"/>
            </a:lvl4pPr>
            <a:lvl5pPr lvl="4" algn="ctr" rtl="0">
              <a:spcBef>
                <a:spcPts val="0"/>
              </a:spcBef>
              <a:spcAft>
                <a:spcPts val="0"/>
              </a:spcAft>
              <a:buSzPts val="3500"/>
              <a:buNone/>
              <a:defRPr sz="3500"/>
            </a:lvl5pPr>
            <a:lvl6pPr lvl="5" algn="ctr" rtl="0">
              <a:spcBef>
                <a:spcPts val="0"/>
              </a:spcBef>
              <a:spcAft>
                <a:spcPts val="0"/>
              </a:spcAft>
              <a:buSzPts val="3500"/>
              <a:buNone/>
              <a:defRPr sz="3500"/>
            </a:lvl6pPr>
            <a:lvl7pPr lvl="6" algn="ctr" rtl="0">
              <a:spcBef>
                <a:spcPts val="0"/>
              </a:spcBef>
              <a:spcAft>
                <a:spcPts val="0"/>
              </a:spcAft>
              <a:buSzPts val="3500"/>
              <a:buNone/>
              <a:defRPr sz="3500"/>
            </a:lvl7pPr>
            <a:lvl8pPr lvl="7" algn="ctr" rtl="0">
              <a:spcBef>
                <a:spcPts val="0"/>
              </a:spcBef>
              <a:spcAft>
                <a:spcPts val="0"/>
              </a:spcAft>
              <a:buSzPts val="3500"/>
              <a:buNone/>
              <a:defRPr sz="3500"/>
            </a:lvl8pPr>
            <a:lvl9pPr lvl="8" algn="ctr" rtl="0">
              <a:spcBef>
                <a:spcPts val="0"/>
              </a:spcBef>
              <a:spcAft>
                <a:spcPts val="0"/>
              </a:spcAft>
              <a:buSzPts val="3500"/>
              <a:buNone/>
              <a:defRPr sz="3500"/>
            </a:lvl9pPr>
          </a:lstStyle>
          <a:p>
            <a:r>
              <a:t>xx%</a:t>
            </a:r>
          </a:p>
        </p:txBody>
      </p:sp>
      <p:sp>
        <p:nvSpPr>
          <p:cNvPr id="245" name="Google Shape;245;p13"/>
          <p:cNvSpPr txBox="1">
            <a:spLocks noGrp="1"/>
          </p:cNvSpPr>
          <p:nvPr>
            <p:ph type="title" idx="14" hasCustomPrompt="1"/>
          </p:nvPr>
        </p:nvSpPr>
        <p:spPr>
          <a:xfrm>
            <a:off x="1255200" y="3373700"/>
            <a:ext cx="708000" cy="413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sz="3500"/>
            </a:lvl1pPr>
            <a:lvl2pPr lvl="1" algn="ctr" rtl="0">
              <a:spcBef>
                <a:spcPts val="0"/>
              </a:spcBef>
              <a:spcAft>
                <a:spcPts val="0"/>
              </a:spcAft>
              <a:buSzPts val="3500"/>
              <a:buNone/>
              <a:defRPr sz="3500"/>
            </a:lvl2pPr>
            <a:lvl3pPr lvl="2" algn="ctr" rtl="0">
              <a:spcBef>
                <a:spcPts val="0"/>
              </a:spcBef>
              <a:spcAft>
                <a:spcPts val="0"/>
              </a:spcAft>
              <a:buSzPts val="3500"/>
              <a:buNone/>
              <a:defRPr sz="3500"/>
            </a:lvl3pPr>
            <a:lvl4pPr lvl="3" algn="ctr" rtl="0">
              <a:spcBef>
                <a:spcPts val="0"/>
              </a:spcBef>
              <a:spcAft>
                <a:spcPts val="0"/>
              </a:spcAft>
              <a:buSzPts val="3500"/>
              <a:buNone/>
              <a:defRPr sz="3500"/>
            </a:lvl4pPr>
            <a:lvl5pPr lvl="4" algn="ctr" rtl="0">
              <a:spcBef>
                <a:spcPts val="0"/>
              </a:spcBef>
              <a:spcAft>
                <a:spcPts val="0"/>
              </a:spcAft>
              <a:buSzPts val="3500"/>
              <a:buNone/>
              <a:defRPr sz="3500"/>
            </a:lvl5pPr>
            <a:lvl6pPr lvl="5" algn="ctr" rtl="0">
              <a:spcBef>
                <a:spcPts val="0"/>
              </a:spcBef>
              <a:spcAft>
                <a:spcPts val="0"/>
              </a:spcAft>
              <a:buSzPts val="3500"/>
              <a:buNone/>
              <a:defRPr sz="3500"/>
            </a:lvl6pPr>
            <a:lvl7pPr lvl="6" algn="ctr" rtl="0">
              <a:spcBef>
                <a:spcPts val="0"/>
              </a:spcBef>
              <a:spcAft>
                <a:spcPts val="0"/>
              </a:spcAft>
              <a:buSzPts val="3500"/>
              <a:buNone/>
              <a:defRPr sz="3500"/>
            </a:lvl7pPr>
            <a:lvl8pPr lvl="7" algn="ctr" rtl="0">
              <a:spcBef>
                <a:spcPts val="0"/>
              </a:spcBef>
              <a:spcAft>
                <a:spcPts val="0"/>
              </a:spcAft>
              <a:buSzPts val="3500"/>
              <a:buNone/>
              <a:defRPr sz="3500"/>
            </a:lvl8pPr>
            <a:lvl9pPr lvl="8" algn="ctr" rtl="0">
              <a:spcBef>
                <a:spcPts val="0"/>
              </a:spcBef>
              <a:spcAft>
                <a:spcPts val="0"/>
              </a:spcAft>
              <a:buSzPts val="3500"/>
              <a:buNone/>
              <a:defRPr sz="3500"/>
            </a:lvl9pPr>
          </a:lstStyle>
          <a:p>
            <a:r>
              <a:t>xx%</a:t>
            </a:r>
          </a:p>
        </p:txBody>
      </p:sp>
      <p:sp>
        <p:nvSpPr>
          <p:cNvPr id="246" name="Google Shape;246;p13"/>
          <p:cNvSpPr txBox="1">
            <a:spLocks noGrp="1"/>
          </p:cNvSpPr>
          <p:nvPr>
            <p:ph type="title" idx="15" hasCustomPrompt="1"/>
          </p:nvPr>
        </p:nvSpPr>
        <p:spPr>
          <a:xfrm>
            <a:off x="4940750" y="3373700"/>
            <a:ext cx="708000" cy="413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sz="3500"/>
            </a:lvl1pPr>
            <a:lvl2pPr lvl="1" algn="ctr" rtl="0">
              <a:spcBef>
                <a:spcPts val="0"/>
              </a:spcBef>
              <a:spcAft>
                <a:spcPts val="0"/>
              </a:spcAft>
              <a:buSzPts val="3500"/>
              <a:buNone/>
              <a:defRPr sz="3500"/>
            </a:lvl2pPr>
            <a:lvl3pPr lvl="2" algn="ctr" rtl="0">
              <a:spcBef>
                <a:spcPts val="0"/>
              </a:spcBef>
              <a:spcAft>
                <a:spcPts val="0"/>
              </a:spcAft>
              <a:buSzPts val="3500"/>
              <a:buNone/>
              <a:defRPr sz="3500"/>
            </a:lvl3pPr>
            <a:lvl4pPr lvl="3" algn="ctr" rtl="0">
              <a:spcBef>
                <a:spcPts val="0"/>
              </a:spcBef>
              <a:spcAft>
                <a:spcPts val="0"/>
              </a:spcAft>
              <a:buSzPts val="3500"/>
              <a:buNone/>
              <a:defRPr sz="3500"/>
            </a:lvl4pPr>
            <a:lvl5pPr lvl="4" algn="ctr" rtl="0">
              <a:spcBef>
                <a:spcPts val="0"/>
              </a:spcBef>
              <a:spcAft>
                <a:spcPts val="0"/>
              </a:spcAft>
              <a:buSzPts val="3500"/>
              <a:buNone/>
              <a:defRPr sz="3500"/>
            </a:lvl5pPr>
            <a:lvl6pPr lvl="5" algn="ctr" rtl="0">
              <a:spcBef>
                <a:spcPts val="0"/>
              </a:spcBef>
              <a:spcAft>
                <a:spcPts val="0"/>
              </a:spcAft>
              <a:buSzPts val="3500"/>
              <a:buNone/>
              <a:defRPr sz="3500"/>
            </a:lvl6pPr>
            <a:lvl7pPr lvl="6" algn="ctr" rtl="0">
              <a:spcBef>
                <a:spcPts val="0"/>
              </a:spcBef>
              <a:spcAft>
                <a:spcPts val="0"/>
              </a:spcAft>
              <a:buSzPts val="3500"/>
              <a:buNone/>
              <a:defRPr sz="3500"/>
            </a:lvl7pPr>
            <a:lvl8pPr lvl="7" algn="ctr" rtl="0">
              <a:spcBef>
                <a:spcPts val="0"/>
              </a:spcBef>
              <a:spcAft>
                <a:spcPts val="0"/>
              </a:spcAft>
              <a:buSzPts val="3500"/>
              <a:buNone/>
              <a:defRPr sz="3500"/>
            </a:lvl8pPr>
            <a:lvl9pPr lvl="8" algn="ctr" rtl="0">
              <a:spcBef>
                <a:spcPts val="0"/>
              </a:spcBef>
              <a:spcAft>
                <a:spcPts val="0"/>
              </a:spcAft>
              <a:buSzPts val="3500"/>
              <a:buNone/>
              <a:defRPr sz="3500"/>
            </a:lvl9pPr>
          </a:lstStyle>
          <a:p>
            <a:r>
              <a:t>xx%</a:t>
            </a:r>
          </a:p>
        </p:txBody>
      </p:sp>
      <p:sp>
        <p:nvSpPr>
          <p:cNvPr id="247" name="Google Shape;247;p13"/>
          <p:cNvSpPr/>
          <p:nvPr/>
        </p:nvSpPr>
        <p:spPr>
          <a:xfrm>
            <a:off x="-1363600" y="2713150"/>
            <a:ext cx="2010900" cy="3686400"/>
          </a:xfrm>
          <a:prstGeom prst="round2SameRect">
            <a:avLst>
              <a:gd name="adj1" fmla="val 50000"/>
              <a:gd name="adj2" fmla="val 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3"/>
          <p:cNvSpPr/>
          <p:nvPr/>
        </p:nvSpPr>
        <p:spPr>
          <a:xfrm>
            <a:off x="478869" y="4432243"/>
            <a:ext cx="334461" cy="334368"/>
          </a:xfrm>
          <a:custGeom>
            <a:avLst/>
            <a:gdLst/>
            <a:ahLst/>
            <a:cxnLst/>
            <a:rect l="l" t="t" r="r" b="b"/>
            <a:pathLst>
              <a:path w="3601" h="3600" extrusionOk="0">
                <a:moveTo>
                  <a:pt x="1811" y="0"/>
                </a:moveTo>
                <a:cubicBezTo>
                  <a:pt x="1790" y="128"/>
                  <a:pt x="1790" y="277"/>
                  <a:pt x="1768" y="405"/>
                </a:cubicBezTo>
                <a:cubicBezTo>
                  <a:pt x="1726" y="1129"/>
                  <a:pt x="1130" y="1725"/>
                  <a:pt x="405" y="1768"/>
                </a:cubicBezTo>
                <a:cubicBezTo>
                  <a:pt x="278" y="1789"/>
                  <a:pt x="129" y="1789"/>
                  <a:pt x="1" y="1810"/>
                </a:cubicBezTo>
                <a:cubicBezTo>
                  <a:pt x="129" y="1810"/>
                  <a:pt x="278" y="1832"/>
                  <a:pt x="405" y="1832"/>
                </a:cubicBezTo>
                <a:cubicBezTo>
                  <a:pt x="1130" y="1896"/>
                  <a:pt x="1726" y="2471"/>
                  <a:pt x="1768" y="3216"/>
                </a:cubicBezTo>
                <a:cubicBezTo>
                  <a:pt x="1790" y="3344"/>
                  <a:pt x="1790" y="3472"/>
                  <a:pt x="1811" y="3599"/>
                </a:cubicBezTo>
                <a:cubicBezTo>
                  <a:pt x="1811" y="3472"/>
                  <a:pt x="1832" y="3344"/>
                  <a:pt x="1832" y="3216"/>
                </a:cubicBezTo>
                <a:cubicBezTo>
                  <a:pt x="1896" y="2471"/>
                  <a:pt x="2471" y="1896"/>
                  <a:pt x="3217" y="1832"/>
                </a:cubicBezTo>
                <a:cubicBezTo>
                  <a:pt x="3344" y="1832"/>
                  <a:pt x="3472" y="1810"/>
                  <a:pt x="3600" y="1810"/>
                </a:cubicBezTo>
                <a:cubicBezTo>
                  <a:pt x="3472" y="1789"/>
                  <a:pt x="3344" y="1789"/>
                  <a:pt x="3217" y="1768"/>
                </a:cubicBezTo>
                <a:cubicBezTo>
                  <a:pt x="2471" y="1725"/>
                  <a:pt x="1896" y="1129"/>
                  <a:pt x="1832" y="405"/>
                </a:cubicBezTo>
                <a:cubicBezTo>
                  <a:pt x="1832" y="277"/>
                  <a:pt x="1811" y="128"/>
                  <a:pt x="18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3"/>
          <p:cNvSpPr/>
          <p:nvPr/>
        </p:nvSpPr>
        <p:spPr>
          <a:xfrm flipH="1">
            <a:off x="-351275" y="-561925"/>
            <a:ext cx="2314477" cy="1706206"/>
          </a:xfrm>
          <a:custGeom>
            <a:avLst/>
            <a:gdLst/>
            <a:ahLst/>
            <a:cxnLst/>
            <a:rect l="l" t="t" r="r" b="b"/>
            <a:pathLst>
              <a:path w="24919" h="18370" extrusionOk="0">
                <a:moveTo>
                  <a:pt x="20893" y="117"/>
                </a:moveTo>
                <a:cubicBezTo>
                  <a:pt x="21937" y="117"/>
                  <a:pt x="22746" y="415"/>
                  <a:pt x="23194" y="1012"/>
                </a:cubicBezTo>
                <a:cubicBezTo>
                  <a:pt x="24770" y="3163"/>
                  <a:pt x="21064" y="8572"/>
                  <a:pt x="14909" y="13087"/>
                </a:cubicBezTo>
                <a:cubicBezTo>
                  <a:pt x="11927" y="15281"/>
                  <a:pt x="8818" y="16921"/>
                  <a:pt x="6155" y="17730"/>
                </a:cubicBezTo>
                <a:cubicBezTo>
                  <a:pt x="5014" y="18071"/>
                  <a:pt x="4019" y="18240"/>
                  <a:pt x="3196" y="18240"/>
                </a:cubicBezTo>
                <a:cubicBezTo>
                  <a:pt x="2115" y="18240"/>
                  <a:pt x="1330" y="17948"/>
                  <a:pt x="895" y="17368"/>
                </a:cubicBezTo>
                <a:cubicBezTo>
                  <a:pt x="150" y="16324"/>
                  <a:pt x="575" y="14514"/>
                  <a:pt x="2130" y="12235"/>
                </a:cubicBezTo>
                <a:cubicBezTo>
                  <a:pt x="3685" y="9935"/>
                  <a:pt x="6198" y="7486"/>
                  <a:pt x="9180" y="5292"/>
                </a:cubicBezTo>
                <a:cubicBezTo>
                  <a:pt x="13610" y="2034"/>
                  <a:pt x="18125" y="117"/>
                  <a:pt x="20893" y="117"/>
                </a:cubicBezTo>
                <a:close/>
                <a:moveTo>
                  <a:pt x="20889" y="1"/>
                </a:moveTo>
                <a:cubicBezTo>
                  <a:pt x="18081" y="1"/>
                  <a:pt x="13550" y="1899"/>
                  <a:pt x="9095" y="5165"/>
                </a:cubicBezTo>
                <a:cubicBezTo>
                  <a:pt x="6092" y="7379"/>
                  <a:pt x="3578" y="9850"/>
                  <a:pt x="2002" y="12150"/>
                </a:cubicBezTo>
                <a:cubicBezTo>
                  <a:pt x="426" y="14472"/>
                  <a:pt x="0" y="16367"/>
                  <a:pt x="788" y="17453"/>
                </a:cubicBezTo>
                <a:cubicBezTo>
                  <a:pt x="1236" y="18071"/>
                  <a:pt x="2066" y="18369"/>
                  <a:pt x="3195" y="18369"/>
                </a:cubicBezTo>
                <a:cubicBezTo>
                  <a:pt x="4047" y="18369"/>
                  <a:pt x="5048" y="18199"/>
                  <a:pt x="6198" y="17858"/>
                </a:cubicBezTo>
                <a:cubicBezTo>
                  <a:pt x="8860" y="17049"/>
                  <a:pt x="11991" y="15387"/>
                  <a:pt x="14994" y="13194"/>
                </a:cubicBezTo>
                <a:cubicBezTo>
                  <a:pt x="21192" y="8636"/>
                  <a:pt x="24919" y="3141"/>
                  <a:pt x="23300" y="926"/>
                </a:cubicBezTo>
                <a:cubicBezTo>
                  <a:pt x="22841" y="298"/>
                  <a:pt x="22000" y="1"/>
                  <a:pt x="208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3"/>
          <p:cNvSpPr/>
          <p:nvPr/>
        </p:nvSpPr>
        <p:spPr>
          <a:xfrm flipH="1">
            <a:off x="244072" y="366793"/>
            <a:ext cx="334461" cy="334368"/>
          </a:xfrm>
          <a:custGeom>
            <a:avLst/>
            <a:gdLst/>
            <a:ahLst/>
            <a:cxnLst/>
            <a:rect l="l" t="t" r="r" b="b"/>
            <a:pathLst>
              <a:path w="3601" h="3600" extrusionOk="0">
                <a:moveTo>
                  <a:pt x="1811" y="0"/>
                </a:moveTo>
                <a:cubicBezTo>
                  <a:pt x="1790" y="128"/>
                  <a:pt x="1790" y="277"/>
                  <a:pt x="1768" y="405"/>
                </a:cubicBezTo>
                <a:cubicBezTo>
                  <a:pt x="1726" y="1129"/>
                  <a:pt x="1130" y="1725"/>
                  <a:pt x="405" y="1768"/>
                </a:cubicBezTo>
                <a:cubicBezTo>
                  <a:pt x="278" y="1789"/>
                  <a:pt x="129" y="1789"/>
                  <a:pt x="1" y="1810"/>
                </a:cubicBezTo>
                <a:cubicBezTo>
                  <a:pt x="129" y="1810"/>
                  <a:pt x="278" y="1832"/>
                  <a:pt x="405" y="1832"/>
                </a:cubicBezTo>
                <a:cubicBezTo>
                  <a:pt x="1130" y="1896"/>
                  <a:pt x="1726" y="2471"/>
                  <a:pt x="1768" y="3216"/>
                </a:cubicBezTo>
                <a:cubicBezTo>
                  <a:pt x="1790" y="3344"/>
                  <a:pt x="1790" y="3472"/>
                  <a:pt x="1811" y="3599"/>
                </a:cubicBezTo>
                <a:cubicBezTo>
                  <a:pt x="1811" y="3472"/>
                  <a:pt x="1832" y="3344"/>
                  <a:pt x="1832" y="3216"/>
                </a:cubicBezTo>
                <a:cubicBezTo>
                  <a:pt x="1896" y="2471"/>
                  <a:pt x="2471" y="1896"/>
                  <a:pt x="3217" y="1832"/>
                </a:cubicBezTo>
                <a:cubicBezTo>
                  <a:pt x="3344" y="1832"/>
                  <a:pt x="3472" y="1810"/>
                  <a:pt x="3600" y="1810"/>
                </a:cubicBezTo>
                <a:cubicBezTo>
                  <a:pt x="3472" y="1789"/>
                  <a:pt x="3344" y="1789"/>
                  <a:pt x="3217" y="1768"/>
                </a:cubicBezTo>
                <a:cubicBezTo>
                  <a:pt x="2471" y="1725"/>
                  <a:pt x="1896" y="1129"/>
                  <a:pt x="1832" y="405"/>
                </a:cubicBezTo>
                <a:cubicBezTo>
                  <a:pt x="1832" y="277"/>
                  <a:pt x="1811" y="128"/>
                  <a:pt x="18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3"/>
          <p:cNvSpPr/>
          <p:nvPr/>
        </p:nvSpPr>
        <p:spPr>
          <a:xfrm flipH="1">
            <a:off x="1595211" y="352953"/>
            <a:ext cx="334368" cy="334368"/>
          </a:xfrm>
          <a:custGeom>
            <a:avLst/>
            <a:gdLst/>
            <a:ahLst/>
            <a:cxnLst/>
            <a:rect l="l" t="t" r="r" b="b"/>
            <a:pathLst>
              <a:path w="3600" h="3600" extrusionOk="0">
                <a:moveTo>
                  <a:pt x="1811" y="0"/>
                </a:moveTo>
                <a:cubicBezTo>
                  <a:pt x="1789" y="128"/>
                  <a:pt x="1789" y="277"/>
                  <a:pt x="1768" y="405"/>
                </a:cubicBezTo>
                <a:cubicBezTo>
                  <a:pt x="1726" y="1129"/>
                  <a:pt x="1129" y="1725"/>
                  <a:pt x="405" y="1768"/>
                </a:cubicBezTo>
                <a:cubicBezTo>
                  <a:pt x="277" y="1789"/>
                  <a:pt x="128" y="1789"/>
                  <a:pt x="0" y="1810"/>
                </a:cubicBezTo>
                <a:cubicBezTo>
                  <a:pt x="128" y="1810"/>
                  <a:pt x="277" y="1832"/>
                  <a:pt x="405" y="1832"/>
                </a:cubicBezTo>
                <a:cubicBezTo>
                  <a:pt x="1129" y="1895"/>
                  <a:pt x="1726" y="2471"/>
                  <a:pt x="1768" y="3216"/>
                </a:cubicBezTo>
                <a:cubicBezTo>
                  <a:pt x="1789" y="3344"/>
                  <a:pt x="1789" y="3472"/>
                  <a:pt x="1811" y="3599"/>
                </a:cubicBezTo>
                <a:cubicBezTo>
                  <a:pt x="1811" y="3472"/>
                  <a:pt x="1832" y="3344"/>
                  <a:pt x="1832" y="3216"/>
                </a:cubicBezTo>
                <a:cubicBezTo>
                  <a:pt x="1896" y="2471"/>
                  <a:pt x="2471" y="1895"/>
                  <a:pt x="3216" y="1832"/>
                </a:cubicBezTo>
                <a:cubicBezTo>
                  <a:pt x="3344" y="1832"/>
                  <a:pt x="3472" y="1810"/>
                  <a:pt x="3600" y="1810"/>
                </a:cubicBezTo>
                <a:cubicBezTo>
                  <a:pt x="3472" y="1789"/>
                  <a:pt x="3344" y="1789"/>
                  <a:pt x="3216" y="1768"/>
                </a:cubicBezTo>
                <a:cubicBezTo>
                  <a:pt x="2471" y="1725"/>
                  <a:pt x="1896" y="1129"/>
                  <a:pt x="1832" y="405"/>
                </a:cubicBezTo>
                <a:cubicBezTo>
                  <a:pt x="1832" y="277"/>
                  <a:pt x="1811" y="128"/>
                  <a:pt x="18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3"/>
          <p:cNvSpPr/>
          <p:nvPr/>
        </p:nvSpPr>
        <p:spPr>
          <a:xfrm>
            <a:off x="8281600" y="-656025"/>
            <a:ext cx="1433700" cy="1433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 name="Google Shape;253;p13"/>
          <p:cNvGrpSpPr/>
          <p:nvPr/>
        </p:nvGrpSpPr>
        <p:grpSpPr>
          <a:xfrm>
            <a:off x="7418074" y="3719519"/>
            <a:ext cx="2222001" cy="2224206"/>
            <a:chOff x="7418074" y="3719519"/>
            <a:chExt cx="2222001" cy="2224206"/>
          </a:xfrm>
        </p:grpSpPr>
        <p:sp>
          <p:nvSpPr>
            <p:cNvPr id="254" name="Google Shape;254;p13"/>
            <p:cNvSpPr/>
            <p:nvPr/>
          </p:nvSpPr>
          <p:spPr>
            <a:xfrm flipH="1">
              <a:off x="7617083" y="3920675"/>
              <a:ext cx="1823994" cy="1824052"/>
            </a:xfrm>
            <a:custGeom>
              <a:avLst/>
              <a:gdLst/>
              <a:ahLst/>
              <a:cxnLst/>
              <a:rect l="l" t="t" r="r" b="b"/>
              <a:pathLst>
                <a:path w="17763" h="17764" extrusionOk="0">
                  <a:moveTo>
                    <a:pt x="22" y="1"/>
                  </a:moveTo>
                  <a:lnTo>
                    <a:pt x="0" y="22"/>
                  </a:lnTo>
                  <a:lnTo>
                    <a:pt x="17741" y="17763"/>
                  </a:lnTo>
                  <a:lnTo>
                    <a:pt x="17763" y="17720"/>
                  </a:lnTo>
                  <a:lnTo>
                    <a:pt x="2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3"/>
            <p:cNvSpPr/>
            <p:nvPr/>
          </p:nvSpPr>
          <p:spPr>
            <a:xfrm flipH="1">
              <a:off x="7466132" y="4161261"/>
              <a:ext cx="2128044" cy="1342882"/>
            </a:xfrm>
            <a:custGeom>
              <a:avLst/>
              <a:gdLst/>
              <a:ahLst/>
              <a:cxnLst/>
              <a:rect l="l" t="t" r="r" b="b"/>
              <a:pathLst>
                <a:path w="20724" h="13078" extrusionOk="0">
                  <a:moveTo>
                    <a:pt x="22" y="1"/>
                  </a:moveTo>
                  <a:lnTo>
                    <a:pt x="1" y="43"/>
                  </a:lnTo>
                  <a:lnTo>
                    <a:pt x="20702" y="13077"/>
                  </a:lnTo>
                  <a:lnTo>
                    <a:pt x="20723" y="13035"/>
                  </a:lnTo>
                  <a:lnTo>
                    <a:pt x="2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3"/>
            <p:cNvSpPr/>
            <p:nvPr/>
          </p:nvSpPr>
          <p:spPr>
            <a:xfrm flipH="1">
              <a:off x="7418074" y="4467462"/>
              <a:ext cx="2222001" cy="728327"/>
            </a:xfrm>
            <a:custGeom>
              <a:avLst/>
              <a:gdLst/>
              <a:ahLst/>
              <a:cxnLst/>
              <a:rect l="l" t="t" r="r" b="b"/>
              <a:pathLst>
                <a:path w="21639" h="7093" extrusionOk="0">
                  <a:moveTo>
                    <a:pt x="0" y="0"/>
                  </a:moveTo>
                  <a:lnTo>
                    <a:pt x="0" y="43"/>
                  </a:lnTo>
                  <a:lnTo>
                    <a:pt x="21639" y="7092"/>
                  </a:lnTo>
                  <a:lnTo>
                    <a:pt x="21639" y="7071"/>
                  </a:lnTo>
                  <a:lnTo>
                    <a:pt x="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3"/>
            <p:cNvSpPr/>
            <p:nvPr/>
          </p:nvSpPr>
          <p:spPr>
            <a:xfrm flipH="1">
              <a:off x="7479276" y="4810731"/>
              <a:ext cx="2099600" cy="43845"/>
            </a:xfrm>
            <a:custGeom>
              <a:avLst/>
              <a:gdLst/>
              <a:ahLst/>
              <a:cxnLst/>
              <a:rect l="l" t="t" r="r" b="b"/>
              <a:pathLst>
                <a:path w="20447" h="427" extrusionOk="0">
                  <a:moveTo>
                    <a:pt x="1" y="1"/>
                  </a:moveTo>
                  <a:lnTo>
                    <a:pt x="1" y="44"/>
                  </a:lnTo>
                  <a:lnTo>
                    <a:pt x="20446" y="427"/>
                  </a:lnTo>
                  <a:lnTo>
                    <a:pt x="20446" y="384"/>
                  </a:lnTo>
                  <a:lnTo>
                    <a:pt x="1"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3"/>
            <p:cNvSpPr/>
            <p:nvPr/>
          </p:nvSpPr>
          <p:spPr>
            <a:xfrm flipH="1">
              <a:off x="7641111" y="4506789"/>
              <a:ext cx="1775937" cy="651829"/>
            </a:xfrm>
            <a:custGeom>
              <a:avLst/>
              <a:gdLst/>
              <a:ahLst/>
              <a:cxnLst/>
              <a:rect l="l" t="t" r="r" b="b"/>
              <a:pathLst>
                <a:path w="17295" h="6348" extrusionOk="0">
                  <a:moveTo>
                    <a:pt x="17273" y="1"/>
                  </a:moveTo>
                  <a:lnTo>
                    <a:pt x="1" y="6305"/>
                  </a:lnTo>
                  <a:lnTo>
                    <a:pt x="22" y="6347"/>
                  </a:lnTo>
                  <a:lnTo>
                    <a:pt x="17294" y="43"/>
                  </a:lnTo>
                  <a:lnTo>
                    <a:pt x="1727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flipH="1">
              <a:off x="7890437" y="4194120"/>
              <a:ext cx="1277299" cy="1277165"/>
            </a:xfrm>
            <a:custGeom>
              <a:avLst/>
              <a:gdLst/>
              <a:ahLst/>
              <a:cxnLst/>
              <a:rect l="l" t="t" r="r" b="b"/>
              <a:pathLst>
                <a:path w="12439" h="12438" extrusionOk="0">
                  <a:moveTo>
                    <a:pt x="12396" y="0"/>
                  </a:moveTo>
                  <a:lnTo>
                    <a:pt x="1" y="12395"/>
                  </a:lnTo>
                  <a:lnTo>
                    <a:pt x="43" y="12438"/>
                  </a:lnTo>
                  <a:lnTo>
                    <a:pt x="12438" y="21"/>
                  </a:lnTo>
                  <a:lnTo>
                    <a:pt x="12396"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flipH="1">
              <a:off x="8203223" y="3944806"/>
              <a:ext cx="651742" cy="1775791"/>
            </a:xfrm>
            <a:custGeom>
              <a:avLst/>
              <a:gdLst/>
              <a:ahLst/>
              <a:cxnLst/>
              <a:rect l="l" t="t" r="r" b="b"/>
              <a:pathLst>
                <a:path w="6347" h="17294" extrusionOk="0">
                  <a:moveTo>
                    <a:pt x="6304" y="0"/>
                  </a:moveTo>
                  <a:lnTo>
                    <a:pt x="0" y="17272"/>
                  </a:lnTo>
                  <a:lnTo>
                    <a:pt x="43" y="17294"/>
                  </a:lnTo>
                  <a:lnTo>
                    <a:pt x="6347" y="21"/>
                  </a:lnTo>
                  <a:lnTo>
                    <a:pt x="6304"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flipH="1">
              <a:off x="8507178" y="3782977"/>
              <a:ext cx="43846" cy="2099446"/>
            </a:xfrm>
            <a:custGeom>
              <a:avLst/>
              <a:gdLst/>
              <a:ahLst/>
              <a:cxnLst/>
              <a:rect l="l" t="t" r="r" b="b"/>
              <a:pathLst>
                <a:path w="427" h="20446" extrusionOk="0">
                  <a:moveTo>
                    <a:pt x="0" y="0"/>
                  </a:moveTo>
                  <a:lnTo>
                    <a:pt x="384" y="20446"/>
                  </a:lnTo>
                  <a:lnTo>
                    <a:pt x="426" y="20446"/>
                  </a:lnTo>
                  <a:lnTo>
                    <a:pt x="43"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flipH="1">
              <a:off x="8163791" y="3719519"/>
              <a:ext cx="730604" cy="2224206"/>
            </a:xfrm>
            <a:custGeom>
              <a:avLst/>
              <a:gdLst/>
              <a:ahLst/>
              <a:cxnLst/>
              <a:rect l="l" t="t" r="r" b="b"/>
              <a:pathLst>
                <a:path w="7115" h="21661" extrusionOk="0">
                  <a:moveTo>
                    <a:pt x="43" y="0"/>
                  </a:moveTo>
                  <a:lnTo>
                    <a:pt x="1" y="22"/>
                  </a:lnTo>
                  <a:lnTo>
                    <a:pt x="7072" y="21660"/>
                  </a:lnTo>
                  <a:lnTo>
                    <a:pt x="7114" y="21660"/>
                  </a:lnTo>
                  <a:lnTo>
                    <a:pt x="43"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flipH="1">
              <a:off x="7857679" y="3767678"/>
              <a:ext cx="1342812" cy="2127889"/>
            </a:xfrm>
            <a:custGeom>
              <a:avLst/>
              <a:gdLst/>
              <a:ahLst/>
              <a:cxnLst/>
              <a:rect l="l" t="t" r="r" b="b"/>
              <a:pathLst>
                <a:path w="13077" h="20723" extrusionOk="0">
                  <a:moveTo>
                    <a:pt x="43" y="0"/>
                  </a:moveTo>
                  <a:lnTo>
                    <a:pt x="0" y="21"/>
                  </a:lnTo>
                  <a:lnTo>
                    <a:pt x="13034" y="20723"/>
                  </a:lnTo>
                  <a:lnTo>
                    <a:pt x="13077" y="20701"/>
                  </a:lnTo>
                  <a:lnTo>
                    <a:pt x="43"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4" name="Google Shape;264;p13"/>
          <p:cNvSpPr/>
          <p:nvPr/>
        </p:nvSpPr>
        <p:spPr>
          <a:xfrm>
            <a:off x="345900" y="2582350"/>
            <a:ext cx="130800" cy="130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8182700" y="2506350"/>
            <a:ext cx="130800" cy="130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8739075" y="3274875"/>
            <a:ext cx="63300" cy="6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1118400" y="4236750"/>
            <a:ext cx="63300" cy="6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p:nvPr/>
        </p:nvSpPr>
        <p:spPr>
          <a:xfrm>
            <a:off x="6326450" y="4369700"/>
            <a:ext cx="63300" cy="6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3"/>
          <p:cNvSpPr/>
          <p:nvPr/>
        </p:nvSpPr>
        <p:spPr>
          <a:xfrm>
            <a:off x="2194450" y="4799975"/>
            <a:ext cx="63300" cy="63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3"/>
          <p:cNvSpPr/>
          <p:nvPr/>
        </p:nvSpPr>
        <p:spPr>
          <a:xfrm>
            <a:off x="6911575" y="4766225"/>
            <a:ext cx="130800" cy="1308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1" name="Google Shape;271;p13"/>
          <p:cNvGrpSpPr/>
          <p:nvPr/>
        </p:nvGrpSpPr>
        <p:grpSpPr>
          <a:xfrm>
            <a:off x="8590938" y="1399721"/>
            <a:ext cx="273000" cy="273300"/>
            <a:chOff x="-1467437" y="2599871"/>
            <a:chExt cx="273000" cy="273300"/>
          </a:xfrm>
        </p:grpSpPr>
        <p:cxnSp>
          <p:nvCxnSpPr>
            <p:cNvPr id="272" name="Google Shape;272;p13"/>
            <p:cNvCxnSpPr/>
            <p:nvPr/>
          </p:nvCxnSpPr>
          <p:spPr>
            <a:xfrm>
              <a:off x="-1330954" y="2599871"/>
              <a:ext cx="0" cy="273300"/>
            </a:xfrm>
            <a:prstGeom prst="straightConnector1">
              <a:avLst/>
            </a:prstGeom>
            <a:noFill/>
            <a:ln w="19050" cap="flat" cmpd="sng">
              <a:solidFill>
                <a:schemeClr val="lt1"/>
              </a:solidFill>
              <a:prstDash val="solid"/>
              <a:round/>
              <a:headEnd type="none" w="med" len="med"/>
              <a:tailEnd type="none" w="med" len="med"/>
            </a:ln>
          </p:spPr>
        </p:cxnSp>
        <p:cxnSp>
          <p:nvCxnSpPr>
            <p:cNvPr id="273" name="Google Shape;273;p13"/>
            <p:cNvCxnSpPr/>
            <p:nvPr/>
          </p:nvCxnSpPr>
          <p:spPr>
            <a:xfrm rot="10800000">
              <a:off x="-1467437" y="2736387"/>
              <a:ext cx="273000" cy="0"/>
            </a:xfrm>
            <a:prstGeom prst="straightConnector1">
              <a:avLst/>
            </a:prstGeom>
            <a:noFill/>
            <a:ln w="19050" cap="flat" cmpd="sng">
              <a:solidFill>
                <a:schemeClr val="lt1"/>
              </a:solidFill>
              <a:prstDash val="solid"/>
              <a:round/>
              <a:headEnd type="none" w="med" len="med"/>
              <a:tailEnd type="none" w="med" len="med"/>
            </a:ln>
          </p:spPr>
        </p:cxnSp>
        <p:cxnSp>
          <p:nvCxnSpPr>
            <p:cNvPr id="274" name="Google Shape;274;p13"/>
            <p:cNvCxnSpPr/>
            <p:nvPr/>
          </p:nvCxnSpPr>
          <p:spPr>
            <a:xfrm>
              <a:off x="-1330923" y="2599556"/>
              <a:ext cx="0" cy="273226"/>
            </a:xfrm>
            <a:prstGeom prst="straightConnector1">
              <a:avLst/>
            </a:prstGeom>
            <a:noFill/>
            <a:ln w="19050" cap="flat" cmpd="sng">
              <a:solidFill>
                <a:schemeClr val="lt1"/>
              </a:solidFill>
              <a:prstDash val="solid"/>
              <a:round/>
              <a:headEnd type="none" w="med" len="med"/>
              <a:tailEnd type="none" w="med" len="med"/>
            </a:ln>
          </p:spPr>
        </p:cxnSp>
        <p:cxnSp>
          <p:nvCxnSpPr>
            <p:cNvPr id="275" name="Google Shape;275;p13"/>
            <p:cNvCxnSpPr/>
            <p:nvPr/>
          </p:nvCxnSpPr>
          <p:spPr>
            <a:xfrm>
              <a:off x="-1331003" y="2599556"/>
              <a:ext cx="0" cy="273226"/>
            </a:xfrm>
            <a:prstGeom prst="straightConnector1">
              <a:avLst/>
            </a:prstGeom>
            <a:noFill/>
            <a:ln w="19050" cap="flat" cmpd="sng">
              <a:solidFill>
                <a:schemeClr val="lt1"/>
              </a:solidFill>
              <a:prstDash val="solid"/>
              <a:round/>
              <a:headEnd type="none" w="med" len="med"/>
              <a:tailEnd type="none" w="med" len="med"/>
            </a:ln>
          </p:spPr>
        </p:cxnSp>
      </p:grpSp>
      <p:grpSp>
        <p:nvGrpSpPr>
          <p:cNvPr id="276" name="Google Shape;276;p13"/>
          <p:cNvGrpSpPr/>
          <p:nvPr/>
        </p:nvGrpSpPr>
        <p:grpSpPr>
          <a:xfrm>
            <a:off x="484888" y="1211796"/>
            <a:ext cx="273000" cy="273300"/>
            <a:chOff x="-1511137" y="2411946"/>
            <a:chExt cx="273000" cy="273300"/>
          </a:xfrm>
        </p:grpSpPr>
        <p:cxnSp>
          <p:nvCxnSpPr>
            <p:cNvPr id="277" name="Google Shape;277;p13"/>
            <p:cNvCxnSpPr/>
            <p:nvPr/>
          </p:nvCxnSpPr>
          <p:spPr>
            <a:xfrm>
              <a:off x="-1374654" y="2411946"/>
              <a:ext cx="0" cy="273300"/>
            </a:xfrm>
            <a:prstGeom prst="straightConnector1">
              <a:avLst/>
            </a:prstGeom>
            <a:noFill/>
            <a:ln w="19050" cap="flat" cmpd="sng">
              <a:solidFill>
                <a:schemeClr val="lt1"/>
              </a:solidFill>
              <a:prstDash val="solid"/>
              <a:round/>
              <a:headEnd type="none" w="med" len="med"/>
              <a:tailEnd type="none" w="med" len="med"/>
            </a:ln>
          </p:spPr>
        </p:cxnSp>
        <p:cxnSp>
          <p:nvCxnSpPr>
            <p:cNvPr id="278" name="Google Shape;278;p13"/>
            <p:cNvCxnSpPr/>
            <p:nvPr/>
          </p:nvCxnSpPr>
          <p:spPr>
            <a:xfrm rot="10800000">
              <a:off x="-1511137" y="2548462"/>
              <a:ext cx="273000" cy="0"/>
            </a:xfrm>
            <a:prstGeom prst="straightConnector1">
              <a:avLst/>
            </a:prstGeom>
            <a:noFill/>
            <a:ln w="19050" cap="flat" cmpd="sng">
              <a:solidFill>
                <a:schemeClr val="lt1"/>
              </a:solidFill>
              <a:prstDash val="solid"/>
              <a:round/>
              <a:headEnd type="none" w="med" len="med"/>
              <a:tailEnd type="none" w="med" len="med"/>
            </a:ln>
          </p:spPr>
        </p:cxnSp>
        <p:cxnSp>
          <p:nvCxnSpPr>
            <p:cNvPr id="279" name="Google Shape;279;p13"/>
            <p:cNvCxnSpPr/>
            <p:nvPr/>
          </p:nvCxnSpPr>
          <p:spPr>
            <a:xfrm>
              <a:off x="-1374623" y="2411631"/>
              <a:ext cx="0" cy="273226"/>
            </a:xfrm>
            <a:prstGeom prst="straightConnector1">
              <a:avLst/>
            </a:prstGeom>
            <a:noFill/>
            <a:ln w="19050" cap="flat" cmpd="sng">
              <a:solidFill>
                <a:schemeClr val="lt1"/>
              </a:solidFill>
              <a:prstDash val="solid"/>
              <a:round/>
              <a:headEnd type="none" w="med" len="med"/>
              <a:tailEnd type="none" w="med" len="med"/>
            </a:ln>
          </p:spPr>
        </p:cxnSp>
        <p:cxnSp>
          <p:nvCxnSpPr>
            <p:cNvPr id="280" name="Google Shape;280;p13"/>
            <p:cNvCxnSpPr/>
            <p:nvPr/>
          </p:nvCxnSpPr>
          <p:spPr>
            <a:xfrm>
              <a:off x="-1374703" y="2411631"/>
              <a:ext cx="0" cy="273226"/>
            </a:xfrm>
            <a:prstGeom prst="straightConnector1">
              <a:avLst/>
            </a:prstGeom>
            <a:noFill/>
            <a:ln w="19050" cap="flat" cmpd="sng">
              <a:solidFill>
                <a:schemeClr val="lt1"/>
              </a:solidFill>
              <a:prstDash val="solid"/>
              <a:round/>
              <a:headEnd type="none" w="med" len="med"/>
              <a:tailEnd type="none" w="med" len="med"/>
            </a:ln>
          </p:spPr>
        </p:cxnSp>
      </p:grpSp>
      <p:grpSp>
        <p:nvGrpSpPr>
          <p:cNvPr id="281" name="Google Shape;281;p13"/>
          <p:cNvGrpSpPr/>
          <p:nvPr/>
        </p:nvGrpSpPr>
        <p:grpSpPr>
          <a:xfrm>
            <a:off x="4033488" y="4493296"/>
            <a:ext cx="273000" cy="273300"/>
            <a:chOff x="-1511137" y="2411946"/>
            <a:chExt cx="273000" cy="273300"/>
          </a:xfrm>
        </p:grpSpPr>
        <p:cxnSp>
          <p:nvCxnSpPr>
            <p:cNvPr id="282" name="Google Shape;282;p13"/>
            <p:cNvCxnSpPr/>
            <p:nvPr/>
          </p:nvCxnSpPr>
          <p:spPr>
            <a:xfrm>
              <a:off x="-1374654" y="2411946"/>
              <a:ext cx="0" cy="273300"/>
            </a:xfrm>
            <a:prstGeom prst="straightConnector1">
              <a:avLst/>
            </a:prstGeom>
            <a:noFill/>
            <a:ln w="19050" cap="flat" cmpd="sng">
              <a:solidFill>
                <a:schemeClr val="lt1"/>
              </a:solidFill>
              <a:prstDash val="solid"/>
              <a:round/>
              <a:headEnd type="none" w="med" len="med"/>
              <a:tailEnd type="none" w="med" len="med"/>
            </a:ln>
          </p:spPr>
        </p:cxnSp>
        <p:cxnSp>
          <p:nvCxnSpPr>
            <p:cNvPr id="283" name="Google Shape;283;p13"/>
            <p:cNvCxnSpPr/>
            <p:nvPr/>
          </p:nvCxnSpPr>
          <p:spPr>
            <a:xfrm rot="10800000">
              <a:off x="-1511137" y="2548462"/>
              <a:ext cx="273000" cy="0"/>
            </a:xfrm>
            <a:prstGeom prst="straightConnector1">
              <a:avLst/>
            </a:prstGeom>
            <a:noFill/>
            <a:ln w="19050" cap="flat" cmpd="sng">
              <a:solidFill>
                <a:schemeClr val="lt1"/>
              </a:solidFill>
              <a:prstDash val="solid"/>
              <a:round/>
              <a:headEnd type="none" w="med" len="med"/>
              <a:tailEnd type="none" w="med" len="med"/>
            </a:ln>
          </p:spPr>
        </p:cxnSp>
        <p:cxnSp>
          <p:nvCxnSpPr>
            <p:cNvPr id="284" name="Google Shape;284;p13"/>
            <p:cNvCxnSpPr/>
            <p:nvPr/>
          </p:nvCxnSpPr>
          <p:spPr>
            <a:xfrm>
              <a:off x="-1374623" y="2411631"/>
              <a:ext cx="0" cy="273226"/>
            </a:xfrm>
            <a:prstGeom prst="straightConnector1">
              <a:avLst/>
            </a:prstGeom>
            <a:noFill/>
            <a:ln w="19050" cap="flat" cmpd="sng">
              <a:solidFill>
                <a:schemeClr val="lt1"/>
              </a:solidFill>
              <a:prstDash val="solid"/>
              <a:round/>
              <a:headEnd type="none" w="med" len="med"/>
              <a:tailEnd type="none" w="med" len="med"/>
            </a:ln>
          </p:spPr>
        </p:cxnSp>
        <p:cxnSp>
          <p:nvCxnSpPr>
            <p:cNvPr id="285" name="Google Shape;285;p13"/>
            <p:cNvCxnSpPr/>
            <p:nvPr/>
          </p:nvCxnSpPr>
          <p:spPr>
            <a:xfrm>
              <a:off x="-1374703" y="2411631"/>
              <a:ext cx="0" cy="273226"/>
            </a:xfrm>
            <a:prstGeom prst="straightConnector1">
              <a:avLst/>
            </a:prstGeom>
            <a:noFill/>
            <a:ln w="19050" cap="flat" cmpd="sng">
              <a:solidFill>
                <a:schemeClr val="lt1"/>
              </a:solidFill>
              <a:prstDash val="solid"/>
              <a:round/>
              <a:headEnd type="none" w="med" len="med"/>
              <a:tailEnd type="none" w="med" len="med"/>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86"/>
        <p:cNvGrpSpPr/>
        <p:nvPr/>
      </p:nvGrpSpPr>
      <p:grpSpPr>
        <a:xfrm>
          <a:off x="0" y="0"/>
          <a:ext cx="0" cy="0"/>
          <a:chOff x="0" y="0"/>
          <a:chExt cx="0" cy="0"/>
        </a:xfrm>
      </p:grpSpPr>
      <p:sp>
        <p:nvSpPr>
          <p:cNvPr id="287" name="Google Shape;287;p14"/>
          <p:cNvSpPr txBox="1">
            <a:spLocks noGrp="1"/>
          </p:cNvSpPr>
          <p:nvPr>
            <p:ph type="title"/>
          </p:nvPr>
        </p:nvSpPr>
        <p:spPr>
          <a:xfrm>
            <a:off x="2557650" y="3878850"/>
            <a:ext cx="4028700" cy="493500"/>
          </a:xfrm>
          <a:prstGeom prst="rect">
            <a:avLst/>
          </a:prstGeom>
        </p:spPr>
        <p:txBody>
          <a:bodyPr spcFirstLastPara="1" wrap="square" lIns="91425" tIns="91425" rIns="91425" bIns="91425" anchor="t" anchorCtr="0">
            <a:noAutofit/>
          </a:bodyPr>
          <a:lstStyle>
            <a:lvl1pPr lvl="0">
              <a:spcBef>
                <a:spcPts val="0"/>
              </a:spcBef>
              <a:spcAft>
                <a:spcPts val="0"/>
              </a:spcAft>
              <a:buSzPts val="2200"/>
              <a:buNone/>
              <a:defRPr sz="2200"/>
            </a:lvl1pPr>
            <a:lvl2pPr lvl="1">
              <a:spcBef>
                <a:spcPts val="0"/>
              </a:spcBef>
              <a:spcAft>
                <a:spcPts val="0"/>
              </a:spcAft>
              <a:buSzPts val="2200"/>
              <a:buNone/>
              <a:defRPr sz="2200"/>
            </a:lvl2pPr>
            <a:lvl3pPr lvl="2">
              <a:spcBef>
                <a:spcPts val="0"/>
              </a:spcBef>
              <a:spcAft>
                <a:spcPts val="0"/>
              </a:spcAft>
              <a:buSzPts val="2200"/>
              <a:buNone/>
              <a:defRPr sz="2200"/>
            </a:lvl3pPr>
            <a:lvl4pPr lvl="3">
              <a:spcBef>
                <a:spcPts val="0"/>
              </a:spcBef>
              <a:spcAft>
                <a:spcPts val="0"/>
              </a:spcAft>
              <a:buSzPts val="2200"/>
              <a:buNone/>
              <a:defRPr sz="2200"/>
            </a:lvl4pPr>
            <a:lvl5pPr lvl="4">
              <a:spcBef>
                <a:spcPts val="0"/>
              </a:spcBef>
              <a:spcAft>
                <a:spcPts val="0"/>
              </a:spcAft>
              <a:buSzPts val="2200"/>
              <a:buNone/>
              <a:defRPr sz="2200"/>
            </a:lvl5pPr>
            <a:lvl6pPr lvl="5">
              <a:spcBef>
                <a:spcPts val="0"/>
              </a:spcBef>
              <a:spcAft>
                <a:spcPts val="0"/>
              </a:spcAft>
              <a:buSzPts val="2200"/>
              <a:buNone/>
              <a:defRPr sz="2200"/>
            </a:lvl6pPr>
            <a:lvl7pPr lvl="6">
              <a:spcBef>
                <a:spcPts val="0"/>
              </a:spcBef>
              <a:spcAft>
                <a:spcPts val="0"/>
              </a:spcAft>
              <a:buSzPts val="2200"/>
              <a:buNone/>
              <a:defRPr sz="2200"/>
            </a:lvl7pPr>
            <a:lvl8pPr lvl="7">
              <a:spcBef>
                <a:spcPts val="0"/>
              </a:spcBef>
              <a:spcAft>
                <a:spcPts val="0"/>
              </a:spcAft>
              <a:buSzPts val="2200"/>
              <a:buNone/>
              <a:defRPr sz="2200"/>
            </a:lvl8pPr>
            <a:lvl9pPr lvl="8">
              <a:spcBef>
                <a:spcPts val="0"/>
              </a:spcBef>
              <a:spcAft>
                <a:spcPts val="0"/>
              </a:spcAft>
              <a:buSzPts val="2200"/>
              <a:buNone/>
              <a:defRPr sz="2200"/>
            </a:lvl9pPr>
          </a:lstStyle>
          <a:p>
            <a:endParaRPr/>
          </a:p>
        </p:txBody>
      </p:sp>
      <p:sp>
        <p:nvSpPr>
          <p:cNvPr id="288" name="Google Shape;288;p14"/>
          <p:cNvSpPr txBox="1">
            <a:spLocks noGrp="1"/>
          </p:cNvSpPr>
          <p:nvPr>
            <p:ph type="subTitle" idx="1"/>
          </p:nvPr>
        </p:nvSpPr>
        <p:spPr>
          <a:xfrm>
            <a:off x="1206750" y="1961625"/>
            <a:ext cx="6730500" cy="173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900"/>
              <a:buNone/>
              <a:defRPr sz="290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a:endParaRPr/>
          </a:p>
        </p:txBody>
      </p:sp>
      <p:sp>
        <p:nvSpPr>
          <p:cNvPr id="289" name="Google Shape;289;p14"/>
          <p:cNvSpPr/>
          <p:nvPr/>
        </p:nvSpPr>
        <p:spPr>
          <a:xfrm>
            <a:off x="8281600" y="-656025"/>
            <a:ext cx="1433700" cy="1433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4"/>
          <p:cNvSpPr/>
          <p:nvPr/>
        </p:nvSpPr>
        <p:spPr>
          <a:xfrm>
            <a:off x="7937250" y="2893225"/>
            <a:ext cx="2314477" cy="1706206"/>
          </a:xfrm>
          <a:custGeom>
            <a:avLst/>
            <a:gdLst/>
            <a:ahLst/>
            <a:cxnLst/>
            <a:rect l="l" t="t" r="r" b="b"/>
            <a:pathLst>
              <a:path w="24919" h="18370" extrusionOk="0">
                <a:moveTo>
                  <a:pt x="20893" y="117"/>
                </a:moveTo>
                <a:cubicBezTo>
                  <a:pt x="21937" y="117"/>
                  <a:pt x="22746" y="415"/>
                  <a:pt x="23194" y="1012"/>
                </a:cubicBezTo>
                <a:cubicBezTo>
                  <a:pt x="24770" y="3163"/>
                  <a:pt x="21064" y="8572"/>
                  <a:pt x="14909" y="13087"/>
                </a:cubicBezTo>
                <a:cubicBezTo>
                  <a:pt x="11927" y="15281"/>
                  <a:pt x="8818" y="16921"/>
                  <a:pt x="6155" y="17730"/>
                </a:cubicBezTo>
                <a:cubicBezTo>
                  <a:pt x="5014" y="18071"/>
                  <a:pt x="4019" y="18240"/>
                  <a:pt x="3196" y="18240"/>
                </a:cubicBezTo>
                <a:cubicBezTo>
                  <a:pt x="2115" y="18240"/>
                  <a:pt x="1330" y="17948"/>
                  <a:pt x="895" y="17368"/>
                </a:cubicBezTo>
                <a:cubicBezTo>
                  <a:pt x="150" y="16324"/>
                  <a:pt x="575" y="14514"/>
                  <a:pt x="2130" y="12235"/>
                </a:cubicBezTo>
                <a:cubicBezTo>
                  <a:pt x="3685" y="9935"/>
                  <a:pt x="6198" y="7486"/>
                  <a:pt x="9180" y="5292"/>
                </a:cubicBezTo>
                <a:cubicBezTo>
                  <a:pt x="13610" y="2034"/>
                  <a:pt x="18125" y="117"/>
                  <a:pt x="20893" y="117"/>
                </a:cubicBezTo>
                <a:close/>
                <a:moveTo>
                  <a:pt x="20889" y="1"/>
                </a:moveTo>
                <a:cubicBezTo>
                  <a:pt x="18081" y="1"/>
                  <a:pt x="13550" y="1899"/>
                  <a:pt x="9095" y="5165"/>
                </a:cubicBezTo>
                <a:cubicBezTo>
                  <a:pt x="6092" y="7379"/>
                  <a:pt x="3578" y="9850"/>
                  <a:pt x="2002" y="12150"/>
                </a:cubicBezTo>
                <a:cubicBezTo>
                  <a:pt x="426" y="14472"/>
                  <a:pt x="0" y="16367"/>
                  <a:pt x="788" y="17453"/>
                </a:cubicBezTo>
                <a:cubicBezTo>
                  <a:pt x="1236" y="18071"/>
                  <a:pt x="2066" y="18369"/>
                  <a:pt x="3195" y="18369"/>
                </a:cubicBezTo>
                <a:cubicBezTo>
                  <a:pt x="4047" y="18369"/>
                  <a:pt x="5048" y="18199"/>
                  <a:pt x="6198" y="17858"/>
                </a:cubicBezTo>
                <a:cubicBezTo>
                  <a:pt x="8860" y="17049"/>
                  <a:pt x="11991" y="15387"/>
                  <a:pt x="14994" y="13194"/>
                </a:cubicBezTo>
                <a:cubicBezTo>
                  <a:pt x="21192" y="8636"/>
                  <a:pt x="24919" y="3141"/>
                  <a:pt x="23300" y="926"/>
                </a:cubicBezTo>
                <a:cubicBezTo>
                  <a:pt x="22841" y="298"/>
                  <a:pt x="22000" y="1"/>
                  <a:pt x="20889"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4"/>
          <p:cNvSpPr/>
          <p:nvPr/>
        </p:nvSpPr>
        <p:spPr>
          <a:xfrm>
            <a:off x="7970873" y="3808103"/>
            <a:ext cx="334368" cy="334368"/>
          </a:xfrm>
          <a:custGeom>
            <a:avLst/>
            <a:gdLst/>
            <a:ahLst/>
            <a:cxnLst/>
            <a:rect l="l" t="t" r="r" b="b"/>
            <a:pathLst>
              <a:path w="3600" h="3600" extrusionOk="0">
                <a:moveTo>
                  <a:pt x="1811" y="0"/>
                </a:moveTo>
                <a:cubicBezTo>
                  <a:pt x="1789" y="128"/>
                  <a:pt x="1789" y="277"/>
                  <a:pt x="1768" y="405"/>
                </a:cubicBezTo>
                <a:cubicBezTo>
                  <a:pt x="1726" y="1129"/>
                  <a:pt x="1129" y="1725"/>
                  <a:pt x="405" y="1768"/>
                </a:cubicBezTo>
                <a:cubicBezTo>
                  <a:pt x="277" y="1789"/>
                  <a:pt x="128" y="1789"/>
                  <a:pt x="0" y="1810"/>
                </a:cubicBezTo>
                <a:cubicBezTo>
                  <a:pt x="128" y="1810"/>
                  <a:pt x="277" y="1832"/>
                  <a:pt x="405" y="1832"/>
                </a:cubicBezTo>
                <a:cubicBezTo>
                  <a:pt x="1129" y="1895"/>
                  <a:pt x="1726" y="2471"/>
                  <a:pt x="1768" y="3216"/>
                </a:cubicBezTo>
                <a:cubicBezTo>
                  <a:pt x="1789" y="3344"/>
                  <a:pt x="1789" y="3472"/>
                  <a:pt x="1811" y="3599"/>
                </a:cubicBezTo>
                <a:cubicBezTo>
                  <a:pt x="1811" y="3472"/>
                  <a:pt x="1832" y="3344"/>
                  <a:pt x="1832" y="3216"/>
                </a:cubicBezTo>
                <a:cubicBezTo>
                  <a:pt x="1896" y="2471"/>
                  <a:pt x="2471" y="1895"/>
                  <a:pt x="3216" y="1832"/>
                </a:cubicBezTo>
                <a:cubicBezTo>
                  <a:pt x="3344" y="1832"/>
                  <a:pt x="3472" y="1810"/>
                  <a:pt x="3600" y="1810"/>
                </a:cubicBezTo>
                <a:cubicBezTo>
                  <a:pt x="3472" y="1789"/>
                  <a:pt x="3344" y="1789"/>
                  <a:pt x="3216" y="1768"/>
                </a:cubicBezTo>
                <a:cubicBezTo>
                  <a:pt x="2471" y="1725"/>
                  <a:pt x="1896" y="1129"/>
                  <a:pt x="1832" y="405"/>
                </a:cubicBezTo>
                <a:cubicBezTo>
                  <a:pt x="1832" y="277"/>
                  <a:pt x="1811" y="128"/>
                  <a:pt x="18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4"/>
          <p:cNvSpPr/>
          <p:nvPr/>
        </p:nvSpPr>
        <p:spPr>
          <a:xfrm>
            <a:off x="-454829" y="458423"/>
            <a:ext cx="1168045" cy="490875"/>
          </a:xfrm>
          <a:custGeom>
            <a:avLst/>
            <a:gdLst/>
            <a:ahLst/>
            <a:cxnLst/>
            <a:rect l="l" t="t" r="r" b="b"/>
            <a:pathLst>
              <a:path w="6539" h="2748" extrusionOk="0">
                <a:moveTo>
                  <a:pt x="3259" y="107"/>
                </a:moveTo>
                <a:cubicBezTo>
                  <a:pt x="5027" y="107"/>
                  <a:pt x="6454" y="660"/>
                  <a:pt x="6454" y="1385"/>
                </a:cubicBezTo>
                <a:cubicBezTo>
                  <a:pt x="6454" y="2087"/>
                  <a:pt x="5027" y="2641"/>
                  <a:pt x="3259" y="2641"/>
                </a:cubicBezTo>
                <a:cubicBezTo>
                  <a:pt x="1513" y="2641"/>
                  <a:pt x="86" y="2066"/>
                  <a:pt x="86" y="1385"/>
                </a:cubicBezTo>
                <a:cubicBezTo>
                  <a:pt x="86" y="660"/>
                  <a:pt x="1513" y="107"/>
                  <a:pt x="3259" y="107"/>
                </a:cubicBezTo>
                <a:close/>
                <a:moveTo>
                  <a:pt x="3259" y="0"/>
                </a:moveTo>
                <a:cubicBezTo>
                  <a:pt x="1428" y="0"/>
                  <a:pt x="1" y="618"/>
                  <a:pt x="1" y="1385"/>
                </a:cubicBezTo>
                <a:cubicBezTo>
                  <a:pt x="1" y="2151"/>
                  <a:pt x="1428" y="2748"/>
                  <a:pt x="3259" y="2748"/>
                </a:cubicBezTo>
                <a:cubicBezTo>
                  <a:pt x="5112" y="2748"/>
                  <a:pt x="6539" y="2151"/>
                  <a:pt x="6539" y="1385"/>
                </a:cubicBezTo>
                <a:cubicBezTo>
                  <a:pt x="6539" y="618"/>
                  <a:pt x="5112" y="0"/>
                  <a:pt x="32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4"/>
          <p:cNvSpPr/>
          <p:nvPr/>
        </p:nvSpPr>
        <p:spPr>
          <a:xfrm>
            <a:off x="-454829" y="704337"/>
            <a:ext cx="1168045" cy="491054"/>
          </a:xfrm>
          <a:custGeom>
            <a:avLst/>
            <a:gdLst/>
            <a:ahLst/>
            <a:cxnLst/>
            <a:rect l="l" t="t" r="r" b="b"/>
            <a:pathLst>
              <a:path w="6539" h="2749" extrusionOk="0">
                <a:moveTo>
                  <a:pt x="3259" y="107"/>
                </a:moveTo>
                <a:cubicBezTo>
                  <a:pt x="5027" y="107"/>
                  <a:pt x="6454" y="682"/>
                  <a:pt x="6454" y="1385"/>
                </a:cubicBezTo>
                <a:cubicBezTo>
                  <a:pt x="6454" y="2088"/>
                  <a:pt x="5027" y="2642"/>
                  <a:pt x="3259" y="2642"/>
                </a:cubicBezTo>
                <a:cubicBezTo>
                  <a:pt x="1513" y="2642"/>
                  <a:pt x="86" y="2088"/>
                  <a:pt x="86" y="1385"/>
                </a:cubicBezTo>
                <a:cubicBezTo>
                  <a:pt x="86" y="682"/>
                  <a:pt x="1513" y="107"/>
                  <a:pt x="3259" y="107"/>
                </a:cubicBezTo>
                <a:close/>
                <a:moveTo>
                  <a:pt x="3259" y="1"/>
                </a:moveTo>
                <a:cubicBezTo>
                  <a:pt x="1428" y="1"/>
                  <a:pt x="1" y="618"/>
                  <a:pt x="1" y="1385"/>
                </a:cubicBezTo>
                <a:cubicBezTo>
                  <a:pt x="1" y="2152"/>
                  <a:pt x="1428" y="2748"/>
                  <a:pt x="3259" y="2748"/>
                </a:cubicBezTo>
                <a:cubicBezTo>
                  <a:pt x="5112" y="2748"/>
                  <a:pt x="6539" y="2152"/>
                  <a:pt x="6539" y="1385"/>
                </a:cubicBezTo>
                <a:cubicBezTo>
                  <a:pt x="6539" y="618"/>
                  <a:pt x="5112" y="1"/>
                  <a:pt x="32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4"/>
          <p:cNvSpPr/>
          <p:nvPr/>
        </p:nvSpPr>
        <p:spPr>
          <a:xfrm>
            <a:off x="-454829" y="950430"/>
            <a:ext cx="1168045" cy="490875"/>
          </a:xfrm>
          <a:custGeom>
            <a:avLst/>
            <a:gdLst/>
            <a:ahLst/>
            <a:cxnLst/>
            <a:rect l="l" t="t" r="r" b="b"/>
            <a:pathLst>
              <a:path w="6539" h="2748" extrusionOk="0">
                <a:moveTo>
                  <a:pt x="3259" y="86"/>
                </a:moveTo>
                <a:cubicBezTo>
                  <a:pt x="5027" y="86"/>
                  <a:pt x="6454" y="661"/>
                  <a:pt x="6454" y="1364"/>
                </a:cubicBezTo>
                <a:cubicBezTo>
                  <a:pt x="6454" y="2066"/>
                  <a:pt x="5027" y="2641"/>
                  <a:pt x="3259" y="2641"/>
                </a:cubicBezTo>
                <a:cubicBezTo>
                  <a:pt x="1513" y="2641"/>
                  <a:pt x="86" y="2066"/>
                  <a:pt x="86" y="1364"/>
                </a:cubicBezTo>
                <a:cubicBezTo>
                  <a:pt x="86" y="661"/>
                  <a:pt x="1513" y="86"/>
                  <a:pt x="3259" y="86"/>
                </a:cubicBezTo>
                <a:close/>
                <a:moveTo>
                  <a:pt x="3259" y="1"/>
                </a:moveTo>
                <a:cubicBezTo>
                  <a:pt x="1428" y="1"/>
                  <a:pt x="1" y="597"/>
                  <a:pt x="1" y="1364"/>
                </a:cubicBezTo>
                <a:cubicBezTo>
                  <a:pt x="1" y="2130"/>
                  <a:pt x="1428" y="2748"/>
                  <a:pt x="3259" y="2748"/>
                </a:cubicBezTo>
                <a:cubicBezTo>
                  <a:pt x="5112" y="2748"/>
                  <a:pt x="6539" y="2130"/>
                  <a:pt x="6539" y="1364"/>
                </a:cubicBezTo>
                <a:cubicBezTo>
                  <a:pt x="6539" y="597"/>
                  <a:pt x="5112" y="1"/>
                  <a:pt x="32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4"/>
          <p:cNvSpPr/>
          <p:nvPr/>
        </p:nvSpPr>
        <p:spPr>
          <a:xfrm>
            <a:off x="-454829" y="1196344"/>
            <a:ext cx="1168045" cy="491054"/>
          </a:xfrm>
          <a:custGeom>
            <a:avLst/>
            <a:gdLst/>
            <a:ahLst/>
            <a:cxnLst/>
            <a:rect l="l" t="t" r="r" b="b"/>
            <a:pathLst>
              <a:path w="6539" h="2749" extrusionOk="0">
                <a:moveTo>
                  <a:pt x="3259" y="107"/>
                </a:moveTo>
                <a:cubicBezTo>
                  <a:pt x="5027" y="107"/>
                  <a:pt x="6454" y="661"/>
                  <a:pt x="6454" y="1364"/>
                </a:cubicBezTo>
                <a:cubicBezTo>
                  <a:pt x="6454" y="2067"/>
                  <a:pt x="5027" y="2642"/>
                  <a:pt x="3259" y="2642"/>
                </a:cubicBezTo>
                <a:cubicBezTo>
                  <a:pt x="1513" y="2642"/>
                  <a:pt x="86" y="2067"/>
                  <a:pt x="86" y="1364"/>
                </a:cubicBezTo>
                <a:cubicBezTo>
                  <a:pt x="86" y="661"/>
                  <a:pt x="1513" y="107"/>
                  <a:pt x="3259" y="107"/>
                </a:cubicBezTo>
                <a:close/>
                <a:moveTo>
                  <a:pt x="3259" y="1"/>
                </a:moveTo>
                <a:cubicBezTo>
                  <a:pt x="1428" y="1"/>
                  <a:pt x="1" y="597"/>
                  <a:pt x="1" y="1364"/>
                </a:cubicBezTo>
                <a:cubicBezTo>
                  <a:pt x="1" y="2131"/>
                  <a:pt x="1428" y="2748"/>
                  <a:pt x="3259" y="2748"/>
                </a:cubicBezTo>
                <a:cubicBezTo>
                  <a:pt x="5112" y="2748"/>
                  <a:pt x="6539" y="2131"/>
                  <a:pt x="6539" y="1364"/>
                </a:cubicBezTo>
                <a:cubicBezTo>
                  <a:pt x="6539" y="597"/>
                  <a:pt x="5112" y="1"/>
                  <a:pt x="32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6" name="Google Shape;296;p14"/>
          <p:cNvGrpSpPr/>
          <p:nvPr/>
        </p:nvGrpSpPr>
        <p:grpSpPr>
          <a:xfrm>
            <a:off x="-345251" y="3487319"/>
            <a:ext cx="2222001" cy="2224206"/>
            <a:chOff x="-345251" y="3487319"/>
            <a:chExt cx="2222001" cy="2224206"/>
          </a:xfrm>
        </p:grpSpPr>
        <p:sp>
          <p:nvSpPr>
            <p:cNvPr id="297" name="Google Shape;297;p14"/>
            <p:cNvSpPr/>
            <p:nvPr/>
          </p:nvSpPr>
          <p:spPr>
            <a:xfrm>
              <a:off x="-146252" y="3688475"/>
              <a:ext cx="1823994" cy="1824052"/>
            </a:xfrm>
            <a:custGeom>
              <a:avLst/>
              <a:gdLst/>
              <a:ahLst/>
              <a:cxnLst/>
              <a:rect l="l" t="t" r="r" b="b"/>
              <a:pathLst>
                <a:path w="17763" h="17764" extrusionOk="0">
                  <a:moveTo>
                    <a:pt x="22" y="1"/>
                  </a:moveTo>
                  <a:lnTo>
                    <a:pt x="0" y="22"/>
                  </a:lnTo>
                  <a:lnTo>
                    <a:pt x="17741" y="17763"/>
                  </a:lnTo>
                  <a:lnTo>
                    <a:pt x="17763" y="17720"/>
                  </a:lnTo>
                  <a:lnTo>
                    <a:pt x="22"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4"/>
            <p:cNvSpPr/>
            <p:nvPr/>
          </p:nvSpPr>
          <p:spPr>
            <a:xfrm>
              <a:off x="-299352" y="3929061"/>
              <a:ext cx="2128044" cy="1342882"/>
            </a:xfrm>
            <a:custGeom>
              <a:avLst/>
              <a:gdLst/>
              <a:ahLst/>
              <a:cxnLst/>
              <a:rect l="l" t="t" r="r" b="b"/>
              <a:pathLst>
                <a:path w="20724" h="13078" extrusionOk="0">
                  <a:moveTo>
                    <a:pt x="22" y="1"/>
                  </a:moveTo>
                  <a:lnTo>
                    <a:pt x="1" y="43"/>
                  </a:lnTo>
                  <a:lnTo>
                    <a:pt x="20702" y="13077"/>
                  </a:lnTo>
                  <a:lnTo>
                    <a:pt x="20723" y="13035"/>
                  </a:lnTo>
                  <a:lnTo>
                    <a:pt x="22"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4"/>
            <p:cNvSpPr/>
            <p:nvPr/>
          </p:nvSpPr>
          <p:spPr>
            <a:xfrm>
              <a:off x="-345251" y="4235262"/>
              <a:ext cx="2222001" cy="728327"/>
            </a:xfrm>
            <a:custGeom>
              <a:avLst/>
              <a:gdLst/>
              <a:ahLst/>
              <a:cxnLst/>
              <a:rect l="l" t="t" r="r" b="b"/>
              <a:pathLst>
                <a:path w="21639" h="7093" extrusionOk="0">
                  <a:moveTo>
                    <a:pt x="0" y="0"/>
                  </a:moveTo>
                  <a:lnTo>
                    <a:pt x="0" y="43"/>
                  </a:lnTo>
                  <a:lnTo>
                    <a:pt x="21639" y="7092"/>
                  </a:lnTo>
                  <a:lnTo>
                    <a:pt x="21639" y="7071"/>
                  </a:lnTo>
                  <a:lnTo>
                    <a:pt x="0"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4"/>
            <p:cNvSpPr/>
            <p:nvPr/>
          </p:nvSpPr>
          <p:spPr>
            <a:xfrm>
              <a:off x="-284052" y="4578531"/>
              <a:ext cx="2099600" cy="43845"/>
            </a:xfrm>
            <a:custGeom>
              <a:avLst/>
              <a:gdLst/>
              <a:ahLst/>
              <a:cxnLst/>
              <a:rect l="l" t="t" r="r" b="b"/>
              <a:pathLst>
                <a:path w="20447" h="427" extrusionOk="0">
                  <a:moveTo>
                    <a:pt x="1" y="1"/>
                  </a:moveTo>
                  <a:lnTo>
                    <a:pt x="1" y="44"/>
                  </a:lnTo>
                  <a:lnTo>
                    <a:pt x="20446" y="427"/>
                  </a:lnTo>
                  <a:lnTo>
                    <a:pt x="20446" y="384"/>
                  </a:lnTo>
                  <a:lnTo>
                    <a:pt x="1"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4"/>
            <p:cNvSpPr/>
            <p:nvPr/>
          </p:nvSpPr>
          <p:spPr>
            <a:xfrm>
              <a:off x="-122224" y="4274589"/>
              <a:ext cx="1775937" cy="651829"/>
            </a:xfrm>
            <a:custGeom>
              <a:avLst/>
              <a:gdLst/>
              <a:ahLst/>
              <a:cxnLst/>
              <a:rect l="l" t="t" r="r" b="b"/>
              <a:pathLst>
                <a:path w="17295" h="6348" extrusionOk="0">
                  <a:moveTo>
                    <a:pt x="17273" y="1"/>
                  </a:moveTo>
                  <a:lnTo>
                    <a:pt x="1" y="6305"/>
                  </a:lnTo>
                  <a:lnTo>
                    <a:pt x="22" y="6347"/>
                  </a:lnTo>
                  <a:lnTo>
                    <a:pt x="17294" y="43"/>
                  </a:lnTo>
                  <a:lnTo>
                    <a:pt x="17273"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4"/>
            <p:cNvSpPr/>
            <p:nvPr/>
          </p:nvSpPr>
          <p:spPr>
            <a:xfrm>
              <a:off x="127089" y="3961920"/>
              <a:ext cx="1277299" cy="1277165"/>
            </a:xfrm>
            <a:custGeom>
              <a:avLst/>
              <a:gdLst/>
              <a:ahLst/>
              <a:cxnLst/>
              <a:rect l="l" t="t" r="r" b="b"/>
              <a:pathLst>
                <a:path w="12439" h="12438" extrusionOk="0">
                  <a:moveTo>
                    <a:pt x="12396" y="0"/>
                  </a:moveTo>
                  <a:lnTo>
                    <a:pt x="1" y="12395"/>
                  </a:lnTo>
                  <a:lnTo>
                    <a:pt x="43" y="12438"/>
                  </a:lnTo>
                  <a:lnTo>
                    <a:pt x="12438" y="21"/>
                  </a:lnTo>
                  <a:lnTo>
                    <a:pt x="12396"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4"/>
            <p:cNvSpPr/>
            <p:nvPr/>
          </p:nvSpPr>
          <p:spPr>
            <a:xfrm>
              <a:off x="439860" y="3712606"/>
              <a:ext cx="651742" cy="1775791"/>
            </a:xfrm>
            <a:custGeom>
              <a:avLst/>
              <a:gdLst/>
              <a:ahLst/>
              <a:cxnLst/>
              <a:rect l="l" t="t" r="r" b="b"/>
              <a:pathLst>
                <a:path w="6347" h="17294" extrusionOk="0">
                  <a:moveTo>
                    <a:pt x="6304" y="0"/>
                  </a:moveTo>
                  <a:lnTo>
                    <a:pt x="0" y="17272"/>
                  </a:lnTo>
                  <a:lnTo>
                    <a:pt x="43" y="17294"/>
                  </a:lnTo>
                  <a:lnTo>
                    <a:pt x="6347" y="21"/>
                  </a:lnTo>
                  <a:lnTo>
                    <a:pt x="6304"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4"/>
            <p:cNvSpPr/>
            <p:nvPr/>
          </p:nvSpPr>
          <p:spPr>
            <a:xfrm>
              <a:off x="743800" y="3550777"/>
              <a:ext cx="43846" cy="2099446"/>
            </a:xfrm>
            <a:custGeom>
              <a:avLst/>
              <a:gdLst/>
              <a:ahLst/>
              <a:cxnLst/>
              <a:rect l="l" t="t" r="r" b="b"/>
              <a:pathLst>
                <a:path w="427" h="20446" extrusionOk="0">
                  <a:moveTo>
                    <a:pt x="0" y="0"/>
                  </a:moveTo>
                  <a:lnTo>
                    <a:pt x="384" y="20446"/>
                  </a:lnTo>
                  <a:lnTo>
                    <a:pt x="426" y="20446"/>
                  </a:lnTo>
                  <a:lnTo>
                    <a:pt x="43"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4"/>
            <p:cNvSpPr/>
            <p:nvPr/>
          </p:nvSpPr>
          <p:spPr>
            <a:xfrm>
              <a:off x="400430" y="3487319"/>
              <a:ext cx="730604" cy="2224206"/>
            </a:xfrm>
            <a:custGeom>
              <a:avLst/>
              <a:gdLst/>
              <a:ahLst/>
              <a:cxnLst/>
              <a:rect l="l" t="t" r="r" b="b"/>
              <a:pathLst>
                <a:path w="7115" h="21661" extrusionOk="0">
                  <a:moveTo>
                    <a:pt x="43" y="0"/>
                  </a:moveTo>
                  <a:lnTo>
                    <a:pt x="1" y="22"/>
                  </a:lnTo>
                  <a:lnTo>
                    <a:pt x="7072" y="21660"/>
                  </a:lnTo>
                  <a:lnTo>
                    <a:pt x="7114" y="21660"/>
                  </a:lnTo>
                  <a:lnTo>
                    <a:pt x="43"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4"/>
            <p:cNvSpPr/>
            <p:nvPr/>
          </p:nvSpPr>
          <p:spPr>
            <a:xfrm>
              <a:off x="94333" y="3535478"/>
              <a:ext cx="1342812" cy="2127889"/>
            </a:xfrm>
            <a:custGeom>
              <a:avLst/>
              <a:gdLst/>
              <a:ahLst/>
              <a:cxnLst/>
              <a:rect l="l" t="t" r="r" b="b"/>
              <a:pathLst>
                <a:path w="13077" h="20723" extrusionOk="0">
                  <a:moveTo>
                    <a:pt x="43" y="0"/>
                  </a:moveTo>
                  <a:lnTo>
                    <a:pt x="0" y="21"/>
                  </a:lnTo>
                  <a:lnTo>
                    <a:pt x="13034" y="20723"/>
                  </a:lnTo>
                  <a:lnTo>
                    <a:pt x="13077" y="20701"/>
                  </a:lnTo>
                  <a:lnTo>
                    <a:pt x="43"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 name="Google Shape;307;p14"/>
          <p:cNvGrpSpPr/>
          <p:nvPr/>
        </p:nvGrpSpPr>
        <p:grpSpPr>
          <a:xfrm>
            <a:off x="1551413" y="474096"/>
            <a:ext cx="273000" cy="273300"/>
            <a:chOff x="-1611412" y="2548521"/>
            <a:chExt cx="273000" cy="273300"/>
          </a:xfrm>
        </p:grpSpPr>
        <p:cxnSp>
          <p:nvCxnSpPr>
            <p:cNvPr id="308" name="Google Shape;308;p14"/>
            <p:cNvCxnSpPr/>
            <p:nvPr/>
          </p:nvCxnSpPr>
          <p:spPr>
            <a:xfrm>
              <a:off x="-1474929" y="2548521"/>
              <a:ext cx="0" cy="273300"/>
            </a:xfrm>
            <a:prstGeom prst="straightConnector1">
              <a:avLst/>
            </a:prstGeom>
            <a:noFill/>
            <a:ln w="19050" cap="flat" cmpd="sng">
              <a:solidFill>
                <a:schemeClr val="lt1"/>
              </a:solidFill>
              <a:prstDash val="solid"/>
              <a:round/>
              <a:headEnd type="none" w="med" len="med"/>
              <a:tailEnd type="none" w="med" len="med"/>
            </a:ln>
          </p:spPr>
        </p:cxnSp>
        <p:cxnSp>
          <p:nvCxnSpPr>
            <p:cNvPr id="309" name="Google Shape;309;p14"/>
            <p:cNvCxnSpPr/>
            <p:nvPr/>
          </p:nvCxnSpPr>
          <p:spPr>
            <a:xfrm rot="10800000">
              <a:off x="-1611412" y="2685037"/>
              <a:ext cx="273000" cy="0"/>
            </a:xfrm>
            <a:prstGeom prst="straightConnector1">
              <a:avLst/>
            </a:prstGeom>
            <a:noFill/>
            <a:ln w="19050" cap="flat" cmpd="sng">
              <a:solidFill>
                <a:schemeClr val="lt1"/>
              </a:solidFill>
              <a:prstDash val="solid"/>
              <a:round/>
              <a:headEnd type="none" w="med" len="med"/>
              <a:tailEnd type="none" w="med" len="med"/>
            </a:ln>
          </p:spPr>
        </p:cxnSp>
        <p:cxnSp>
          <p:nvCxnSpPr>
            <p:cNvPr id="310" name="Google Shape;310;p14"/>
            <p:cNvCxnSpPr/>
            <p:nvPr/>
          </p:nvCxnSpPr>
          <p:spPr>
            <a:xfrm>
              <a:off x="-1474898" y="2548206"/>
              <a:ext cx="0" cy="273226"/>
            </a:xfrm>
            <a:prstGeom prst="straightConnector1">
              <a:avLst/>
            </a:prstGeom>
            <a:noFill/>
            <a:ln w="19050" cap="flat" cmpd="sng">
              <a:solidFill>
                <a:schemeClr val="lt1"/>
              </a:solidFill>
              <a:prstDash val="solid"/>
              <a:round/>
              <a:headEnd type="none" w="med" len="med"/>
              <a:tailEnd type="none" w="med" len="med"/>
            </a:ln>
          </p:spPr>
        </p:cxnSp>
        <p:cxnSp>
          <p:nvCxnSpPr>
            <p:cNvPr id="311" name="Google Shape;311;p14"/>
            <p:cNvCxnSpPr/>
            <p:nvPr/>
          </p:nvCxnSpPr>
          <p:spPr>
            <a:xfrm>
              <a:off x="-1474978" y="2548206"/>
              <a:ext cx="0" cy="273226"/>
            </a:xfrm>
            <a:prstGeom prst="straightConnector1">
              <a:avLst/>
            </a:prstGeom>
            <a:noFill/>
            <a:ln w="19050" cap="flat" cmpd="sng">
              <a:solidFill>
                <a:schemeClr val="lt1"/>
              </a:solidFill>
              <a:prstDash val="solid"/>
              <a:round/>
              <a:headEnd type="none" w="med" len="med"/>
              <a:tailEnd type="none" w="med" len="med"/>
            </a:ln>
          </p:spPr>
        </p:cxnSp>
      </p:grpSp>
      <p:grpSp>
        <p:nvGrpSpPr>
          <p:cNvPr id="312" name="Google Shape;312;p14"/>
          <p:cNvGrpSpPr/>
          <p:nvPr/>
        </p:nvGrpSpPr>
        <p:grpSpPr>
          <a:xfrm>
            <a:off x="6911413" y="4511671"/>
            <a:ext cx="273000" cy="273300"/>
            <a:chOff x="-1511137" y="2411946"/>
            <a:chExt cx="273000" cy="273300"/>
          </a:xfrm>
        </p:grpSpPr>
        <p:cxnSp>
          <p:nvCxnSpPr>
            <p:cNvPr id="313" name="Google Shape;313;p14"/>
            <p:cNvCxnSpPr/>
            <p:nvPr/>
          </p:nvCxnSpPr>
          <p:spPr>
            <a:xfrm>
              <a:off x="-1374654" y="2411946"/>
              <a:ext cx="0" cy="273300"/>
            </a:xfrm>
            <a:prstGeom prst="straightConnector1">
              <a:avLst/>
            </a:prstGeom>
            <a:noFill/>
            <a:ln w="19050" cap="flat" cmpd="sng">
              <a:solidFill>
                <a:schemeClr val="lt1"/>
              </a:solidFill>
              <a:prstDash val="solid"/>
              <a:round/>
              <a:headEnd type="none" w="med" len="med"/>
              <a:tailEnd type="none" w="med" len="med"/>
            </a:ln>
          </p:spPr>
        </p:cxnSp>
        <p:cxnSp>
          <p:nvCxnSpPr>
            <p:cNvPr id="314" name="Google Shape;314;p14"/>
            <p:cNvCxnSpPr/>
            <p:nvPr/>
          </p:nvCxnSpPr>
          <p:spPr>
            <a:xfrm rot="10800000">
              <a:off x="-1511137" y="2548462"/>
              <a:ext cx="273000" cy="0"/>
            </a:xfrm>
            <a:prstGeom prst="straightConnector1">
              <a:avLst/>
            </a:prstGeom>
            <a:noFill/>
            <a:ln w="19050" cap="flat" cmpd="sng">
              <a:solidFill>
                <a:schemeClr val="lt1"/>
              </a:solidFill>
              <a:prstDash val="solid"/>
              <a:round/>
              <a:headEnd type="none" w="med" len="med"/>
              <a:tailEnd type="none" w="med" len="med"/>
            </a:ln>
          </p:spPr>
        </p:cxnSp>
        <p:cxnSp>
          <p:nvCxnSpPr>
            <p:cNvPr id="315" name="Google Shape;315;p14"/>
            <p:cNvCxnSpPr/>
            <p:nvPr/>
          </p:nvCxnSpPr>
          <p:spPr>
            <a:xfrm>
              <a:off x="-1374623" y="2411631"/>
              <a:ext cx="0" cy="273226"/>
            </a:xfrm>
            <a:prstGeom prst="straightConnector1">
              <a:avLst/>
            </a:prstGeom>
            <a:noFill/>
            <a:ln w="19050" cap="flat" cmpd="sng">
              <a:solidFill>
                <a:schemeClr val="lt1"/>
              </a:solidFill>
              <a:prstDash val="solid"/>
              <a:round/>
              <a:headEnd type="none" w="med" len="med"/>
              <a:tailEnd type="none" w="med" len="med"/>
            </a:ln>
          </p:spPr>
        </p:cxnSp>
        <p:cxnSp>
          <p:nvCxnSpPr>
            <p:cNvPr id="316" name="Google Shape;316;p14"/>
            <p:cNvCxnSpPr/>
            <p:nvPr/>
          </p:nvCxnSpPr>
          <p:spPr>
            <a:xfrm>
              <a:off x="-1374703" y="2411631"/>
              <a:ext cx="0" cy="273226"/>
            </a:xfrm>
            <a:prstGeom prst="straightConnector1">
              <a:avLst/>
            </a:prstGeom>
            <a:noFill/>
            <a:ln w="19050" cap="flat" cmpd="sng">
              <a:solidFill>
                <a:schemeClr val="lt1"/>
              </a:solidFill>
              <a:prstDash val="solid"/>
              <a:round/>
              <a:headEnd type="none" w="med" len="med"/>
              <a:tailEnd type="none" w="med" len="med"/>
            </a:ln>
          </p:spPr>
        </p:cxnSp>
      </p:grpSp>
      <p:sp>
        <p:nvSpPr>
          <p:cNvPr id="317" name="Google Shape;317;p14"/>
          <p:cNvSpPr/>
          <p:nvPr/>
        </p:nvSpPr>
        <p:spPr>
          <a:xfrm>
            <a:off x="7720475" y="474100"/>
            <a:ext cx="130800" cy="1308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25"/>
            <a:ext cx="7717500" cy="4782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lt1"/>
              </a:buClr>
              <a:buSzPts val="3300"/>
              <a:buFont typeface="Vidaloka"/>
              <a:buNone/>
              <a:defRPr sz="3300">
                <a:solidFill>
                  <a:schemeClr val="lt1"/>
                </a:solidFill>
                <a:latin typeface="Vidaloka"/>
                <a:ea typeface="Vidaloka"/>
                <a:cs typeface="Vidaloka"/>
                <a:sym typeface="Vidaloka"/>
              </a:defRPr>
            </a:lvl1pPr>
            <a:lvl2pPr lvl="1" algn="ctr">
              <a:spcBef>
                <a:spcPts val="0"/>
              </a:spcBef>
              <a:spcAft>
                <a:spcPts val="0"/>
              </a:spcAft>
              <a:buClr>
                <a:schemeClr val="lt1"/>
              </a:buClr>
              <a:buSzPts val="3300"/>
              <a:buFont typeface="Vidaloka"/>
              <a:buNone/>
              <a:defRPr sz="3300">
                <a:solidFill>
                  <a:schemeClr val="lt1"/>
                </a:solidFill>
                <a:latin typeface="Vidaloka"/>
                <a:ea typeface="Vidaloka"/>
                <a:cs typeface="Vidaloka"/>
                <a:sym typeface="Vidaloka"/>
              </a:defRPr>
            </a:lvl2pPr>
            <a:lvl3pPr lvl="2" algn="ctr">
              <a:spcBef>
                <a:spcPts val="0"/>
              </a:spcBef>
              <a:spcAft>
                <a:spcPts val="0"/>
              </a:spcAft>
              <a:buClr>
                <a:schemeClr val="lt1"/>
              </a:buClr>
              <a:buSzPts val="3300"/>
              <a:buFont typeface="Vidaloka"/>
              <a:buNone/>
              <a:defRPr sz="3300">
                <a:solidFill>
                  <a:schemeClr val="lt1"/>
                </a:solidFill>
                <a:latin typeface="Vidaloka"/>
                <a:ea typeface="Vidaloka"/>
                <a:cs typeface="Vidaloka"/>
                <a:sym typeface="Vidaloka"/>
              </a:defRPr>
            </a:lvl3pPr>
            <a:lvl4pPr lvl="3" algn="ctr">
              <a:spcBef>
                <a:spcPts val="0"/>
              </a:spcBef>
              <a:spcAft>
                <a:spcPts val="0"/>
              </a:spcAft>
              <a:buClr>
                <a:schemeClr val="lt1"/>
              </a:buClr>
              <a:buSzPts val="3300"/>
              <a:buFont typeface="Vidaloka"/>
              <a:buNone/>
              <a:defRPr sz="3300">
                <a:solidFill>
                  <a:schemeClr val="lt1"/>
                </a:solidFill>
                <a:latin typeface="Vidaloka"/>
                <a:ea typeface="Vidaloka"/>
                <a:cs typeface="Vidaloka"/>
                <a:sym typeface="Vidaloka"/>
              </a:defRPr>
            </a:lvl4pPr>
            <a:lvl5pPr lvl="4" algn="ctr">
              <a:spcBef>
                <a:spcPts val="0"/>
              </a:spcBef>
              <a:spcAft>
                <a:spcPts val="0"/>
              </a:spcAft>
              <a:buClr>
                <a:schemeClr val="lt1"/>
              </a:buClr>
              <a:buSzPts val="3300"/>
              <a:buFont typeface="Vidaloka"/>
              <a:buNone/>
              <a:defRPr sz="3300">
                <a:solidFill>
                  <a:schemeClr val="lt1"/>
                </a:solidFill>
                <a:latin typeface="Vidaloka"/>
                <a:ea typeface="Vidaloka"/>
                <a:cs typeface="Vidaloka"/>
                <a:sym typeface="Vidaloka"/>
              </a:defRPr>
            </a:lvl5pPr>
            <a:lvl6pPr lvl="5" algn="ctr">
              <a:spcBef>
                <a:spcPts val="0"/>
              </a:spcBef>
              <a:spcAft>
                <a:spcPts val="0"/>
              </a:spcAft>
              <a:buClr>
                <a:schemeClr val="lt1"/>
              </a:buClr>
              <a:buSzPts val="3300"/>
              <a:buFont typeface="Vidaloka"/>
              <a:buNone/>
              <a:defRPr sz="3300">
                <a:solidFill>
                  <a:schemeClr val="lt1"/>
                </a:solidFill>
                <a:latin typeface="Vidaloka"/>
                <a:ea typeface="Vidaloka"/>
                <a:cs typeface="Vidaloka"/>
                <a:sym typeface="Vidaloka"/>
              </a:defRPr>
            </a:lvl6pPr>
            <a:lvl7pPr lvl="6" algn="ctr">
              <a:spcBef>
                <a:spcPts val="0"/>
              </a:spcBef>
              <a:spcAft>
                <a:spcPts val="0"/>
              </a:spcAft>
              <a:buClr>
                <a:schemeClr val="lt1"/>
              </a:buClr>
              <a:buSzPts val="3300"/>
              <a:buFont typeface="Vidaloka"/>
              <a:buNone/>
              <a:defRPr sz="3300">
                <a:solidFill>
                  <a:schemeClr val="lt1"/>
                </a:solidFill>
                <a:latin typeface="Vidaloka"/>
                <a:ea typeface="Vidaloka"/>
                <a:cs typeface="Vidaloka"/>
                <a:sym typeface="Vidaloka"/>
              </a:defRPr>
            </a:lvl7pPr>
            <a:lvl8pPr lvl="7" algn="ctr">
              <a:spcBef>
                <a:spcPts val="0"/>
              </a:spcBef>
              <a:spcAft>
                <a:spcPts val="0"/>
              </a:spcAft>
              <a:buClr>
                <a:schemeClr val="lt1"/>
              </a:buClr>
              <a:buSzPts val="3300"/>
              <a:buFont typeface="Vidaloka"/>
              <a:buNone/>
              <a:defRPr sz="3300">
                <a:solidFill>
                  <a:schemeClr val="lt1"/>
                </a:solidFill>
                <a:latin typeface="Vidaloka"/>
                <a:ea typeface="Vidaloka"/>
                <a:cs typeface="Vidaloka"/>
                <a:sym typeface="Vidaloka"/>
              </a:defRPr>
            </a:lvl8pPr>
            <a:lvl9pPr lvl="8" algn="ctr">
              <a:spcBef>
                <a:spcPts val="0"/>
              </a:spcBef>
              <a:spcAft>
                <a:spcPts val="0"/>
              </a:spcAft>
              <a:buClr>
                <a:schemeClr val="lt1"/>
              </a:buClr>
              <a:buSzPts val="3300"/>
              <a:buFont typeface="Vidaloka"/>
              <a:buNone/>
              <a:defRPr sz="3300">
                <a:solidFill>
                  <a:schemeClr val="lt1"/>
                </a:solidFill>
                <a:latin typeface="Vidaloka"/>
                <a:ea typeface="Vidaloka"/>
                <a:cs typeface="Vidaloka"/>
                <a:sym typeface="Vidaloka"/>
              </a:defRPr>
            </a:lvl9pPr>
          </a:lstStyle>
          <a:p>
            <a:endParaRPr/>
          </a:p>
        </p:txBody>
      </p:sp>
      <p:sp>
        <p:nvSpPr>
          <p:cNvPr id="7" name="Google Shape;7;p1"/>
          <p:cNvSpPr txBox="1">
            <a:spLocks noGrp="1"/>
          </p:cNvSpPr>
          <p:nvPr>
            <p:ph type="body" idx="1"/>
          </p:nvPr>
        </p:nvSpPr>
        <p:spPr>
          <a:xfrm>
            <a:off x="713225" y="1297400"/>
            <a:ext cx="7717500" cy="32715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Quicksand"/>
              <a:buChar char="●"/>
              <a:defRPr>
                <a:solidFill>
                  <a:schemeClr val="lt1"/>
                </a:solidFill>
                <a:latin typeface="Quicksand"/>
                <a:ea typeface="Quicksand"/>
                <a:cs typeface="Quicksand"/>
                <a:sym typeface="Quicksand"/>
              </a:defRPr>
            </a:lvl1pPr>
            <a:lvl2pPr marL="914400" lvl="1" indent="-317500">
              <a:lnSpc>
                <a:spcPct val="115000"/>
              </a:lnSpc>
              <a:spcBef>
                <a:spcPts val="1600"/>
              </a:spcBef>
              <a:spcAft>
                <a:spcPts val="0"/>
              </a:spcAft>
              <a:buClr>
                <a:schemeClr val="lt1"/>
              </a:buClr>
              <a:buSzPts val="1400"/>
              <a:buFont typeface="Quicksand"/>
              <a:buChar char="○"/>
              <a:defRPr>
                <a:solidFill>
                  <a:schemeClr val="lt1"/>
                </a:solidFill>
                <a:latin typeface="Quicksand"/>
                <a:ea typeface="Quicksand"/>
                <a:cs typeface="Quicksand"/>
                <a:sym typeface="Quicksand"/>
              </a:defRPr>
            </a:lvl2pPr>
            <a:lvl3pPr marL="1371600" lvl="2" indent="-317500">
              <a:lnSpc>
                <a:spcPct val="115000"/>
              </a:lnSpc>
              <a:spcBef>
                <a:spcPts val="1600"/>
              </a:spcBef>
              <a:spcAft>
                <a:spcPts val="0"/>
              </a:spcAft>
              <a:buClr>
                <a:schemeClr val="lt1"/>
              </a:buClr>
              <a:buSzPts val="1400"/>
              <a:buFont typeface="Quicksand"/>
              <a:buChar char="■"/>
              <a:defRPr>
                <a:solidFill>
                  <a:schemeClr val="lt1"/>
                </a:solidFill>
                <a:latin typeface="Quicksand"/>
                <a:ea typeface="Quicksand"/>
                <a:cs typeface="Quicksand"/>
                <a:sym typeface="Quicksand"/>
              </a:defRPr>
            </a:lvl3pPr>
            <a:lvl4pPr marL="1828800" lvl="3" indent="-317500">
              <a:lnSpc>
                <a:spcPct val="115000"/>
              </a:lnSpc>
              <a:spcBef>
                <a:spcPts val="1600"/>
              </a:spcBef>
              <a:spcAft>
                <a:spcPts val="0"/>
              </a:spcAft>
              <a:buClr>
                <a:schemeClr val="lt1"/>
              </a:buClr>
              <a:buSzPts val="1400"/>
              <a:buFont typeface="Quicksand"/>
              <a:buChar char="●"/>
              <a:defRPr>
                <a:solidFill>
                  <a:schemeClr val="lt1"/>
                </a:solidFill>
                <a:latin typeface="Quicksand"/>
                <a:ea typeface="Quicksand"/>
                <a:cs typeface="Quicksand"/>
                <a:sym typeface="Quicksand"/>
              </a:defRPr>
            </a:lvl4pPr>
            <a:lvl5pPr marL="2286000" lvl="4" indent="-317500">
              <a:lnSpc>
                <a:spcPct val="115000"/>
              </a:lnSpc>
              <a:spcBef>
                <a:spcPts val="1600"/>
              </a:spcBef>
              <a:spcAft>
                <a:spcPts val="0"/>
              </a:spcAft>
              <a:buClr>
                <a:schemeClr val="lt1"/>
              </a:buClr>
              <a:buSzPts val="1400"/>
              <a:buFont typeface="Quicksand"/>
              <a:buChar char="○"/>
              <a:defRPr>
                <a:solidFill>
                  <a:schemeClr val="lt1"/>
                </a:solidFill>
                <a:latin typeface="Quicksand"/>
                <a:ea typeface="Quicksand"/>
                <a:cs typeface="Quicksand"/>
                <a:sym typeface="Quicksand"/>
              </a:defRPr>
            </a:lvl5pPr>
            <a:lvl6pPr marL="2743200" lvl="5" indent="-317500">
              <a:lnSpc>
                <a:spcPct val="115000"/>
              </a:lnSpc>
              <a:spcBef>
                <a:spcPts val="1600"/>
              </a:spcBef>
              <a:spcAft>
                <a:spcPts val="0"/>
              </a:spcAft>
              <a:buClr>
                <a:schemeClr val="lt1"/>
              </a:buClr>
              <a:buSzPts val="1400"/>
              <a:buFont typeface="Quicksand"/>
              <a:buChar char="■"/>
              <a:defRPr>
                <a:solidFill>
                  <a:schemeClr val="lt1"/>
                </a:solidFill>
                <a:latin typeface="Quicksand"/>
                <a:ea typeface="Quicksand"/>
                <a:cs typeface="Quicksand"/>
                <a:sym typeface="Quicksand"/>
              </a:defRPr>
            </a:lvl6pPr>
            <a:lvl7pPr marL="3200400" lvl="6" indent="-317500">
              <a:lnSpc>
                <a:spcPct val="115000"/>
              </a:lnSpc>
              <a:spcBef>
                <a:spcPts val="1600"/>
              </a:spcBef>
              <a:spcAft>
                <a:spcPts val="0"/>
              </a:spcAft>
              <a:buClr>
                <a:schemeClr val="lt1"/>
              </a:buClr>
              <a:buSzPts val="1400"/>
              <a:buFont typeface="Quicksand"/>
              <a:buChar char="●"/>
              <a:defRPr>
                <a:solidFill>
                  <a:schemeClr val="lt1"/>
                </a:solidFill>
                <a:latin typeface="Quicksand"/>
                <a:ea typeface="Quicksand"/>
                <a:cs typeface="Quicksand"/>
                <a:sym typeface="Quicksand"/>
              </a:defRPr>
            </a:lvl7pPr>
            <a:lvl8pPr marL="3657600" lvl="7" indent="-317500">
              <a:lnSpc>
                <a:spcPct val="115000"/>
              </a:lnSpc>
              <a:spcBef>
                <a:spcPts val="1600"/>
              </a:spcBef>
              <a:spcAft>
                <a:spcPts val="0"/>
              </a:spcAft>
              <a:buClr>
                <a:schemeClr val="lt1"/>
              </a:buClr>
              <a:buSzPts val="1400"/>
              <a:buFont typeface="Quicksand"/>
              <a:buChar char="○"/>
              <a:defRPr>
                <a:solidFill>
                  <a:schemeClr val="lt1"/>
                </a:solidFill>
                <a:latin typeface="Quicksand"/>
                <a:ea typeface="Quicksand"/>
                <a:cs typeface="Quicksand"/>
                <a:sym typeface="Quicksand"/>
              </a:defRPr>
            </a:lvl8pPr>
            <a:lvl9pPr marL="4114800" lvl="8" indent="-317500">
              <a:lnSpc>
                <a:spcPct val="115000"/>
              </a:lnSpc>
              <a:spcBef>
                <a:spcPts val="1600"/>
              </a:spcBef>
              <a:spcAft>
                <a:spcPts val="1600"/>
              </a:spcAft>
              <a:buClr>
                <a:schemeClr val="lt1"/>
              </a:buClr>
              <a:buSzPts val="1400"/>
              <a:buFont typeface="Quicksand"/>
              <a:buChar char="■"/>
              <a:defRPr>
                <a:solidFill>
                  <a:schemeClr val="lt1"/>
                </a:solidFill>
                <a:latin typeface="Quicksand"/>
                <a:ea typeface="Quicksand"/>
                <a:cs typeface="Quicksand"/>
                <a:sym typeface="Quicksa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6" r:id="rId6"/>
    <p:sldLayoutId id="2147483717" r:id="rId7"/>
    <p:sldLayoutId id="2147483659" r:id="rId8"/>
    <p:sldLayoutId id="2147483660" r:id="rId9"/>
    <p:sldLayoutId id="2147483661" r:id="rId10"/>
    <p:sldLayoutId id="2147483664" r:id="rId11"/>
    <p:sldLayoutId id="2147483679" r:id="rId12"/>
    <p:sldLayoutId id="2147483680" r:id="rId13"/>
    <p:sldLayoutId id="2147483685" r:id="rId14"/>
    <p:sldLayoutId id="2147483686" r:id="rId15"/>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9.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4.xml"/><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hyperlink" Target="http://aosabook.org/en/riak.html"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hyperlink" Target="https://viblo.asia/p/nosql-database-riak-oaKYMNz4M83E"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164"/>
        <p:cNvGrpSpPr/>
        <p:nvPr/>
      </p:nvGrpSpPr>
      <p:grpSpPr>
        <a:xfrm>
          <a:off x="0" y="0"/>
          <a:ext cx="0" cy="0"/>
          <a:chOff x="0" y="0"/>
          <a:chExt cx="0" cy="0"/>
        </a:xfrm>
      </p:grpSpPr>
      <p:cxnSp>
        <p:nvCxnSpPr>
          <p:cNvPr id="1186" name="Google Shape;1186;p38"/>
          <p:cNvCxnSpPr/>
          <p:nvPr/>
        </p:nvCxnSpPr>
        <p:spPr>
          <a:xfrm>
            <a:off x="619414" y="2571750"/>
            <a:ext cx="4816350" cy="0"/>
          </a:xfrm>
          <a:prstGeom prst="straightConnector1">
            <a:avLst/>
          </a:prstGeom>
          <a:noFill/>
          <a:ln w="19050" cap="flat" cmpd="sng">
            <a:solidFill>
              <a:schemeClr val="dk2"/>
            </a:solidFill>
            <a:prstDash val="solid"/>
            <a:round/>
            <a:headEnd type="none" w="med" len="med"/>
            <a:tailEnd type="none" w="med" len="med"/>
          </a:ln>
        </p:spPr>
      </p:cxnSp>
      <p:grpSp>
        <p:nvGrpSpPr>
          <p:cNvPr id="1192" name="Google Shape;1192;p38"/>
          <p:cNvGrpSpPr/>
          <p:nvPr/>
        </p:nvGrpSpPr>
        <p:grpSpPr>
          <a:xfrm>
            <a:off x="8430775" y="1260046"/>
            <a:ext cx="273000" cy="273300"/>
            <a:chOff x="6434750" y="2460196"/>
            <a:chExt cx="273000" cy="273300"/>
          </a:xfrm>
        </p:grpSpPr>
        <p:cxnSp>
          <p:nvCxnSpPr>
            <p:cNvPr id="1193" name="Google Shape;1193;p38"/>
            <p:cNvCxnSpPr/>
            <p:nvPr/>
          </p:nvCxnSpPr>
          <p:spPr>
            <a:xfrm>
              <a:off x="6571234" y="2460196"/>
              <a:ext cx="0" cy="273300"/>
            </a:xfrm>
            <a:prstGeom prst="straightConnector1">
              <a:avLst/>
            </a:prstGeom>
            <a:noFill/>
            <a:ln w="19050" cap="flat" cmpd="sng">
              <a:solidFill>
                <a:schemeClr val="lt1"/>
              </a:solidFill>
              <a:prstDash val="solid"/>
              <a:round/>
              <a:headEnd type="none" w="med" len="med"/>
              <a:tailEnd type="none" w="med" len="med"/>
            </a:ln>
          </p:spPr>
        </p:cxnSp>
        <p:cxnSp>
          <p:nvCxnSpPr>
            <p:cNvPr id="1194" name="Google Shape;1194;p38"/>
            <p:cNvCxnSpPr/>
            <p:nvPr/>
          </p:nvCxnSpPr>
          <p:spPr>
            <a:xfrm rot="10800000">
              <a:off x="6434750" y="2596712"/>
              <a:ext cx="273000" cy="0"/>
            </a:xfrm>
            <a:prstGeom prst="straightConnector1">
              <a:avLst/>
            </a:prstGeom>
            <a:noFill/>
            <a:ln w="19050" cap="flat" cmpd="sng">
              <a:solidFill>
                <a:schemeClr val="lt1"/>
              </a:solidFill>
              <a:prstDash val="solid"/>
              <a:round/>
              <a:headEnd type="none" w="med" len="med"/>
              <a:tailEnd type="none" w="med" len="med"/>
            </a:ln>
          </p:spPr>
        </p:cxnSp>
        <p:cxnSp>
          <p:nvCxnSpPr>
            <p:cNvPr id="1195" name="Google Shape;1195;p38"/>
            <p:cNvCxnSpPr/>
            <p:nvPr/>
          </p:nvCxnSpPr>
          <p:spPr>
            <a:xfrm>
              <a:off x="6571265" y="2459881"/>
              <a:ext cx="0" cy="273226"/>
            </a:xfrm>
            <a:prstGeom prst="straightConnector1">
              <a:avLst/>
            </a:prstGeom>
            <a:noFill/>
            <a:ln w="19050" cap="flat" cmpd="sng">
              <a:solidFill>
                <a:schemeClr val="lt1"/>
              </a:solidFill>
              <a:prstDash val="solid"/>
              <a:round/>
              <a:headEnd type="none" w="med" len="med"/>
              <a:tailEnd type="none" w="med" len="med"/>
            </a:ln>
          </p:spPr>
        </p:cxnSp>
        <p:cxnSp>
          <p:nvCxnSpPr>
            <p:cNvPr id="1196" name="Google Shape;1196;p38"/>
            <p:cNvCxnSpPr/>
            <p:nvPr/>
          </p:nvCxnSpPr>
          <p:spPr>
            <a:xfrm>
              <a:off x="6571184" y="2459881"/>
              <a:ext cx="0" cy="273226"/>
            </a:xfrm>
            <a:prstGeom prst="straightConnector1">
              <a:avLst/>
            </a:prstGeom>
            <a:noFill/>
            <a:ln w="19050" cap="flat" cmpd="sng">
              <a:solidFill>
                <a:schemeClr val="lt1"/>
              </a:solidFill>
              <a:prstDash val="solid"/>
              <a:round/>
              <a:headEnd type="none" w="med" len="med"/>
              <a:tailEnd type="none" w="med" len="med"/>
            </a:ln>
          </p:spPr>
        </p:cxnSp>
      </p:grpSp>
      <p:sp>
        <p:nvSpPr>
          <p:cNvPr id="1197" name="Google Shape;1197;p38"/>
          <p:cNvSpPr/>
          <p:nvPr/>
        </p:nvSpPr>
        <p:spPr>
          <a:xfrm>
            <a:off x="8770600" y="1955425"/>
            <a:ext cx="130800" cy="130800"/>
          </a:xfrm>
          <a:prstGeom prst="ellipse">
            <a:avLst/>
          </a:pr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8"/>
          <p:cNvSpPr/>
          <p:nvPr/>
        </p:nvSpPr>
        <p:spPr>
          <a:xfrm>
            <a:off x="8687025" y="2687850"/>
            <a:ext cx="63300" cy="6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8"/>
          <p:cNvSpPr txBox="1">
            <a:spLocks noGrp="1"/>
          </p:cNvSpPr>
          <p:nvPr>
            <p:ph type="ctrTitle"/>
          </p:nvPr>
        </p:nvSpPr>
        <p:spPr>
          <a:xfrm>
            <a:off x="908282" y="725742"/>
            <a:ext cx="4994700" cy="142625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1" err="1"/>
              <a:t>Báo</a:t>
            </a:r>
            <a:r>
              <a:rPr lang="en-US" b="1"/>
              <a:t> </a:t>
            </a:r>
            <a:r>
              <a:rPr lang="en-US" b="1" err="1"/>
              <a:t>Cáo</a:t>
            </a:r>
            <a:r>
              <a:rPr lang="en-US" b="1"/>
              <a:t> </a:t>
            </a:r>
            <a:r>
              <a:rPr lang="en-US" b="1" err="1"/>
              <a:t>Đồ</a:t>
            </a:r>
            <a:r>
              <a:rPr lang="en-US" b="1"/>
              <a:t> </a:t>
            </a:r>
            <a:r>
              <a:rPr lang="en-US" b="1" err="1"/>
              <a:t>án</a:t>
            </a:r>
            <a:r>
              <a:rPr lang="en-US" b="1"/>
              <a:t> </a:t>
            </a:r>
            <a:endParaRPr b="1"/>
          </a:p>
        </p:txBody>
      </p:sp>
      <p:sp>
        <p:nvSpPr>
          <p:cNvPr id="1201" name="Google Shape;1201;p38"/>
          <p:cNvSpPr txBox="1">
            <a:spLocks noGrp="1"/>
          </p:cNvSpPr>
          <p:nvPr>
            <p:ph type="subTitle" idx="1"/>
          </p:nvPr>
        </p:nvSpPr>
        <p:spPr>
          <a:xfrm>
            <a:off x="1325856" y="1680472"/>
            <a:ext cx="5117513" cy="84119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b="1"/>
              <a:t>	</a:t>
            </a:r>
            <a:r>
              <a:rPr lang="vi-VN" sz="2800" b="1"/>
              <a:t>Cơ </a:t>
            </a:r>
            <a:r>
              <a:rPr lang="vi-VN" sz="2800" b="1" err="1"/>
              <a:t>chế</a:t>
            </a:r>
            <a:r>
              <a:rPr lang="vi-VN" sz="2800" b="1"/>
              <a:t> phân </a:t>
            </a:r>
            <a:r>
              <a:rPr lang="vi-VN" sz="2800" b="1" err="1"/>
              <a:t>tán</a:t>
            </a:r>
            <a:r>
              <a:rPr lang="vi-VN" sz="2800" b="1"/>
              <a:t> trên</a:t>
            </a:r>
            <a:endParaRPr lang="en-US" sz="2800" b="1"/>
          </a:p>
          <a:p>
            <a:pPr marL="0" lvl="0" indent="0" algn="l" rtl="0">
              <a:spcBef>
                <a:spcPts val="0"/>
              </a:spcBef>
              <a:spcAft>
                <a:spcPts val="0"/>
              </a:spcAft>
              <a:buNone/>
            </a:pPr>
            <a:r>
              <a:rPr lang="vi-VN" sz="2800" b="1"/>
              <a:t> </a:t>
            </a:r>
            <a:r>
              <a:rPr lang="vi-VN" sz="2800" b="1" err="1"/>
              <a:t>hệ</a:t>
            </a:r>
            <a:r>
              <a:rPr lang="vi-VN" sz="2800" b="1"/>
              <a:t> </a:t>
            </a:r>
            <a:r>
              <a:rPr lang="vi-VN" sz="2800" b="1" err="1"/>
              <a:t>quản</a:t>
            </a:r>
            <a:r>
              <a:rPr lang="vi-VN" sz="2800" b="1"/>
              <a:t> </a:t>
            </a:r>
            <a:r>
              <a:rPr lang="vi-VN" sz="2800" b="1" err="1"/>
              <a:t>trị</a:t>
            </a:r>
            <a:r>
              <a:rPr lang="vi-VN" sz="2800" b="1"/>
              <a:t> </a:t>
            </a:r>
            <a:r>
              <a:rPr lang="vi-VN" sz="2800" b="1" err="1"/>
              <a:t>NoSQL</a:t>
            </a:r>
            <a:r>
              <a:rPr lang="vi-VN" sz="2800" b="1"/>
              <a:t> RIAK KV</a:t>
            </a:r>
            <a:endParaRPr lang="es-ES" sz="2800" b="1"/>
          </a:p>
        </p:txBody>
      </p:sp>
      <p:grpSp>
        <p:nvGrpSpPr>
          <p:cNvPr id="1202" name="Google Shape;1202;p38"/>
          <p:cNvGrpSpPr/>
          <p:nvPr/>
        </p:nvGrpSpPr>
        <p:grpSpPr>
          <a:xfrm>
            <a:off x="5955270" y="414780"/>
            <a:ext cx="2815681" cy="4833560"/>
            <a:chOff x="5901194" y="525601"/>
            <a:chExt cx="2815681" cy="4833560"/>
          </a:xfrm>
        </p:grpSpPr>
        <p:sp>
          <p:nvSpPr>
            <p:cNvPr id="1203" name="Google Shape;1203;p38"/>
            <p:cNvSpPr/>
            <p:nvPr/>
          </p:nvSpPr>
          <p:spPr>
            <a:xfrm rot="-3614652" flipH="1">
              <a:off x="6106138" y="3040352"/>
              <a:ext cx="77211" cy="70355"/>
            </a:xfrm>
            <a:custGeom>
              <a:avLst/>
              <a:gdLst/>
              <a:ahLst/>
              <a:cxnLst/>
              <a:rect l="l" t="t" r="r" b="b"/>
              <a:pathLst>
                <a:path w="9491" h="8646" extrusionOk="0">
                  <a:moveTo>
                    <a:pt x="4746" y="0"/>
                  </a:moveTo>
                  <a:cubicBezTo>
                    <a:pt x="3641" y="0"/>
                    <a:pt x="2536" y="423"/>
                    <a:pt x="1691" y="1268"/>
                  </a:cubicBezTo>
                  <a:cubicBezTo>
                    <a:pt x="0" y="2958"/>
                    <a:pt x="0" y="5687"/>
                    <a:pt x="1691" y="7378"/>
                  </a:cubicBezTo>
                  <a:cubicBezTo>
                    <a:pt x="2536" y="8223"/>
                    <a:pt x="3641" y="8645"/>
                    <a:pt x="4746" y="8645"/>
                  </a:cubicBezTo>
                  <a:cubicBezTo>
                    <a:pt x="5850" y="8645"/>
                    <a:pt x="6955" y="8223"/>
                    <a:pt x="7800" y="7378"/>
                  </a:cubicBezTo>
                  <a:cubicBezTo>
                    <a:pt x="9491" y="5687"/>
                    <a:pt x="9491" y="2958"/>
                    <a:pt x="7800" y="1268"/>
                  </a:cubicBezTo>
                  <a:cubicBezTo>
                    <a:pt x="6955" y="423"/>
                    <a:pt x="5850" y="0"/>
                    <a:pt x="47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8"/>
            <p:cNvSpPr/>
            <p:nvPr/>
          </p:nvSpPr>
          <p:spPr>
            <a:xfrm rot="-3614652" flipH="1">
              <a:off x="6112447" y="3045284"/>
              <a:ext cx="65284" cy="66628"/>
            </a:xfrm>
            <a:custGeom>
              <a:avLst/>
              <a:gdLst/>
              <a:ahLst/>
              <a:cxnLst/>
              <a:rect l="l" t="t" r="r" b="b"/>
              <a:pathLst>
                <a:path w="8025" h="8188" extrusionOk="0">
                  <a:moveTo>
                    <a:pt x="5621" y="0"/>
                  </a:moveTo>
                  <a:lnTo>
                    <a:pt x="5621" y="0"/>
                  </a:lnTo>
                  <a:cubicBezTo>
                    <a:pt x="6008" y="652"/>
                    <a:pt x="6232" y="1405"/>
                    <a:pt x="6232" y="2240"/>
                  </a:cubicBezTo>
                  <a:cubicBezTo>
                    <a:pt x="6232" y="4623"/>
                    <a:pt x="4297" y="6558"/>
                    <a:pt x="1914" y="6558"/>
                  </a:cubicBezTo>
                  <a:cubicBezTo>
                    <a:pt x="1222" y="6558"/>
                    <a:pt x="570" y="6395"/>
                    <a:pt x="0" y="6110"/>
                  </a:cubicBezTo>
                  <a:lnTo>
                    <a:pt x="0" y="6110"/>
                  </a:lnTo>
                  <a:cubicBezTo>
                    <a:pt x="754" y="7352"/>
                    <a:pt x="2138" y="8187"/>
                    <a:pt x="3707" y="8187"/>
                  </a:cubicBezTo>
                  <a:cubicBezTo>
                    <a:pt x="6089" y="8187"/>
                    <a:pt x="8024" y="6252"/>
                    <a:pt x="8024" y="3870"/>
                  </a:cubicBezTo>
                  <a:cubicBezTo>
                    <a:pt x="8024" y="2179"/>
                    <a:pt x="7047" y="713"/>
                    <a:pt x="5621" y="0"/>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8"/>
            <p:cNvSpPr/>
            <p:nvPr/>
          </p:nvSpPr>
          <p:spPr>
            <a:xfrm rot="-3614652" flipH="1">
              <a:off x="6186698" y="2924590"/>
              <a:ext cx="71744" cy="66856"/>
            </a:xfrm>
            <a:custGeom>
              <a:avLst/>
              <a:gdLst/>
              <a:ahLst/>
              <a:cxnLst/>
              <a:rect l="l" t="t" r="r" b="b"/>
              <a:pathLst>
                <a:path w="8819" h="8216" extrusionOk="0">
                  <a:moveTo>
                    <a:pt x="4398" y="1"/>
                  </a:moveTo>
                  <a:cubicBezTo>
                    <a:pt x="2421" y="1"/>
                    <a:pt x="676" y="1422"/>
                    <a:pt x="346" y="3437"/>
                  </a:cubicBezTo>
                  <a:cubicBezTo>
                    <a:pt x="0" y="5677"/>
                    <a:pt x="1507" y="7795"/>
                    <a:pt x="3747" y="8161"/>
                  </a:cubicBezTo>
                  <a:cubicBezTo>
                    <a:pt x="3971" y="8198"/>
                    <a:pt x="4194" y="8216"/>
                    <a:pt x="4413" y="8216"/>
                  </a:cubicBezTo>
                  <a:cubicBezTo>
                    <a:pt x="6393" y="8216"/>
                    <a:pt x="8140" y="6777"/>
                    <a:pt x="8452" y="4760"/>
                  </a:cubicBezTo>
                  <a:cubicBezTo>
                    <a:pt x="8818" y="2520"/>
                    <a:pt x="7311" y="422"/>
                    <a:pt x="5071" y="56"/>
                  </a:cubicBezTo>
                  <a:cubicBezTo>
                    <a:pt x="4845" y="19"/>
                    <a:pt x="4620" y="1"/>
                    <a:pt x="4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8"/>
            <p:cNvSpPr/>
            <p:nvPr/>
          </p:nvSpPr>
          <p:spPr>
            <a:xfrm rot="-3614652" flipH="1">
              <a:off x="6191797" y="2929197"/>
              <a:ext cx="62136" cy="63316"/>
            </a:xfrm>
            <a:custGeom>
              <a:avLst/>
              <a:gdLst/>
              <a:ahLst/>
              <a:cxnLst/>
              <a:rect l="l" t="t" r="r" b="b"/>
              <a:pathLst>
                <a:path w="7638" h="7781" extrusionOk="0">
                  <a:moveTo>
                    <a:pt x="5357" y="0"/>
                  </a:moveTo>
                  <a:cubicBezTo>
                    <a:pt x="5724" y="611"/>
                    <a:pt x="5948" y="1345"/>
                    <a:pt x="5948" y="2118"/>
                  </a:cubicBezTo>
                  <a:cubicBezTo>
                    <a:pt x="5948" y="4379"/>
                    <a:pt x="4094" y="6232"/>
                    <a:pt x="1834" y="6232"/>
                  </a:cubicBezTo>
                  <a:cubicBezTo>
                    <a:pt x="1182" y="6232"/>
                    <a:pt x="551" y="6069"/>
                    <a:pt x="1" y="5805"/>
                  </a:cubicBezTo>
                  <a:lnTo>
                    <a:pt x="1" y="5805"/>
                  </a:lnTo>
                  <a:cubicBezTo>
                    <a:pt x="734" y="6986"/>
                    <a:pt x="2037" y="7780"/>
                    <a:pt x="3524" y="7780"/>
                  </a:cubicBezTo>
                  <a:cubicBezTo>
                    <a:pt x="5805" y="7780"/>
                    <a:pt x="7638" y="5947"/>
                    <a:pt x="7638" y="3687"/>
                  </a:cubicBezTo>
                  <a:cubicBezTo>
                    <a:pt x="7638" y="2057"/>
                    <a:pt x="6701" y="673"/>
                    <a:pt x="5357" y="0"/>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8"/>
            <p:cNvSpPr/>
            <p:nvPr/>
          </p:nvSpPr>
          <p:spPr>
            <a:xfrm rot="-3614652" flipH="1">
              <a:off x="6068245" y="2855168"/>
              <a:ext cx="75722" cy="66791"/>
            </a:xfrm>
            <a:custGeom>
              <a:avLst/>
              <a:gdLst/>
              <a:ahLst/>
              <a:cxnLst/>
              <a:rect l="l" t="t" r="r" b="b"/>
              <a:pathLst>
                <a:path w="9308" h="8208" extrusionOk="0">
                  <a:moveTo>
                    <a:pt x="4648" y="0"/>
                  </a:moveTo>
                  <a:cubicBezTo>
                    <a:pt x="3396" y="0"/>
                    <a:pt x="2157" y="572"/>
                    <a:pt x="1345" y="1663"/>
                  </a:cubicBezTo>
                  <a:cubicBezTo>
                    <a:pt x="1" y="3476"/>
                    <a:pt x="388" y="6042"/>
                    <a:pt x="2200" y="7406"/>
                  </a:cubicBezTo>
                  <a:cubicBezTo>
                    <a:pt x="2938" y="7947"/>
                    <a:pt x="3795" y="8208"/>
                    <a:pt x="4643" y="8208"/>
                  </a:cubicBezTo>
                  <a:cubicBezTo>
                    <a:pt x="5901" y="8208"/>
                    <a:pt x="7140" y="7634"/>
                    <a:pt x="7943" y="6551"/>
                  </a:cubicBezTo>
                  <a:cubicBezTo>
                    <a:pt x="9308" y="4738"/>
                    <a:pt x="8921" y="2152"/>
                    <a:pt x="7088" y="808"/>
                  </a:cubicBezTo>
                  <a:cubicBezTo>
                    <a:pt x="6355" y="264"/>
                    <a:pt x="5498" y="0"/>
                    <a:pt x="4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8"/>
            <p:cNvSpPr/>
            <p:nvPr/>
          </p:nvSpPr>
          <p:spPr>
            <a:xfrm rot="-3614652" flipH="1">
              <a:off x="6075388" y="2859829"/>
              <a:ext cx="61965" cy="63316"/>
            </a:xfrm>
            <a:custGeom>
              <a:avLst/>
              <a:gdLst/>
              <a:ahLst/>
              <a:cxnLst/>
              <a:rect l="l" t="t" r="r" b="b"/>
              <a:pathLst>
                <a:path w="7617" h="7781" extrusionOk="0">
                  <a:moveTo>
                    <a:pt x="5336" y="1"/>
                  </a:moveTo>
                  <a:lnTo>
                    <a:pt x="5336" y="1"/>
                  </a:lnTo>
                  <a:cubicBezTo>
                    <a:pt x="5723" y="632"/>
                    <a:pt x="5927" y="1345"/>
                    <a:pt x="5927" y="2119"/>
                  </a:cubicBezTo>
                  <a:cubicBezTo>
                    <a:pt x="5927" y="4400"/>
                    <a:pt x="4094" y="6233"/>
                    <a:pt x="1813" y="6233"/>
                  </a:cubicBezTo>
                  <a:cubicBezTo>
                    <a:pt x="1161" y="6233"/>
                    <a:pt x="550" y="6070"/>
                    <a:pt x="0" y="5805"/>
                  </a:cubicBezTo>
                  <a:lnTo>
                    <a:pt x="0" y="5805"/>
                  </a:lnTo>
                  <a:cubicBezTo>
                    <a:pt x="713" y="6986"/>
                    <a:pt x="2016" y="7781"/>
                    <a:pt x="3524" y="7781"/>
                  </a:cubicBezTo>
                  <a:cubicBezTo>
                    <a:pt x="5784" y="7781"/>
                    <a:pt x="7617" y="5948"/>
                    <a:pt x="7617" y="3687"/>
                  </a:cubicBezTo>
                  <a:cubicBezTo>
                    <a:pt x="7617" y="2078"/>
                    <a:pt x="6701" y="673"/>
                    <a:pt x="5336" y="1"/>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8"/>
            <p:cNvSpPr/>
            <p:nvPr/>
          </p:nvSpPr>
          <p:spPr>
            <a:xfrm rot="-3614937" flipH="1">
              <a:off x="6067962" y="3007856"/>
              <a:ext cx="76281" cy="70896"/>
            </a:xfrm>
            <a:custGeom>
              <a:avLst/>
              <a:gdLst/>
              <a:ahLst/>
              <a:cxnLst/>
              <a:rect l="l" t="t" r="r" b="b"/>
              <a:pathLst>
                <a:path w="8839" h="8215" extrusionOk="0">
                  <a:moveTo>
                    <a:pt x="4419" y="0"/>
                  </a:moveTo>
                  <a:cubicBezTo>
                    <a:pt x="2442" y="0"/>
                    <a:pt x="696" y="1422"/>
                    <a:pt x="367" y="3436"/>
                  </a:cubicBezTo>
                  <a:cubicBezTo>
                    <a:pt x="0" y="5676"/>
                    <a:pt x="1528" y="7794"/>
                    <a:pt x="3768" y="8161"/>
                  </a:cubicBezTo>
                  <a:cubicBezTo>
                    <a:pt x="3991" y="8197"/>
                    <a:pt x="4214" y="8215"/>
                    <a:pt x="4433" y="8215"/>
                  </a:cubicBezTo>
                  <a:cubicBezTo>
                    <a:pt x="6410" y="8215"/>
                    <a:pt x="8142" y="6776"/>
                    <a:pt x="8472" y="4760"/>
                  </a:cubicBezTo>
                  <a:cubicBezTo>
                    <a:pt x="8839" y="2519"/>
                    <a:pt x="7332" y="422"/>
                    <a:pt x="5091" y="55"/>
                  </a:cubicBezTo>
                  <a:cubicBezTo>
                    <a:pt x="4865" y="18"/>
                    <a:pt x="4641" y="0"/>
                    <a:pt x="44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8"/>
            <p:cNvSpPr/>
            <p:nvPr/>
          </p:nvSpPr>
          <p:spPr>
            <a:xfrm rot="-3614937" flipH="1">
              <a:off x="6073407" y="3012817"/>
              <a:ext cx="65916" cy="67150"/>
            </a:xfrm>
            <a:custGeom>
              <a:avLst/>
              <a:gdLst/>
              <a:ahLst/>
              <a:cxnLst/>
              <a:rect l="l" t="t" r="r" b="b"/>
              <a:pathLst>
                <a:path w="7638" h="7781" extrusionOk="0">
                  <a:moveTo>
                    <a:pt x="5336" y="1"/>
                  </a:moveTo>
                  <a:cubicBezTo>
                    <a:pt x="5723" y="632"/>
                    <a:pt x="5927" y="1345"/>
                    <a:pt x="5927" y="2119"/>
                  </a:cubicBezTo>
                  <a:cubicBezTo>
                    <a:pt x="5927" y="4400"/>
                    <a:pt x="4094" y="6233"/>
                    <a:pt x="1833" y="6233"/>
                  </a:cubicBezTo>
                  <a:cubicBezTo>
                    <a:pt x="1181" y="6233"/>
                    <a:pt x="550" y="6070"/>
                    <a:pt x="0" y="5805"/>
                  </a:cubicBezTo>
                  <a:lnTo>
                    <a:pt x="0" y="5805"/>
                  </a:lnTo>
                  <a:cubicBezTo>
                    <a:pt x="713" y="6986"/>
                    <a:pt x="2037" y="7780"/>
                    <a:pt x="3523" y="7780"/>
                  </a:cubicBezTo>
                  <a:cubicBezTo>
                    <a:pt x="5784" y="7780"/>
                    <a:pt x="7637" y="5947"/>
                    <a:pt x="7637" y="3687"/>
                  </a:cubicBezTo>
                  <a:cubicBezTo>
                    <a:pt x="7617" y="2078"/>
                    <a:pt x="6700" y="673"/>
                    <a:pt x="5336" y="1"/>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8"/>
            <p:cNvSpPr/>
            <p:nvPr/>
          </p:nvSpPr>
          <p:spPr>
            <a:xfrm rot="-3614825" flipH="1">
              <a:off x="6032143" y="3068313"/>
              <a:ext cx="78740" cy="69487"/>
            </a:xfrm>
            <a:custGeom>
              <a:avLst/>
              <a:gdLst/>
              <a:ahLst/>
              <a:cxnLst/>
              <a:rect l="l" t="t" r="r" b="b"/>
              <a:pathLst>
                <a:path w="8901" h="7855" extrusionOk="0">
                  <a:moveTo>
                    <a:pt x="4433" y="0"/>
                  </a:moveTo>
                  <a:cubicBezTo>
                    <a:pt x="3932" y="0"/>
                    <a:pt x="3423" y="97"/>
                    <a:pt x="2933" y="303"/>
                  </a:cubicBezTo>
                  <a:cubicBezTo>
                    <a:pt x="937" y="1138"/>
                    <a:pt x="0" y="3439"/>
                    <a:pt x="835" y="5435"/>
                  </a:cubicBezTo>
                  <a:cubicBezTo>
                    <a:pt x="1465" y="6940"/>
                    <a:pt x="2930" y="7855"/>
                    <a:pt x="4468" y="7855"/>
                  </a:cubicBezTo>
                  <a:cubicBezTo>
                    <a:pt x="4969" y="7855"/>
                    <a:pt x="5477" y="7758"/>
                    <a:pt x="5968" y="7553"/>
                  </a:cubicBezTo>
                  <a:cubicBezTo>
                    <a:pt x="7963" y="6697"/>
                    <a:pt x="8900" y="4416"/>
                    <a:pt x="8065" y="2421"/>
                  </a:cubicBezTo>
                  <a:cubicBezTo>
                    <a:pt x="7435" y="915"/>
                    <a:pt x="5971" y="0"/>
                    <a:pt x="44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8"/>
            <p:cNvSpPr/>
            <p:nvPr/>
          </p:nvSpPr>
          <p:spPr>
            <a:xfrm rot="-3614825" flipH="1">
              <a:off x="6039587" y="3073214"/>
              <a:ext cx="64320" cy="65762"/>
            </a:xfrm>
            <a:custGeom>
              <a:avLst/>
              <a:gdLst/>
              <a:ahLst/>
              <a:cxnLst/>
              <a:rect l="l" t="t" r="r" b="b"/>
              <a:pathLst>
                <a:path w="7271" h="7434" extrusionOk="0">
                  <a:moveTo>
                    <a:pt x="5092" y="0"/>
                  </a:moveTo>
                  <a:cubicBezTo>
                    <a:pt x="5438" y="591"/>
                    <a:pt x="5662" y="1283"/>
                    <a:pt x="5662" y="2037"/>
                  </a:cubicBezTo>
                  <a:cubicBezTo>
                    <a:pt x="5662" y="4196"/>
                    <a:pt x="3890" y="5947"/>
                    <a:pt x="1731" y="5947"/>
                  </a:cubicBezTo>
                  <a:cubicBezTo>
                    <a:pt x="1100" y="5947"/>
                    <a:pt x="509" y="5805"/>
                    <a:pt x="0" y="5540"/>
                  </a:cubicBezTo>
                  <a:lnTo>
                    <a:pt x="0" y="5540"/>
                  </a:lnTo>
                  <a:cubicBezTo>
                    <a:pt x="672" y="6680"/>
                    <a:pt x="1935" y="7434"/>
                    <a:pt x="3340" y="7434"/>
                  </a:cubicBezTo>
                  <a:cubicBezTo>
                    <a:pt x="5519" y="7434"/>
                    <a:pt x="7271" y="5682"/>
                    <a:pt x="7271" y="3524"/>
                  </a:cubicBezTo>
                  <a:cubicBezTo>
                    <a:pt x="7271" y="1976"/>
                    <a:pt x="6375" y="652"/>
                    <a:pt x="5092" y="0"/>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8"/>
            <p:cNvSpPr/>
            <p:nvPr/>
          </p:nvSpPr>
          <p:spPr>
            <a:xfrm rot="-3614652" flipH="1">
              <a:off x="6185028" y="3000837"/>
              <a:ext cx="66781" cy="66791"/>
            </a:xfrm>
            <a:custGeom>
              <a:avLst/>
              <a:gdLst/>
              <a:ahLst/>
              <a:cxnLst/>
              <a:rect l="l" t="t" r="r" b="b"/>
              <a:pathLst>
                <a:path w="8209" h="8208" extrusionOk="0">
                  <a:moveTo>
                    <a:pt x="4094" y="0"/>
                  </a:moveTo>
                  <a:cubicBezTo>
                    <a:pt x="1834" y="0"/>
                    <a:pt x="1" y="1833"/>
                    <a:pt x="1" y="4114"/>
                  </a:cubicBezTo>
                  <a:cubicBezTo>
                    <a:pt x="1" y="6375"/>
                    <a:pt x="1834" y="8208"/>
                    <a:pt x="4094" y="8208"/>
                  </a:cubicBezTo>
                  <a:cubicBezTo>
                    <a:pt x="6355" y="8208"/>
                    <a:pt x="8208" y="6375"/>
                    <a:pt x="8208" y="4114"/>
                  </a:cubicBezTo>
                  <a:cubicBezTo>
                    <a:pt x="8208" y="1833"/>
                    <a:pt x="6355" y="0"/>
                    <a:pt x="40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8"/>
            <p:cNvSpPr/>
            <p:nvPr/>
          </p:nvSpPr>
          <p:spPr>
            <a:xfrm rot="-3614652" flipH="1">
              <a:off x="6187707" y="3005457"/>
              <a:ext cx="62144" cy="63308"/>
            </a:xfrm>
            <a:custGeom>
              <a:avLst/>
              <a:gdLst/>
              <a:ahLst/>
              <a:cxnLst/>
              <a:rect l="l" t="t" r="r" b="b"/>
              <a:pathLst>
                <a:path w="7639" h="7780" extrusionOk="0">
                  <a:moveTo>
                    <a:pt x="5357" y="0"/>
                  </a:moveTo>
                  <a:cubicBezTo>
                    <a:pt x="5724" y="611"/>
                    <a:pt x="5948" y="1344"/>
                    <a:pt x="5948" y="2118"/>
                  </a:cubicBezTo>
                  <a:cubicBezTo>
                    <a:pt x="5948" y="4379"/>
                    <a:pt x="4094" y="6232"/>
                    <a:pt x="1834" y="6232"/>
                  </a:cubicBezTo>
                  <a:cubicBezTo>
                    <a:pt x="1182" y="6232"/>
                    <a:pt x="551" y="6069"/>
                    <a:pt x="1" y="5804"/>
                  </a:cubicBezTo>
                  <a:lnTo>
                    <a:pt x="1" y="5804"/>
                  </a:lnTo>
                  <a:cubicBezTo>
                    <a:pt x="734" y="6986"/>
                    <a:pt x="2037" y="7780"/>
                    <a:pt x="3524" y="7780"/>
                  </a:cubicBezTo>
                  <a:cubicBezTo>
                    <a:pt x="5805" y="7780"/>
                    <a:pt x="7638" y="5947"/>
                    <a:pt x="7638" y="3686"/>
                  </a:cubicBezTo>
                  <a:cubicBezTo>
                    <a:pt x="7638" y="2057"/>
                    <a:pt x="6701" y="672"/>
                    <a:pt x="5357" y="0"/>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8"/>
            <p:cNvSpPr/>
            <p:nvPr/>
          </p:nvSpPr>
          <p:spPr>
            <a:xfrm rot="-3614828" flipH="1">
              <a:off x="6042661" y="2932347"/>
              <a:ext cx="83090" cy="73150"/>
            </a:xfrm>
            <a:custGeom>
              <a:avLst/>
              <a:gdLst/>
              <a:ahLst/>
              <a:cxnLst/>
              <a:rect l="l" t="t" r="r" b="b"/>
              <a:pathLst>
                <a:path w="9329" h="8215" extrusionOk="0">
                  <a:moveTo>
                    <a:pt x="4668" y="0"/>
                  </a:moveTo>
                  <a:cubicBezTo>
                    <a:pt x="4137" y="0"/>
                    <a:pt x="3597" y="103"/>
                    <a:pt x="3076" y="321"/>
                  </a:cubicBezTo>
                  <a:cubicBezTo>
                    <a:pt x="999" y="1197"/>
                    <a:pt x="1" y="3600"/>
                    <a:pt x="877" y="5697"/>
                  </a:cubicBezTo>
                  <a:cubicBezTo>
                    <a:pt x="1536" y="7263"/>
                    <a:pt x="3063" y="8215"/>
                    <a:pt x="4673" y="8215"/>
                  </a:cubicBezTo>
                  <a:cubicBezTo>
                    <a:pt x="5200" y="8215"/>
                    <a:pt x="5736" y="8113"/>
                    <a:pt x="6253" y="7897"/>
                  </a:cubicBezTo>
                  <a:cubicBezTo>
                    <a:pt x="8351" y="7021"/>
                    <a:pt x="9328" y="4598"/>
                    <a:pt x="8453" y="2520"/>
                  </a:cubicBezTo>
                  <a:cubicBezTo>
                    <a:pt x="7794" y="944"/>
                    <a:pt x="6274" y="0"/>
                    <a:pt x="46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8"/>
            <p:cNvSpPr/>
            <p:nvPr/>
          </p:nvSpPr>
          <p:spPr>
            <a:xfrm rot="-3614828" flipH="1">
              <a:off x="6050471" y="2937469"/>
              <a:ext cx="68029" cy="69286"/>
            </a:xfrm>
            <a:custGeom>
              <a:avLst/>
              <a:gdLst/>
              <a:ahLst/>
              <a:cxnLst/>
              <a:rect l="l" t="t" r="r" b="b"/>
              <a:pathLst>
                <a:path w="7638" h="7781" extrusionOk="0">
                  <a:moveTo>
                    <a:pt x="5357" y="1"/>
                  </a:moveTo>
                  <a:lnTo>
                    <a:pt x="5357" y="1"/>
                  </a:lnTo>
                  <a:cubicBezTo>
                    <a:pt x="5723" y="632"/>
                    <a:pt x="5947" y="1345"/>
                    <a:pt x="5947" y="2119"/>
                  </a:cubicBezTo>
                  <a:cubicBezTo>
                    <a:pt x="5947" y="4400"/>
                    <a:pt x="4094" y="6233"/>
                    <a:pt x="1833" y="6233"/>
                  </a:cubicBezTo>
                  <a:cubicBezTo>
                    <a:pt x="1182" y="6233"/>
                    <a:pt x="550" y="6070"/>
                    <a:pt x="0" y="5805"/>
                  </a:cubicBezTo>
                  <a:lnTo>
                    <a:pt x="0" y="5805"/>
                  </a:lnTo>
                  <a:cubicBezTo>
                    <a:pt x="734" y="6986"/>
                    <a:pt x="2037" y="7780"/>
                    <a:pt x="3524" y="7780"/>
                  </a:cubicBezTo>
                  <a:cubicBezTo>
                    <a:pt x="5805" y="7780"/>
                    <a:pt x="7637" y="5948"/>
                    <a:pt x="7637" y="3687"/>
                  </a:cubicBezTo>
                  <a:cubicBezTo>
                    <a:pt x="7637" y="2078"/>
                    <a:pt x="6701" y="673"/>
                    <a:pt x="5357" y="1"/>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8"/>
            <p:cNvSpPr/>
            <p:nvPr/>
          </p:nvSpPr>
          <p:spPr>
            <a:xfrm rot="-3614652" flipH="1">
              <a:off x="6182458" y="2845465"/>
              <a:ext cx="71915" cy="66848"/>
            </a:xfrm>
            <a:custGeom>
              <a:avLst/>
              <a:gdLst/>
              <a:ahLst/>
              <a:cxnLst/>
              <a:rect l="l" t="t" r="r" b="b"/>
              <a:pathLst>
                <a:path w="8840" h="8215" extrusionOk="0">
                  <a:moveTo>
                    <a:pt x="4419" y="0"/>
                  </a:moveTo>
                  <a:cubicBezTo>
                    <a:pt x="2442" y="0"/>
                    <a:pt x="697" y="1422"/>
                    <a:pt x="367" y="3436"/>
                  </a:cubicBezTo>
                  <a:cubicBezTo>
                    <a:pt x="0" y="5676"/>
                    <a:pt x="1528" y="7794"/>
                    <a:pt x="3768" y="8161"/>
                  </a:cubicBezTo>
                  <a:cubicBezTo>
                    <a:pt x="3992" y="8197"/>
                    <a:pt x="4214" y="8215"/>
                    <a:pt x="4434" y="8215"/>
                  </a:cubicBezTo>
                  <a:cubicBezTo>
                    <a:pt x="6410" y="8215"/>
                    <a:pt x="8143" y="6776"/>
                    <a:pt x="8473" y="4760"/>
                  </a:cubicBezTo>
                  <a:cubicBezTo>
                    <a:pt x="8839" y="2519"/>
                    <a:pt x="7332" y="422"/>
                    <a:pt x="5092" y="55"/>
                  </a:cubicBezTo>
                  <a:cubicBezTo>
                    <a:pt x="4866" y="18"/>
                    <a:pt x="4641" y="0"/>
                    <a:pt x="44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8"/>
            <p:cNvSpPr/>
            <p:nvPr/>
          </p:nvSpPr>
          <p:spPr>
            <a:xfrm rot="-3614652" flipH="1">
              <a:off x="6187597" y="2850140"/>
              <a:ext cx="62136" cy="63316"/>
            </a:xfrm>
            <a:custGeom>
              <a:avLst/>
              <a:gdLst/>
              <a:ahLst/>
              <a:cxnLst/>
              <a:rect l="l" t="t" r="r" b="b"/>
              <a:pathLst>
                <a:path w="7638" h="7781" extrusionOk="0">
                  <a:moveTo>
                    <a:pt x="5357" y="1"/>
                  </a:moveTo>
                  <a:lnTo>
                    <a:pt x="5357" y="1"/>
                  </a:lnTo>
                  <a:cubicBezTo>
                    <a:pt x="5723" y="612"/>
                    <a:pt x="5927" y="1345"/>
                    <a:pt x="5927" y="2119"/>
                  </a:cubicBezTo>
                  <a:cubicBezTo>
                    <a:pt x="5927" y="4400"/>
                    <a:pt x="4094" y="6233"/>
                    <a:pt x="1833" y="6233"/>
                  </a:cubicBezTo>
                  <a:cubicBezTo>
                    <a:pt x="1182" y="6233"/>
                    <a:pt x="550" y="6070"/>
                    <a:pt x="1" y="5805"/>
                  </a:cubicBezTo>
                  <a:lnTo>
                    <a:pt x="1" y="5805"/>
                  </a:lnTo>
                  <a:cubicBezTo>
                    <a:pt x="734" y="6986"/>
                    <a:pt x="2037" y="7780"/>
                    <a:pt x="3524" y="7780"/>
                  </a:cubicBezTo>
                  <a:cubicBezTo>
                    <a:pt x="5784" y="7780"/>
                    <a:pt x="7638" y="5947"/>
                    <a:pt x="7638" y="3687"/>
                  </a:cubicBezTo>
                  <a:cubicBezTo>
                    <a:pt x="7638" y="2078"/>
                    <a:pt x="6701" y="673"/>
                    <a:pt x="5357" y="1"/>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8"/>
            <p:cNvSpPr/>
            <p:nvPr/>
          </p:nvSpPr>
          <p:spPr>
            <a:xfrm rot="-3615183" flipH="1">
              <a:off x="6118003" y="2914960"/>
              <a:ext cx="81268" cy="74200"/>
            </a:xfrm>
            <a:custGeom>
              <a:avLst/>
              <a:gdLst/>
              <a:ahLst/>
              <a:cxnLst/>
              <a:rect l="l" t="t" r="r" b="b"/>
              <a:pathLst>
                <a:path w="9471" h="8646" extrusionOk="0">
                  <a:moveTo>
                    <a:pt x="4733" y="0"/>
                  </a:moveTo>
                  <a:cubicBezTo>
                    <a:pt x="3626" y="0"/>
                    <a:pt x="2516" y="423"/>
                    <a:pt x="1671" y="1268"/>
                  </a:cubicBezTo>
                  <a:cubicBezTo>
                    <a:pt x="1" y="2958"/>
                    <a:pt x="1" y="5687"/>
                    <a:pt x="1671" y="7378"/>
                  </a:cubicBezTo>
                  <a:cubicBezTo>
                    <a:pt x="2516" y="8223"/>
                    <a:pt x="3626" y="8645"/>
                    <a:pt x="4733" y="8645"/>
                  </a:cubicBezTo>
                  <a:cubicBezTo>
                    <a:pt x="5841" y="8645"/>
                    <a:pt x="6946" y="8223"/>
                    <a:pt x="7781" y="7378"/>
                  </a:cubicBezTo>
                  <a:cubicBezTo>
                    <a:pt x="9471" y="5687"/>
                    <a:pt x="9471" y="2958"/>
                    <a:pt x="7781" y="1268"/>
                  </a:cubicBezTo>
                  <a:cubicBezTo>
                    <a:pt x="6946" y="423"/>
                    <a:pt x="5841" y="0"/>
                    <a:pt x="4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8"/>
            <p:cNvSpPr/>
            <p:nvPr/>
          </p:nvSpPr>
          <p:spPr>
            <a:xfrm rot="-3615183" flipH="1">
              <a:off x="6124530" y="2920233"/>
              <a:ext cx="68860" cy="70269"/>
            </a:xfrm>
            <a:custGeom>
              <a:avLst/>
              <a:gdLst/>
              <a:ahLst/>
              <a:cxnLst/>
              <a:rect l="l" t="t" r="r" b="b"/>
              <a:pathLst>
                <a:path w="8025" h="8188" extrusionOk="0">
                  <a:moveTo>
                    <a:pt x="5621" y="0"/>
                  </a:moveTo>
                  <a:lnTo>
                    <a:pt x="5621" y="0"/>
                  </a:lnTo>
                  <a:cubicBezTo>
                    <a:pt x="6008" y="652"/>
                    <a:pt x="6232" y="1406"/>
                    <a:pt x="6232" y="2220"/>
                  </a:cubicBezTo>
                  <a:cubicBezTo>
                    <a:pt x="6232" y="4603"/>
                    <a:pt x="4298" y="6538"/>
                    <a:pt x="1915" y="6538"/>
                  </a:cubicBezTo>
                  <a:cubicBezTo>
                    <a:pt x="1223" y="6538"/>
                    <a:pt x="571" y="6375"/>
                    <a:pt x="1" y="6090"/>
                  </a:cubicBezTo>
                  <a:lnTo>
                    <a:pt x="1" y="6090"/>
                  </a:lnTo>
                  <a:cubicBezTo>
                    <a:pt x="754" y="7352"/>
                    <a:pt x="2119" y="8187"/>
                    <a:pt x="3687" y="8187"/>
                  </a:cubicBezTo>
                  <a:cubicBezTo>
                    <a:pt x="6090" y="8187"/>
                    <a:pt x="8025" y="6253"/>
                    <a:pt x="8025" y="3870"/>
                  </a:cubicBezTo>
                  <a:cubicBezTo>
                    <a:pt x="8025" y="2180"/>
                    <a:pt x="7047" y="693"/>
                    <a:pt x="5621" y="0"/>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8"/>
            <p:cNvSpPr/>
            <p:nvPr/>
          </p:nvSpPr>
          <p:spPr>
            <a:xfrm rot="-3614804" flipH="1">
              <a:off x="6174249" y="3083811"/>
              <a:ext cx="69631" cy="69810"/>
            </a:xfrm>
            <a:custGeom>
              <a:avLst/>
              <a:gdLst/>
              <a:ahLst/>
              <a:cxnLst/>
              <a:rect l="l" t="t" r="r" b="b"/>
              <a:pathLst>
                <a:path w="8208" h="8229" extrusionOk="0">
                  <a:moveTo>
                    <a:pt x="4094" y="0"/>
                  </a:moveTo>
                  <a:cubicBezTo>
                    <a:pt x="1833" y="0"/>
                    <a:pt x="0" y="1854"/>
                    <a:pt x="0" y="4114"/>
                  </a:cubicBezTo>
                  <a:cubicBezTo>
                    <a:pt x="0" y="6375"/>
                    <a:pt x="1833" y="8228"/>
                    <a:pt x="4094" y="8228"/>
                  </a:cubicBezTo>
                  <a:cubicBezTo>
                    <a:pt x="6375" y="8228"/>
                    <a:pt x="8208" y="6375"/>
                    <a:pt x="8208" y="4114"/>
                  </a:cubicBezTo>
                  <a:cubicBezTo>
                    <a:pt x="8208" y="1854"/>
                    <a:pt x="6375" y="0"/>
                    <a:pt x="40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8"/>
            <p:cNvSpPr/>
            <p:nvPr/>
          </p:nvSpPr>
          <p:spPr>
            <a:xfrm rot="-3614818" flipH="1">
              <a:off x="6175828" y="3087705"/>
              <a:ext cx="66469" cy="66467"/>
            </a:xfrm>
            <a:custGeom>
              <a:avLst/>
              <a:gdLst/>
              <a:ahLst/>
              <a:cxnLst/>
              <a:rect l="l" t="t" r="r" b="b"/>
              <a:pathLst>
                <a:path w="7618" h="7801" extrusionOk="0">
                  <a:moveTo>
                    <a:pt x="5337" y="0"/>
                  </a:moveTo>
                  <a:lnTo>
                    <a:pt x="5337" y="0"/>
                  </a:lnTo>
                  <a:cubicBezTo>
                    <a:pt x="5703" y="631"/>
                    <a:pt x="5927" y="1344"/>
                    <a:pt x="5927" y="2138"/>
                  </a:cubicBezTo>
                  <a:cubicBezTo>
                    <a:pt x="5927" y="4399"/>
                    <a:pt x="4074" y="6232"/>
                    <a:pt x="1813" y="6232"/>
                  </a:cubicBezTo>
                  <a:cubicBezTo>
                    <a:pt x="1162" y="6232"/>
                    <a:pt x="551" y="6089"/>
                    <a:pt x="1" y="5804"/>
                  </a:cubicBezTo>
                  <a:lnTo>
                    <a:pt x="1" y="5804"/>
                  </a:lnTo>
                  <a:cubicBezTo>
                    <a:pt x="714" y="7006"/>
                    <a:pt x="2017" y="7800"/>
                    <a:pt x="3504" y="7800"/>
                  </a:cubicBezTo>
                  <a:cubicBezTo>
                    <a:pt x="5785" y="7800"/>
                    <a:pt x="7618" y="5967"/>
                    <a:pt x="7618" y="3686"/>
                  </a:cubicBezTo>
                  <a:cubicBezTo>
                    <a:pt x="7618" y="2077"/>
                    <a:pt x="6681" y="672"/>
                    <a:pt x="5337" y="0"/>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8"/>
            <p:cNvSpPr/>
            <p:nvPr/>
          </p:nvSpPr>
          <p:spPr>
            <a:xfrm rot="-3614652" flipH="1">
              <a:off x="6140588" y="3156564"/>
              <a:ext cx="69751" cy="61526"/>
            </a:xfrm>
            <a:custGeom>
              <a:avLst/>
              <a:gdLst/>
              <a:ahLst/>
              <a:cxnLst/>
              <a:rect l="l" t="t" r="r" b="b"/>
              <a:pathLst>
                <a:path w="8574" h="7561" extrusionOk="0">
                  <a:moveTo>
                    <a:pt x="4287" y="0"/>
                  </a:moveTo>
                  <a:cubicBezTo>
                    <a:pt x="3801" y="0"/>
                    <a:pt x="3306" y="96"/>
                    <a:pt x="2831" y="298"/>
                  </a:cubicBezTo>
                  <a:cubicBezTo>
                    <a:pt x="896" y="1092"/>
                    <a:pt x="0" y="3312"/>
                    <a:pt x="794" y="5227"/>
                  </a:cubicBezTo>
                  <a:cubicBezTo>
                    <a:pt x="1407" y="6682"/>
                    <a:pt x="2814" y="7561"/>
                    <a:pt x="4289" y="7561"/>
                  </a:cubicBezTo>
                  <a:cubicBezTo>
                    <a:pt x="4775" y="7561"/>
                    <a:pt x="5269" y="7465"/>
                    <a:pt x="5743" y="7263"/>
                  </a:cubicBezTo>
                  <a:cubicBezTo>
                    <a:pt x="7678" y="6449"/>
                    <a:pt x="8574" y="4249"/>
                    <a:pt x="7759" y="2314"/>
                  </a:cubicBezTo>
                  <a:cubicBezTo>
                    <a:pt x="7162" y="876"/>
                    <a:pt x="5760" y="0"/>
                    <a:pt x="42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8"/>
            <p:cNvSpPr/>
            <p:nvPr/>
          </p:nvSpPr>
          <p:spPr>
            <a:xfrm rot="-3614652" flipH="1">
              <a:off x="6147253" y="3160853"/>
              <a:ext cx="57166" cy="58336"/>
            </a:xfrm>
            <a:custGeom>
              <a:avLst/>
              <a:gdLst/>
              <a:ahLst/>
              <a:cxnLst/>
              <a:rect l="l" t="t" r="r" b="b"/>
              <a:pathLst>
                <a:path w="7027" h="7169" extrusionOk="0">
                  <a:moveTo>
                    <a:pt x="4929" y="0"/>
                  </a:moveTo>
                  <a:lnTo>
                    <a:pt x="4929" y="0"/>
                  </a:lnTo>
                  <a:cubicBezTo>
                    <a:pt x="5275" y="570"/>
                    <a:pt x="5459" y="1242"/>
                    <a:pt x="5459" y="1955"/>
                  </a:cubicBezTo>
                  <a:cubicBezTo>
                    <a:pt x="5459" y="4032"/>
                    <a:pt x="3768" y="5723"/>
                    <a:pt x="1691" y="5723"/>
                  </a:cubicBezTo>
                  <a:cubicBezTo>
                    <a:pt x="1080" y="5723"/>
                    <a:pt x="510" y="5580"/>
                    <a:pt x="1" y="5336"/>
                  </a:cubicBezTo>
                  <a:lnTo>
                    <a:pt x="1" y="5336"/>
                  </a:lnTo>
                  <a:cubicBezTo>
                    <a:pt x="673" y="6436"/>
                    <a:pt x="1874" y="7169"/>
                    <a:pt x="3239" y="7169"/>
                  </a:cubicBezTo>
                  <a:cubicBezTo>
                    <a:pt x="5337" y="7169"/>
                    <a:pt x="7027" y="5478"/>
                    <a:pt x="7027" y="3381"/>
                  </a:cubicBezTo>
                  <a:cubicBezTo>
                    <a:pt x="7027" y="1894"/>
                    <a:pt x="6172" y="611"/>
                    <a:pt x="4929" y="0"/>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8"/>
            <p:cNvSpPr/>
            <p:nvPr/>
          </p:nvSpPr>
          <p:spPr>
            <a:xfrm rot="-3614825" flipH="1">
              <a:off x="6066739" y="3144585"/>
              <a:ext cx="78740" cy="69487"/>
            </a:xfrm>
            <a:custGeom>
              <a:avLst/>
              <a:gdLst/>
              <a:ahLst/>
              <a:cxnLst/>
              <a:rect l="l" t="t" r="r" b="b"/>
              <a:pathLst>
                <a:path w="8901" h="7855" extrusionOk="0">
                  <a:moveTo>
                    <a:pt x="4433" y="0"/>
                  </a:moveTo>
                  <a:cubicBezTo>
                    <a:pt x="3932" y="0"/>
                    <a:pt x="3423" y="97"/>
                    <a:pt x="2933" y="303"/>
                  </a:cubicBezTo>
                  <a:cubicBezTo>
                    <a:pt x="937" y="1138"/>
                    <a:pt x="0" y="3439"/>
                    <a:pt x="835" y="5435"/>
                  </a:cubicBezTo>
                  <a:cubicBezTo>
                    <a:pt x="1465" y="6940"/>
                    <a:pt x="2930" y="7855"/>
                    <a:pt x="4468" y="7855"/>
                  </a:cubicBezTo>
                  <a:cubicBezTo>
                    <a:pt x="4969" y="7855"/>
                    <a:pt x="5477" y="7758"/>
                    <a:pt x="5968" y="7553"/>
                  </a:cubicBezTo>
                  <a:cubicBezTo>
                    <a:pt x="7963" y="6697"/>
                    <a:pt x="8900" y="4416"/>
                    <a:pt x="8065" y="2421"/>
                  </a:cubicBezTo>
                  <a:cubicBezTo>
                    <a:pt x="7435" y="915"/>
                    <a:pt x="5971" y="0"/>
                    <a:pt x="44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8"/>
            <p:cNvSpPr/>
            <p:nvPr/>
          </p:nvSpPr>
          <p:spPr>
            <a:xfrm rot="-3614825" flipH="1">
              <a:off x="6074184" y="3149486"/>
              <a:ext cx="64320" cy="65762"/>
            </a:xfrm>
            <a:custGeom>
              <a:avLst/>
              <a:gdLst/>
              <a:ahLst/>
              <a:cxnLst/>
              <a:rect l="l" t="t" r="r" b="b"/>
              <a:pathLst>
                <a:path w="7271" h="7434" extrusionOk="0">
                  <a:moveTo>
                    <a:pt x="5092" y="0"/>
                  </a:moveTo>
                  <a:cubicBezTo>
                    <a:pt x="5438" y="591"/>
                    <a:pt x="5662" y="1283"/>
                    <a:pt x="5662" y="2037"/>
                  </a:cubicBezTo>
                  <a:cubicBezTo>
                    <a:pt x="5662" y="4196"/>
                    <a:pt x="3890" y="5947"/>
                    <a:pt x="1731" y="5947"/>
                  </a:cubicBezTo>
                  <a:cubicBezTo>
                    <a:pt x="1100" y="5947"/>
                    <a:pt x="509" y="5805"/>
                    <a:pt x="0" y="5540"/>
                  </a:cubicBezTo>
                  <a:lnTo>
                    <a:pt x="0" y="5540"/>
                  </a:lnTo>
                  <a:cubicBezTo>
                    <a:pt x="672" y="6680"/>
                    <a:pt x="1935" y="7434"/>
                    <a:pt x="3340" y="7434"/>
                  </a:cubicBezTo>
                  <a:cubicBezTo>
                    <a:pt x="5519" y="7434"/>
                    <a:pt x="7271" y="5682"/>
                    <a:pt x="7271" y="3524"/>
                  </a:cubicBezTo>
                  <a:cubicBezTo>
                    <a:pt x="7271" y="1976"/>
                    <a:pt x="6375" y="652"/>
                    <a:pt x="5092" y="0"/>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8"/>
            <p:cNvSpPr/>
            <p:nvPr/>
          </p:nvSpPr>
          <p:spPr>
            <a:xfrm flipH="1">
              <a:off x="6254289" y="3271274"/>
              <a:ext cx="798919" cy="1050203"/>
            </a:xfrm>
            <a:custGeom>
              <a:avLst/>
              <a:gdLst/>
              <a:ahLst/>
              <a:cxnLst/>
              <a:rect l="l" t="t" r="r" b="b"/>
              <a:pathLst>
                <a:path w="8616" h="11326" extrusionOk="0">
                  <a:moveTo>
                    <a:pt x="7129" y="1"/>
                  </a:moveTo>
                  <a:lnTo>
                    <a:pt x="530" y="8493"/>
                  </a:lnTo>
                  <a:cubicBezTo>
                    <a:pt x="1" y="9308"/>
                    <a:pt x="205" y="10408"/>
                    <a:pt x="999" y="10978"/>
                  </a:cubicBezTo>
                  <a:cubicBezTo>
                    <a:pt x="1326" y="11214"/>
                    <a:pt x="1698" y="11325"/>
                    <a:pt x="2065" y="11325"/>
                  </a:cubicBezTo>
                  <a:cubicBezTo>
                    <a:pt x="2772" y="11325"/>
                    <a:pt x="3460" y="10915"/>
                    <a:pt x="3769" y="10204"/>
                  </a:cubicBezTo>
                  <a:lnTo>
                    <a:pt x="8616" y="571"/>
                  </a:lnTo>
                  <a:lnTo>
                    <a:pt x="7129" y="1"/>
                  </a:lnTo>
                  <a:close/>
                </a:path>
              </a:pathLst>
            </a:custGeom>
            <a:solidFill>
              <a:srgbClr val="FFCC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8"/>
            <p:cNvSpPr/>
            <p:nvPr/>
          </p:nvSpPr>
          <p:spPr>
            <a:xfrm flipH="1">
              <a:off x="5901194" y="2828977"/>
              <a:ext cx="492926" cy="582128"/>
            </a:xfrm>
            <a:custGeom>
              <a:avLst/>
              <a:gdLst/>
              <a:ahLst/>
              <a:cxnLst/>
              <a:rect l="l" t="t" r="r" b="b"/>
              <a:pathLst>
                <a:path w="5316" h="6278" extrusionOk="0">
                  <a:moveTo>
                    <a:pt x="3687" y="0"/>
                  </a:moveTo>
                  <a:cubicBezTo>
                    <a:pt x="3605" y="0"/>
                    <a:pt x="3524" y="36"/>
                    <a:pt x="3463" y="107"/>
                  </a:cubicBezTo>
                  <a:lnTo>
                    <a:pt x="1284" y="2592"/>
                  </a:lnTo>
                  <a:lnTo>
                    <a:pt x="1528" y="1573"/>
                  </a:lnTo>
                  <a:cubicBezTo>
                    <a:pt x="1569" y="1390"/>
                    <a:pt x="1487" y="1187"/>
                    <a:pt x="1324" y="1064"/>
                  </a:cubicBezTo>
                  <a:cubicBezTo>
                    <a:pt x="1261" y="1022"/>
                    <a:pt x="1187" y="1002"/>
                    <a:pt x="1114" y="1002"/>
                  </a:cubicBezTo>
                  <a:cubicBezTo>
                    <a:pt x="977" y="1002"/>
                    <a:pt x="841" y="1074"/>
                    <a:pt x="774" y="1207"/>
                  </a:cubicBezTo>
                  <a:lnTo>
                    <a:pt x="347" y="2103"/>
                  </a:lnTo>
                  <a:cubicBezTo>
                    <a:pt x="102" y="2592"/>
                    <a:pt x="1" y="3142"/>
                    <a:pt x="1" y="3712"/>
                  </a:cubicBezTo>
                  <a:lnTo>
                    <a:pt x="21" y="4771"/>
                  </a:lnTo>
                  <a:lnTo>
                    <a:pt x="998" y="6278"/>
                  </a:lnTo>
                  <a:lnTo>
                    <a:pt x="4868" y="3488"/>
                  </a:lnTo>
                  <a:cubicBezTo>
                    <a:pt x="4949" y="3427"/>
                    <a:pt x="4990" y="3325"/>
                    <a:pt x="4990" y="3223"/>
                  </a:cubicBezTo>
                  <a:cubicBezTo>
                    <a:pt x="4975" y="3070"/>
                    <a:pt x="4832" y="2962"/>
                    <a:pt x="4685" y="2962"/>
                  </a:cubicBezTo>
                  <a:cubicBezTo>
                    <a:pt x="4636" y="2962"/>
                    <a:pt x="4587" y="2974"/>
                    <a:pt x="4542" y="2999"/>
                  </a:cubicBezTo>
                  <a:lnTo>
                    <a:pt x="3829" y="3284"/>
                  </a:lnTo>
                  <a:lnTo>
                    <a:pt x="5194" y="2246"/>
                  </a:lnTo>
                  <a:cubicBezTo>
                    <a:pt x="5296" y="2164"/>
                    <a:pt x="5316" y="2021"/>
                    <a:pt x="5275" y="1899"/>
                  </a:cubicBezTo>
                  <a:lnTo>
                    <a:pt x="5275" y="1879"/>
                  </a:lnTo>
                  <a:cubicBezTo>
                    <a:pt x="5220" y="1755"/>
                    <a:pt x="5110" y="1687"/>
                    <a:pt x="4994" y="1687"/>
                  </a:cubicBezTo>
                  <a:cubicBezTo>
                    <a:pt x="4938" y="1687"/>
                    <a:pt x="4880" y="1703"/>
                    <a:pt x="4827" y="1736"/>
                  </a:cubicBezTo>
                  <a:lnTo>
                    <a:pt x="3422" y="2510"/>
                  </a:lnTo>
                  <a:lnTo>
                    <a:pt x="4970" y="1024"/>
                  </a:lnTo>
                  <a:cubicBezTo>
                    <a:pt x="5072" y="922"/>
                    <a:pt x="5092" y="759"/>
                    <a:pt x="4990" y="637"/>
                  </a:cubicBezTo>
                  <a:lnTo>
                    <a:pt x="4949" y="576"/>
                  </a:lnTo>
                  <a:cubicBezTo>
                    <a:pt x="4893" y="496"/>
                    <a:pt x="4804" y="455"/>
                    <a:pt x="4712" y="455"/>
                  </a:cubicBezTo>
                  <a:cubicBezTo>
                    <a:pt x="4639" y="455"/>
                    <a:pt x="4564" y="481"/>
                    <a:pt x="4501" y="535"/>
                  </a:cubicBezTo>
                  <a:lnTo>
                    <a:pt x="2994" y="1879"/>
                  </a:lnTo>
                  <a:lnTo>
                    <a:pt x="2994" y="1879"/>
                  </a:lnTo>
                  <a:lnTo>
                    <a:pt x="3992" y="555"/>
                  </a:lnTo>
                  <a:cubicBezTo>
                    <a:pt x="4074" y="453"/>
                    <a:pt x="4074" y="290"/>
                    <a:pt x="3972" y="189"/>
                  </a:cubicBezTo>
                  <a:lnTo>
                    <a:pt x="3911" y="107"/>
                  </a:lnTo>
                  <a:cubicBezTo>
                    <a:pt x="3850" y="36"/>
                    <a:pt x="3768" y="0"/>
                    <a:pt x="3687" y="0"/>
                  </a:cubicBezTo>
                  <a:close/>
                </a:path>
              </a:pathLst>
            </a:custGeom>
            <a:solidFill>
              <a:srgbClr val="FFCC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8"/>
            <p:cNvSpPr/>
            <p:nvPr/>
          </p:nvSpPr>
          <p:spPr>
            <a:xfrm flipH="1">
              <a:off x="6981341" y="1436900"/>
              <a:ext cx="1735534" cy="1755748"/>
            </a:xfrm>
            <a:custGeom>
              <a:avLst/>
              <a:gdLst/>
              <a:ahLst/>
              <a:cxnLst/>
              <a:rect l="l" t="t" r="r" b="b"/>
              <a:pathLst>
                <a:path w="18717" h="18935" extrusionOk="0">
                  <a:moveTo>
                    <a:pt x="10967" y="1"/>
                  </a:moveTo>
                  <a:cubicBezTo>
                    <a:pt x="10134" y="1"/>
                    <a:pt x="9293" y="238"/>
                    <a:pt x="8534" y="824"/>
                  </a:cubicBezTo>
                  <a:cubicBezTo>
                    <a:pt x="8308" y="748"/>
                    <a:pt x="8041" y="711"/>
                    <a:pt x="7752" y="711"/>
                  </a:cubicBezTo>
                  <a:cubicBezTo>
                    <a:pt x="6238" y="711"/>
                    <a:pt x="4108" y="1720"/>
                    <a:pt x="4074" y="3532"/>
                  </a:cubicBezTo>
                  <a:cubicBezTo>
                    <a:pt x="3982" y="3502"/>
                    <a:pt x="3890" y="3488"/>
                    <a:pt x="3797" y="3488"/>
                  </a:cubicBezTo>
                  <a:cubicBezTo>
                    <a:pt x="2446" y="3488"/>
                    <a:pt x="1093" y="6494"/>
                    <a:pt x="3361" y="6913"/>
                  </a:cubicBezTo>
                  <a:cubicBezTo>
                    <a:pt x="938" y="7116"/>
                    <a:pt x="1" y="12921"/>
                    <a:pt x="2852" y="13471"/>
                  </a:cubicBezTo>
                  <a:cubicBezTo>
                    <a:pt x="999" y="14754"/>
                    <a:pt x="795" y="17829"/>
                    <a:pt x="5398" y="18704"/>
                  </a:cubicBezTo>
                  <a:cubicBezTo>
                    <a:pt x="6227" y="18866"/>
                    <a:pt x="7057" y="18934"/>
                    <a:pt x="7868" y="18934"/>
                  </a:cubicBezTo>
                  <a:cubicBezTo>
                    <a:pt x="11557" y="18934"/>
                    <a:pt x="14864" y="17522"/>
                    <a:pt x="16049" y="17055"/>
                  </a:cubicBezTo>
                  <a:cubicBezTo>
                    <a:pt x="17882" y="16322"/>
                    <a:pt x="18717" y="13796"/>
                    <a:pt x="17210" y="11719"/>
                  </a:cubicBezTo>
                  <a:cubicBezTo>
                    <a:pt x="18554" y="10212"/>
                    <a:pt x="17699" y="8135"/>
                    <a:pt x="16986" y="7972"/>
                  </a:cubicBezTo>
                  <a:cubicBezTo>
                    <a:pt x="18296" y="6218"/>
                    <a:pt x="17172" y="3348"/>
                    <a:pt x="15886" y="3348"/>
                  </a:cubicBezTo>
                  <a:cubicBezTo>
                    <a:pt x="15872" y="3348"/>
                    <a:pt x="15859" y="3348"/>
                    <a:pt x="15845" y="3349"/>
                  </a:cubicBezTo>
                  <a:cubicBezTo>
                    <a:pt x="15891" y="2127"/>
                    <a:pt x="13464" y="1"/>
                    <a:pt x="109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8"/>
            <p:cNvSpPr/>
            <p:nvPr/>
          </p:nvSpPr>
          <p:spPr>
            <a:xfrm flipH="1">
              <a:off x="6981341" y="1436900"/>
              <a:ext cx="1735534" cy="1755748"/>
            </a:xfrm>
            <a:custGeom>
              <a:avLst/>
              <a:gdLst/>
              <a:ahLst/>
              <a:cxnLst/>
              <a:rect l="l" t="t" r="r" b="b"/>
              <a:pathLst>
                <a:path w="18717" h="18935" extrusionOk="0">
                  <a:moveTo>
                    <a:pt x="10967" y="1"/>
                  </a:moveTo>
                  <a:cubicBezTo>
                    <a:pt x="10134" y="1"/>
                    <a:pt x="9293" y="238"/>
                    <a:pt x="8534" y="824"/>
                  </a:cubicBezTo>
                  <a:cubicBezTo>
                    <a:pt x="8308" y="748"/>
                    <a:pt x="8041" y="711"/>
                    <a:pt x="7752" y="711"/>
                  </a:cubicBezTo>
                  <a:cubicBezTo>
                    <a:pt x="6238" y="711"/>
                    <a:pt x="4108" y="1720"/>
                    <a:pt x="4074" y="3532"/>
                  </a:cubicBezTo>
                  <a:cubicBezTo>
                    <a:pt x="3982" y="3502"/>
                    <a:pt x="3890" y="3488"/>
                    <a:pt x="3797" y="3488"/>
                  </a:cubicBezTo>
                  <a:cubicBezTo>
                    <a:pt x="2446" y="3488"/>
                    <a:pt x="1093" y="6494"/>
                    <a:pt x="3361" y="6913"/>
                  </a:cubicBezTo>
                  <a:cubicBezTo>
                    <a:pt x="938" y="7116"/>
                    <a:pt x="1" y="12921"/>
                    <a:pt x="2852" y="13471"/>
                  </a:cubicBezTo>
                  <a:cubicBezTo>
                    <a:pt x="999" y="14754"/>
                    <a:pt x="795" y="17829"/>
                    <a:pt x="5398" y="18704"/>
                  </a:cubicBezTo>
                  <a:cubicBezTo>
                    <a:pt x="6227" y="18866"/>
                    <a:pt x="7057" y="18934"/>
                    <a:pt x="7868" y="18934"/>
                  </a:cubicBezTo>
                  <a:cubicBezTo>
                    <a:pt x="11557" y="18934"/>
                    <a:pt x="14864" y="17522"/>
                    <a:pt x="16049" y="17055"/>
                  </a:cubicBezTo>
                  <a:cubicBezTo>
                    <a:pt x="17882" y="16322"/>
                    <a:pt x="18717" y="13796"/>
                    <a:pt x="17210" y="11719"/>
                  </a:cubicBezTo>
                  <a:cubicBezTo>
                    <a:pt x="18554" y="10212"/>
                    <a:pt x="17699" y="8135"/>
                    <a:pt x="16986" y="7972"/>
                  </a:cubicBezTo>
                  <a:cubicBezTo>
                    <a:pt x="18296" y="6218"/>
                    <a:pt x="17172" y="3348"/>
                    <a:pt x="15886" y="3348"/>
                  </a:cubicBezTo>
                  <a:cubicBezTo>
                    <a:pt x="15872" y="3348"/>
                    <a:pt x="15859" y="3348"/>
                    <a:pt x="15845" y="3349"/>
                  </a:cubicBezTo>
                  <a:cubicBezTo>
                    <a:pt x="15891" y="2127"/>
                    <a:pt x="13464" y="1"/>
                    <a:pt x="109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8"/>
            <p:cNvSpPr/>
            <p:nvPr/>
          </p:nvSpPr>
          <p:spPr>
            <a:xfrm flipH="1">
              <a:off x="7168278" y="2040631"/>
              <a:ext cx="277711" cy="246370"/>
            </a:xfrm>
            <a:custGeom>
              <a:avLst/>
              <a:gdLst/>
              <a:ahLst/>
              <a:cxnLst/>
              <a:rect l="l" t="t" r="r" b="b"/>
              <a:pathLst>
                <a:path w="2995" h="2657" extrusionOk="0">
                  <a:moveTo>
                    <a:pt x="1500" y="0"/>
                  </a:moveTo>
                  <a:cubicBezTo>
                    <a:pt x="1354" y="0"/>
                    <a:pt x="1206" y="25"/>
                    <a:pt x="1060" y="76"/>
                  </a:cubicBezTo>
                  <a:cubicBezTo>
                    <a:pt x="367" y="320"/>
                    <a:pt x="1" y="1074"/>
                    <a:pt x="245" y="1766"/>
                  </a:cubicBezTo>
                  <a:cubicBezTo>
                    <a:pt x="438" y="2313"/>
                    <a:pt x="949" y="2657"/>
                    <a:pt x="1496" y="2657"/>
                  </a:cubicBezTo>
                  <a:cubicBezTo>
                    <a:pt x="1642" y="2657"/>
                    <a:pt x="1790" y="2632"/>
                    <a:pt x="1936" y="2581"/>
                  </a:cubicBezTo>
                  <a:cubicBezTo>
                    <a:pt x="2628" y="2337"/>
                    <a:pt x="2995" y="1583"/>
                    <a:pt x="2750" y="891"/>
                  </a:cubicBezTo>
                  <a:cubicBezTo>
                    <a:pt x="2557" y="344"/>
                    <a:pt x="2047" y="0"/>
                    <a:pt x="1500" y="0"/>
                  </a:cubicBezTo>
                  <a:close/>
                </a:path>
              </a:pathLst>
            </a:custGeom>
            <a:solidFill>
              <a:srgbClr val="FFAC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8"/>
            <p:cNvSpPr/>
            <p:nvPr/>
          </p:nvSpPr>
          <p:spPr>
            <a:xfrm flipH="1">
              <a:off x="7168278" y="2040631"/>
              <a:ext cx="277711" cy="246370"/>
            </a:xfrm>
            <a:custGeom>
              <a:avLst/>
              <a:gdLst/>
              <a:ahLst/>
              <a:cxnLst/>
              <a:rect l="l" t="t" r="r" b="b"/>
              <a:pathLst>
                <a:path w="2995" h="2657" extrusionOk="0">
                  <a:moveTo>
                    <a:pt x="1500" y="0"/>
                  </a:moveTo>
                  <a:cubicBezTo>
                    <a:pt x="1354" y="0"/>
                    <a:pt x="1206" y="25"/>
                    <a:pt x="1060" y="76"/>
                  </a:cubicBezTo>
                  <a:cubicBezTo>
                    <a:pt x="367" y="320"/>
                    <a:pt x="1" y="1074"/>
                    <a:pt x="245" y="1766"/>
                  </a:cubicBezTo>
                  <a:cubicBezTo>
                    <a:pt x="438" y="2313"/>
                    <a:pt x="949" y="2657"/>
                    <a:pt x="1496" y="2657"/>
                  </a:cubicBezTo>
                  <a:cubicBezTo>
                    <a:pt x="1642" y="2657"/>
                    <a:pt x="1790" y="2632"/>
                    <a:pt x="1936" y="2581"/>
                  </a:cubicBezTo>
                  <a:cubicBezTo>
                    <a:pt x="2628" y="2337"/>
                    <a:pt x="2995" y="1583"/>
                    <a:pt x="2750" y="891"/>
                  </a:cubicBezTo>
                  <a:cubicBezTo>
                    <a:pt x="2557" y="344"/>
                    <a:pt x="2047" y="0"/>
                    <a:pt x="1500" y="0"/>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8"/>
            <p:cNvSpPr/>
            <p:nvPr/>
          </p:nvSpPr>
          <p:spPr>
            <a:xfrm flipH="1">
              <a:off x="7547800" y="2194925"/>
              <a:ext cx="391021" cy="766743"/>
            </a:xfrm>
            <a:custGeom>
              <a:avLst/>
              <a:gdLst/>
              <a:ahLst/>
              <a:cxnLst/>
              <a:rect l="l" t="t" r="r" b="b"/>
              <a:pathLst>
                <a:path w="4217" h="8269" extrusionOk="0">
                  <a:moveTo>
                    <a:pt x="469" y="0"/>
                  </a:moveTo>
                  <a:lnTo>
                    <a:pt x="0" y="7963"/>
                  </a:lnTo>
                  <a:lnTo>
                    <a:pt x="4216" y="8269"/>
                  </a:lnTo>
                  <a:lnTo>
                    <a:pt x="4114" y="2872"/>
                  </a:lnTo>
                  <a:lnTo>
                    <a:pt x="469" y="0"/>
                  </a:lnTo>
                  <a:close/>
                </a:path>
              </a:pathLst>
            </a:custGeom>
            <a:solidFill>
              <a:srgbClr val="FFCC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8"/>
            <p:cNvSpPr/>
            <p:nvPr/>
          </p:nvSpPr>
          <p:spPr>
            <a:xfrm flipH="1">
              <a:off x="7553457" y="2446116"/>
              <a:ext cx="230514" cy="202419"/>
            </a:xfrm>
            <a:custGeom>
              <a:avLst/>
              <a:gdLst/>
              <a:ahLst/>
              <a:cxnLst/>
              <a:rect l="l" t="t" r="r" b="b"/>
              <a:pathLst>
                <a:path w="2486" h="2183" extrusionOk="0">
                  <a:moveTo>
                    <a:pt x="0" y="0"/>
                  </a:moveTo>
                  <a:cubicBezTo>
                    <a:pt x="232" y="1948"/>
                    <a:pt x="1544" y="2182"/>
                    <a:pt x="2162" y="2182"/>
                  </a:cubicBezTo>
                  <a:cubicBezTo>
                    <a:pt x="2358" y="2182"/>
                    <a:pt x="2485" y="2159"/>
                    <a:pt x="2485" y="2159"/>
                  </a:cubicBezTo>
                  <a:lnTo>
                    <a:pt x="2465" y="978"/>
                  </a:lnTo>
                  <a:lnTo>
                    <a:pt x="0" y="0"/>
                  </a:ln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8"/>
            <p:cNvSpPr/>
            <p:nvPr/>
          </p:nvSpPr>
          <p:spPr>
            <a:xfrm flipH="1">
              <a:off x="7207963" y="1634404"/>
              <a:ext cx="830074" cy="926415"/>
            </a:xfrm>
            <a:custGeom>
              <a:avLst/>
              <a:gdLst/>
              <a:ahLst/>
              <a:cxnLst/>
              <a:rect l="l" t="t" r="r" b="b"/>
              <a:pathLst>
                <a:path w="8952" h="9991" extrusionOk="0">
                  <a:moveTo>
                    <a:pt x="4571" y="0"/>
                  </a:moveTo>
                  <a:cubicBezTo>
                    <a:pt x="2175" y="0"/>
                    <a:pt x="0" y="2056"/>
                    <a:pt x="846" y="6025"/>
                  </a:cubicBezTo>
                  <a:cubicBezTo>
                    <a:pt x="1661" y="9915"/>
                    <a:pt x="4349" y="9935"/>
                    <a:pt x="4349" y="9935"/>
                  </a:cubicBezTo>
                  <a:cubicBezTo>
                    <a:pt x="4612" y="9972"/>
                    <a:pt x="4863" y="9990"/>
                    <a:pt x="5102" y="9990"/>
                  </a:cubicBezTo>
                  <a:cubicBezTo>
                    <a:pt x="6974" y="9990"/>
                    <a:pt x="8114" y="8897"/>
                    <a:pt x="8565" y="7308"/>
                  </a:cubicBezTo>
                  <a:cubicBezTo>
                    <a:pt x="8952" y="5944"/>
                    <a:pt x="8341" y="3316"/>
                    <a:pt x="8035" y="2054"/>
                  </a:cubicBezTo>
                  <a:cubicBezTo>
                    <a:pt x="7934" y="1626"/>
                    <a:pt x="7710" y="1239"/>
                    <a:pt x="7343" y="974"/>
                  </a:cubicBezTo>
                  <a:cubicBezTo>
                    <a:pt x="6500" y="322"/>
                    <a:pt x="5518" y="0"/>
                    <a:pt x="4571" y="0"/>
                  </a:cubicBezTo>
                  <a:close/>
                </a:path>
              </a:pathLst>
            </a:custGeom>
            <a:solidFill>
              <a:srgbClr val="FFCC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8"/>
            <p:cNvSpPr/>
            <p:nvPr/>
          </p:nvSpPr>
          <p:spPr>
            <a:xfrm flipH="1">
              <a:off x="7268329" y="2053520"/>
              <a:ext cx="64351" cy="57490"/>
            </a:xfrm>
            <a:custGeom>
              <a:avLst/>
              <a:gdLst/>
              <a:ahLst/>
              <a:cxnLst/>
              <a:rect l="l" t="t" r="r" b="b"/>
              <a:pathLst>
                <a:path w="694" h="620" extrusionOk="0">
                  <a:moveTo>
                    <a:pt x="362" y="1"/>
                  </a:moveTo>
                  <a:cubicBezTo>
                    <a:pt x="331" y="1"/>
                    <a:pt x="298" y="6"/>
                    <a:pt x="266" y="18"/>
                  </a:cubicBezTo>
                  <a:cubicBezTo>
                    <a:pt x="103" y="59"/>
                    <a:pt x="1" y="242"/>
                    <a:pt x="62" y="405"/>
                  </a:cubicBezTo>
                  <a:cubicBezTo>
                    <a:pt x="96" y="540"/>
                    <a:pt x="227" y="619"/>
                    <a:pt x="364" y="619"/>
                  </a:cubicBezTo>
                  <a:cubicBezTo>
                    <a:pt x="392" y="619"/>
                    <a:pt x="421" y="616"/>
                    <a:pt x="449" y="609"/>
                  </a:cubicBezTo>
                  <a:cubicBezTo>
                    <a:pt x="612" y="548"/>
                    <a:pt x="693" y="385"/>
                    <a:pt x="632" y="222"/>
                  </a:cubicBezTo>
                  <a:cubicBezTo>
                    <a:pt x="600" y="92"/>
                    <a:pt x="489" y="1"/>
                    <a:pt x="3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8"/>
            <p:cNvSpPr/>
            <p:nvPr/>
          </p:nvSpPr>
          <p:spPr>
            <a:xfrm flipH="1">
              <a:off x="7506260" y="2068634"/>
              <a:ext cx="64351" cy="56284"/>
            </a:xfrm>
            <a:custGeom>
              <a:avLst/>
              <a:gdLst/>
              <a:ahLst/>
              <a:cxnLst/>
              <a:rect l="l" t="t" r="r" b="b"/>
              <a:pathLst>
                <a:path w="694" h="607" extrusionOk="0">
                  <a:moveTo>
                    <a:pt x="344" y="0"/>
                  </a:moveTo>
                  <a:cubicBezTo>
                    <a:pt x="311" y="0"/>
                    <a:pt x="278" y="6"/>
                    <a:pt x="245" y="18"/>
                  </a:cubicBezTo>
                  <a:cubicBezTo>
                    <a:pt x="103" y="59"/>
                    <a:pt x="1" y="242"/>
                    <a:pt x="62" y="405"/>
                  </a:cubicBezTo>
                  <a:cubicBezTo>
                    <a:pt x="94" y="519"/>
                    <a:pt x="217" y="607"/>
                    <a:pt x="338" y="607"/>
                  </a:cubicBezTo>
                  <a:cubicBezTo>
                    <a:pt x="369" y="607"/>
                    <a:pt x="399" y="601"/>
                    <a:pt x="428" y="589"/>
                  </a:cubicBezTo>
                  <a:cubicBezTo>
                    <a:pt x="591" y="548"/>
                    <a:pt x="693" y="385"/>
                    <a:pt x="632" y="222"/>
                  </a:cubicBezTo>
                  <a:cubicBezTo>
                    <a:pt x="599" y="92"/>
                    <a:pt x="476" y="0"/>
                    <a:pt x="3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8"/>
            <p:cNvSpPr/>
            <p:nvPr/>
          </p:nvSpPr>
          <p:spPr>
            <a:xfrm flipH="1">
              <a:off x="7342045" y="2143926"/>
              <a:ext cx="45343" cy="79373"/>
            </a:xfrm>
            <a:custGeom>
              <a:avLst/>
              <a:gdLst/>
              <a:ahLst/>
              <a:cxnLst/>
              <a:rect l="l" t="t" r="r" b="b"/>
              <a:pathLst>
                <a:path w="489" h="856" extrusionOk="0">
                  <a:moveTo>
                    <a:pt x="163" y="1"/>
                  </a:moveTo>
                  <a:lnTo>
                    <a:pt x="0" y="856"/>
                  </a:lnTo>
                  <a:lnTo>
                    <a:pt x="0" y="856"/>
                  </a:lnTo>
                  <a:lnTo>
                    <a:pt x="489" y="713"/>
                  </a:lnTo>
                  <a:lnTo>
                    <a:pt x="163" y="1"/>
                  </a:ln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8"/>
            <p:cNvSpPr/>
            <p:nvPr/>
          </p:nvSpPr>
          <p:spPr>
            <a:xfrm flipH="1">
              <a:off x="7494948" y="1860467"/>
              <a:ext cx="183317" cy="106170"/>
            </a:xfrm>
            <a:custGeom>
              <a:avLst/>
              <a:gdLst/>
              <a:ahLst/>
              <a:cxnLst/>
              <a:rect l="l" t="t" r="r" b="b"/>
              <a:pathLst>
                <a:path w="1977" h="1145" extrusionOk="0">
                  <a:moveTo>
                    <a:pt x="1574" y="0"/>
                  </a:moveTo>
                  <a:cubicBezTo>
                    <a:pt x="1559" y="0"/>
                    <a:pt x="1544" y="1"/>
                    <a:pt x="1528" y="3"/>
                  </a:cubicBezTo>
                  <a:cubicBezTo>
                    <a:pt x="775" y="44"/>
                    <a:pt x="408" y="369"/>
                    <a:pt x="164" y="593"/>
                  </a:cubicBezTo>
                  <a:cubicBezTo>
                    <a:pt x="42" y="695"/>
                    <a:pt x="1" y="858"/>
                    <a:pt x="82" y="1001"/>
                  </a:cubicBezTo>
                  <a:cubicBezTo>
                    <a:pt x="136" y="1094"/>
                    <a:pt x="233" y="1144"/>
                    <a:pt x="334" y="1144"/>
                  </a:cubicBezTo>
                  <a:cubicBezTo>
                    <a:pt x="387" y="1144"/>
                    <a:pt x="441" y="1130"/>
                    <a:pt x="490" y="1103"/>
                  </a:cubicBezTo>
                  <a:cubicBezTo>
                    <a:pt x="897" y="878"/>
                    <a:pt x="1325" y="756"/>
                    <a:pt x="1651" y="695"/>
                  </a:cubicBezTo>
                  <a:cubicBezTo>
                    <a:pt x="1854" y="654"/>
                    <a:pt x="1976" y="451"/>
                    <a:pt x="1915" y="247"/>
                  </a:cubicBezTo>
                  <a:cubicBezTo>
                    <a:pt x="1859" y="98"/>
                    <a:pt x="1735" y="0"/>
                    <a:pt x="15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8"/>
            <p:cNvSpPr/>
            <p:nvPr/>
          </p:nvSpPr>
          <p:spPr>
            <a:xfrm flipH="1">
              <a:off x="7238100" y="1846651"/>
              <a:ext cx="124808" cy="88923"/>
            </a:xfrm>
            <a:custGeom>
              <a:avLst/>
              <a:gdLst/>
              <a:ahLst/>
              <a:cxnLst/>
              <a:rect l="l" t="t" r="r" b="b"/>
              <a:pathLst>
                <a:path w="1346" h="959" extrusionOk="0">
                  <a:moveTo>
                    <a:pt x="346" y="0"/>
                  </a:moveTo>
                  <a:cubicBezTo>
                    <a:pt x="301" y="0"/>
                    <a:pt x="253" y="3"/>
                    <a:pt x="205" y="9"/>
                  </a:cubicBezTo>
                  <a:cubicBezTo>
                    <a:pt x="82" y="30"/>
                    <a:pt x="1" y="152"/>
                    <a:pt x="1" y="315"/>
                  </a:cubicBezTo>
                  <a:cubicBezTo>
                    <a:pt x="1" y="518"/>
                    <a:pt x="123" y="702"/>
                    <a:pt x="245" y="702"/>
                  </a:cubicBezTo>
                  <a:cubicBezTo>
                    <a:pt x="469" y="722"/>
                    <a:pt x="775" y="783"/>
                    <a:pt x="1060" y="946"/>
                  </a:cubicBezTo>
                  <a:cubicBezTo>
                    <a:pt x="1085" y="954"/>
                    <a:pt x="1109" y="958"/>
                    <a:pt x="1132" y="958"/>
                  </a:cubicBezTo>
                  <a:cubicBezTo>
                    <a:pt x="1221" y="958"/>
                    <a:pt x="1292" y="897"/>
                    <a:pt x="1325" y="783"/>
                  </a:cubicBezTo>
                  <a:cubicBezTo>
                    <a:pt x="1345" y="641"/>
                    <a:pt x="1284" y="478"/>
                    <a:pt x="1203" y="396"/>
                  </a:cubicBezTo>
                  <a:cubicBezTo>
                    <a:pt x="1019" y="231"/>
                    <a:pt x="753" y="0"/>
                    <a:pt x="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8"/>
            <p:cNvSpPr/>
            <p:nvPr/>
          </p:nvSpPr>
          <p:spPr>
            <a:xfrm flipH="1">
              <a:off x="7340097" y="2274205"/>
              <a:ext cx="164401" cy="64537"/>
            </a:xfrm>
            <a:custGeom>
              <a:avLst/>
              <a:gdLst/>
              <a:ahLst/>
              <a:cxnLst/>
              <a:rect l="l" t="t" r="r" b="b"/>
              <a:pathLst>
                <a:path w="1773" h="696" extrusionOk="0">
                  <a:moveTo>
                    <a:pt x="62" y="1"/>
                  </a:moveTo>
                  <a:cubicBezTo>
                    <a:pt x="62" y="1"/>
                    <a:pt x="1" y="653"/>
                    <a:pt x="876" y="693"/>
                  </a:cubicBezTo>
                  <a:cubicBezTo>
                    <a:pt x="902" y="694"/>
                    <a:pt x="927" y="695"/>
                    <a:pt x="951" y="695"/>
                  </a:cubicBezTo>
                  <a:cubicBezTo>
                    <a:pt x="1753" y="695"/>
                    <a:pt x="1772" y="62"/>
                    <a:pt x="1772" y="62"/>
                  </a:cubicBezTo>
                  <a:lnTo>
                    <a:pt x="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8"/>
            <p:cNvSpPr/>
            <p:nvPr/>
          </p:nvSpPr>
          <p:spPr>
            <a:xfrm flipH="1">
              <a:off x="7296700" y="1584796"/>
              <a:ext cx="1076445" cy="853812"/>
            </a:xfrm>
            <a:custGeom>
              <a:avLst/>
              <a:gdLst/>
              <a:ahLst/>
              <a:cxnLst/>
              <a:rect l="l" t="t" r="r" b="b"/>
              <a:pathLst>
                <a:path w="11609" h="9208" extrusionOk="0">
                  <a:moveTo>
                    <a:pt x="7540" y="1"/>
                  </a:moveTo>
                  <a:cubicBezTo>
                    <a:pt x="6953" y="1"/>
                    <a:pt x="6283" y="68"/>
                    <a:pt x="5519" y="226"/>
                  </a:cubicBezTo>
                  <a:cubicBezTo>
                    <a:pt x="0" y="1387"/>
                    <a:pt x="2852" y="7415"/>
                    <a:pt x="4990" y="9208"/>
                  </a:cubicBezTo>
                  <a:lnTo>
                    <a:pt x="5458" y="6112"/>
                  </a:lnTo>
                  <a:cubicBezTo>
                    <a:pt x="5458" y="6112"/>
                    <a:pt x="6802" y="4809"/>
                    <a:pt x="6416" y="2426"/>
                  </a:cubicBezTo>
                  <a:lnTo>
                    <a:pt x="6416" y="2426"/>
                  </a:lnTo>
                  <a:cubicBezTo>
                    <a:pt x="6416" y="2426"/>
                    <a:pt x="7429" y="2556"/>
                    <a:pt x="8914" y="2556"/>
                  </a:cubicBezTo>
                  <a:cubicBezTo>
                    <a:pt x="9705" y="2556"/>
                    <a:pt x="10631" y="2519"/>
                    <a:pt x="11609" y="2406"/>
                  </a:cubicBezTo>
                  <a:cubicBezTo>
                    <a:pt x="11609" y="2406"/>
                    <a:pt x="11041" y="1"/>
                    <a:pt x="75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8"/>
            <p:cNvSpPr/>
            <p:nvPr/>
          </p:nvSpPr>
          <p:spPr>
            <a:xfrm flipH="1">
              <a:off x="7421322" y="4126753"/>
              <a:ext cx="776201" cy="139829"/>
            </a:xfrm>
            <a:custGeom>
              <a:avLst/>
              <a:gdLst/>
              <a:ahLst/>
              <a:cxnLst/>
              <a:rect l="l" t="t" r="r" b="b"/>
              <a:pathLst>
                <a:path w="8371" h="1508" extrusionOk="0">
                  <a:moveTo>
                    <a:pt x="8310" y="0"/>
                  </a:moveTo>
                  <a:lnTo>
                    <a:pt x="0" y="347"/>
                  </a:lnTo>
                  <a:lnTo>
                    <a:pt x="41" y="1507"/>
                  </a:lnTo>
                  <a:lnTo>
                    <a:pt x="8371" y="1161"/>
                  </a:lnTo>
                  <a:lnTo>
                    <a:pt x="83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8"/>
            <p:cNvSpPr/>
            <p:nvPr/>
          </p:nvSpPr>
          <p:spPr>
            <a:xfrm flipH="1">
              <a:off x="6932197" y="4234407"/>
              <a:ext cx="1728023" cy="1124754"/>
            </a:xfrm>
            <a:custGeom>
              <a:avLst/>
              <a:gdLst/>
              <a:ahLst/>
              <a:cxnLst/>
              <a:rect l="l" t="t" r="r" b="b"/>
              <a:pathLst>
                <a:path w="18636" h="12130" extrusionOk="0">
                  <a:moveTo>
                    <a:pt x="13361" y="0"/>
                  </a:moveTo>
                  <a:lnTo>
                    <a:pt x="5031" y="346"/>
                  </a:lnTo>
                  <a:cubicBezTo>
                    <a:pt x="1732" y="4134"/>
                    <a:pt x="1" y="10651"/>
                    <a:pt x="1" y="10651"/>
                  </a:cubicBezTo>
                  <a:cubicBezTo>
                    <a:pt x="3338" y="11742"/>
                    <a:pt x="6305" y="12130"/>
                    <a:pt x="8836" y="12130"/>
                  </a:cubicBezTo>
                  <a:cubicBezTo>
                    <a:pt x="15047" y="12130"/>
                    <a:pt x="18635" y="9796"/>
                    <a:pt x="18635" y="9796"/>
                  </a:cubicBezTo>
                  <a:cubicBezTo>
                    <a:pt x="16965" y="2139"/>
                    <a:pt x="13361" y="0"/>
                    <a:pt x="133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8"/>
            <p:cNvSpPr/>
            <p:nvPr/>
          </p:nvSpPr>
          <p:spPr>
            <a:xfrm flipH="1">
              <a:off x="7538436" y="4130555"/>
              <a:ext cx="168110" cy="115257"/>
            </a:xfrm>
            <a:custGeom>
              <a:avLst/>
              <a:gdLst/>
              <a:ahLst/>
              <a:cxnLst/>
              <a:rect l="l" t="t" r="r" b="b"/>
              <a:pathLst>
                <a:path w="1813" h="1243" extrusionOk="0">
                  <a:moveTo>
                    <a:pt x="1752" y="0"/>
                  </a:moveTo>
                  <a:lnTo>
                    <a:pt x="0" y="82"/>
                  </a:lnTo>
                  <a:lnTo>
                    <a:pt x="62" y="1242"/>
                  </a:lnTo>
                  <a:lnTo>
                    <a:pt x="1813" y="1181"/>
                  </a:lnTo>
                  <a:lnTo>
                    <a:pt x="17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8"/>
            <p:cNvSpPr/>
            <p:nvPr/>
          </p:nvSpPr>
          <p:spPr>
            <a:xfrm flipH="1">
              <a:off x="6817036" y="3518664"/>
              <a:ext cx="451385" cy="687463"/>
            </a:xfrm>
            <a:custGeom>
              <a:avLst/>
              <a:gdLst/>
              <a:ahLst/>
              <a:cxnLst/>
              <a:rect l="l" t="t" r="r" b="b"/>
              <a:pathLst>
                <a:path w="4868" h="7414" extrusionOk="0">
                  <a:moveTo>
                    <a:pt x="0" y="1"/>
                  </a:moveTo>
                  <a:lnTo>
                    <a:pt x="2648" y="7414"/>
                  </a:lnTo>
                  <a:lnTo>
                    <a:pt x="4868" y="4155"/>
                  </a:lnTo>
                  <a:lnTo>
                    <a:pt x="3585" y="1"/>
                  </a:lnTo>
                  <a:close/>
                </a:path>
              </a:pathLst>
            </a:custGeom>
            <a:solidFill>
              <a:srgbClr val="FFCC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8"/>
            <p:cNvSpPr/>
            <p:nvPr/>
          </p:nvSpPr>
          <p:spPr>
            <a:xfrm flipH="1">
              <a:off x="6936002" y="2935147"/>
              <a:ext cx="379523" cy="696921"/>
            </a:xfrm>
            <a:custGeom>
              <a:avLst/>
              <a:gdLst/>
              <a:ahLst/>
              <a:cxnLst/>
              <a:rect l="l" t="t" r="r" b="b"/>
              <a:pathLst>
                <a:path w="4093" h="7516" extrusionOk="0">
                  <a:moveTo>
                    <a:pt x="242" y="1"/>
                  </a:moveTo>
                  <a:cubicBezTo>
                    <a:pt x="0" y="1"/>
                    <a:pt x="285" y="5603"/>
                    <a:pt x="508" y="6294"/>
                  </a:cubicBezTo>
                  <a:cubicBezTo>
                    <a:pt x="753" y="6966"/>
                    <a:pt x="3319" y="7516"/>
                    <a:pt x="3319" y="7516"/>
                  </a:cubicBezTo>
                  <a:lnTo>
                    <a:pt x="4093" y="6294"/>
                  </a:lnTo>
                  <a:cubicBezTo>
                    <a:pt x="3563" y="4664"/>
                    <a:pt x="1995" y="693"/>
                    <a:pt x="1241" y="306"/>
                  </a:cubicBezTo>
                  <a:cubicBezTo>
                    <a:pt x="793" y="62"/>
                    <a:pt x="508" y="42"/>
                    <a:pt x="243" y="1"/>
                  </a:cubicBezTo>
                  <a:cubicBezTo>
                    <a:pt x="243" y="1"/>
                    <a:pt x="243" y="1"/>
                    <a:pt x="242" y="1"/>
                  </a:cubicBezTo>
                  <a:close/>
                </a:path>
              </a:pathLst>
            </a:custGeom>
            <a:solidFill>
              <a:srgbClr val="FFCC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8"/>
            <p:cNvSpPr/>
            <p:nvPr/>
          </p:nvSpPr>
          <p:spPr>
            <a:xfrm flipH="1">
              <a:off x="6981341" y="2929491"/>
              <a:ext cx="1510768" cy="1229441"/>
            </a:xfrm>
            <a:custGeom>
              <a:avLst/>
              <a:gdLst/>
              <a:ahLst/>
              <a:cxnLst/>
              <a:rect l="l" t="t" r="r" b="b"/>
              <a:pathLst>
                <a:path w="16293" h="13259" extrusionOk="0">
                  <a:moveTo>
                    <a:pt x="12301" y="1"/>
                  </a:moveTo>
                  <a:lnTo>
                    <a:pt x="3564" y="265"/>
                  </a:lnTo>
                  <a:cubicBezTo>
                    <a:pt x="3564" y="265"/>
                    <a:pt x="0" y="897"/>
                    <a:pt x="123" y="5438"/>
                  </a:cubicBezTo>
                  <a:cubicBezTo>
                    <a:pt x="245" y="9980"/>
                    <a:pt x="3177" y="13259"/>
                    <a:pt x="3177" y="13259"/>
                  </a:cubicBezTo>
                  <a:lnTo>
                    <a:pt x="11487" y="12912"/>
                  </a:lnTo>
                  <a:lnTo>
                    <a:pt x="14236" y="9410"/>
                  </a:lnTo>
                  <a:cubicBezTo>
                    <a:pt x="16293" y="7088"/>
                    <a:pt x="12932" y="62"/>
                    <a:pt x="12932" y="62"/>
                  </a:cubicBezTo>
                  <a:lnTo>
                    <a:pt x="123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8"/>
            <p:cNvSpPr/>
            <p:nvPr/>
          </p:nvSpPr>
          <p:spPr>
            <a:xfrm flipH="1">
              <a:off x="7351408" y="2880254"/>
              <a:ext cx="810231" cy="591307"/>
            </a:xfrm>
            <a:custGeom>
              <a:avLst/>
              <a:gdLst/>
              <a:ahLst/>
              <a:cxnLst/>
              <a:rect l="l" t="t" r="r" b="b"/>
              <a:pathLst>
                <a:path w="8738" h="6377" extrusionOk="0">
                  <a:moveTo>
                    <a:pt x="5210" y="0"/>
                  </a:moveTo>
                  <a:cubicBezTo>
                    <a:pt x="5181" y="0"/>
                    <a:pt x="5156" y="1"/>
                    <a:pt x="5132" y="2"/>
                  </a:cubicBezTo>
                  <a:cubicBezTo>
                    <a:pt x="5132" y="2"/>
                    <a:pt x="5087" y="0"/>
                    <a:pt x="4997" y="0"/>
                  </a:cubicBezTo>
                  <a:cubicBezTo>
                    <a:pt x="4516" y="0"/>
                    <a:pt x="2765" y="58"/>
                    <a:pt x="0" y="796"/>
                  </a:cubicBezTo>
                  <a:cubicBezTo>
                    <a:pt x="0" y="796"/>
                    <a:pt x="3401" y="3261"/>
                    <a:pt x="6415" y="6377"/>
                  </a:cubicBezTo>
                  <a:lnTo>
                    <a:pt x="8737" y="532"/>
                  </a:lnTo>
                  <a:cubicBezTo>
                    <a:pt x="8737" y="532"/>
                    <a:pt x="6003" y="0"/>
                    <a:pt x="5210" y="0"/>
                  </a:cubicBezTo>
                  <a:close/>
                </a:path>
              </a:pathLst>
            </a:custGeom>
            <a:solidFill>
              <a:srgbClr val="FFCC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8"/>
            <p:cNvSpPr/>
            <p:nvPr/>
          </p:nvSpPr>
          <p:spPr>
            <a:xfrm flipH="1">
              <a:off x="8044527" y="2950076"/>
              <a:ext cx="343732" cy="893498"/>
            </a:xfrm>
            <a:custGeom>
              <a:avLst/>
              <a:gdLst/>
              <a:ahLst/>
              <a:cxnLst/>
              <a:rect l="l" t="t" r="r" b="b"/>
              <a:pathLst>
                <a:path w="3707" h="9636" extrusionOk="0">
                  <a:moveTo>
                    <a:pt x="2200" y="1"/>
                  </a:moveTo>
                  <a:cubicBezTo>
                    <a:pt x="1784" y="1"/>
                    <a:pt x="922" y="154"/>
                    <a:pt x="0" y="451"/>
                  </a:cubicBezTo>
                  <a:lnTo>
                    <a:pt x="387" y="9636"/>
                  </a:lnTo>
                  <a:cubicBezTo>
                    <a:pt x="387" y="9636"/>
                    <a:pt x="3524" y="9534"/>
                    <a:pt x="3605" y="9493"/>
                  </a:cubicBezTo>
                  <a:cubicBezTo>
                    <a:pt x="3707" y="9452"/>
                    <a:pt x="2607" y="145"/>
                    <a:pt x="2444" y="43"/>
                  </a:cubicBezTo>
                  <a:cubicBezTo>
                    <a:pt x="2411" y="15"/>
                    <a:pt x="2326" y="1"/>
                    <a:pt x="22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8"/>
            <p:cNvSpPr/>
            <p:nvPr/>
          </p:nvSpPr>
          <p:spPr>
            <a:xfrm flipH="1">
              <a:off x="8288114" y="3610244"/>
              <a:ext cx="360793" cy="1682681"/>
            </a:xfrm>
            <a:custGeom>
              <a:avLst/>
              <a:gdLst/>
              <a:ahLst/>
              <a:cxnLst/>
              <a:rect l="l" t="t" r="r" b="b"/>
              <a:pathLst>
                <a:path w="3891" h="18147" extrusionOk="0">
                  <a:moveTo>
                    <a:pt x="3891" y="1"/>
                  </a:moveTo>
                  <a:lnTo>
                    <a:pt x="1" y="1345"/>
                  </a:lnTo>
                  <a:lnTo>
                    <a:pt x="1040" y="17556"/>
                  </a:lnTo>
                  <a:lnTo>
                    <a:pt x="3606" y="18146"/>
                  </a:lnTo>
                  <a:lnTo>
                    <a:pt x="3891" y="1"/>
                  </a:lnTo>
                  <a:close/>
                </a:path>
              </a:pathLst>
            </a:custGeom>
            <a:solidFill>
              <a:srgbClr val="FFCC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8"/>
            <p:cNvSpPr/>
            <p:nvPr/>
          </p:nvSpPr>
          <p:spPr>
            <a:xfrm flipH="1">
              <a:off x="8288114" y="2991802"/>
              <a:ext cx="387220" cy="759232"/>
            </a:xfrm>
            <a:custGeom>
              <a:avLst/>
              <a:gdLst/>
              <a:ahLst/>
              <a:cxnLst/>
              <a:rect l="l" t="t" r="r" b="b"/>
              <a:pathLst>
                <a:path w="4176" h="8188" extrusionOk="0">
                  <a:moveTo>
                    <a:pt x="3096" y="1"/>
                  </a:moveTo>
                  <a:cubicBezTo>
                    <a:pt x="2750" y="82"/>
                    <a:pt x="1345" y="408"/>
                    <a:pt x="673" y="1263"/>
                  </a:cubicBezTo>
                  <a:cubicBezTo>
                    <a:pt x="1" y="2119"/>
                    <a:pt x="123" y="6029"/>
                    <a:pt x="286" y="8188"/>
                  </a:cubicBezTo>
                  <a:lnTo>
                    <a:pt x="4176" y="6844"/>
                  </a:lnTo>
                  <a:cubicBezTo>
                    <a:pt x="4176" y="6518"/>
                    <a:pt x="3993" y="469"/>
                    <a:pt x="3096" y="1"/>
                  </a:cubicBezTo>
                  <a:close/>
                </a:path>
              </a:pathLst>
            </a:custGeom>
            <a:solidFill>
              <a:srgbClr val="FFCC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8"/>
            <p:cNvSpPr/>
            <p:nvPr/>
          </p:nvSpPr>
          <p:spPr>
            <a:xfrm flipH="1">
              <a:off x="7296700" y="1584796"/>
              <a:ext cx="1076445" cy="853812"/>
            </a:xfrm>
            <a:custGeom>
              <a:avLst/>
              <a:gdLst/>
              <a:ahLst/>
              <a:cxnLst/>
              <a:rect l="l" t="t" r="r" b="b"/>
              <a:pathLst>
                <a:path w="11609" h="9208" extrusionOk="0">
                  <a:moveTo>
                    <a:pt x="7540" y="1"/>
                  </a:moveTo>
                  <a:cubicBezTo>
                    <a:pt x="6953" y="1"/>
                    <a:pt x="6283" y="68"/>
                    <a:pt x="5519" y="226"/>
                  </a:cubicBezTo>
                  <a:cubicBezTo>
                    <a:pt x="0" y="1387"/>
                    <a:pt x="2852" y="7415"/>
                    <a:pt x="4990" y="9208"/>
                  </a:cubicBezTo>
                  <a:lnTo>
                    <a:pt x="5458" y="6112"/>
                  </a:lnTo>
                  <a:cubicBezTo>
                    <a:pt x="5458" y="6112"/>
                    <a:pt x="6802" y="4809"/>
                    <a:pt x="6416" y="2426"/>
                  </a:cubicBezTo>
                  <a:lnTo>
                    <a:pt x="6416" y="2426"/>
                  </a:lnTo>
                  <a:cubicBezTo>
                    <a:pt x="6416" y="2426"/>
                    <a:pt x="7429" y="2556"/>
                    <a:pt x="8914" y="2556"/>
                  </a:cubicBezTo>
                  <a:cubicBezTo>
                    <a:pt x="9705" y="2556"/>
                    <a:pt x="10631" y="2519"/>
                    <a:pt x="11609" y="2406"/>
                  </a:cubicBezTo>
                  <a:cubicBezTo>
                    <a:pt x="11609" y="2406"/>
                    <a:pt x="11041" y="1"/>
                    <a:pt x="75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8"/>
            <p:cNvSpPr/>
            <p:nvPr/>
          </p:nvSpPr>
          <p:spPr>
            <a:xfrm flipH="1">
              <a:off x="7802793" y="2062143"/>
              <a:ext cx="338075" cy="299687"/>
            </a:xfrm>
            <a:custGeom>
              <a:avLst/>
              <a:gdLst/>
              <a:ahLst/>
              <a:cxnLst/>
              <a:rect l="l" t="t" r="r" b="b"/>
              <a:pathLst>
                <a:path w="3646" h="3232" extrusionOk="0">
                  <a:moveTo>
                    <a:pt x="1821" y="0"/>
                  </a:moveTo>
                  <a:cubicBezTo>
                    <a:pt x="1643" y="0"/>
                    <a:pt x="1462" y="29"/>
                    <a:pt x="1283" y="88"/>
                  </a:cubicBezTo>
                  <a:cubicBezTo>
                    <a:pt x="448" y="373"/>
                    <a:pt x="0" y="1310"/>
                    <a:pt x="306" y="2145"/>
                  </a:cubicBezTo>
                  <a:cubicBezTo>
                    <a:pt x="531" y="2822"/>
                    <a:pt x="1152" y="3231"/>
                    <a:pt x="1825" y="3231"/>
                  </a:cubicBezTo>
                  <a:cubicBezTo>
                    <a:pt x="2003" y="3231"/>
                    <a:pt x="2184" y="3203"/>
                    <a:pt x="2363" y="3143"/>
                  </a:cubicBezTo>
                  <a:cubicBezTo>
                    <a:pt x="3198" y="2858"/>
                    <a:pt x="3646" y="1921"/>
                    <a:pt x="3361" y="1086"/>
                  </a:cubicBezTo>
                  <a:cubicBezTo>
                    <a:pt x="3119" y="409"/>
                    <a:pt x="2495" y="0"/>
                    <a:pt x="1821" y="0"/>
                  </a:cubicBezTo>
                  <a:close/>
                </a:path>
              </a:pathLst>
            </a:custGeom>
            <a:solidFill>
              <a:srgbClr val="FFCC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8"/>
            <p:cNvSpPr/>
            <p:nvPr/>
          </p:nvSpPr>
          <p:spPr>
            <a:xfrm flipH="1">
              <a:off x="7899042" y="2165253"/>
              <a:ext cx="141777" cy="88274"/>
            </a:xfrm>
            <a:custGeom>
              <a:avLst/>
              <a:gdLst/>
              <a:ahLst/>
              <a:cxnLst/>
              <a:rect l="l" t="t" r="r" b="b"/>
              <a:pathLst>
                <a:path w="1529" h="952" extrusionOk="0">
                  <a:moveTo>
                    <a:pt x="390" y="1"/>
                  </a:moveTo>
                  <a:cubicBezTo>
                    <a:pt x="165" y="1"/>
                    <a:pt x="1" y="56"/>
                    <a:pt x="1" y="56"/>
                  </a:cubicBezTo>
                  <a:lnTo>
                    <a:pt x="1528" y="952"/>
                  </a:lnTo>
                  <a:cubicBezTo>
                    <a:pt x="1299" y="152"/>
                    <a:pt x="762" y="1"/>
                    <a:pt x="390" y="1"/>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8"/>
            <p:cNvSpPr/>
            <p:nvPr/>
          </p:nvSpPr>
          <p:spPr>
            <a:xfrm flipH="1">
              <a:off x="7544090" y="670993"/>
              <a:ext cx="647777" cy="1084141"/>
            </a:xfrm>
            <a:custGeom>
              <a:avLst/>
              <a:gdLst/>
              <a:ahLst/>
              <a:cxnLst/>
              <a:rect l="l" t="t" r="r" b="b"/>
              <a:pathLst>
                <a:path w="6986" h="11692" extrusionOk="0">
                  <a:moveTo>
                    <a:pt x="0" y="0"/>
                  </a:moveTo>
                  <a:lnTo>
                    <a:pt x="347" y="11670"/>
                  </a:lnTo>
                  <a:cubicBezTo>
                    <a:pt x="352" y="11685"/>
                    <a:pt x="378" y="11692"/>
                    <a:pt x="423" y="11692"/>
                  </a:cubicBezTo>
                  <a:cubicBezTo>
                    <a:pt x="757" y="11692"/>
                    <a:pt x="2131" y="11309"/>
                    <a:pt x="3727" y="10753"/>
                  </a:cubicBezTo>
                  <a:cubicBezTo>
                    <a:pt x="5540" y="10122"/>
                    <a:pt x="6986" y="9511"/>
                    <a:pt x="6945" y="9389"/>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8"/>
            <p:cNvSpPr/>
            <p:nvPr/>
          </p:nvSpPr>
          <p:spPr>
            <a:xfrm flipH="1">
              <a:off x="7708307" y="1197855"/>
              <a:ext cx="207889" cy="207889"/>
            </a:xfrm>
            <a:custGeom>
              <a:avLst/>
              <a:gdLst/>
              <a:ahLst/>
              <a:cxnLst/>
              <a:rect l="l" t="t" r="r" b="b"/>
              <a:pathLst>
                <a:path w="2242" h="2242" extrusionOk="0">
                  <a:moveTo>
                    <a:pt x="1101" y="0"/>
                  </a:moveTo>
                  <a:cubicBezTo>
                    <a:pt x="490" y="21"/>
                    <a:pt x="1" y="550"/>
                    <a:pt x="42" y="1161"/>
                  </a:cubicBezTo>
                  <a:cubicBezTo>
                    <a:pt x="61" y="1779"/>
                    <a:pt x="569" y="2241"/>
                    <a:pt x="1164" y="2241"/>
                  </a:cubicBezTo>
                  <a:cubicBezTo>
                    <a:pt x="1177" y="2241"/>
                    <a:pt x="1190" y="2241"/>
                    <a:pt x="1202" y="2241"/>
                  </a:cubicBezTo>
                  <a:cubicBezTo>
                    <a:pt x="1712" y="2220"/>
                    <a:pt x="2139" y="1833"/>
                    <a:pt x="2241" y="1365"/>
                  </a:cubicBezTo>
                  <a:lnTo>
                    <a:pt x="12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8"/>
            <p:cNvSpPr/>
            <p:nvPr/>
          </p:nvSpPr>
          <p:spPr>
            <a:xfrm flipH="1">
              <a:off x="8042580" y="1014538"/>
              <a:ext cx="86976" cy="83360"/>
            </a:xfrm>
            <a:custGeom>
              <a:avLst/>
              <a:gdLst/>
              <a:ahLst/>
              <a:cxnLst/>
              <a:rect l="l" t="t" r="r" b="b"/>
              <a:pathLst>
                <a:path w="938" h="899" extrusionOk="0">
                  <a:moveTo>
                    <a:pt x="482" y="1"/>
                  </a:moveTo>
                  <a:cubicBezTo>
                    <a:pt x="471" y="1"/>
                    <a:pt x="460" y="1"/>
                    <a:pt x="449" y="2"/>
                  </a:cubicBezTo>
                  <a:cubicBezTo>
                    <a:pt x="204" y="2"/>
                    <a:pt x="1" y="206"/>
                    <a:pt x="21" y="470"/>
                  </a:cubicBezTo>
                  <a:cubicBezTo>
                    <a:pt x="21" y="715"/>
                    <a:pt x="245" y="898"/>
                    <a:pt x="489" y="898"/>
                  </a:cubicBezTo>
                  <a:cubicBezTo>
                    <a:pt x="734" y="878"/>
                    <a:pt x="937" y="674"/>
                    <a:pt x="917" y="430"/>
                  </a:cubicBezTo>
                  <a:cubicBezTo>
                    <a:pt x="917" y="197"/>
                    <a:pt x="713" y="1"/>
                    <a:pt x="4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8"/>
            <p:cNvSpPr/>
            <p:nvPr/>
          </p:nvSpPr>
          <p:spPr>
            <a:xfrm flipH="1">
              <a:off x="8008643" y="1197855"/>
              <a:ext cx="166256" cy="324908"/>
            </a:xfrm>
            <a:custGeom>
              <a:avLst/>
              <a:gdLst/>
              <a:ahLst/>
              <a:cxnLst/>
              <a:rect l="l" t="t" r="r" b="b"/>
              <a:pathLst>
                <a:path w="1793" h="3504" extrusionOk="0">
                  <a:moveTo>
                    <a:pt x="1" y="0"/>
                  </a:moveTo>
                  <a:lnTo>
                    <a:pt x="103" y="3503"/>
                  </a:lnTo>
                  <a:cubicBezTo>
                    <a:pt x="1060" y="3442"/>
                    <a:pt x="1793" y="2648"/>
                    <a:pt x="1752" y="1670"/>
                  </a:cubicBezTo>
                  <a:cubicBezTo>
                    <a:pt x="1711" y="734"/>
                    <a:pt x="938" y="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8"/>
            <p:cNvSpPr/>
            <p:nvPr/>
          </p:nvSpPr>
          <p:spPr>
            <a:xfrm flipH="1">
              <a:off x="7768764" y="1598055"/>
              <a:ext cx="139829" cy="90871"/>
            </a:xfrm>
            <a:custGeom>
              <a:avLst/>
              <a:gdLst/>
              <a:ahLst/>
              <a:cxnLst/>
              <a:rect l="l" t="t" r="r" b="b"/>
              <a:pathLst>
                <a:path w="1508" h="980" extrusionOk="0">
                  <a:moveTo>
                    <a:pt x="801" y="1"/>
                  </a:moveTo>
                  <a:cubicBezTo>
                    <a:pt x="786" y="1"/>
                    <a:pt x="770" y="1"/>
                    <a:pt x="754" y="2"/>
                  </a:cubicBezTo>
                  <a:cubicBezTo>
                    <a:pt x="326" y="22"/>
                    <a:pt x="0" y="389"/>
                    <a:pt x="21" y="817"/>
                  </a:cubicBezTo>
                  <a:cubicBezTo>
                    <a:pt x="21" y="857"/>
                    <a:pt x="41" y="918"/>
                    <a:pt x="41" y="980"/>
                  </a:cubicBezTo>
                  <a:cubicBezTo>
                    <a:pt x="245" y="898"/>
                    <a:pt x="469" y="837"/>
                    <a:pt x="672" y="755"/>
                  </a:cubicBezTo>
                  <a:cubicBezTo>
                    <a:pt x="957" y="654"/>
                    <a:pt x="1243" y="572"/>
                    <a:pt x="1507" y="470"/>
                  </a:cubicBezTo>
                  <a:cubicBezTo>
                    <a:pt x="1391" y="198"/>
                    <a:pt x="1126" y="1"/>
                    <a:pt x="8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8"/>
            <p:cNvSpPr/>
            <p:nvPr/>
          </p:nvSpPr>
          <p:spPr>
            <a:xfrm flipH="1">
              <a:off x="8001039" y="810729"/>
              <a:ext cx="107746" cy="124808"/>
            </a:xfrm>
            <a:custGeom>
              <a:avLst/>
              <a:gdLst/>
              <a:ahLst/>
              <a:cxnLst/>
              <a:rect l="l" t="t" r="r" b="b"/>
              <a:pathLst>
                <a:path w="1162" h="1346" extrusionOk="0">
                  <a:moveTo>
                    <a:pt x="225" y="1"/>
                  </a:moveTo>
                  <a:cubicBezTo>
                    <a:pt x="82" y="143"/>
                    <a:pt x="1" y="347"/>
                    <a:pt x="1" y="571"/>
                  </a:cubicBezTo>
                  <a:cubicBezTo>
                    <a:pt x="40" y="1006"/>
                    <a:pt x="388" y="1346"/>
                    <a:pt x="818" y="1346"/>
                  </a:cubicBezTo>
                  <a:cubicBezTo>
                    <a:pt x="831" y="1346"/>
                    <a:pt x="843" y="1345"/>
                    <a:pt x="856" y="1345"/>
                  </a:cubicBezTo>
                  <a:cubicBezTo>
                    <a:pt x="958" y="1345"/>
                    <a:pt x="1080" y="1324"/>
                    <a:pt x="1161" y="1263"/>
                  </a:cubicBezTo>
                  <a:lnTo>
                    <a:pt x="2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8"/>
            <p:cNvSpPr/>
            <p:nvPr/>
          </p:nvSpPr>
          <p:spPr>
            <a:xfrm flipH="1">
              <a:off x="8108693" y="525601"/>
              <a:ext cx="158745" cy="313596"/>
            </a:xfrm>
            <a:custGeom>
              <a:avLst/>
              <a:gdLst/>
              <a:ahLst/>
              <a:cxnLst/>
              <a:rect l="l" t="t" r="r" b="b"/>
              <a:pathLst>
                <a:path w="1712" h="3382" extrusionOk="0">
                  <a:moveTo>
                    <a:pt x="612" y="0"/>
                  </a:moveTo>
                  <a:lnTo>
                    <a:pt x="1" y="204"/>
                  </a:lnTo>
                  <a:lnTo>
                    <a:pt x="1101" y="3381"/>
                  </a:lnTo>
                  <a:lnTo>
                    <a:pt x="1712" y="3177"/>
                  </a:lnTo>
                  <a:lnTo>
                    <a:pt x="6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8"/>
            <p:cNvSpPr/>
            <p:nvPr/>
          </p:nvSpPr>
          <p:spPr>
            <a:xfrm flipH="1">
              <a:off x="8091724" y="529402"/>
              <a:ext cx="190828" cy="305993"/>
            </a:xfrm>
            <a:custGeom>
              <a:avLst/>
              <a:gdLst/>
              <a:ahLst/>
              <a:cxnLst/>
              <a:rect l="l" t="t" r="r" b="b"/>
              <a:pathLst>
                <a:path w="2058" h="3300" extrusionOk="0">
                  <a:moveTo>
                    <a:pt x="1467" y="0"/>
                  </a:moveTo>
                  <a:lnTo>
                    <a:pt x="1" y="3014"/>
                  </a:lnTo>
                  <a:lnTo>
                    <a:pt x="571" y="3299"/>
                  </a:lnTo>
                  <a:lnTo>
                    <a:pt x="2058" y="285"/>
                  </a:lnTo>
                  <a:lnTo>
                    <a:pt x="14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8"/>
            <p:cNvSpPr/>
            <p:nvPr/>
          </p:nvSpPr>
          <p:spPr>
            <a:xfrm flipH="1">
              <a:off x="8031267" y="603026"/>
              <a:ext cx="313596" cy="158745"/>
            </a:xfrm>
            <a:custGeom>
              <a:avLst/>
              <a:gdLst/>
              <a:ahLst/>
              <a:cxnLst/>
              <a:rect l="l" t="t" r="r" b="b"/>
              <a:pathLst>
                <a:path w="3382" h="1712" extrusionOk="0">
                  <a:moveTo>
                    <a:pt x="3178" y="0"/>
                  </a:moveTo>
                  <a:lnTo>
                    <a:pt x="1" y="1100"/>
                  </a:lnTo>
                  <a:lnTo>
                    <a:pt x="225" y="1711"/>
                  </a:lnTo>
                  <a:lnTo>
                    <a:pt x="3382" y="611"/>
                  </a:lnTo>
                  <a:lnTo>
                    <a:pt x="31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8"/>
            <p:cNvSpPr/>
            <p:nvPr/>
          </p:nvSpPr>
          <p:spPr>
            <a:xfrm flipH="1">
              <a:off x="8033122" y="587912"/>
              <a:ext cx="307940" cy="188881"/>
            </a:xfrm>
            <a:custGeom>
              <a:avLst/>
              <a:gdLst/>
              <a:ahLst/>
              <a:cxnLst/>
              <a:rect l="l" t="t" r="r" b="b"/>
              <a:pathLst>
                <a:path w="3321" h="2037" extrusionOk="0">
                  <a:moveTo>
                    <a:pt x="286" y="0"/>
                  </a:moveTo>
                  <a:lnTo>
                    <a:pt x="1" y="571"/>
                  </a:lnTo>
                  <a:lnTo>
                    <a:pt x="3035" y="2037"/>
                  </a:lnTo>
                  <a:lnTo>
                    <a:pt x="3320" y="1467"/>
                  </a:lnTo>
                  <a:lnTo>
                    <a:pt x="2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8"/>
            <p:cNvSpPr/>
            <p:nvPr/>
          </p:nvSpPr>
          <p:spPr>
            <a:xfrm flipH="1">
              <a:off x="5945240" y="2613104"/>
              <a:ext cx="356991" cy="1125589"/>
            </a:xfrm>
            <a:custGeom>
              <a:avLst/>
              <a:gdLst/>
              <a:ahLst/>
              <a:cxnLst/>
              <a:rect l="l" t="t" r="r" b="b"/>
              <a:pathLst>
                <a:path w="3850" h="12139" extrusionOk="0">
                  <a:moveTo>
                    <a:pt x="2526" y="0"/>
                  </a:moveTo>
                  <a:lnTo>
                    <a:pt x="1" y="204"/>
                  </a:lnTo>
                  <a:lnTo>
                    <a:pt x="245" y="5723"/>
                  </a:lnTo>
                  <a:cubicBezTo>
                    <a:pt x="286" y="6517"/>
                    <a:pt x="917" y="7128"/>
                    <a:pt x="1691" y="7149"/>
                  </a:cubicBezTo>
                  <a:lnTo>
                    <a:pt x="2037" y="11364"/>
                  </a:lnTo>
                  <a:lnTo>
                    <a:pt x="653" y="11914"/>
                  </a:lnTo>
                  <a:lnTo>
                    <a:pt x="673" y="12138"/>
                  </a:lnTo>
                  <a:lnTo>
                    <a:pt x="3850" y="11873"/>
                  </a:lnTo>
                  <a:lnTo>
                    <a:pt x="3830" y="11649"/>
                  </a:lnTo>
                  <a:lnTo>
                    <a:pt x="2363" y="11344"/>
                  </a:lnTo>
                  <a:lnTo>
                    <a:pt x="2017" y="7108"/>
                  </a:lnTo>
                  <a:cubicBezTo>
                    <a:pt x="2771" y="6965"/>
                    <a:pt x="3300" y="6273"/>
                    <a:pt x="3219" y="5479"/>
                  </a:cubicBezTo>
                  <a:lnTo>
                    <a:pt x="25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8"/>
            <p:cNvSpPr/>
            <p:nvPr/>
          </p:nvSpPr>
          <p:spPr>
            <a:xfrm flipH="1">
              <a:off x="6092487" y="2622562"/>
              <a:ext cx="209744" cy="1116131"/>
            </a:xfrm>
            <a:custGeom>
              <a:avLst/>
              <a:gdLst/>
              <a:ahLst/>
              <a:cxnLst/>
              <a:rect l="l" t="t" r="r" b="b"/>
              <a:pathLst>
                <a:path w="2262" h="12037" extrusionOk="0">
                  <a:moveTo>
                    <a:pt x="1263" y="0"/>
                  </a:moveTo>
                  <a:lnTo>
                    <a:pt x="1" y="102"/>
                  </a:lnTo>
                  <a:lnTo>
                    <a:pt x="245" y="5621"/>
                  </a:lnTo>
                  <a:cubicBezTo>
                    <a:pt x="286" y="6415"/>
                    <a:pt x="917" y="7026"/>
                    <a:pt x="1691" y="7047"/>
                  </a:cubicBezTo>
                  <a:lnTo>
                    <a:pt x="2037" y="11262"/>
                  </a:lnTo>
                  <a:lnTo>
                    <a:pt x="653" y="11812"/>
                  </a:lnTo>
                  <a:lnTo>
                    <a:pt x="673" y="12036"/>
                  </a:lnTo>
                  <a:lnTo>
                    <a:pt x="2261" y="11894"/>
                  </a:lnTo>
                  <a:lnTo>
                    <a:pt x="1263" y="0"/>
                  </a:lnTo>
                  <a:close/>
                </a:path>
              </a:pathLst>
            </a:custGeom>
            <a:solidFill>
              <a:srgbClr val="393E42">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8"/>
            <p:cNvSpPr/>
            <p:nvPr/>
          </p:nvSpPr>
          <p:spPr>
            <a:xfrm rot="-3588314" flipH="1">
              <a:off x="6109229" y="3030669"/>
              <a:ext cx="74588" cy="67966"/>
            </a:xfrm>
            <a:custGeom>
              <a:avLst/>
              <a:gdLst/>
              <a:ahLst/>
              <a:cxnLst/>
              <a:rect l="l" t="t" r="r" b="b"/>
              <a:pathLst>
                <a:path w="9491" h="8646" extrusionOk="0">
                  <a:moveTo>
                    <a:pt x="4746" y="0"/>
                  </a:moveTo>
                  <a:cubicBezTo>
                    <a:pt x="3641" y="0"/>
                    <a:pt x="2536" y="423"/>
                    <a:pt x="1691" y="1268"/>
                  </a:cubicBezTo>
                  <a:cubicBezTo>
                    <a:pt x="0" y="2958"/>
                    <a:pt x="0" y="5687"/>
                    <a:pt x="1691" y="7378"/>
                  </a:cubicBezTo>
                  <a:cubicBezTo>
                    <a:pt x="2536" y="8223"/>
                    <a:pt x="3641" y="8645"/>
                    <a:pt x="4746" y="8645"/>
                  </a:cubicBezTo>
                  <a:cubicBezTo>
                    <a:pt x="5850" y="8645"/>
                    <a:pt x="6955" y="8223"/>
                    <a:pt x="7800" y="7378"/>
                  </a:cubicBezTo>
                  <a:cubicBezTo>
                    <a:pt x="9491" y="5687"/>
                    <a:pt x="9491" y="2958"/>
                    <a:pt x="7800" y="1268"/>
                  </a:cubicBezTo>
                  <a:cubicBezTo>
                    <a:pt x="6955" y="423"/>
                    <a:pt x="5850" y="0"/>
                    <a:pt x="47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8"/>
            <p:cNvSpPr/>
            <p:nvPr/>
          </p:nvSpPr>
          <p:spPr>
            <a:xfrm rot="18011686" flipH="1">
              <a:off x="6120280" y="3032572"/>
              <a:ext cx="45719" cy="45719"/>
            </a:xfrm>
            <a:custGeom>
              <a:avLst/>
              <a:gdLst/>
              <a:ahLst/>
              <a:cxnLst/>
              <a:rect l="l" t="t" r="r" b="b"/>
              <a:pathLst>
                <a:path w="8025" h="8188" extrusionOk="0">
                  <a:moveTo>
                    <a:pt x="5621" y="0"/>
                  </a:moveTo>
                  <a:lnTo>
                    <a:pt x="5621" y="0"/>
                  </a:lnTo>
                  <a:cubicBezTo>
                    <a:pt x="6008" y="652"/>
                    <a:pt x="6232" y="1405"/>
                    <a:pt x="6232" y="2240"/>
                  </a:cubicBezTo>
                  <a:cubicBezTo>
                    <a:pt x="6232" y="4623"/>
                    <a:pt x="4297" y="6558"/>
                    <a:pt x="1914" y="6558"/>
                  </a:cubicBezTo>
                  <a:cubicBezTo>
                    <a:pt x="1222" y="6558"/>
                    <a:pt x="570" y="6395"/>
                    <a:pt x="0" y="6110"/>
                  </a:cubicBezTo>
                  <a:lnTo>
                    <a:pt x="0" y="6110"/>
                  </a:lnTo>
                  <a:cubicBezTo>
                    <a:pt x="754" y="7352"/>
                    <a:pt x="2138" y="8187"/>
                    <a:pt x="3707" y="8187"/>
                  </a:cubicBezTo>
                  <a:cubicBezTo>
                    <a:pt x="6089" y="8187"/>
                    <a:pt x="8024" y="6252"/>
                    <a:pt x="8024" y="3870"/>
                  </a:cubicBezTo>
                  <a:cubicBezTo>
                    <a:pt x="8024" y="2179"/>
                    <a:pt x="7047" y="713"/>
                    <a:pt x="5621" y="0"/>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8"/>
            <p:cNvSpPr/>
            <p:nvPr/>
          </p:nvSpPr>
          <p:spPr>
            <a:xfrm rot="-3588314" flipH="1">
              <a:off x="6187921" y="2919421"/>
              <a:ext cx="69307" cy="64585"/>
            </a:xfrm>
            <a:custGeom>
              <a:avLst/>
              <a:gdLst/>
              <a:ahLst/>
              <a:cxnLst/>
              <a:rect l="l" t="t" r="r" b="b"/>
              <a:pathLst>
                <a:path w="8819" h="8216" extrusionOk="0">
                  <a:moveTo>
                    <a:pt x="4398" y="1"/>
                  </a:moveTo>
                  <a:cubicBezTo>
                    <a:pt x="2421" y="1"/>
                    <a:pt x="676" y="1422"/>
                    <a:pt x="346" y="3437"/>
                  </a:cubicBezTo>
                  <a:cubicBezTo>
                    <a:pt x="0" y="5677"/>
                    <a:pt x="1507" y="7795"/>
                    <a:pt x="3747" y="8161"/>
                  </a:cubicBezTo>
                  <a:cubicBezTo>
                    <a:pt x="3971" y="8198"/>
                    <a:pt x="4194" y="8216"/>
                    <a:pt x="4413" y="8216"/>
                  </a:cubicBezTo>
                  <a:cubicBezTo>
                    <a:pt x="6393" y="8216"/>
                    <a:pt x="8140" y="6777"/>
                    <a:pt x="8452" y="4760"/>
                  </a:cubicBezTo>
                  <a:cubicBezTo>
                    <a:pt x="8818" y="2520"/>
                    <a:pt x="7311" y="422"/>
                    <a:pt x="5071" y="56"/>
                  </a:cubicBezTo>
                  <a:cubicBezTo>
                    <a:pt x="4845" y="19"/>
                    <a:pt x="4620" y="1"/>
                    <a:pt x="4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8"/>
            <p:cNvSpPr/>
            <p:nvPr/>
          </p:nvSpPr>
          <p:spPr>
            <a:xfrm rot="-3588314" flipH="1">
              <a:off x="6192826" y="2923873"/>
              <a:ext cx="60025" cy="61166"/>
            </a:xfrm>
            <a:custGeom>
              <a:avLst/>
              <a:gdLst/>
              <a:ahLst/>
              <a:cxnLst/>
              <a:rect l="l" t="t" r="r" b="b"/>
              <a:pathLst>
                <a:path w="7638" h="7781" extrusionOk="0">
                  <a:moveTo>
                    <a:pt x="5357" y="0"/>
                  </a:moveTo>
                  <a:cubicBezTo>
                    <a:pt x="5724" y="611"/>
                    <a:pt x="5948" y="1345"/>
                    <a:pt x="5948" y="2118"/>
                  </a:cubicBezTo>
                  <a:cubicBezTo>
                    <a:pt x="5948" y="4379"/>
                    <a:pt x="4094" y="6232"/>
                    <a:pt x="1834" y="6232"/>
                  </a:cubicBezTo>
                  <a:cubicBezTo>
                    <a:pt x="1182" y="6232"/>
                    <a:pt x="551" y="6069"/>
                    <a:pt x="1" y="5805"/>
                  </a:cubicBezTo>
                  <a:lnTo>
                    <a:pt x="1" y="5805"/>
                  </a:lnTo>
                  <a:cubicBezTo>
                    <a:pt x="734" y="6986"/>
                    <a:pt x="2037" y="7780"/>
                    <a:pt x="3524" y="7780"/>
                  </a:cubicBezTo>
                  <a:cubicBezTo>
                    <a:pt x="5805" y="7780"/>
                    <a:pt x="7638" y="5947"/>
                    <a:pt x="7638" y="3687"/>
                  </a:cubicBezTo>
                  <a:cubicBezTo>
                    <a:pt x="7638" y="2057"/>
                    <a:pt x="6701" y="673"/>
                    <a:pt x="5357" y="0"/>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8"/>
            <p:cNvSpPr/>
            <p:nvPr/>
          </p:nvSpPr>
          <p:spPr>
            <a:xfrm rot="-3588314" flipH="1">
              <a:off x="6074009" y="2851497"/>
              <a:ext cx="73149" cy="64523"/>
            </a:xfrm>
            <a:custGeom>
              <a:avLst/>
              <a:gdLst/>
              <a:ahLst/>
              <a:cxnLst/>
              <a:rect l="l" t="t" r="r" b="b"/>
              <a:pathLst>
                <a:path w="9308" h="8208" extrusionOk="0">
                  <a:moveTo>
                    <a:pt x="4648" y="0"/>
                  </a:moveTo>
                  <a:cubicBezTo>
                    <a:pt x="3396" y="0"/>
                    <a:pt x="2157" y="572"/>
                    <a:pt x="1345" y="1663"/>
                  </a:cubicBezTo>
                  <a:cubicBezTo>
                    <a:pt x="1" y="3476"/>
                    <a:pt x="388" y="6042"/>
                    <a:pt x="2200" y="7406"/>
                  </a:cubicBezTo>
                  <a:cubicBezTo>
                    <a:pt x="2938" y="7947"/>
                    <a:pt x="3795" y="8208"/>
                    <a:pt x="4643" y="8208"/>
                  </a:cubicBezTo>
                  <a:cubicBezTo>
                    <a:pt x="5901" y="8208"/>
                    <a:pt x="7140" y="7634"/>
                    <a:pt x="7943" y="6551"/>
                  </a:cubicBezTo>
                  <a:cubicBezTo>
                    <a:pt x="9308" y="4738"/>
                    <a:pt x="8921" y="2152"/>
                    <a:pt x="7088" y="808"/>
                  </a:cubicBezTo>
                  <a:cubicBezTo>
                    <a:pt x="6355" y="264"/>
                    <a:pt x="5498" y="0"/>
                    <a:pt x="4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8"/>
            <p:cNvSpPr/>
            <p:nvPr/>
          </p:nvSpPr>
          <p:spPr>
            <a:xfrm rot="-3588314" flipH="1">
              <a:off x="6080888" y="2856001"/>
              <a:ext cx="59860" cy="61166"/>
            </a:xfrm>
            <a:custGeom>
              <a:avLst/>
              <a:gdLst/>
              <a:ahLst/>
              <a:cxnLst/>
              <a:rect l="l" t="t" r="r" b="b"/>
              <a:pathLst>
                <a:path w="7617" h="7781" extrusionOk="0">
                  <a:moveTo>
                    <a:pt x="5336" y="1"/>
                  </a:moveTo>
                  <a:lnTo>
                    <a:pt x="5336" y="1"/>
                  </a:lnTo>
                  <a:cubicBezTo>
                    <a:pt x="5723" y="632"/>
                    <a:pt x="5927" y="1345"/>
                    <a:pt x="5927" y="2119"/>
                  </a:cubicBezTo>
                  <a:cubicBezTo>
                    <a:pt x="5927" y="4400"/>
                    <a:pt x="4094" y="6233"/>
                    <a:pt x="1813" y="6233"/>
                  </a:cubicBezTo>
                  <a:cubicBezTo>
                    <a:pt x="1161" y="6233"/>
                    <a:pt x="550" y="6070"/>
                    <a:pt x="0" y="5805"/>
                  </a:cubicBezTo>
                  <a:lnTo>
                    <a:pt x="0" y="5805"/>
                  </a:lnTo>
                  <a:cubicBezTo>
                    <a:pt x="713" y="6986"/>
                    <a:pt x="2016" y="7781"/>
                    <a:pt x="3524" y="7781"/>
                  </a:cubicBezTo>
                  <a:cubicBezTo>
                    <a:pt x="5784" y="7781"/>
                    <a:pt x="7617" y="5948"/>
                    <a:pt x="7617" y="3687"/>
                  </a:cubicBezTo>
                  <a:cubicBezTo>
                    <a:pt x="7617" y="2078"/>
                    <a:pt x="6701" y="673"/>
                    <a:pt x="5336" y="1"/>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8"/>
            <p:cNvSpPr/>
            <p:nvPr/>
          </p:nvSpPr>
          <p:spPr>
            <a:xfrm rot="-3588324" flipH="1">
              <a:off x="6072588" y="2998991"/>
              <a:ext cx="73682" cy="68480"/>
            </a:xfrm>
            <a:custGeom>
              <a:avLst/>
              <a:gdLst/>
              <a:ahLst/>
              <a:cxnLst/>
              <a:rect l="l" t="t" r="r" b="b"/>
              <a:pathLst>
                <a:path w="8839" h="8215" extrusionOk="0">
                  <a:moveTo>
                    <a:pt x="4419" y="0"/>
                  </a:moveTo>
                  <a:cubicBezTo>
                    <a:pt x="2442" y="0"/>
                    <a:pt x="696" y="1422"/>
                    <a:pt x="367" y="3436"/>
                  </a:cubicBezTo>
                  <a:cubicBezTo>
                    <a:pt x="0" y="5676"/>
                    <a:pt x="1528" y="7794"/>
                    <a:pt x="3768" y="8161"/>
                  </a:cubicBezTo>
                  <a:cubicBezTo>
                    <a:pt x="3991" y="8197"/>
                    <a:pt x="4214" y="8215"/>
                    <a:pt x="4433" y="8215"/>
                  </a:cubicBezTo>
                  <a:cubicBezTo>
                    <a:pt x="6410" y="8215"/>
                    <a:pt x="8142" y="6776"/>
                    <a:pt x="8472" y="4760"/>
                  </a:cubicBezTo>
                  <a:cubicBezTo>
                    <a:pt x="8839" y="2519"/>
                    <a:pt x="7332" y="422"/>
                    <a:pt x="5091" y="55"/>
                  </a:cubicBezTo>
                  <a:cubicBezTo>
                    <a:pt x="4865" y="18"/>
                    <a:pt x="4641" y="0"/>
                    <a:pt x="44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8"/>
            <p:cNvSpPr/>
            <p:nvPr/>
          </p:nvSpPr>
          <p:spPr>
            <a:xfrm rot="-3588324" flipH="1">
              <a:off x="6077825" y="3003785"/>
              <a:ext cx="63670" cy="64863"/>
            </a:xfrm>
            <a:custGeom>
              <a:avLst/>
              <a:gdLst/>
              <a:ahLst/>
              <a:cxnLst/>
              <a:rect l="l" t="t" r="r" b="b"/>
              <a:pathLst>
                <a:path w="7638" h="7781" extrusionOk="0">
                  <a:moveTo>
                    <a:pt x="5336" y="1"/>
                  </a:moveTo>
                  <a:cubicBezTo>
                    <a:pt x="5723" y="632"/>
                    <a:pt x="5927" y="1345"/>
                    <a:pt x="5927" y="2119"/>
                  </a:cubicBezTo>
                  <a:cubicBezTo>
                    <a:pt x="5927" y="4400"/>
                    <a:pt x="4094" y="6233"/>
                    <a:pt x="1833" y="6233"/>
                  </a:cubicBezTo>
                  <a:cubicBezTo>
                    <a:pt x="1181" y="6233"/>
                    <a:pt x="550" y="6070"/>
                    <a:pt x="0" y="5805"/>
                  </a:cubicBezTo>
                  <a:lnTo>
                    <a:pt x="0" y="5805"/>
                  </a:lnTo>
                  <a:cubicBezTo>
                    <a:pt x="713" y="6986"/>
                    <a:pt x="2037" y="7780"/>
                    <a:pt x="3523" y="7780"/>
                  </a:cubicBezTo>
                  <a:cubicBezTo>
                    <a:pt x="5784" y="7780"/>
                    <a:pt x="7637" y="5947"/>
                    <a:pt x="7637" y="3687"/>
                  </a:cubicBezTo>
                  <a:cubicBezTo>
                    <a:pt x="7617" y="2078"/>
                    <a:pt x="6700" y="673"/>
                    <a:pt x="5336" y="1"/>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8"/>
            <p:cNvSpPr/>
            <p:nvPr/>
          </p:nvSpPr>
          <p:spPr>
            <a:xfrm rot="-3587871" flipH="1">
              <a:off x="6037528" y="3057142"/>
              <a:ext cx="76084" cy="67143"/>
            </a:xfrm>
            <a:custGeom>
              <a:avLst/>
              <a:gdLst/>
              <a:ahLst/>
              <a:cxnLst/>
              <a:rect l="l" t="t" r="r" b="b"/>
              <a:pathLst>
                <a:path w="8901" h="7855" extrusionOk="0">
                  <a:moveTo>
                    <a:pt x="4433" y="0"/>
                  </a:moveTo>
                  <a:cubicBezTo>
                    <a:pt x="3932" y="0"/>
                    <a:pt x="3423" y="97"/>
                    <a:pt x="2933" y="303"/>
                  </a:cubicBezTo>
                  <a:cubicBezTo>
                    <a:pt x="937" y="1138"/>
                    <a:pt x="0" y="3439"/>
                    <a:pt x="835" y="5435"/>
                  </a:cubicBezTo>
                  <a:cubicBezTo>
                    <a:pt x="1465" y="6940"/>
                    <a:pt x="2930" y="7855"/>
                    <a:pt x="4468" y="7855"/>
                  </a:cubicBezTo>
                  <a:cubicBezTo>
                    <a:pt x="4969" y="7855"/>
                    <a:pt x="5477" y="7758"/>
                    <a:pt x="5968" y="7553"/>
                  </a:cubicBezTo>
                  <a:cubicBezTo>
                    <a:pt x="7963" y="6697"/>
                    <a:pt x="8900" y="4416"/>
                    <a:pt x="8065" y="2421"/>
                  </a:cubicBezTo>
                  <a:cubicBezTo>
                    <a:pt x="7435" y="915"/>
                    <a:pt x="5971" y="0"/>
                    <a:pt x="44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8"/>
            <p:cNvSpPr/>
            <p:nvPr/>
          </p:nvSpPr>
          <p:spPr>
            <a:xfrm rot="-3587871" flipH="1">
              <a:off x="6044701" y="3061877"/>
              <a:ext cx="62151" cy="63544"/>
            </a:xfrm>
            <a:custGeom>
              <a:avLst/>
              <a:gdLst/>
              <a:ahLst/>
              <a:cxnLst/>
              <a:rect l="l" t="t" r="r" b="b"/>
              <a:pathLst>
                <a:path w="7271" h="7434" extrusionOk="0">
                  <a:moveTo>
                    <a:pt x="5092" y="0"/>
                  </a:moveTo>
                  <a:cubicBezTo>
                    <a:pt x="5438" y="591"/>
                    <a:pt x="5662" y="1283"/>
                    <a:pt x="5662" y="2037"/>
                  </a:cubicBezTo>
                  <a:cubicBezTo>
                    <a:pt x="5662" y="4196"/>
                    <a:pt x="3890" y="5947"/>
                    <a:pt x="1731" y="5947"/>
                  </a:cubicBezTo>
                  <a:cubicBezTo>
                    <a:pt x="1100" y="5947"/>
                    <a:pt x="509" y="5805"/>
                    <a:pt x="0" y="5540"/>
                  </a:cubicBezTo>
                  <a:lnTo>
                    <a:pt x="0" y="5540"/>
                  </a:lnTo>
                  <a:cubicBezTo>
                    <a:pt x="672" y="6680"/>
                    <a:pt x="1935" y="7434"/>
                    <a:pt x="3340" y="7434"/>
                  </a:cubicBezTo>
                  <a:cubicBezTo>
                    <a:pt x="5519" y="7434"/>
                    <a:pt x="7271" y="5682"/>
                    <a:pt x="7271" y="3524"/>
                  </a:cubicBezTo>
                  <a:cubicBezTo>
                    <a:pt x="7271" y="1976"/>
                    <a:pt x="6375" y="652"/>
                    <a:pt x="5092" y="0"/>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8"/>
            <p:cNvSpPr/>
            <p:nvPr/>
          </p:nvSpPr>
          <p:spPr>
            <a:xfrm rot="-3588314" flipH="1">
              <a:off x="6185743" y="2993044"/>
              <a:ext cx="64513" cy="64523"/>
            </a:xfrm>
            <a:custGeom>
              <a:avLst/>
              <a:gdLst/>
              <a:ahLst/>
              <a:cxnLst/>
              <a:rect l="l" t="t" r="r" b="b"/>
              <a:pathLst>
                <a:path w="8209" h="8208" extrusionOk="0">
                  <a:moveTo>
                    <a:pt x="4094" y="0"/>
                  </a:moveTo>
                  <a:cubicBezTo>
                    <a:pt x="1834" y="0"/>
                    <a:pt x="1" y="1833"/>
                    <a:pt x="1" y="4114"/>
                  </a:cubicBezTo>
                  <a:cubicBezTo>
                    <a:pt x="1" y="6375"/>
                    <a:pt x="1834" y="8208"/>
                    <a:pt x="4094" y="8208"/>
                  </a:cubicBezTo>
                  <a:cubicBezTo>
                    <a:pt x="6355" y="8208"/>
                    <a:pt x="8208" y="6375"/>
                    <a:pt x="8208" y="4114"/>
                  </a:cubicBezTo>
                  <a:cubicBezTo>
                    <a:pt x="8208" y="1833"/>
                    <a:pt x="6355" y="0"/>
                    <a:pt x="40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8"/>
            <p:cNvSpPr/>
            <p:nvPr/>
          </p:nvSpPr>
          <p:spPr>
            <a:xfrm rot="-3588314" flipH="1">
              <a:off x="6188310" y="2997509"/>
              <a:ext cx="60033" cy="61158"/>
            </a:xfrm>
            <a:custGeom>
              <a:avLst/>
              <a:gdLst/>
              <a:ahLst/>
              <a:cxnLst/>
              <a:rect l="l" t="t" r="r" b="b"/>
              <a:pathLst>
                <a:path w="7639" h="7780" extrusionOk="0">
                  <a:moveTo>
                    <a:pt x="5357" y="0"/>
                  </a:moveTo>
                  <a:cubicBezTo>
                    <a:pt x="5724" y="611"/>
                    <a:pt x="5948" y="1344"/>
                    <a:pt x="5948" y="2118"/>
                  </a:cubicBezTo>
                  <a:cubicBezTo>
                    <a:pt x="5948" y="4379"/>
                    <a:pt x="4094" y="6232"/>
                    <a:pt x="1834" y="6232"/>
                  </a:cubicBezTo>
                  <a:cubicBezTo>
                    <a:pt x="1182" y="6232"/>
                    <a:pt x="551" y="6069"/>
                    <a:pt x="1" y="5804"/>
                  </a:cubicBezTo>
                  <a:lnTo>
                    <a:pt x="1" y="5804"/>
                  </a:lnTo>
                  <a:cubicBezTo>
                    <a:pt x="734" y="6986"/>
                    <a:pt x="2037" y="7780"/>
                    <a:pt x="3524" y="7780"/>
                  </a:cubicBezTo>
                  <a:cubicBezTo>
                    <a:pt x="5805" y="7780"/>
                    <a:pt x="7638" y="5947"/>
                    <a:pt x="7638" y="3686"/>
                  </a:cubicBezTo>
                  <a:cubicBezTo>
                    <a:pt x="7638" y="2057"/>
                    <a:pt x="6701" y="672"/>
                    <a:pt x="5357" y="0"/>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8"/>
            <p:cNvSpPr/>
            <p:nvPr/>
          </p:nvSpPr>
          <p:spPr>
            <a:xfrm rot="-3587922" flipH="1">
              <a:off x="6048695" y="2925888"/>
              <a:ext cx="80255" cy="70653"/>
            </a:xfrm>
            <a:custGeom>
              <a:avLst/>
              <a:gdLst/>
              <a:ahLst/>
              <a:cxnLst/>
              <a:rect l="l" t="t" r="r" b="b"/>
              <a:pathLst>
                <a:path w="9329" h="8215" extrusionOk="0">
                  <a:moveTo>
                    <a:pt x="4668" y="0"/>
                  </a:moveTo>
                  <a:cubicBezTo>
                    <a:pt x="4137" y="0"/>
                    <a:pt x="3597" y="103"/>
                    <a:pt x="3076" y="321"/>
                  </a:cubicBezTo>
                  <a:cubicBezTo>
                    <a:pt x="999" y="1197"/>
                    <a:pt x="1" y="3600"/>
                    <a:pt x="877" y="5697"/>
                  </a:cubicBezTo>
                  <a:cubicBezTo>
                    <a:pt x="1536" y="7263"/>
                    <a:pt x="3063" y="8215"/>
                    <a:pt x="4673" y="8215"/>
                  </a:cubicBezTo>
                  <a:cubicBezTo>
                    <a:pt x="5200" y="8215"/>
                    <a:pt x="5736" y="8113"/>
                    <a:pt x="6253" y="7897"/>
                  </a:cubicBezTo>
                  <a:cubicBezTo>
                    <a:pt x="8351" y="7021"/>
                    <a:pt x="9328" y="4598"/>
                    <a:pt x="8453" y="2520"/>
                  </a:cubicBezTo>
                  <a:cubicBezTo>
                    <a:pt x="7794" y="944"/>
                    <a:pt x="6274" y="0"/>
                    <a:pt x="46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8"/>
            <p:cNvSpPr/>
            <p:nvPr/>
          </p:nvSpPr>
          <p:spPr>
            <a:xfrm rot="-3587922" flipH="1">
              <a:off x="6056216" y="2930840"/>
              <a:ext cx="65707" cy="66921"/>
            </a:xfrm>
            <a:custGeom>
              <a:avLst/>
              <a:gdLst/>
              <a:ahLst/>
              <a:cxnLst/>
              <a:rect l="l" t="t" r="r" b="b"/>
              <a:pathLst>
                <a:path w="7638" h="7781" extrusionOk="0">
                  <a:moveTo>
                    <a:pt x="5357" y="1"/>
                  </a:moveTo>
                  <a:lnTo>
                    <a:pt x="5357" y="1"/>
                  </a:lnTo>
                  <a:cubicBezTo>
                    <a:pt x="5723" y="632"/>
                    <a:pt x="5947" y="1345"/>
                    <a:pt x="5947" y="2119"/>
                  </a:cubicBezTo>
                  <a:cubicBezTo>
                    <a:pt x="5947" y="4400"/>
                    <a:pt x="4094" y="6233"/>
                    <a:pt x="1833" y="6233"/>
                  </a:cubicBezTo>
                  <a:cubicBezTo>
                    <a:pt x="1182" y="6233"/>
                    <a:pt x="550" y="6070"/>
                    <a:pt x="0" y="5805"/>
                  </a:cubicBezTo>
                  <a:lnTo>
                    <a:pt x="0" y="5805"/>
                  </a:lnTo>
                  <a:cubicBezTo>
                    <a:pt x="734" y="6986"/>
                    <a:pt x="2037" y="7780"/>
                    <a:pt x="3524" y="7780"/>
                  </a:cubicBezTo>
                  <a:cubicBezTo>
                    <a:pt x="5805" y="7780"/>
                    <a:pt x="7637" y="5948"/>
                    <a:pt x="7637" y="3687"/>
                  </a:cubicBezTo>
                  <a:cubicBezTo>
                    <a:pt x="7637" y="2078"/>
                    <a:pt x="6701" y="673"/>
                    <a:pt x="5357" y="1"/>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8"/>
            <p:cNvSpPr/>
            <p:nvPr/>
          </p:nvSpPr>
          <p:spPr>
            <a:xfrm rot="-3588314" flipH="1">
              <a:off x="6184412" y="2842956"/>
              <a:ext cx="69472" cy="64578"/>
            </a:xfrm>
            <a:custGeom>
              <a:avLst/>
              <a:gdLst/>
              <a:ahLst/>
              <a:cxnLst/>
              <a:rect l="l" t="t" r="r" b="b"/>
              <a:pathLst>
                <a:path w="8840" h="8215" extrusionOk="0">
                  <a:moveTo>
                    <a:pt x="4419" y="0"/>
                  </a:moveTo>
                  <a:cubicBezTo>
                    <a:pt x="2442" y="0"/>
                    <a:pt x="697" y="1422"/>
                    <a:pt x="367" y="3436"/>
                  </a:cubicBezTo>
                  <a:cubicBezTo>
                    <a:pt x="0" y="5676"/>
                    <a:pt x="1528" y="7794"/>
                    <a:pt x="3768" y="8161"/>
                  </a:cubicBezTo>
                  <a:cubicBezTo>
                    <a:pt x="3992" y="8197"/>
                    <a:pt x="4214" y="8215"/>
                    <a:pt x="4434" y="8215"/>
                  </a:cubicBezTo>
                  <a:cubicBezTo>
                    <a:pt x="6410" y="8215"/>
                    <a:pt x="8143" y="6776"/>
                    <a:pt x="8473" y="4760"/>
                  </a:cubicBezTo>
                  <a:cubicBezTo>
                    <a:pt x="8839" y="2519"/>
                    <a:pt x="7332" y="422"/>
                    <a:pt x="5092" y="55"/>
                  </a:cubicBezTo>
                  <a:cubicBezTo>
                    <a:pt x="4866" y="18"/>
                    <a:pt x="4641" y="0"/>
                    <a:pt x="44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8"/>
            <p:cNvSpPr/>
            <p:nvPr/>
          </p:nvSpPr>
          <p:spPr>
            <a:xfrm rot="-3588314" flipH="1">
              <a:off x="6189354" y="2847474"/>
              <a:ext cx="60025" cy="61166"/>
            </a:xfrm>
            <a:custGeom>
              <a:avLst/>
              <a:gdLst/>
              <a:ahLst/>
              <a:cxnLst/>
              <a:rect l="l" t="t" r="r" b="b"/>
              <a:pathLst>
                <a:path w="7638" h="7781" extrusionOk="0">
                  <a:moveTo>
                    <a:pt x="5357" y="1"/>
                  </a:moveTo>
                  <a:lnTo>
                    <a:pt x="5357" y="1"/>
                  </a:lnTo>
                  <a:cubicBezTo>
                    <a:pt x="5723" y="612"/>
                    <a:pt x="5927" y="1345"/>
                    <a:pt x="5927" y="2119"/>
                  </a:cubicBezTo>
                  <a:cubicBezTo>
                    <a:pt x="5927" y="4400"/>
                    <a:pt x="4094" y="6233"/>
                    <a:pt x="1833" y="6233"/>
                  </a:cubicBezTo>
                  <a:cubicBezTo>
                    <a:pt x="1182" y="6233"/>
                    <a:pt x="550" y="6070"/>
                    <a:pt x="1" y="5805"/>
                  </a:cubicBezTo>
                  <a:lnTo>
                    <a:pt x="1" y="5805"/>
                  </a:lnTo>
                  <a:cubicBezTo>
                    <a:pt x="734" y="6986"/>
                    <a:pt x="2037" y="7780"/>
                    <a:pt x="3524" y="7780"/>
                  </a:cubicBezTo>
                  <a:cubicBezTo>
                    <a:pt x="5784" y="7780"/>
                    <a:pt x="7638" y="5947"/>
                    <a:pt x="7638" y="3687"/>
                  </a:cubicBezTo>
                  <a:cubicBezTo>
                    <a:pt x="7638" y="2078"/>
                    <a:pt x="6701" y="673"/>
                    <a:pt x="5357" y="1"/>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8"/>
            <p:cNvSpPr/>
            <p:nvPr/>
          </p:nvSpPr>
          <p:spPr>
            <a:xfrm rot="-3589464" flipH="1">
              <a:off x="6121609" y="2909646"/>
              <a:ext cx="78524" cy="71695"/>
            </a:xfrm>
            <a:custGeom>
              <a:avLst/>
              <a:gdLst/>
              <a:ahLst/>
              <a:cxnLst/>
              <a:rect l="l" t="t" r="r" b="b"/>
              <a:pathLst>
                <a:path w="9471" h="8646" extrusionOk="0">
                  <a:moveTo>
                    <a:pt x="4733" y="0"/>
                  </a:moveTo>
                  <a:cubicBezTo>
                    <a:pt x="3626" y="0"/>
                    <a:pt x="2516" y="423"/>
                    <a:pt x="1671" y="1268"/>
                  </a:cubicBezTo>
                  <a:cubicBezTo>
                    <a:pt x="1" y="2958"/>
                    <a:pt x="1" y="5687"/>
                    <a:pt x="1671" y="7378"/>
                  </a:cubicBezTo>
                  <a:cubicBezTo>
                    <a:pt x="2516" y="8223"/>
                    <a:pt x="3626" y="8645"/>
                    <a:pt x="4733" y="8645"/>
                  </a:cubicBezTo>
                  <a:cubicBezTo>
                    <a:pt x="5841" y="8645"/>
                    <a:pt x="6946" y="8223"/>
                    <a:pt x="7781" y="7378"/>
                  </a:cubicBezTo>
                  <a:cubicBezTo>
                    <a:pt x="9471" y="5687"/>
                    <a:pt x="9471" y="2958"/>
                    <a:pt x="7781" y="1268"/>
                  </a:cubicBezTo>
                  <a:cubicBezTo>
                    <a:pt x="6946" y="423"/>
                    <a:pt x="5841" y="0"/>
                    <a:pt x="4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8"/>
            <p:cNvSpPr/>
            <p:nvPr/>
          </p:nvSpPr>
          <p:spPr>
            <a:xfrm rot="-3589464" flipH="1">
              <a:off x="6127889" y="2914742"/>
              <a:ext cx="66535" cy="67897"/>
            </a:xfrm>
            <a:custGeom>
              <a:avLst/>
              <a:gdLst/>
              <a:ahLst/>
              <a:cxnLst/>
              <a:rect l="l" t="t" r="r" b="b"/>
              <a:pathLst>
                <a:path w="8025" h="8188" extrusionOk="0">
                  <a:moveTo>
                    <a:pt x="5621" y="0"/>
                  </a:moveTo>
                  <a:lnTo>
                    <a:pt x="5621" y="0"/>
                  </a:lnTo>
                  <a:cubicBezTo>
                    <a:pt x="6008" y="652"/>
                    <a:pt x="6232" y="1406"/>
                    <a:pt x="6232" y="2220"/>
                  </a:cubicBezTo>
                  <a:cubicBezTo>
                    <a:pt x="6232" y="4603"/>
                    <a:pt x="4298" y="6538"/>
                    <a:pt x="1915" y="6538"/>
                  </a:cubicBezTo>
                  <a:cubicBezTo>
                    <a:pt x="1223" y="6538"/>
                    <a:pt x="571" y="6375"/>
                    <a:pt x="1" y="6090"/>
                  </a:cubicBezTo>
                  <a:lnTo>
                    <a:pt x="1" y="6090"/>
                  </a:lnTo>
                  <a:cubicBezTo>
                    <a:pt x="754" y="7352"/>
                    <a:pt x="2119" y="8187"/>
                    <a:pt x="3687" y="8187"/>
                  </a:cubicBezTo>
                  <a:cubicBezTo>
                    <a:pt x="6090" y="8187"/>
                    <a:pt x="8025" y="6253"/>
                    <a:pt x="8025" y="3870"/>
                  </a:cubicBezTo>
                  <a:cubicBezTo>
                    <a:pt x="8025" y="2180"/>
                    <a:pt x="7047" y="693"/>
                    <a:pt x="5621" y="0"/>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8"/>
            <p:cNvSpPr/>
            <p:nvPr/>
          </p:nvSpPr>
          <p:spPr>
            <a:xfrm rot="-3588766" flipH="1">
              <a:off x="6174712" y="3073123"/>
              <a:ext cx="67254" cy="67426"/>
            </a:xfrm>
            <a:custGeom>
              <a:avLst/>
              <a:gdLst/>
              <a:ahLst/>
              <a:cxnLst/>
              <a:rect l="l" t="t" r="r" b="b"/>
              <a:pathLst>
                <a:path w="8208" h="8229" extrusionOk="0">
                  <a:moveTo>
                    <a:pt x="4094" y="0"/>
                  </a:moveTo>
                  <a:cubicBezTo>
                    <a:pt x="1833" y="0"/>
                    <a:pt x="0" y="1854"/>
                    <a:pt x="0" y="4114"/>
                  </a:cubicBezTo>
                  <a:cubicBezTo>
                    <a:pt x="0" y="6375"/>
                    <a:pt x="1833" y="8228"/>
                    <a:pt x="4094" y="8228"/>
                  </a:cubicBezTo>
                  <a:cubicBezTo>
                    <a:pt x="6375" y="8228"/>
                    <a:pt x="8208" y="6375"/>
                    <a:pt x="8208" y="4114"/>
                  </a:cubicBezTo>
                  <a:cubicBezTo>
                    <a:pt x="8208" y="1854"/>
                    <a:pt x="6375" y="0"/>
                    <a:pt x="40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8"/>
            <p:cNvSpPr/>
            <p:nvPr/>
          </p:nvSpPr>
          <p:spPr>
            <a:xfrm rot="-3588871" flipH="1">
              <a:off x="6176213" y="3076896"/>
              <a:ext cx="64203" cy="64200"/>
            </a:xfrm>
            <a:custGeom>
              <a:avLst/>
              <a:gdLst/>
              <a:ahLst/>
              <a:cxnLst/>
              <a:rect l="l" t="t" r="r" b="b"/>
              <a:pathLst>
                <a:path w="7618" h="7801" extrusionOk="0">
                  <a:moveTo>
                    <a:pt x="5337" y="0"/>
                  </a:moveTo>
                  <a:lnTo>
                    <a:pt x="5337" y="0"/>
                  </a:lnTo>
                  <a:cubicBezTo>
                    <a:pt x="5703" y="631"/>
                    <a:pt x="5927" y="1344"/>
                    <a:pt x="5927" y="2138"/>
                  </a:cubicBezTo>
                  <a:cubicBezTo>
                    <a:pt x="5927" y="4399"/>
                    <a:pt x="4074" y="6232"/>
                    <a:pt x="1813" y="6232"/>
                  </a:cubicBezTo>
                  <a:cubicBezTo>
                    <a:pt x="1162" y="6232"/>
                    <a:pt x="551" y="6089"/>
                    <a:pt x="1" y="5804"/>
                  </a:cubicBezTo>
                  <a:lnTo>
                    <a:pt x="1" y="5804"/>
                  </a:lnTo>
                  <a:cubicBezTo>
                    <a:pt x="714" y="7006"/>
                    <a:pt x="2017" y="7800"/>
                    <a:pt x="3504" y="7800"/>
                  </a:cubicBezTo>
                  <a:cubicBezTo>
                    <a:pt x="5785" y="7800"/>
                    <a:pt x="7618" y="5967"/>
                    <a:pt x="7618" y="3686"/>
                  </a:cubicBezTo>
                  <a:cubicBezTo>
                    <a:pt x="7618" y="2077"/>
                    <a:pt x="6681" y="672"/>
                    <a:pt x="5337" y="0"/>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8"/>
            <p:cNvSpPr/>
            <p:nvPr/>
          </p:nvSpPr>
          <p:spPr>
            <a:xfrm rot="-3588314" flipH="1">
              <a:off x="6141679" y="3143155"/>
              <a:ext cx="67381" cy="59437"/>
            </a:xfrm>
            <a:custGeom>
              <a:avLst/>
              <a:gdLst/>
              <a:ahLst/>
              <a:cxnLst/>
              <a:rect l="l" t="t" r="r" b="b"/>
              <a:pathLst>
                <a:path w="8574" h="7561" extrusionOk="0">
                  <a:moveTo>
                    <a:pt x="4287" y="0"/>
                  </a:moveTo>
                  <a:cubicBezTo>
                    <a:pt x="3801" y="0"/>
                    <a:pt x="3306" y="96"/>
                    <a:pt x="2831" y="298"/>
                  </a:cubicBezTo>
                  <a:cubicBezTo>
                    <a:pt x="896" y="1092"/>
                    <a:pt x="0" y="3312"/>
                    <a:pt x="794" y="5227"/>
                  </a:cubicBezTo>
                  <a:cubicBezTo>
                    <a:pt x="1407" y="6682"/>
                    <a:pt x="2814" y="7561"/>
                    <a:pt x="4289" y="7561"/>
                  </a:cubicBezTo>
                  <a:cubicBezTo>
                    <a:pt x="4775" y="7561"/>
                    <a:pt x="5269" y="7465"/>
                    <a:pt x="5743" y="7263"/>
                  </a:cubicBezTo>
                  <a:cubicBezTo>
                    <a:pt x="7678" y="6449"/>
                    <a:pt x="8574" y="4249"/>
                    <a:pt x="7759" y="2314"/>
                  </a:cubicBezTo>
                  <a:cubicBezTo>
                    <a:pt x="7162" y="876"/>
                    <a:pt x="5760" y="0"/>
                    <a:pt x="42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8"/>
            <p:cNvSpPr/>
            <p:nvPr/>
          </p:nvSpPr>
          <p:spPr>
            <a:xfrm rot="-3588314" flipH="1">
              <a:off x="6148098" y="3147301"/>
              <a:ext cx="55224" cy="56355"/>
            </a:xfrm>
            <a:custGeom>
              <a:avLst/>
              <a:gdLst/>
              <a:ahLst/>
              <a:cxnLst/>
              <a:rect l="l" t="t" r="r" b="b"/>
              <a:pathLst>
                <a:path w="7027" h="7169" extrusionOk="0">
                  <a:moveTo>
                    <a:pt x="4929" y="0"/>
                  </a:moveTo>
                  <a:lnTo>
                    <a:pt x="4929" y="0"/>
                  </a:lnTo>
                  <a:cubicBezTo>
                    <a:pt x="5275" y="570"/>
                    <a:pt x="5459" y="1242"/>
                    <a:pt x="5459" y="1955"/>
                  </a:cubicBezTo>
                  <a:cubicBezTo>
                    <a:pt x="5459" y="4032"/>
                    <a:pt x="3768" y="5723"/>
                    <a:pt x="1691" y="5723"/>
                  </a:cubicBezTo>
                  <a:cubicBezTo>
                    <a:pt x="1080" y="5723"/>
                    <a:pt x="510" y="5580"/>
                    <a:pt x="1" y="5336"/>
                  </a:cubicBezTo>
                  <a:lnTo>
                    <a:pt x="1" y="5336"/>
                  </a:lnTo>
                  <a:cubicBezTo>
                    <a:pt x="673" y="6436"/>
                    <a:pt x="1874" y="7169"/>
                    <a:pt x="3239" y="7169"/>
                  </a:cubicBezTo>
                  <a:cubicBezTo>
                    <a:pt x="5337" y="7169"/>
                    <a:pt x="7027" y="5478"/>
                    <a:pt x="7027" y="3381"/>
                  </a:cubicBezTo>
                  <a:cubicBezTo>
                    <a:pt x="7027" y="1894"/>
                    <a:pt x="6172" y="611"/>
                    <a:pt x="4929" y="0"/>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8"/>
            <p:cNvSpPr/>
            <p:nvPr/>
          </p:nvSpPr>
          <p:spPr>
            <a:xfrm rot="-3587871" flipH="1">
              <a:off x="6070384" y="3131076"/>
              <a:ext cx="76084" cy="67143"/>
            </a:xfrm>
            <a:custGeom>
              <a:avLst/>
              <a:gdLst/>
              <a:ahLst/>
              <a:cxnLst/>
              <a:rect l="l" t="t" r="r" b="b"/>
              <a:pathLst>
                <a:path w="8901" h="7855" extrusionOk="0">
                  <a:moveTo>
                    <a:pt x="4433" y="0"/>
                  </a:moveTo>
                  <a:cubicBezTo>
                    <a:pt x="3932" y="0"/>
                    <a:pt x="3423" y="97"/>
                    <a:pt x="2933" y="303"/>
                  </a:cubicBezTo>
                  <a:cubicBezTo>
                    <a:pt x="937" y="1138"/>
                    <a:pt x="0" y="3439"/>
                    <a:pt x="835" y="5435"/>
                  </a:cubicBezTo>
                  <a:cubicBezTo>
                    <a:pt x="1465" y="6940"/>
                    <a:pt x="2930" y="7855"/>
                    <a:pt x="4468" y="7855"/>
                  </a:cubicBezTo>
                  <a:cubicBezTo>
                    <a:pt x="4969" y="7855"/>
                    <a:pt x="5477" y="7758"/>
                    <a:pt x="5968" y="7553"/>
                  </a:cubicBezTo>
                  <a:cubicBezTo>
                    <a:pt x="7963" y="6697"/>
                    <a:pt x="8900" y="4416"/>
                    <a:pt x="8065" y="2421"/>
                  </a:cubicBezTo>
                  <a:cubicBezTo>
                    <a:pt x="7435" y="915"/>
                    <a:pt x="5971" y="0"/>
                    <a:pt x="44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8"/>
            <p:cNvSpPr/>
            <p:nvPr/>
          </p:nvSpPr>
          <p:spPr>
            <a:xfrm rot="-3587871" flipH="1">
              <a:off x="6077556" y="3135811"/>
              <a:ext cx="62151" cy="63544"/>
            </a:xfrm>
            <a:custGeom>
              <a:avLst/>
              <a:gdLst/>
              <a:ahLst/>
              <a:cxnLst/>
              <a:rect l="l" t="t" r="r" b="b"/>
              <a:pathLst>
                <a:path w="7271" h="7434" extrusionOk="0">
                  <a:moveTo>
                    <a:pt x="5092" y="0"/>
                  </a:moveTo>
                  <a:cubicBezTo>
                    <a:pt x="5438" y="591"/>
                    <a:pt x="5662" y="1283"/>
                    <a:pt x="5662" y="2037"/>
                  </a:cubicBezTo>
                  <a:cubicBezTo>
                    <a:pt x="5662" y="4196"/>
                    <a:pt x="3890" y="5947"/>
                    <a:pt x="1731" y="5947"/>
                  </a:cubicBezTo>
                  <a:cubicBezTo>
                    <a:pt x="1100" y="5947"/>
                    <a:pt x="509" y="5805"/>
                    <a:pt x="0" y="5540"/>
                  </a:cubicBezTo>
                  <a:lnTo>
                    <a:pt x="0" y="5540"/>
                  </a:lnTo>
                  <a:cubicBezTo>
                    <a:pt x="672" y="6680"/>
                    <a:pt x="1935" y="7434"/>
                    <a:pt x="3340" y="7434"/>
                  </a:cubicBezTo>
                  <a:cubicBezTo>
                    <a:pt x="5519" y="7434"/>
                    <a:pt x="7271" y="5682"/>
                    <a:pt x="7271" y="3524"/>
                  </a:cubicBezTo>
                  <a:cubicBezTo>
                    <a:pt x="7271" y="1976"/>
                    <a:pt x="6375" y="652"/>
                    <a:pt x="5092" y="0"/>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201;p38">
            <a:extLst>
              <a:ext uri="{FF2B5EF4-FFF2-40B4-BE49-F238E27FC236}">
                <a16:creationId xmlns:a16="http://schemas.microsoft.com/office/drawing/2014/main" id="{6A9B5B99-3D17-4114-B7C1-7087DB20D181}"/>
              </a:ext>
            </a:extLst>
          </p:cNvPr>
          <p:cNvSpPr txBox="1">
            <a:spLocks/>
          </p:cNvSpPr>
          <p:nvPr/>
        </p:nvSpPr>
        <p:spPr>
          <a:xfrm>
            <a:off x="893440" y="3427613"/>
            <a:ext cx="4761284" cy="84119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850"/>
              <a:buFont typeface="Quicksand"/>
              <a:buNone/>
              <a:defRPr sz="1850" b="0" i="0" u="none" strike="noStrike" cap="none">
                <a:solidFill>
                  <a:schemeClr val="lt1"/>
                </a:solidFill>
                <a:latin typeface="Quicksand"/>
                <a:ea typeface="Quicksand"/>
                <a:cs typeface="Quicksand"/>
                <a:sym typeface="Quicksand"/>
              </a:defRPr>
            </a:lvl1pPr>
            <a:lvl2pPr marL="914400" marR="0" lvl="1" indent="-317500" algn="l" rtl="0">
              <a:lnSpc>
                <a:spcPct val="100000"/>
              </a:lnSpc>
              <a:spcBef>
                <a:spcPts val="0"/>
              </a:spcBef>
              <a:spcAft>
                <a:spcPts val="0"/>
              </a:spcAft>
              <a:buClr>
                <a:schemeClr val="lt1"/>
              </a:buClr>
              <a:buSzPts val="1850"/>
              <a:buFont typeface="Quicksand"/>
              <a:buNone/>
              <a:defRPr sz="1850" b="0" i="0" u="none" strike="noStrike" cap="none">
                <a:solidFill>
                  <a:schemeClr val="lt1"/>
                </a:solidFill>
                <a:latin typeface="Quicksand"/>
                <a:ea typeface="Quicksand"/>
                <a:cs typeface="Quicksand"/>
                <a:sym typeface="Quicksand"/>
              </a:defRPr>
            </a:lvl2pPr>
            <a:lvl3pPr marL="1371600" marR="0" lvl="2" indent="-317500" algn="l" rtl="0">
              <a:lnSpc>
                <a:spcPct val="100000"/>
              </a:lnSpc>
              <a:spcBef>
                <a:spcPts val="0"/>
              </a:spcBef>
              <a:spcAft>
                <a:spcPts val="0"/>
              </a:spcAft>
              <a:buClr>
                <a:schemeClr val="lt1"/>
              </a:buClr>
              <a:buSzPts val="1850"/>
              <a:buFont typeface="Quicksand"/>
              <a:buNone/>
              <a:defRPr sz="1850" b="0" i="0" u="none" strike="noStrike" cap="none">
                <a:solidFill>
                  <a:schemeClr val="lt1"/>
                </a:solidFill>
                <a:latin typeface="Quicksand"/>
                <a:ea typeface="Quicksand"/>
                <a:cs typeface="Quicksand"/>
                <a:sym typeface="Quicksand"/>
              </a:defRPr>
            </a:lvl3pPr>
            <a:lvl4pPr marL="1828800" marR="0" lvl="3" indent="-317500" algn="l" rtl="0">
              <a:lnSpc>
                <a:spcPct val="100000"/>
              </a:lnSpc>
              <a:spcBef>
                <a:spcPts val="0"/>
              </a:spcBef>
              <a:spcAft>
                <a:spcPts val="0"/>
              </a:spcAft>
              <a:buClr>
                <a:schemeClr val="lt1"/>
              </a:buClr>
              <a:buSzPts val="1850"/>
              <a:buFont typeface="Quicksand"/>
              <a:buNone/>
              <a:defRPr sz="1850" b="0" i="0" u="none" strike="noStrike" cap="none">
                <a:solidFill>
                  <a:schemeClr val="lt1"/>
                </a:solidFill>
                <a:latin typeface="Quicksand"/>
                <a:ea typeface="Quicksand"/>
                <a:cs typeface="Quicksand"/>
                <a:sym typeface="Quicksand"/>
              </a:defRPr>
            </a:lvl4pPr>
            <a:lvl5pPr marL="2286000" marR="0" lvl="4" indent="-317500" algn="l" rtl="0">
              <a:lnSpc>
                <a:spcPct val="100000"/>
              </a:lnSpc>
              <a:spcBef>
                <a:spcPts val="0"/>
              </a:spcBef>
              <a:spcAft>
                <a:spcPts val="0"/>
              </a:spcAft>
              <a:buClr>
                <a:schemeClr val="lt1"/>
              </a:buClr>
              <a:buSzPts val="1850"/>
              <a:buFont typeface="Quicksand"/>
              <a:buNone/>
              <a:defRPr sz="1850" b="0" i="0" u="none" strike="noStrike" cap="none">
                <a:solidFill>
                  <a:schemeClr val="lt1"/>
                </a:solidFill>
                <a:latin typeface="Quicksand"/>
                <a:ea typeface="Quicksand"/>
                <a:cs typeface="Quicksand"/>
                <a:sym typeface="Quicksand"/>
              </a:defRPr>
            </a:lvl5pPr>
            <a:lvl6pPr marL="2743200" marR="0" lvl="5" indent="-317500" algn="l" rtl="0">
              <a:lnSpc>
                <a:spcPct val="100000"/>
              </a:lnSpc>
              <a:spcBef>
                <a:spcPts val="0"/>
              </a:spcBef>
              <a:spcAft>
                <a:spcPts val="0"/>
              </a:spcAft>
              <a:buClr>
                <a:schemeClr val="lt1"/>
              </a:buClr>
              <a:buSzPts val="1850"/>
              <a:buFont typeface="Quicksand"/>
              <a:buNone/>
              <a:defRPr sz="1850" b="0" i="0" u="none" strike="noStrike" cap="none">
                <a:solidFill>
                  <a:schemeClr val="lt1"/>
                </a:solidFill>
                <a:latin typeface="Quicksand"/>
                <a:ea typeface="Quicksand"/>
                <a:cs typeface="Quicksand"/>
                <a:sym typeface="Quicksand"/>
              </a:defRPr>
            </a:lvl6pPr>
            <a:lvl7pPr marL="3200400" marR="0" lvl="6" indent="-317500" algn="l" rtl="0">
              <a:lnSpc>
                <a:spcPct val="100000"/>
              </a:lnSpc>
              <a:spcBef>
                <a:spcPts val="0"/>
              </a:spcBef>
              <a:spcAft>
                <a:spcPts val="0"/>
              </a:spcAft>
              <a:buClr>
                <a:schemeClr val="lt1"/>
              </a:buClr>
              <a:buSzPts val="1850"/>
              <a:buFont typeface="Quicksand"/>
              <a:buNone/>
              <a:defRPr sz="1850" b="0" i="0" u="none" strike="noStrike" cap="none">
                <a:solidFill>
                  <a:schemeClr val="lt1"/>
                </a:solidFill>
                <a:latin typeface="Quicksand"/>
                <a:ea typeface="Quicksand"/>
                <a:cs typeface="Quicksand"/>
                <a:sym typeface="Quicksand"/>
              </a:defRPr>
            </a:lvl7pPr>
            <a:lvl8pPr marL="3657600" marR="0" lvl="7" indent="-317500" algn="l" rtl="0">
              <a:lnSpc>
                <a:spcPct val="100000"/>
              </a:lnSpc>
              <a:spcBef>
                <a:spcPts val="0"/>
              </a:spcBef>
              <a:spcAft>
                <a:spcPts val="0"/>
              </a:spcAft>
              <a:buClr>
                <a:schemeClr val="lt1"/>
              </a:buClr>
              <a:buSzPts val="1850"/>
              <a:buFont typeface="Quicksand"/>
              <a:buNone/>
              <a:defRPr sz="1850" b="0" i="0" u="none" strike="noStrike" cap="none">
                <a:solidFill>
                  <a:schemeClr val="lt1"/>
                </a:solidFill>
                <a:latin typeface="Quicksand"/>
                <a:ea typeface="Quicksand"/>
                <a:cs typeface="Quicksand"/>
                <a:sym typeface="Quicksand"/>
              </a:defRPr>
            </a:lvl8pPr>
            <a:lvl9pPr marL="4114800" marR="0" lvl="8" indent="-317500" algn="l" rtl="0">
              <a:lnSpc>
                <a:spcPct val="100000"/>
              </a:lnSpc>
              <a:spcBef>
                <a:spcPts val="0"/>
              </a:spcBef>
              <a:spcAft>
                <a:spcPts val="0"/>
              </a:spcAft>
              <a:buClr>
                <a:schemeClr val="lt1"/>
              </a:buClr>
              <a:buSzPts val="1850"/>
              <a:buFont typeface="Quicksand"/>
              <a:buNone/>
              <a:defRPr sz="1850" b="0" i="0" u="none" strike="noStrike" cap="none">
                <a:solidFill>
                  <a:schemeClr val="lt1"/>
                </a:solidFill>
                <a:latin typeface="Quicksand"/>
                <a:ea typeface="Quicksand"/>
                <a:cs typeface="Quicksand"/>
                <a:sym typeface="Quicksand"/>
              </a:defRPr>
            </a:lvl9pPr>
          </a:lstStyle>
          <a:p>
            <a:pPr marL="0" indent="0"/>
            <a:r>
              <a:rPr lang="en-US" sz="1600"/>
              <a:t>1. </a:t>
            </a:r>
            <a:r>
              <a:rPr lang="vi-VN" sz="1600"/>
              <a:t>Võ Đoàn Kim Như		MSSV: 19521972</a:t>
            </a:r>
          </a:p>
          <a:p>
            <a:pPr marL="0" indent="0"/>
            <a:r>
              <a:rPr lang="vi-VN" sz="1600"/>
              <a:t>2. Bùi Thắng Lợi		MSSV: 19521768</a:t>
            </a:r>
          </a:p>
          <a:p>
            <a:pPr marL="0" indent="0"/>
            <a:r>
              <a:rPr lang="vi-VN" sz="1600"/>
              <a:t>3. Trần Ngọc Mỹ Tiên		MSSV: 19522343</a:t>
            </a:r>
          </a:p>
          <a:p>
            <a:pPr marL="0" indent="0"/>
            <a:r>
              <a:rPr lang="vi-VN" sz="1600"/>
              <a:t>4. Nguyễn Thị Mai Trinh	MSSV: 19522405</a:t>
            </a:r>
            <a:endParaRPr lang="es-ES" sz="1600"/>
          </a:p>
        </p:txBody>
      </p:sp>
      <p:sp>
        <p:nvSpPr>
          <p:cNvPr id="132" name="Google Shape;1201;p38">
            <a:extLst>
              <a:ext uri="{FF2B5EF4-FFF2-40B4-BE49-F238E27FC236}">
                <a16:creationId xmlns:a16="http://schemas.microsoft.com/office/drawing/2014/main" id="{EB7B9A09-9E30-493D-A5E3-3BA4B8B13CF9}"/>
              </a:ext>
            </a:extLst>
          </p:cNvPr>
          <p:cNvSpPr txBox="1">
            <a:spLocks/>
          </p:cNvSpPr>
          <p:nvPr/>
        </p:nvSpPr>
        <p:spPr>
          <a:xfrm>
            <a:off x="896305" y="2795237"/>
            <a:ext cx="2761607" cy="25858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850"/>
              <a:buFont typeface="Quicksand"/>
              <a:buNone/>
              <a:defRPr sz="1850" b="0" i="0" u="none" strike="noStrike" cap="none">
                <a:solidFill>
                  <a:schemeClr val="lt1"/>
                </a:solidFill>
                <a:latin typeface="Quicksand"/>
                <a:ea typeface="Quicksand"/>
                <a:cs typeface="Quicksand"/>
                <a:sym typeface="Quicksand"/>
              </a:defRPr>
            </a:lvl1pPr>
            <a:lvl2pPr marL="914400" marR="0" lvl="1" indent="-317500" algn="l" rtl="0">
              <a:lnSpc>
                <a:spcPct val="100000"/>
              </a:lnSpc>
              <a:spcBef>
                <a:spcPts val="0"/>
              </a:spcBef>
              <a:spcAft>
                <a:spcPts val="0"/>
              </a:spcAft>
              <a:buClr>
                <a:schemeClr val="lt1"/>
              </a:buClr>
              <a:buSzPts val="1850"/>
              <a:buFont typeface="Quicksand"/>
              <a:buNone/>
              <a:defRPr sz="1850" b="0" i="0" u="none" strike="noStrike" cap="none">
                <a:solidFill>
                  <a:schemeClr val="lt1"/>
                </a:solidFill>
                <a:latin typeface="Quicksand"/>
                <a:ea typeface="Quicksand"/>
                <a:cs typeface="Quicksand"/>
                <a:sym typeface="Quicksand"/>
              </a:defRPr>
            </a:lvl2pPr>
            <a:lvl3pPr marL="1371600" marR="0" lvl="2" indent="-317500" algn="l" rtl="0">
              <a:lnSpc>
                <a:spcPct val="100000"/>
              </a:lnSpc>
              <a:spcBef>
                <a:spcPts val="0"/>
              </a:spcBef>
              <a:spcAft>
                <a:spcPts val="0"/>
              </a:spcAft>
              <a:buClr>
                <a:schemeClr val="lt1"/>
              </a:buClr>
              <a:buSzPts val="1850"/>
              <a:buFont typeface="Quicksand"/>
              <a:buNone/>
              <a:defRPr sz="1850" b="0" i="0" u="none" strike="noStrike" cap="none">
                <a:solidFill>
                  <a:schemeClr val="lt1"/>
                </a:solidFill>
                <a:latin typeface="Quicksand"/>
                <a:ea typeface="Quicksand"/>
                <a:cs typeface="Quicksand"/>
                <a:sym typeface="Quicksand"/>
              </a:defRPr>
            </a:lvl3pPr>
            <a:lvl4pPr marL="1828800" marR="0" lvl="3" indent="-317500" algn="l" rtl="0">
              <a:lnSpc>
                <a:spcPct val="100000"/>
              </a:lnSpc>
              <a:spcBef>
                <a:spcPts val="0"/>
              </a:spcBef>
              <a:spcAft>
                <a:spcPts val="0"/>
              </a:spcAft>
              <a:buClr>
                <a:schemeClr val="lt1"/>
              </a:buClr>
              <a:buSzPts val="1850"/>
              <a:buFont typeface="Quicksand"/>
              <a:buNone/>
              <a:defRPr sz="1850" b="0" i="0" u="none" strike="noStrike" cap="none">
                <a:solidFill>
                  <a:schemeClr val="lt1"/>
                </a:solidFill>
                <a:latin typeface="Quicksand"/>
                <a:ea typeface="Quicksand"/>
                <a:cs typeface="Quicksand"/>
                <a:sym typeface="Quicksand"/>
              </a:defRPr>
            </a:lvl4pPr>
            <a:lvl5pPr marL="2286000" marR="0" lvl="4" indent="-317500" algn="l" rtl="0">
              <a:lnSpc>
                <a:spcPct val="100000"/>
              </a:lnSpc>
              <a:spcBef>
                <a:spcPts val="0"/>
              </a:spcBef>
              <a:spcAft>
                <a:spcPts val="0"/>
              </a:spcAft>
              <a:buClr>
                <a:schemeClr val="lt1"/>
              </a:buClr>
              <a:buSzPts val="1850"/>
              <a:buFont typeface="Quicksand"/>
              <a:buNone/>
              <a:defRPr sz="1850" b="0" i="0" u="none" strike="noStrike" cap="none">
                <a:solidFill>
                  <a:schemeClr val="lt1"/>
                </a:solidFill>
                <a:latin typeface="Quicksand"/>
                <a:ea typeface="Quicksand"/>
                <a:cs typeface="Quicksand"/>
                <a:sym typeface="Quicksand"/>
              </a:defRPr>
            </a:lvl5pPr>
            <a:lvl6pPr marL="2743200" marR="0" lvl="5" indent="-317500" algn="l" rtl="0">
              <a:lnSpc>
                <a:spcPct val="100000"/>
              </a:lnSpc>
              <a:spcBef>
                <a:spcPts val="0"/>
              </a:spcBef>
              <a:spcAft>
                <a:spcPts val="0"/>
              </a:spcAft>
              <a:buClr>
                <a:schemeClr val="lt1"/>
              </a:buClr>
              <a:buSzPts val="1850"/>
              <a:buFont typeface="Quicksand"/>
              <a:buNone/>
              <a:defRPr sz="1850" b="0" i="0" u="none" strike="noStrike" cap="none">
                <a:solidFill>
                  <a:schemeClr val="lt1"/>
                </a:solidFill>
                <a:latin typeface="Quicksand"/>
                <a:ea typeface="Quicksand"/>
                <a:cs typeface="Quicksand"/>
                <a:sym typeface="Quicksand"/>
              </a:defRPr>
            </a:lvl6pPr>
            <a:lvl7pPr marL="3200400" marR="0" lvl="6" indent="-317500" algn="l" rtl="0">
              <a:lnSpc>
                <a:spcPct val="100000"/>
              </a:lnSpc>
              <a:spcBef>
                <a:spcPts val="0"/>
              </a:spcBef>
              <a:spcAft>
                <a:spcPts val="0"/>
              </a:spcAft>
              <a:buClr>
                <a:schemeClr val="lt1"/>
              </a:buClr>
              <a:buSzPts val="1850"/>
              <a:buFont typeface="Quicksand"/>
              <a:buNone/>
              <a:defRPr sz="1850" b="0" i="0" u="none" strike="noStrike" cap="none">
                <a:solidFill>
                  <a:schemeClr val="lt1"/>
                </a:solidFill>
                <a:latin typeface="Quicksand"/>
                <a:ea typeface="Quicksand"/>
                <a:cs typeface="Quicksand"/>
                <a:sym typeface="Quicksand"/>
              </a:defRPr>
            </a:lvl7pPr>
            <a:lvl8pPr marL="3657600" marR="0" lvl="7" indent="-317500" algn="l" rtl="0">
              <a:lnSpc>
                <a:spcPct val="100000"/>
              </a:lnSpc>
              <a:spcBef>
                <a:spcPts val="0"/>
              </a:spcBef>
              <a:spcAft>
                <a:spcPts val="0"/>
              </a:spcAft>
              <a:buClr>
                <a:schemeClr val="lt1"/>
              </a:buClr>
              <a:buSzPts val="1850"/>
              <a:buFont typeface="Quicksand"/>
              <a:buNone/>
              <a:defRPr sz="1850" b="0" i="0" u="none" strike="noStrike" cap="none">
                <a:solidFill>
                  <a:schemeClr val="lt1"/>
                </a:solidFill>
                <a:latin typeface="Quicksand"/>
                <a:ea typeface="Quicksand"/>
                <a:cs typeface="Quicksand"/>
                <a:sym typeface="Quicksand"/>
              </a:defRPr>
            </a:lvl8pPr>
            <a:lvl9pPr marL="4114800" marR="0" lvl="8" indent="-317500" algn="l" rtl="0">
              <a:lnSpc>
                <a:spcPct val="100000"/>
              </a:lnSpc>
              <a:spcBef>
                <a:spcPts val="0"/>
              </a:spcBef>
              <a:spcAft>
                <a:spcPts val="0"/>
              </a:spcAft>
              <a:buClr>
                <a:schemeClr val="lt1"/>
              </a:buClr>
              <a:buSzPts val="1850"/>
              <a:buFont typeface="Quicksand"/>
              <a:buNone/>
              <a:defRPr sz="1850" b="0" i="0" u="none" strike="noStrike" cap="none">
                <a:solidFill>
                  <a:schemeClr val="lt1"/>
                </a:solidFill>
                <a:latin typeface="Quicksand"/>
                <a:ea typeface="Quicksand"/>
                <a:cs typeface="Quicksand"/>
                <a:sym typeface="Quicksand"/>
              </a:defRPr>
            </a:lvl9pPr>
          </a:lstStyle>
          <a:p>
            <a:pPr marL="0" indent="0"/>
            <a:r>
              <a:rPr lang="es-ES" sz="1600" b="1"/>
              <a:t>GVHD: Nguyễn Minh </a:t>
            </a:r>
            <a:r>
              <a:rPr lang="es-ES" sz="1600" b="1" err="1"/>
              <a:t>Nhựt</a:t>
            </a:r>
            <a:endParaRPr lang="es-ES" sz="1600" b="1"/>
          </a:p>
        </p:txBody>
      </p:sp>
      <p:sp>
        <p:nvSpPr>
          <p:cNvPr id="133" name="Google Shape;1201;p38">
            <a:extLst>
              <a:ext uri="{FF2B5EF4-FFF2-40B4-BE49-F238E27FC236}">
                <a16:creationId xmlns:a16="http://schemas.microsoft.com/office/drawing/2014/main" id="{EC481959-3942-4140-8F0E-CFE7EAEBC41A}"/>
              </a:ext>
            </a:extLst>
          </p:cNvPr>
          <p:cNvSpPr txBox="1">
            <a:spLocks/>
          </p:cNvSpPr>
          <p:nvPr/>
        </p:nvSpPr>
        <p:spPr>
          <a:xfrm>
            <a:off x="888968" y="3053826"/>
            <a:ext cx="2761607" cy="25858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850"/>
              <a:buFont typeface="Quicksand"/>
              <a:buNone/>
              <a:defRPr sz="1850" b="0" i="0" u="none" strike="noStrike" cap="none">
                <a:solidFill>
                  <a:schemeClr val="lt1"/>
                </a:solidFill>
                <a:latin typeface="Quicksand"/>
                <a:ea typeface="Quicksand"/>
                <a:cs typeface="Quicksand"/>
                <a:sym typeface="Quicksand"/>
              </a:defRPr>
            </a:lvl1pPr>
            <a:lvl2pPr marL="914400" marR="0" lvl="1" indent="-317500" algn="l" rtl="0">
              <a:lnSpc>
                <a:spcPct val="100000"/>
              </a:lnSpc>
              <a:spcBef>
                <a:spcPts val="0"/>
              </a:spcBef>
              <a:spcAft>
                <a:spcPts val="0"/>
              </a:spcAft>
              <a:buClr>
                <a:schemeClr val="lt1"/>
              </a:buClr>
              <a:buSzPts val="1850"/>
              <a:buFont typeface="Quicksand"/>
              <a:buNone/>
              <a:defRPr sz="1850" b="0" i="0" u="none" strike="noStrike" cap="none">
                <a:solidFill>
                  <a:schemeClr val="lt1"/>
                </a:solidFill>
                <a:latin typeface="Quicksand"/>
                <a:ea typeface="Quicksand"/>
                <a:cs typeface="Quicksand"/>
                <a:sym typeface="Quicksand"/>
              </a:defRPr>
            </a:lvl2pPr>
            <a:lvl3pPr marL="1371600" marR="0" lvl="2" indent="-317500" algn="l" rtl="0">
              <a:lnSpc>
                <a:spcPct val="100000"/>
              </a:lnSpc>
              <a:spcBef>
                <a:spcPts val="0"/>
              </a:spcBef>
              <a:spcAft>
                <a:spcPts val="0"/>
              </a:spcAft>
              <a:buClr>
                <a:schemeClr val="lt1"/>
              </a:buClr>
              <a:buSzPts val="1850"/>
              <a:buFont typeface="Quicksand"/>
              <a:buNone/>
              <a:defRPr sz="1850" b="0" i="0" u="none" strike="noStrike" cap="none">
                <a:solidFill>
                  <a:schemeClr val="lt1"/>
                </a:solidFill>
                <a:latin typeface="Quicksand"/>
                <a:ea typeface="Quicksand"/>
                <a:cs typeface="Quicksand"/>
                <a:sym typeface="Quicksand"/>
              </a:defRPr>
            </a:lvl3pPr>
            <a:lvl4pPr marL="1828800" marR="0" lvl="3" indent="-317500" algn="l" rtl="0">
              <a:lnSpc>
                <a:spcPct val="100000"/>
              </a:lnSpc>
              <a:spcBef>
                <a:spcPts val="0"/>
              </a:spcBef>
              <a:spcAft>
                <a:spcPts val="0"/>
              </a:spcAft>
              <a:buClr>
                <a:schemeClr val="lt1"/>
              </a:buClr>
              <a:buSzPts val="1850"/>
              <a:buFont typeface="Quicksand"/>
              <a:buNone/>
              <a:defRPr sz="1850" b="0" i="0" u="none" strike="noStrike" cap="none">
                <a:solidFill>
                  <a:schemeClr val="lt1"/>
                </a:solidFill>
                <a:latin typeface="Quicksand"/>
                <a:ea typeface="Quicksand"/>
                <a:cs typeface="Quicksand"/>
                <a:sym typeface="Quicksand"/>
              </a:defRPr>
            </a:lvl4pPr>
            <a:lvl5pPr marL="2286000" marR="0" lvl="4" indent="-317500" algn="l" rtl="0">
              <a:lnSpc>
                <a:spcPct val="100000"/>
              </a:lnSpc>
              <a:spcBef>
                <a:spcPts val="0"/>
              </a:spcBef>
              <a:spcAft>
                <a:spcPts val="0"/>
              </a:spcAft>
              <a:buClr>
                <a:schemeClr val="lt1"/>
              </a:buClr>
              <a:buSzPts val="1850"/>
              <a:buFont typeface="Quicksand"/>
              <a:buNone/>
              <a:defRPr sz="1850" b="0" i="0" u="none" strike="noStrike" cap="none">
                <a:solidFill>
                  <a:schemeClr val="lt1"/>
                </a:solidFill>
                <a:latin typeface="Quicksand"/>
                <a:ea typeface="Quicksand"/>
                <a:cs typeface="Quicksand"/>
                <a:sym typeface="Quicksand"/>
              </a:defRPr>
            </a:lvl5pPr>
            <a:lvl6pPr marL="2743200" marR="0" lvl="5" indent="-317500" algn="l" rtl="0">
              <a:lnSpc>
                <a:spcPct val="100000"/>
              </a:lnSpc>
              <a:spcBef>
                <a:spcPts val="0"/>
              </a:spcBef>
              <a:spcAft>
                <a:spcPts val="0"/>
              </a:spcAft>
              <a:buClr>
                <a:schemeClr val="lt1"/>
              </a:buClr>
              <a:buSzPts val="1850"/>
              <a:buFont typeface="Quicksand"/>
              <a:buNone/>
              <a:defRPr sz="1850" b="0" i="0" u="none" strike="noStrike" cap="none">
                <a:solidFill>
                  <a:schemeClr val="lt1"/>
                </a:solidFill>
                <a:latin typeface="Quicksand"/>
                <a:ea typeface="Quicksand"/>
                <a:cs typeface="Quicksand"/>
                <a:sym typeface="Quicksand"/>
              </a:defRPr>
            </a:lvl6pPr>
            <a:lvl7pPr marL="3200400" marR="0" lvl="6" indent="-317500" algn="l" rtl="0">
              <a:lnSpc>
                <a:spcPct val="100000"/>
              </a:lnSpc>
              <a:spcBef>
                <a:spcPts val="0"/>
              </a:spcBef>
              <a:spcAft>
                <a:spcPts val="0"/>
              </a:spcAft>
              <a:buClr>
                <a:schemeClr val="lt1"/>
              </a:buClr>
              <a:buSzPts val="1850"/>
              <a:buFont typeface="Quicksand"/>
              <a:buNone/>
              <a:defRPr sz="1850" b="0" i="0" u="none" strike="noStrike" cap="none">
                <a:solidFill>
                  <a:schemeClr val="lt1"/>
                </a:solidFill>
                <a:latin typeface="Quicksand"/>
                <a:ea typeface="Quicksand"/>
                <a:cs typeface="Quicksand"/>
                <a:sym typeface="Quicksand"/>
              </a:defRPr>
            </a:lvl7pPr>
            <a:lvl8pPr marL="3657600" marR="0" lvl="7" indent="-317500" algn="l" rtl="0">
              <a:lnSpc>
                <a:spcPct val="100000"/>
              </a:lnSpc>
              <a:spcBef>
                <a:spcPts val="0"/>
              </a:spcBef>
              <a:spcAft>
                <a:spcPts val="0"/>
              </a:spcAft>
              <a:buClr>
                <a:schemeClr val="lt1"/>
              </a:buClr>
              <a:buSzPts val="1850"/>
              <a:buFont typeface="Quicksand"/>
              <a:buNone/>
              <a:defRPr sz="1850" b="0" i="0" u="none" strike="noStrike" cap="none">
                <a:solidFill>
                  <a:schemeClr val="lt1"/>
                </a:solidFill>
                <a:latin typeface="Quicksand"/>
                <a:ea typeface="Quicksand"/>
                <a:cs typeface="Quicksand"/>
                <a:sym typeface="Quicksand"/>
              </a:defRPr>
            </a:lvl8pPr>
            <a:lvl9pPr marL="4114800" marR="0" lvl="8" indent="-317500" algn="l" rtl="0">
              <a:lnSpc>
                <a:spcPct val="100000"/>
              </a:lnSpc>
              <a:spcBef>
                <a:spcPts val="0"/>
              </a:spcBef>
              <a:spcAft>
                <a:spcPts val="0"/>
              </a:spcAft>
              <a:buClr>
                <a:schemeClr val="lt1"/>
              </a:buClr>
              <a:buSzPts val="1850"/>
              <a:buFont typeface="Quicksand"/>
              <a:buNone/>
              <a:defRPr sz="1850" b="0" i="0" u="none" strike="noStrike" cap="none">
                <a:solidFill>
                  <a:schemeClr val="lt1"/>
                </a:solidFill>
                <a:latin typeface="Quicksand"/>
                <a:ea typeface="Quicksand"/>
                <a:cs typeface="Quicksand"/>
                <a:sym typeface="Quicksand"/>
              </a:defRPr>
            </a:lvl9pPr>
          </a:lstStyle>
          <a:p>
            <a:pPr marL="0" indent="0"/>
            <a:r>
              <a:rPr lang="es-ES" sz="1600" err="1"/>
              <a:t>Thành</a:t>
            </a:r>
            <a:r>
              <a:rPr lang="es-ES" sz="1600"/>
              <a:t> </a:t>
            </a:r>
            <a:r>
              <a:rPr lang="es-ES" sz="1600" err="1"/>
              <a:t>viên</a:t>
            </a:r>
            <a:r>
              <a:rPr lang="es-ES" sz="1600"/>
              <a:t> </a:t>
            </a:r>
            <a:r>
              <a:rPr lang="es-ES" sz="1600" err="1"/>
              <a:t>nhóm</a:t>
            </a:r>
            <a:r>
              <a:rPr lang="es-ES" sz="1600"/>
              <a:t>:</a:t>
            </a:r>
          </a:p>
        </p:txBody>
      </p:sp>
      <p:sp>
        <p:nvSpPr>
          <p:cNvPr id="105" name="Google Shape;1197;p38">
            <a:extLst>
              <a:ext uri="{FF2B5EF4-FFF2-40B4-BE49-F238E27FC236}">
                <a16:creationId xmlns:a16="http://schemas.microsoft.com/office/drawing/2014/main" id="{A4143B68-323F-4990-AF4C-0D47674821B4}"/>
              </a:ext>
            </a:extLst>
          </p:cNvPr>
          <p:cNvSpPr/>
          <p:nvPr/>
        </p:nvSpPr>
        <p:spPr>
          <a:xfrm>
            <a:off x="1523276" y="4804920"/>
            <a:ext cx="130800" cy="130800"/>
          </a:xfrm>
          <a:prstGeom prst="ellipse">
            <a:avLst/>
          </a:pr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199;p38">
            <a:extLst>
              <a:ext uri="{FF2B5EF4-FFF2-40B4-BE49-F238E27FC236}">
                <a16:creationId xmlns:a16="http://schemas.microsoft.com/office/drawing/2014/main" id="{388B39DD-596E-4B73-AC0D-2560B4648C0F}"/>
              </a:ext>
            </a:extLst>
          </p:cNvPr>
          <p:cNvSpPr/>
          <p:nvPr/>
        </p:nvSpPr>
        <p:spPr>
          <a:xfrm>
            <a:off x="87311" y="1235856"/>
            <a:ext cx="63300" cy="6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Oval 9">
            <a:extLst>
              <a:ext uri="{FF2B5EF4-FFF2-40B4-BE49-F238E27FC236}">
                <a16:creationId xmlns:a16="http://schemas.microsoft.com/office/drawing/2014/main" id="{84E033F5-84D0-4F60-9862-BD4840562237}"/>
              </a:ext>
            </a:extLst>
          </p:cNvPr>
          <p:cNvSpPr/>
          <p:nvPr/>
        </p:nvSpPr>
        <p:spPr>
          <a:xfrm>
            <a:off x="8430775" y="4430275"/>
            <a:ext cx="713225" cy="713225"/>
          </a:xfrm>
          <a:prstGeom prst="ellipse">
            <a:avLst/>
          </a:prstGeom>
          <a:solidFill>
            <a:srgbClr val="B277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1</a:t>
            </a:r>
            <a:endParaRPr lang="vi-VN" sz="20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4"/>
        <p:cNvGrpSpPr/>
        <p:nvPr/>
      </p:nvGrpSpPr>
      <p:grpSpPr>
        <a:xfrm>
          <a:off x="0" y="0"/>
          <a:ext cx="0" cy="0"/>
          <a:chOff x="0" y="0"/>
          <a:chExt cx="0" cy="0"/>
        </a:xfrm>
      </p:grpSpPr>
      <p:cxnSp>
        <p:nvCxnSpPr>
          <p:cNvPr id="1535" name="Google Shape;1535;p45"/>
          <p:cNvCxnSpPr/>
          <p:nvPr/>
        </p:nvCxnSpPr>
        <p:spPr>
          <a:xfrm>
            <a:off x="818025" y="1052100"/>
            <a:ext cx="4248600" cy="0"/>
          </a:xfrm>
          <a:prstGeom prst="straightConnector1">
            <a:avLst/>
          </a:prstGeom>
          <a:noFill/>
          <a:ln w="19050" cap="flat" cmpd="sng">
            <a:solidFill>
              <a:schemeClr val="dk1"/>
            </a:solidFill>
            <a:prstDash val="solid"/>
            <a:round/>
            <a:headEnd type="none" w="med" len="med"/>
            <a:tailEnd type="none" w="med" len="med"/>
          </a:ln>
        </p:spPr>
      </p:cxnSp>
      <p:grpSp>
        <p:nvGrpSpPr>
          <p:cNvPr id="1538" name="Google Shape;1538;p45"/>
          <p:cNvGrpSpPr/>
          <p:nvPr/>
        </p:nvGrpSpPr>
        <p:grpSpPr>
          <a:xfrm>
            <a:off x="5277425" y="4269756"/>
            <a:ext cx="273000" cy="273615"/>
            <a:chOff x="3281400" y="5114306"/>
            <a:chExt cx="273000" cy="273615"/>
          </a:xfrm>
        </p:grpSpPr>
        <p:cxnSp>
          <p:nvCxnSpPr>
            <p:cNvPr id="1539" name="Google Shape;1539;p45"/>
            <p:cNvCxnSpPr/>
            <p:nvPr/>
          </p:nvCxnSpPr>
          <p:spPr>
            <a:xfrm>
              <a:off x="3417884" y="5114621"/>
              <a:ext cx="0" cy="273300"/>
            </a:xfrm>
            <a:prstGeom prst="straightConnector1">
              <a:avLst/>
            </a:prstGeom>
            <a:noFill/>
            <a:ln w="19050" cap="flat" cmpd="sng">
              <a:solidFill>
                <a:schemeClr val="lt1"/>
              </a:solidFill>
              <a:prstDash val="solid"/>
              <a:round/>
              <a:headEnd type="none" w="med" len="med"/>
              <a:tailEnd type="none" w="med" len="med"/>
            </a:ln>
          </p:spPr>
        </p:cxnSp>
        <p:cxnSp>
          <p:nvCxnSpPr>
            <p:cNvPr id="1540" name="Google Shape;1540;p45"/>
            <p:cNvCxnSpPr/>
            <p:nvPr/>
          </p:nvCxnSpPr>
          <p:spPr>
            <a:xfrm rot="10800000">
              <a:off x="3281400" y="5251137"/>
              <a:ext cx="273000" cy="0"/>
            </a:xfrm>
            <a:prstGeom prst="straightConnector1">
              <a:avLst/>
            </a:prstGeom>
            <a:noFill/>
            <a:ln w="19050" cap="flat" cmpd="sng">
              <a:solidFill>
                <a:schemeClr val="lt1"/>
              </a:solidFill>
              <a:prstDash val="solid"/>
              <a:round/>
              <a:headEnd type="none" w="med" len="med"/>
              <a:tailEnd type="none" w="med" len="med"/>
            </a:ln>
          </p:spPr>
        </p:cxnSp>
        <p:cxnSp>
          <p:nvCxnSpPr>
            <p:cNvPr id="1541" name="Google Shape;1541;p45"/>
            <p:cNvCxnSpPr/>
            <p:nvPr/>
          </p:nvCxnSpPr>
          <p:spPr>
            <a:xfrm>
              <a:off x="3417915" y="5114306"/>
              <a:ext cx="0" cy="273226"/>
            </a:xfrm>
            <a:prstGeom prst="straightConnector1">
              <a:avLst/>
            </a:prstGeom>
            <a:noFill/>
            <a:ln w="19050" cap="flat" cmpd="sng">
              <a:solidFill>
                <a:schemeClr val="lt1"/>
              </a:solidFill>
              <a:prstDash val="solid"/>
              <a:round/>
              <a:headEnd type="none" w="med" len="med"/>
              <a:tailEnd type="none" w="med" len="med"/>
            </a:ln>
          </p:spPr>
        </p:cxnSp>
        <p:cxnSp>
          <p:nvCxnSpPr>
            <p:cNvPr id="1542" name="Google Shape;1542;p45"/>
            <p:cNvCxnSpPr/>
            <p:nvPr/>
          </p:nvCxnSpPr>
          <p:spPr>
            <a:xfrm>
              <a:off x="3417834" y="5114306"/>
              <a:ext cx="0" cy="273226"/>
            </a:xfrm>
            <a:prstGeom prst="straightConnector1">
              <a:avLst/>
            </a:prstGeom>
            <a:noFill/>
            <a:ln w="19050" cap="flat" cmpd="sng">
              <a:solidFill>
                <a:schemeClr val="lt1"/>
              </a:solidFill>
              <a:prstDash val="solid"/>
              <a:round/>
              <a:headEnd type="none" w="med" len="med"/>
              <a:tailEnd type="none" w="med" len="med"/>
            </a:ln>
          </p:spPr>
        </p:cxnSp>
      </p:grpSp>
      <p:grpSp>
        <p:nvGrpSpPr>
          <p:cNvPr id="1543" name="Google Shape;1543;p45"/>
          <p:cNvGrpSpPr/>
          <p:nvPr/>
        </p:nvGrpSpPr>
        <p:grpSpPr>
          <a:xfrm>
            <a:off x="8157775" y="2937606"/>
            <a:ext cx="273000" cy="273615"/>
            <a:chOff x="3281400" y="5114306"/>
            <a:chExt cx="273000" cy="273615"/>
          </a:xfrm>
        </p:grpSpPr>
        <p:cxnSp>
          <p:nvCxnSpPr>
            <p:cNvPr id="1544" name="Google Shape;1544;p45"/>
            <p:cNvCxnSpPr/>
            <p:nvPr/>
          </p:nvCxnSpPr>
          <p:spPr>
            <a:xfrm>
              <a:off x="3417884" y="5114621"/>
              <a:ext cx="0" cy="273300"/>
            </a:xfrm>
            <a:prstGeom prst="straightConnector1">
              <a:avLst/>
            </a:prstGeom>
            <a:noFill/>
            <a:ln w="19050" cap="flat" cmpd="sng">
              <a:solidFill>
                <a:schemeClr val="lt1"/>
              </a:solidFill>
              <a:prstDash val="solid"/>
              <a:round/>
              <a:headEnd type="none" w="med" len="med"/>
              <a:tailEnd type="none" w="med" len="med"/>
            </a:ln>
          </p:spPr>
        </p:cxnSp>
        <p:cxnSp>
          <p:nvCxnSpPr>
            <p:cNvPr id="1545" name="Google Shape;1545;p45"/>
            <p:cNvCxnSpPr/>
            <p:nvPr/>
          </p:nvCxnSpPr>
          <p:spPr>
            <a:xfrm rot="10800000">
              <a:off x="3281400" y="5251137"/>
              <a:ext cx="273000" cy="0"/>
            </a:xfrm>
            <a:prstGeom prst="straightConnector1">
              <a:avLst/>
            </a:prstGeom>
            <a:noFill/>
            <a:ln w="19050" cap="flat" cmpd="sng">
              <a:solidFill>
                <a:schemeClr val="lt1"/>
              </a:solidFill>
              <a:prstDash val="solid"/>
              <a:round/>
              <a:headEnd type="none" w="med" len="med"/>
              <a:tailEnd type="none" w="med" len="med"/>
            </a:ln>
          </p:spPr>
        </p:cxnSp>
        <p:cxnSp>
          <p:nvCxnSpPr>
            <p:cNvPr id="1546" name="Google Shape;1546;p45"/>
            <p:cNvCxnSpPr/>
            <p:nvPr/>
          </p:nvCxnSpPr>
          <p:spPr>
            <a:xfrm>
              <a:off x="3417915" y="5114306"/>
              <a:ext cx="0" cy="273226"/>
            </a:xfrm>
            <a:prstGeom prst="straightConnector1">
              <a:avLst/>
            </a:prstGeom>
            <a:noFill/>
            <a:ln w="19050" cap="flat" cmpd="sng">
              <a:solidFill>
                <a:schemeClr val="lt1"/>
              </a:solidFill>
              <a:prstDash val="solid"/>
              <a:round/>
              <a:headEnd type="none" w="med" len="med"/>
              <a:tailEnd type="none" w="med" len="med"/>
            </a:ln>
          </p:spPr>
        </p:cxnSp>
        <p:cxnSp>
          <p:nvCxnSpPr>
            <p:cNvPr id="1547" name="Google Shape;1547;p45"/>
            <p:cNvCxnSpPr/>
            <p:nvPr/>
          </p:nvCxnSpPr>
          <p:spPr>
            <a:xfrm>
              <a:off x="3417834" y="5114306"/>
              <a:ext cx="0" cy="273226"/>
            </a:xfrm>
            <a:prstGeom prst="straightConnector1">
              <a:avLst/>
            </a:prstGeom>
            <a:noFill/>
            <a:ln w="19050" cap="flat" cmpd="sng">
              <a:solidFill>
                <a:schemeClr val="lt1"/>
              </a:solidFill>
              <a:prstDash val="solid"/>
              <a:round/>
              <a:headEnd type="none" w="med" len="med"/>
              <a:tailEnd type="none" w="med" len="med"/>
            </a:ln>
          </p:spPr>
        </p:cxnSp>
      </p:grpSp>
      <p:sp>
        <p:nvSpPr>
          <p:cNvPr id="1548" name="Google Shape;1548;p45"/>
          <p:cNvSpPr/>
          <p:nvPr/>
        </p:nvSpPr>
        <p:spPr>
          <a:xfrm>
            <a:off x="5663300" y="3211225"/>
            <a:ext cx="130800" cy="130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5"/>
          <p:cNvSpPr/>
          <p:nvPr/>
        </p:nvSpPr>
        <p:spPr>
          <a:xfrm>
            <a:off x="5992925" y="1649587"/>
            <a:ext cx="63300" cy="6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0" name="Google Shape;1550;p45"/>
          <p:cNvGrpSpPr/>
          <p:nvPr/>
        </p:nvGrpSpPr>
        <p:grpSpPr>
          <a:xfrm>
            <a:off x="7222825" y="713606"/>
            <a:ext cx="186900" cy="187200"/>
            <a:chOff x="7129400" y="1491681"/>
            <a:chExt cx="186900" cy="187200"/>
          </a:xfrm>
        </p:grpSpPr>
        <p:cxnSp>
          <p:nvCxnSpPr>
            <p:cNvPr id="1551" name="Google Shape;1551;p45"/>
            <p:cNvCxnSpPr/>
            <p:nvPr/>
          </p:nvCxnSpPr>
          <p:spPr>
            <a:xfrm>
              <a:off x="7222852" y="1491681"/>
              <a:ext cx="0" cy="187200"/>
            </a:xfrm>
            <a:prstGeom prst="straightConnector1">
              <a:avLst/>
            </a:prstGeom>
            <a:noFill/>
            <a:ln w="19050" cap="flat" cmpd="sng">
              <a:solidFill>
                <a:schemeClr val="lt1"/>
              </a:solidFill>
              <a:prstDash val="solid"/>
              <a:round/>
              <a:headEnd type="none" w="med" len="med"/>
              <a:tailEnd type="none" w="med" len="med"/>
            </a:ln>
          </p:spPr>
        </p:cxnSp>
        <p:cxnSp>
          <p:nvCxnSpPr>
            <p:cNvPr id="1552" name="Google Shape;1552;p45"/>
            <p:cNvCxnSpPr/>
            <p:nvPr/>
          </p:nvCxnSpPr>
          <p:spPr>
            <a:xfrm rot="10800000">
              <a:off x="7129400" y="1585129"/>
              <a:ext cx="186900" cy="0"/>
            </a:xfrm>
            <a:prstGeom prst="straightConnector1">
              <a:avLst/>
            </a:prstGeom>
            <a:noFill/>
            <a:ln w="19050" cap="flat" cmpd="sng">
              <a:solidFill>
                <a:schemeClr val="lt1"/>
              </a:solidFill>
              <a:prstDash val="solid"/>
              <a:round/>
              <a:headEnd type="none" w="med" len="med"/>
              <a:tailEnd type="none" w="med" len="med"/>
            </a:ln>
          </p:spPr>
        </p:cxnSp>
        <p:cxnSp>
          <p:nvCxnSpPr>
            <p:cNvPr id="1553" name="Google Shape;1553;p45"/>
            <p:cNvCxnSpPr/>
            <p:nvPr/>
          </p:nvCxnSpPr>
          <p:spPr>
            <a:xfrm>
              <a:off x="7222848" y="1491455"/>
              <a:ext cx="0" cy="187100"/>
            </a:xfrm>
            <a:prstGeom prst="straightConnector1">
              <a:avLst/>
            </a:prstGeom>
            <a:noFill/>
            <a:ln w="19050" cap="flat" cmpd="sng">
              <a:solidFill>
                <a:schemeClr val="lt1"/>
              </a:solidFill>
              <a:prstDash val="solid"/>
              <a:round/>
              <a:headEnd type="none" w="med" len="med"/>
              <a:tailEnd type="none" w="med" len="med"/>
            </a:ln>
          </p:spPr>
        </p:cxnSp>
        <p:cxnSp>
          <p:nvCxnSpPr>
            <p:cNvPr id="1554" name="Google Shape;1554;p45"/>
            <p:cNvCxnSpPr/>
            <p:nvPr/>
          </p:nvCxnSpPr>
          <p:spPr>
            <a:xfrm>
              <a:off x="7222843" y="1491455"/>
              <a:ext cx="0" cy="187100"/>
            </a:xfrm>
            <a:prstGeom prst="straightConnector1">
              <a:avLst/>
            </a:prstGeom>
            <a:noFill/>
            <a:ln w="19050" cap="flat" cmpd="sng">
              <a:solidFill>
                <a:schemeClr val="lt1"/>
              </a:solidFill>
              <a:prstDash val="solid"/>
              <a:round/>
              <a:headEnd type="none" w="med" len="med"/>
              <a:tailEnd type="none" w="med" len="med"/>
            </a:ln>
          </p:spPr>
        </p:cxnSp>
      </p:grpSp>
      <p:pic>
        <p:nvPicPr>
          <p:cNvPr id="3" name="Picture 2" descr="Diagram&#10;&#10;Description automatically generated">
            <a:extLst>
              <a:ext uri="{FF2B5EF4-FFF2-40B4-BE49-F238E27FC236}">
                <a16:creationId xmlns:a16="http://schemas.microsoft.com/office/drawing/2014/main" id="{24568879-02B6-4731-A249-B048895E1F70}"/>
              </a:ext>
            </a:extLst>
          </p:cNvPr>
          <p:cNvPicPr>
            <a:picLocks noChangeAspect="1"/>
          </p:cNvPicPr>
          <p:nvPr/>
        </p:nvPicPr>
        <p:blipFill>
          <a:blip r:embed="rId3"/>
          <a:stretch>
            <a:fillRect/>
          </a:stretch>
        </p:blipFill>
        <p:spPr>
          <a:xfrm>
            <a:off x="4784215" y="2202020"/>
            <a:ext cx="3698841" cy="2163822"/>
          </a:xfrm>
          <a:prstGeom prst="rect">
            <a:avLst/>
          </a:prstGeom>
          <a:ln w="76200">
            <a:solidFill>
              <a:schemeClr val="accent1">
                <a:lumMod val="60000"/>
                <a:lumOff val="40000"/>
              </a:schemeClr>
            </a:solidFill>
          </a:ln>
        </p:spPr>
      </p:pic>
      <p:sp>
        <p:nvSpPr>
          <p:cNvPr id="57" name="TextBox 56">
            <a:extLst>
              <a:ext uri="{FF2B5EF4-FFF2-40B4-BE49-F238E27FC236}">
                <a16:creationId xmlns:a16="http://schemas.microsoft.com/office/drawing/2014/main" id="{7F8A35E0-9FF7-47CB-A6F5-147BC09B875F}"/>
              </a:ext>
            </a:extLst>
          </p:cNvPr>
          <p:cNvSpPr txBox="1"/>
          <p:nvPr/>
        </p:nvSpPr>
        <p:spPr>
          <a:xfrm>
            <a:off x="698445" y="2096590"/>
            <a:ext cx="3873555" cy="2360070"/>
          </a:xfrm>
          <a:prstGeom prst="rect">
            <a:avLst/>
          </a:prstGeom>
          <a:noFill/>
        </p:spPr>
        <p:txBody>
          <a:bodyPr wrap="square">
            <a:spAutoFit/>
          </a:bodyPr>
          <a:lstStyle/>
          <a:p>
            <a:pPr marL="285750" marR="0" lvl="0" indent="-285750" algn="just">
              <a:lnSpc>
                <a:spcPct val="106000"/>
              </a:lnSpc>
              <a:spcBef>
                <a:spcPts val="0"/>
              </a:spcBef>
              <a:spcAft>
                <a:spcPts val="0"/>
              </a:spcAft>
              <a:buClr>
                <a:schemeClr val="bg1"/>
              </a:buClr>
              <a:buFont typeface="Wingdings" panose="05000000000000000000" pitchFamily="2" charset="2"/>
              <a:buChar char="q"/>
            </a:pPr>
            <a:r>
              <a:rPr lang="en-US" err="1">
                <a:solidFill>
                  <a:schemeClr val="accent5"/>
                </a:solidFill>
                <a:effectLst/>
                <a:latin typeface="+mj-lt"/>
                <a:ea typeface="Calibri" panose="020F0502020204030204" pitchFamily="34" charset="0"/>
                <a:cs typeface="Times New Roman" panose="02020603050405020304" pitchFamily="18" charset="0"/>
              </a:rPr>
              <a:t>Số</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lượng</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bản</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sao</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phải</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phản</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hồi</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đối</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với</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yêu</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cầu</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đọc</a:t>
            </a:r>
            <a:r>
              <a:rPr lang="en-US">
                <a:solidFill>
                  <a:schemeClr val="accent5"/>
                </a:solidFill>
                <a:effectLst/>
                <a:latin typeface="+mj-lt"/>
                <a:ea typeface="Calibri" panose="020F0502020204030204" pitchFamily="34" charset="0"/>
                <a:cs typeface="Times New Roman" panose="02020603050405020304" pitchFamily="18" charset="0"/>
              </a:rPr>
              <a:t>/</a:t>
            </a:r>
            <a:r>
              <a:rPr lang="en-US" err="1">
                <a:solidFill>
                  <a:schemeClr val="accent5"/>
                </a:solidFill>
                <a:effectLst/>
                <a:latin typeface="+mj-lt"/>
                <a:ea typeface="Calibri" panose="020F0502020204030204" pitchFamily="34" charset="0"/>
                <a:cs typeface="Times New Roman" panose="02020603050405020304" pitchFamily="18" charset="0"/>
              </a:rPr>
              <a:t>ghi</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trước</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khi</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yêu</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cầu</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này</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được</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hoàn</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thành</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Để</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chỉ</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định</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giá</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trị</a:t>
            </a:r>
            <a:r>
              <a:rPr lang="en-US">
                <a:solidFill>
                  <a:schemeClr val="accent5"/>
                </a:solidFill>
                <a:effectLst/>
                <a:latin typeface="+mj-lt"/>
                <a:ea typeface="Calibri" panose="020F0502020204030204" pitchFamily="34" charset="0"/>
                <a:cs typeface="Times New Roman" panose="02020603050405020304" pitchFamily="18" charset="0"/>
              </a:rPr>
              <a:t> quorum </a:t>
            </a:r>
            <a:r>
              <a:rPr lang="en-US" err="1">
                <a:solidFill>
                  <a:schemeClr val="accent5"/>
                </a:solidFill>
                <a:effectLst/>
                <a:latin typeface="+mj-lt"/>
                <a:ea typeface="Calibri" panose="020F0502020204030204" pitchFamily="34" charset="0"/>
                <a:cs typeface="Times New Roman" panose="02020603050405020304" pitchFamily="18" charset="0"/>
              </a:rPr>
              <a:t>này</a:t>
            </a:r>
            <a:r>
              <a:rPr lang="en-US">
                <a:solidFill>
                  <a:schemeClr val="accent5"/>
                </a:solidFill>
                <a:effectLst/>
                <a:latin typeface="+mj-lt"/>
                <a:ea typeface="Calibri" panose="020F0502020204030204" pitchFamily="34" charset="0"/>
                <a:cs typeface="Times New Roman" panose="02020603050405020304" pitchFamily="18" charset="0"/>
              </a:rPr>
              <a:t>, ta </a:t>
            </a:r>
            <a:r>
              <a:rPr lang="en-US" err="1">
                <a:solidFill>
                  <a:schemeClr val="accent5"/>
                </a:solidFill>
                <a:effectLst/>
                <a:latin typeface="+mj-lt"/>
                <a:ea typeface="Calibri" panose="020F0502020204030204" pitchFamily="34" charset="0"/>
                <a:cs typeface="Times New Roman" panose="02020603050405020304" pitchFamily="18" charset="0"/>
              </a:rPr>
              <a:t>có</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thể</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chỉ</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định</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cho</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thuộc</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tính</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của</a:t>
            </a:r>
            <a:r>
              <a:rPr lang="en-US">
                <a:solidFill>
                  <a:schemeClr val="accent5"/>
                </a:solidFill>
                <a:effectLst/>
                <a:latin typeface="+mj-lt"/>
                <a:ea typeface="Calibri" panose="020F0502020204030204" pitchFamily="34" charset="0"/>
                <a:cs typeface="Times New Roman" panose="02020603050405020304" pitchFamily="18" charset="0"/>
              </a:rPr>
              <a:t> bucket (bucket property) hay </a:t>
            </a:r>
            <a:r>
              <a:rPr lang="en-US" err="1">
                <a:solidFill>
                  <a:schemeClr val="accent5"/>
                </a:solidFill>
                <a:effectLst/>
                <a:latin typeface="+mj-lt"/>
                <a:ea typeface="Calibri" panose="020F0502020204030204" pitchFamily="34" charset="0"/>
                <a:cs typeface="Times New Roman" panose="02020603050405020304" pitchFamily="18" charset="0"/>
              </a:rPr>
              <a:t>chỉ</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định</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một</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trong</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các</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tham</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số</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nhân</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bản</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của</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Riak</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R,W,DW,WR</a:t>
            </a:r>
            <a:r>
              <a:rPr lang="en-US">
                <a:solidFill>
                  <a:schemeClr val="accent5"/>
                </a:solidFill>
                <a:effectLst/>
                <a:latin typeface="+mj-lt"/>
                <a:ea typeface="Calibri" panose="020F0502020204030204" pitchFamily="34" charset="0"/>
                <a:cs typeface="Times New Roman" panose="02020603050405020304" pitchFamily="18" charset="0"/>
              </a:rPr>
              <a:t>).</a:t>
            </a:r>
          </a:p>
          <a:p>
            <a:pPr marR="0" lvl="0" algn="just">
              <a:lnSpc>
                <a:spcPct val="106000"/>
              </a:lnSpc>
              <a:spcBef>
                <a:spcPts val="0"/>
              </a:spcBef>
              <a:spcAft>
                <a:spcPts val="0"/>
              </a:spcAft>
              <a:buClr>
                <a:schemeClr val="bg1"/>
              </a:buClr>
            </a:pPr>
            <a:endParaRPr lang="en-US">
              <a:solidFill>
                <a:schemeClr val="accent5"/>
              </a:solidFill>
              <a:effectLst/>
              <a:latin typeface="+mj-lt"/>
              <a:ea typeface="Calibri" panose="020F0502020204030204" pitchFamily="34" charset="0"/>
              <a:cs typeface="Arial" panose="020B0604020202020204" pitchFamily="34" charset="0"/>
            </a:endParaRPr>
          </a:p>
          <a:p>
            <a:pPr marL="285750" marR="0" lvl="0" indent="-285750" algn="just">
              <a:lnSpc>
                <a:spcPct val="106000"/>
              </a:lnSpc>
              <a:spcBef>
                <a:spcPts val="0"/>
              </a:spcBef>
              <a:spcAft>
                <a:spcPts val="0"/>
              </a:spcAft>
              <a:buClr>
                <a:schemeClr val="bg1"/>
              </a:buClr>
              <a:buFont typeface="Wingdings" panose="05000000000000000000" pitchFamily="2" charset="2"/>
              <a:buChar char="q"/>
            </a:pPr>
            <a:r>
              <a:rPr lang="en-US" err="1">
                <a:solidFill>
                  <a:schemeClr val="accent5"/>
                </a:solidFill>
                <a:effectLst/>
                <a:latin typeface="+mj-lt"/>
                <a:ea typeface="Calibri" panose="020F0502020204030204" pitchFamily="34" charset="0"/>
                <a:cs typeface="Times New Roman" panose="02020603050405020304" pitchFamily="18" charset="0"/>
              </a:rPr>
              <a:t>Số</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lượng</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tượng</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trưng</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được</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tính</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bằng</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n_val</a:t>
            </a:r>
            <a:r>
              <a:rPr lang="en-US">
                <a:solidFill>
                  <a:schemeClr val="accent5"/>
                </a:solidFill>
                <a:effectLst/>
                <a:latin typeface="+mj-lt"/>
                <a:ea typeface="Calibri" panose="020F0502020204030204" pitchFamily="34" charset="0"/>
                <a:cs typeface="Times New Roman" panose="02020603050405020304" pitchFamily="18" charset="0"/>
              </a:rPr>
              <a:t>/2 + 1). </a:t>
            </a:r>
            <a:r>
              <a:rPr lang="en-US" err="1">
                <a:solidFill>
                  <a:schemeClr val="accent5"/>
                </a:solidFill>
                <a:effectLst/>
                <a:latin typeface="+mj-lt"/>
                <a:ea typeface="Calibri" panose="020F0502020204030204" pitchFamily="34" charset="0"/>
                <a:cs typeface="Times New Roman" panose="02020603050405020304" pitchFamily="18" charset="0"/>
              </a:rPr>
              <a:t>Giá</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trị</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mặc</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định</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là</a:t>
            </a:r>
            <a:r>
              <a:rPr lang="en-US">
                <a:solidFill>
                  <a:schemeClr val="accent5"/>
                </a:solidFill>
                <a:effectLst/>
                <a:latin typeface="+mj-lt"/>
                <a:ea typeface="Calibri" panose="020F0502020204030204" pitchFamily="34" charset="0"/>
                <a:cs typeface="Times New Roman" panose="02020603050405020304" pitchFamily="18" charset="0"/>
              </a:rPr>
              <a:t> 2.</a:t>
            </a:r>
            <a:endParaRPr lang="en-US">
              <a:solidFill>
                <a:schemeClr val="accent5"/>
              </a:solidFill>
              <a:effectLst/>
              <a:latin typeface="+mj-lt"/>
              <a:ea typeface="Calibri" panose="020F0502020204030204" pitchFamily="34" charset="0"/>
              <a:cs typeface="Arial" panose="020B0604020202020204" pitchFamily="34" charset="0"/>
            </a:endParaRPr>
          </a:p>
        </p:txBody>
      </p:sp>
      <p:sp>
        <p:nvSpPr>
          <p:cNvPr id="59" name="TextBox 58">
            <a:extLst>
              <a:ext uri="{FF2B5EF4-FFF2-40B4-BE49-F238E27FC236}">
                <a16:creationId xmlns:a16="http://schemas.microsoft.com/office/drawing/2014/main" id="{F3C6C30F-A9F9-4CC3-8B31-7EEF73CE28B6}"/>
              </a:ext>
            </a:extLst>
          </p:cNvPr>
          <p:cNvSpPr txBox="1"/>
          <p:nvPr/>
        </p:nvSpPr>
        <p:spPr>
          <a:xfrm>
            <a:off x="492118" y="1600148"/>
            <a:ext cx="5301982" cy="470000"/>
          </a:xfrm>
          <a:prstGeom prst="rect">
            <a:avLst/>
          </a:prstGeom>
          <a:noFill/>
        </p:spPr>
        <p:txBody>
          <a:bodyPr wrap="square">
            <a:spAutoFit/>
          </a:bodyPr>
          <a:lstStyle/>
          <a:p>
            <a:pPr marL="0" marR="0" indent="228600" algn="just">
              <a:lnSpc>
                <a:spcPct val="107000"/>
              </a:lnSpc>
              <a:spcBef>
                <a:spcPts val="0"/>
              </a:spcBef>
              <a:spcAft>
                <a:spcPts val="0"/>
              </a:spcAft>
            </a:pPr>
            <a:r>
              <a:rPr lang="en-US" sz="2400" b="1">
                <a:solidFill>
                  <a:schemeClr val="accent5"/>
                </a:solidFill>
                <a:effectLst/>
                <a:latin typeface="Vidaloka"/>
                <a:ea typeface="Calibri" panose="020F0502020204030204" pitchFamily="34" charset="0"/>
                <a:cs typeface="Times New Roman" panose="02020603050405020304" pitchFamily="18" charset="0"/>
              </a:rPr>
              <a:t>Quorum </a:t>
            </a:r>
            <a:endParaRPr lang="en-US" sz="2400">
              <a:solidFill>
                <a:schemeClr val="accent5"/>
              </a:solidFill>
              <a:effectLst/>
              <a:latin typeface="Vidaloka"/>
              <a:ea typeface="Calibri" panose="020F0502020204030204" pitchFamily="34" charset="0"/>
              <a:cs typeface="Arial" panose="020B0604020202020204" pitchFamily="34" charset="0"/>
            </a:endParaRPr>
          </a:p>
        </p:txBody>
      </p:sp>
      <p:sp>
        <p:nvSpPr>
          <p:cNvPr id="26" name="Google Shape;1536;p45">
            <a:extLst>
              <a:ext uri="{FF2B5EF4-FFF2-40B4-BE49-F238E27FC236}">
                <a16:creationId xmlns:a16="http://schemas.microsoft.com/office/drawing/2014/main" id="{8EEB9203-55B1-4867-A341-74FECEA3A655}"/>
              </a:ext>
            </a:extLst>
          </p:cNvPr>
          <p:cNvSpPr txBox="1">
            <a:spLocks/>
          </p:cNvSpPr>
          <p:nvPr/>
        </p:nvSpPr>
        <p:spPr>
          <a:xfrm>
            <a:off x="713225" y="539525"/>
            <a:ext cx="8031632"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1pPr>
            <a:lvl2pPr marR="0" lvl="1"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2pPr>
            <a:lvl3pPr marR="0" lvl="2"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3pPr>
            <a:lvl4pPr marR="0" lvl="3"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4pPr>
            <a:lvl5pPr marR="0" lvl="4"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5pPr>
            <a:lvl6pPr marR="0" lvl="5"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6pPr>
            <a:lvl7pPr marR="0" lvl="6"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7pPr>
            <a:lvl8pPr marR="0" lvl="7"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8pPr>
            <a:lvl9pPr marR="0" lvl="8"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9pPr>
          </a:lstStyle>
          <a:p>
            <a:pPr algn="l"/>
            <a:r>
              <a:rPr lang="en-US"/>
              <a:t>01. </a:t>
            </a:r>
            <a:r>
              <a:rPr lang="en-US" err="1"/>
              <a:t>Giới</a:t>
            </a:r>
            <a:r>
              <a:rPr lang="en-US"/>
              <a:t> </a:t>
            </a:r>
            <a:r>
              <a:rPr lang="en-US" err="1"/>
              <a:t>thiệu</a:t>
            </a:r>
            <a:r>
              <a:rPr lang="en-US"/>
              <a:t> RIAK</a:t>
            </a:r>
            <a:endParaRPr lang="vi-VN"/>
          </a:p>
        </p:txBody>
      </p:sp>
      <p:sp>
        <p:nvSpPr>
          <p:cNvPr id="24" name="Google Shape;1536;p45">
            <a:extLst>
              <a:ext uri="{FF2B5EF4-FFF2-40B4-BE49-F238E27FC236}">
                <a16:creationId xmlns:a16="http://schemas.microsoft.com/office/drawing/2014/main" id="{DF034DC3-5C25-4EF4-82AE-3284A8D3556A}"/>
              </a:ext>
            </a:extLst>
          </p:cNvPr>
          <p:cNvSpPr txBox="1">
            <a:spLocks/>
          </p:cNvSpPr>
          <p:nvPr/>
        </p:nvSpPr>
        <p:spPr>
          <a:xfrm>
            <a:off x="713225" y="1151174"/>
            <a:ext cx="8031632"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1pPr>
            <a:lvl2pPr marR="0" lvl="1"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2pPr>
            <a:lvl3pPr marR="0" lvl="2"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3pPr>
            <a:lvl4pPr marR="0" lvl="3"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4pPr>
            <a:lvl5pPr marR="0" lvl="4"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5pPr>
            <a:lvl6pPr marR="0" lvl="5"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6pPr>
            <a:lvl7pPr marR="0" lvl="6"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7pPr>
            <a:lvl8pPr marR="0" lvl="7"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8pPr>
            <a:lvl9pPr marR="0" lvl="8"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9pPr>
          </a:lstStyle>
          <a:p>
            <a:r>
              <a:rPr lang="vi-VN" sz="2000"/>
              <a:t>1.</a:t>
            </a:r>
            <a:r>
              <a:rPr lang="en-US" sz="2000"/>
              <a:t>6</a:t>
            </a:r>
            <a:r>
              <a:rPr lang="vi-VN" sz="2000"/>
              <a:t>.</a:t>
            </a:r>
            <a:r>
              <a:rPr lang="en-US" sz="2000"/>
              <a:t> </a:t>
            </a:r>
            <a:r>
              <a:rPr lang="en-US" sz="2000" err="1"/>
              <a:t>Các</a:t>
            </a:r>
            <a:r>
              <a:rPr lang="en-US" sz="2000"/>
              <a:t> </a:t>
            </a:r>
            <a:r>
              <a:rPr lang="en-US" sz="2000" err="1"/>
              <a:t>khái</a:t>
            </a:r>
            <a:r>
              <a:rPr lang="en-US" sz="2000"/>
              <a:t> </a:t>
            </a:r>
            <a:r>
              <a:rPr lang="en-US" sz="2000" err="1"/>
              <a:t>niệm</a:t>
            </a:r>
            <a:r>
              <a:rPr lang="en-US" sz="2000"/>
              <a:t> </a:t>
            </a:r>
            <a:r>
              <a:rPr lang="en-US" sz="2000" err="1"/>
              <a:t>cơ</a:t>
            </a:r>
            <a:r>
              <a:rPr lang="en-US" sz="2000"/>
              <a:t> </a:t>
            </a:r>
            <a:r>
              <a:rPr lang="en-US" sz="2000" err="1"/>
              <a:t>bản</a:t>
            </a:r>
            <a:endParaRPr lang="en-US" sz="2000"/>
          </a:p>
        </p:txBody>
      </p:sp>
      <p:sp>
        <p:nvSpPr>
          <p:cNvPr id="25" name="Oval 24">
            <a:extLst>
              <a:ext uri="{FF2B5EF4-FFF2-40B4-BE49-F238E27FC236}">
                <a16:creationId xmlns:a16="http://schemas.microsoft.com/office/drawing/2014/main" id="{E1BF86EE-272A-41CC-B8BF-D8D7F6DE06DE}"/>
              </a:ext>
            </a:extLst>
          </p:cNvPr>
          <p:cNvSpPr/>
          <p:nvPr/>
        </p:nvSpPr>
        <p:spPr>
          <a:xfrm>
            <a:off x="8430775" y="4430275"/>
            <a:ext cx="713225" cy="71322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10</a:t>
            </a:r>
            <a:endParaRPr lang="vi-VN" sz="2000"/>
          </a:p>
        </p:txBody>
      </p:sp>
    </p:spTree>
    <p:extLst>
      <p:ext uri="{BB962C8B-B14F-4D97-AF65-F5344CB8AC3E}">
        <p14:creationId xmlns:p14="http://schemas.microsoft.com/office/powerpoint/2010/main" val="7575048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4"/>
        <p:cNvGrpSpPr/>
        <p:nvPr/>
      </p:nvGrpSpPr>
      <p:grpSpPr>
        <a:xfrm>
          <a:off x="0" y="0"/>
          <a:ext cx="0" cy="0"/>
          <a:chOff x="0" y="0"/>
          <a:chExt cx="0" cy="0"/>
        </a:xfrm>
      </p:grpSpPr>
      <p:cxnSp>
        <p:nvCxnSpPr>
          <p:cNvPr id="1535" name="Google Shape;1535;p45"/>
          <p:cNvCxnSpPr/>
          <p:nvPr/>
        </p:nvCxnSpPr>
        <p:spPr>
          <a:xfrm>
            <a:off x="818025" y="1052100"/>
            <a:ext cx="4248600" cy="0"/>
          </a:xfrm>
          <a:prstGeom prst="straightConnector1">
            <a:avLst/>
          </a:prstGeom>
          <a:noFill/>
          <a:ln w="19050" cap="flat" cmpd="sng">
            <a:solidFill>
              <a:schemeClr val="dk1"/>
            </a:solidFill>
            <a:prstDash val="solid"/>
            <a:round/>
            <a:headEnd type="none" w="med" len="med"/>
            <a:tailEnd type="none" w="med" len="med"/>
          </a:ln>
        </p:spPr>
      </p:cxnSp>
      <p:grpSp>
        <p:nvGrpSpPr>
          <p:cNvPr id="1538" name="Google Shape;1538;p45"/>
          <p:cNvGrpSpPr/>
          <p:nvPr/>
        </p:nvGrpSpPr>
        <p:grpSpPr>
          <a:xfrm>
            <a:off x="5277425" y="4501983"/>
            <a:ext cx="273000" cy="273615"/>
            <a:chOff x="3281400" y="5114306"/>
            <a:chExt cx="273000" cy="273615"/>
          </a:xfrm>
        </p:grpSpPr>
        <p:cxnSp>
          <p:nvCxnSpPr>
            <p:cNvPr id="1539" name="Google Shape;1539;p45"/>
            <p:cNvCxnSpPr/>
            <p:nvPr/>
          </p:nvCxnSpPr>
          <p:spPr>
            <a:xfrm>
              <a:off x="3417884" y="5114621"/>
              <a:ext cx="0" cy="273300"/>
            </a:xfrm>
            <a:prstGeom prst="straightConnector1">
              <a:avLst/>
            </a:prstGeom>
            <a:noFill/>
            <a:ln w="19050" cap="flat" cmpd="sng">
              <a:solidFill>
                <a:schemeClr val="lt1"/>
              </a:solidFill>
              <a:prstDash val="solid"/>
              <a:round/>
              <a:headEnd type="none" w="med" len="med"/>
              <a:tailEnd type="none" w="med" len="med"/>
            </a:ln>
          </p:spPr>
        </p:cxnSp>
        <p:cxnSp>
          <p:nvCxnSpPr>
            <p:cNvPr id="1540" name="Google Shape;1540;p45"/>
            <p:cNvCxnSpPr/>
            <p:nvPr/>
          </p:nvCxnSpPr>
          <p:spPr>
            <a:xfrm rot="10800000">
              <a:off x="3281400" y="5251137"/>
              <a:ext cx="273000" cy="0"/>
            </a:xfrm>
            <a:prstGeom prst="straightConnector1">
              <a:avLst/>
            </a:prstGeom>
            <a:noFill/>
            <a:ln w="19050" cap="flat" cmpd="sng">
              <a:solidFill>
                <a:schemeClr val="lt1"/>
              </a:solidFill>
              <a:prstDash val="solid"/>
              <a:round/>
              <a:headEnd type="none" w="med" len="med"/>
              <a:tailEnd type="none" w="med" len="med"/>
            </a:ln>
          </p:spPr>
        </p:cxnSp>
        <p:cxnSp>
          <p:nvCxnSpPr>
            <p:cNvPr id="1541" name="Google Shape;1541;p45"/>
            <p:cNvCxnSpPr/>
            <p:nvPr/>
          </p:nvCxnSpPr>
          <p:spPr>
            <a:xfrm>
              <a:off x="3417915" y="5114306"/>
              <a:ext cx="0" cy="273226"/>
            </a:xfrm>
            <a:prstGeom prst="straightConnector1">
              <a:avLst/>
            </a:prstGeom>
            <a:noFill/>
            <a:ln w="19050" cap="flat" cmpd="sng">
              <a:solidFill>
                <a:schemeClr val="lt1"/>
              </a:solidFill>
              <a:prstDash val="solid"/>
              <a:round/>
              <a:headEnd type="none" w="med" len="med"/>
              <a:tailEnd type="none" w="med" len="med"/>
            </a:ln>
          </p:spPr>
        </p:cxnSp>
        <p:cxnSp>
          <p:nvCxnSpPr>
            <p:cNvPr id="1542" name="Google Shape;1542;p45"/>
            <p:cNvCxnSpPr/>
            <p:nvPr/>
          </p:nvCxnSpPr>
          <p:spPr>
            <a:xfrm>
              <a:off x="3417834" y="5114306"/>
              <a:ext cx="0" cy="273226"/>
            </a:xfrm>
            <a:prstGeom prst="straightConnector1">
              <a:avLst/>
            </a:prstGeom>
            <a:noFill/>
            <a:ln w="19050" cap="flat" cmpd="sng">
              <a:solidFill>
                <a:schemeClr val="lt1"/>
              </a:solidFill>
              <a:prstDash val="solid"/>
              <a:round/>
              <a:headEnd type="none" w="med" len="med"/>
              <a:tailEnd type="none" w="med" len="med"/>
            </a:ln>
          </p:spPr>
        </p:cxnSp>
      </p:grpSp>
      <p:grpSp>
        <p:nvGrpSpPr>
          <p:cNvPr id="1543" name="Google Shape;1543;p45"/>
          <p:cNvGrpSpPr/>
          <p:nvPr/>
        </p:nvGrpSpPr>
        <p:grpSpPr>
          <a:xfrm>
            <a:off x="8157775" y="3169833"/>
            <a:ext cx="273000" cy="273615"/>
            <a:chOff x="3281400" y="5114306"/>
            <a:chExt cx="273000" cy="273615"/>
          </a:xfrm>
        </p:grpSpPr>
        <p:cxnSp>
          <p:nvCxnSpPr>
            <p:cNvPr id="1544" name="Google Shape;1544;p45"/>
            <p:cNvCxnSpPr/>
            <p:nvPr/>
          </p:nvCxnSpPr>
          <p:spPr>
            <a:xfrm>
              <a:off x="3417884" y="5114621"/>
              <a:ext cx="0" cy="273300"/>
            </a:xfrm>
            <a:prstGeom prst="straightConnector1">
              <a:avLst/>
            </a:prstGeom>
            <a:noFill/>
            <a:ln w="19050" cap="flat" cmpd="sng">
              <a:solidFill>
                <a:schemeClr val="lt1"/>
              </a:solidFill>
              <a:prstDash val="solid"/>
              <a:round/>
              <a:headEnd type="none" w="med" len="med"/>
              <a:tailEnd type="none" w="med" len="med"/>
            </a:ln>
          </p:spPr>
        </p:cxnSp>
        <p:cxnSp>
          <p:nvCxnSpPr>
            <p:cNvPr id="1545" name="Google Shape;1545;p45"/>
            <p:cNvCxnSpPr/>
            <p:nvPr/>
          </p:nvCxnSpPr>
          <p:spPr>
            <a:xfrm rot="10800000">
              <a:off x="3281400" y="5251137"/>
              <a:ext cx="273000" cy="0"/>
            </a:xfrm>
            <a:prstGeom prst="straightConnector1">
              <a:avLst/>
            </a:prstGeom>
            <a:noFill/>
            <a:ln w="19050" cap="flat" cmpd="sng">
              <a:solidFill>
                <a:schemeClr val="lt1"/>
              </a:solidFill>
              <a:prstDash val="solid"/>
              <a:round/>
              <a:headEnd type="none" w="med" len="med"/>
              <a:tailEnd type="none" w="med" len="med"/>
            </a:ln>
          </p:spPr>
        </p:cxnSp>
        <p:cxnSp>
          <p:nvCxnSpPr>
            <p:cNvPr id="1546" name="Google Shape;1546;p45"/>
            <p:cNvCxnSpPr/>
            <p:nvPr/>
          </p:nvCxnSpPr>
          <p:spPr>
            <a:xfrm>
              <a:off x="3417915" y="5114306"/>
              <a:ext cx="0" cy="273226"/>
            </a:xfrm>
            <a:prstGeom prst="straightConnector1">
              <a:avLst/>
            </a:prstGeom>
            <a:noFill/>
            <a:ln w="19050" cap="flat" cmpd="sng">
              <a:solidFill>
                <a:schemeClr val="lt1"/>
              </a:solidFill>
              <a:prstDash val="solid"/>
              <a:round/>
              <a:headEnd type="none" w="med" len="med"/>
              <a:tailEnd type="none" w="med" len="med"/>
            </a:ln>
          </p:spPr>
        </p:cxnSp>
        <p:cxnSp>
          <p:nvCxnSpPr>
            <p:cNvPr id="1547" name="Google Shape;1547;p45"/>
            <p:cNvCxnSpPr/>
            <p:nvPr/>
          </p:nvCxnSpPr>
          <p:spPr>
            <a:xfrm>
              <a:off x="3417834" y="5114306"/>
              <a:ext cx="0" cy="273226"/>
            </a:xfrm>
            <a:prstGeom prst="straightConnector1">
              <a:avLst/>
            </a:prstGeom>
            <a:noFill/>
            <a:ln w="19050" cap="flat" cmpd="sng">
              <a:solidFill>
                <a:schemeClr val="lt1"/>
              </a:solidFill>
              <a:prstDash val="solid"/>
              <a:round/>
              <a:headEnd type="none" w="med" len="med"/>
              <a:tailEnd type="none" w="med" len="med"/>
            </a:ln>
          </p:spPr>
        </p:cxnSp>
      </p:grpSp>
      <p:sp>
        <p:nvSpPr>
          <p:cNvPr id="1548" name="Google Shape;1548;p45"/>
          <p:cNvSpPr/>
          <p:nvPr/>
        </p:nvSpPr>
        <p:spPr>
          <a:xfrm>
            <a:off x="5663300" y="3443452"/>
            <a:ext cx="130800" cy="130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5"/>
          <p:cNvSpPr/>
          <p:nvPr/>
        </p:nvSpPr>
        <p:spPr>
          <a:xfrm>
            <a:off x="5992925" y="1881814"/>
            <a:ext cx="63300" cy="6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0" name="Google Shape;1550;p45"/>
          <p:cNvGrpSpPr/>
          <p:nvPr/>
        </p:nvGrpSpPr>
        <p:grpSpPr>
          <a:xfrm>
            <a:off x="7222825" y="713606"/>
            <a:ext cx="186900" cy="187200"/>
            <a:chOff x="7129400" y="1491681"/>
            <a:chExt cx="186900" cy="187200"/>
          </a:xfrm>
        </p:grpSpPr>
        <p:cxnSp>
          <p:nvCxnSpPr>
            <p:cNvPr id="1551" name="Google Shape;1551;p45"/>
            <p:cNvCxnSpPr/>
            <p:nvPr/>
          </p:nvCxnSpPr>
          <p:spPr>
            <a:xfrm>
              <a:off x="7222852" y="1491681"/>
              <a:ext cx="0" cy="187200"/>
            </a:xfrm>
            <a:prstGeom prst="straightConnector1">
              <a:avLst/>
            </a:prstGeom>
            <a:noFill/>
            <a:ln w="19050" cap="flat" cmpd="sng">
              <a:solidFill>
                <a:schemeClr val="lt1"/>
              </a:solidFill>
              <a:prstDash val="solid"/>
              <a:round/>
              <a:headEnd type="none" w="med" len="med"/>
              <a:tailEnd type="none" w="med" len="med"/>
            </a:ln>
          </p:spPr>
        </p:cxnSp>
        <p:cxnSp>
          <p:nvCxnSpPr>
            <p:cNvPr id="1552" name="Google Shape;1552;p45"/>
            <p:cNvCxnSpPr/>
            <p:nvPr/>
          </p:nvCxnSpPr>
          <p:spPr>
            <a:xfrm rot="10800000">
              <a:off x="7129400" y="1585129"/>
              <a:ext cx="186900" cy="0"/>
            </a:xfrm>
            <a:prstGeom prst="straightConnector1">
              <a:avLst/>
            </a:prstGeom>
            <a:noFill/>
            <a:ln w="19050" cap="flat" cmpd="sng">
              <a:solidFill>
                <a:schemeClr val="lt1"/>
              </a:solidFill>
              <a:prstDash val="solid"/>
              <a:round/>
              <a:headEnd type="none" w="med" len="med"/>
              <a:tailEnd type="none" w="med" len="med"/>
            </a:ln>
          </p:spPr>
        </p:cxnSp>
        <p:cxnSp>
          <p:nvCxnSpPr>
            <p:cNvPr id="1553" name="Google Shape;1553;p45"/>
            <p:cNvCxnSpPr/>
            <p:nvPr/>
          </p:nvCxnSpPr>
          <p:spPr>
            <a:xfrm>
              <a:off x="7222848" y="1491455"/>
              <a:ext cx="0" cy="187100"/>
            </a:xfrm>
            <a:prstGeom prst="straightConnector1">
              <a:avLst/>
            </a:prstGeom>
            <a:noFill/>
            <a:ln w="19050" cap="flat" cmpd="sng">
              <a:solidFill>
                <a:schemeClr val="lt1"/>
              </a:solidFill>
              <a:prstDash val="solid"/>
              <a:round/>
              <a:headEnd type="none" w="med" len="med"/>
              <a:tailEnd type="none" w="med" len="med"/>
            </a:ln>
          </p:spPr>
        </p:cxnSp>
        <p:cxnSp>
          <p:nvCxnSpPr>
            <p:cNvPr id="1554" name="Google Shape;1554;p45"/>
            <p:cNvCxnSpPr/>
            <p:nvPr/>
          </p:nvCxnSpPr>
          <p:spPr>
            <a:xfrm>
              <a:off x="7222843" y="1491455"/>
              <a:ext cx="0" cy="187100"/>
            </a:xfrm>
            <a:prstGeom prst="straightConnector1">
              <a:avLst/>
            </a:prstGeom>
            <a:noFill/>
            <a:ln w="19050" cap="flat" cmpd="sng">
              <a:solidFill>
                <a:schemeClr val="lt1"/>
              </a:solidFill>
              <a:prstDash val="solid"/>
              <a:round/>
              <a:headEnd type="none" w="med" len="med"/>
              <a:tailEnd type="none" w="med" len="med"/>
            </a:ln>
          </p:spPr>
        </p:cxnSp>
      </p:grpSp>
      <p:sp>
        <p:nvSpPr>
          <p:cNvPr id="57" name="TextBox 56">
            <a:extLst>
              <a:ext uri="{FF2B5EF4-FFF2-40B4-BE49-F238E27FC236}">
                <a16:creationId xmlns:a16="http://schemas.microsoft.com/office/drawing/2014/main" id="{7F8A35E0-9FF7-47CB-A6F5-147BC09B875F}"/>
              </a:ext>
            </a:extLst>
          </p:cNvPr>
          <p:cNvSpPr txBox="1"/>
          <p:nvPr/>
        </p:nvSpPr>
        <p:spPr>
          <a:xfrm>
            <a:off x="713225" y="2340598"/>
            <a:ext cx="3352443" cy="2263377"/>
          </a:xfrm>
          <a:prstGeom prst="rect">
            <a:avLst/>
          </a:prstGeom>
          <a:noFill/>
        </p:spPr>
        <p:txBody>
          <a:bodyPr wrap="square">
            <a:spAutoFit/>
          </a:bodyPr>
          <a:lstStyle/>
          <a:p>
            <a:pPr marL="285750" marR="0" lvl="0" indent="-285750" algn="just">
              <a:lnSpc>
                <a:spcPct val="106000"/>
              </a:lnSpc>
              <a:spcBef>
                <a:spcPts val="0"/>
              </a:spcBef>
              <a:spcAft>
                <a:spcPts val="0"/>
              </a:spcAft>
              <a:buClr>
                <a:schemeClr val="bg1"/>
              </a:buClr>
              <a:buFont typeface="Wingdings" panose="05000000000000000000" pitchFamily="2" charset="2"/>
              <a:buChar char="q"/>
            </a:pPr>
            <a:r>
              <a:rPr lang="vi-VN" sz="1400">
                <a:solidFill>
                  <a:schemeClr val="accent5"/>
                </a:solidFill>
                <a:effectLst/>
                <a:latin typeface="+mn-lt"/>
                <a:ea typeface="Calibri" panose="020F0502020204030204" pitchFamily="34" charset="0"/>
                <a:cs typeface="Times New Roman" panose="02020603050405020304" pitchFamily="18" charset="0"/>
              </a:rPr>
              <a:t>Riak Core sử dụng thuật toán SHA-1 để băm chuỗi thành số nguyên. Kích thước đầu ra của SHA-1 là 160 bit, có thể được ánh xạ trực tiếp vào dải số nguyên </a:t>
            </a:r>
            <a:r>
              <a:rPr lang="en-US" sz="1800">
                <a:solidFill>
                  <a:srgbClr val="000000"/>
                </a:solidFill>
                <a:effectLst/>
                <a:latin typeface="+mn-lt"/>
                <a:ea typeface="Calibri" panose="020F0502020204030204" pitchFamily="34" charset="0"/>
                <a:cs typeface="Arial" panose="020B0604020202020204" pitchFamily="34" charset="0"/>
              </a:rPr>
              <a:t> </a:t>
            </a:r>
            <a:r>
              <a:rPr lang="en-US">
                <a:solidFill>
                  <a:schemeClr val="accent5"/>
                </a:solidFill>
                <a:effectLst/>
                <a:latin typeface="+mn-lt"/>
                <a:ea typeface="Calibri" panose="020F0502020204030204" pitchFamily="34" charset="0"/>
                <a:cs typeface="Arial" panose="020B0604020202020204" pitchFamily="34" charset="0"/>
              </a:rPr>
              <a:t>0…2</a:t>
            </a:r>
            <a:r>
              <a:rPr lang="en-US" baseline="30000">
                <a:solidFill>
                  <a:schemeClr val="accent5"/>
                </a:solidFill>
                <a:effectLst/>
                <a:latin typeface="+mn-lt"/>
                <a:ea typeface="Calibri" panose="020F0502020204030204" pitchFamily="34" charset="0"/>
                <a:cs typeface="Arial" panose="020B0604020202020204" pitchFamily="34" charset="0"/>
              </a:rPr>
              <a:t>160 </a:t>
            </a:r>
            <a:r>
              <a:rPr lang="en-US">
                <a:solidFill>
                  <a:schemeClr val="accent5"/>
                </a:solidFill>
                <a:effectLst/>
                <a:latin typeface="+mn-lt"/>
                <a:ea typeface="Calibri" panose="020F0502020204030204" pitchFamily="34" charset="0"/>
                <a:cs typeface="Arial" panose="020B0604020202020204" pitchFamily="34" charset="0"/>
              </a:rPr>
              <a:t>– 1</a:t>
            </a:r>
          </a:p>
          <a:p>
            <a:pPr marL="285750" marR="0" lvl="0" indent="-285750" algn="just">
              <a:lnSpc>
                <a:spcPct val="106000"/>
              </a:lnSpc>
              <a:spcBef>
                <a:spcPts val="0"/>
              </a:spcBef>
              <a:spcAft>
                <a:spcPts val="0"/>
              </a:spcAft>
              <a:buClr>
                <a:schemeClr val="bg1"/>
              </a:buClr>
              <a:buFont typeface="Wingdings" panose="05000000000000000000" pitchFamily="2" charset="2"/>
              <a:buChar char="q"/>
            </a:pPr>
            <a:r>
              <a:rPr lang="en-US" sz="1400" err="1">
                <a:solidFill>
                  <a:schemeClr val="accent5"/>
                </a:solidFill>
                <a:effectLst/>
                <a:latin typeface="+mn-lt"/>
                <a:ea typeface="Calibri" panose="020F0502020204030204" pitchFamily="34" charset="0"/>
                <a:cs typeface="Arial" panose="020B0604020202020204" pitchFamily="34" charset="0"/>
              </a:rPr>
              <a:t>Kiến</a:t>
            </a:r>
            <a:r>
              <a:rPr lang="en-US" sz="1400">
                <a:solidFill>
                  <a:schemeClr val="accent5"/>
                </a:solidFill>
                <a:effectLst/>
                <a:latin typeface="+mn-lt"/>
                <a:ea typeface="Calibri" panose="020F0502020204030204" pitchFamily="34" charset="0"/>
                <a:cs typeface="Arial" panose="020B0604020202020204" pitchFamily="34" charset="0"/>
              </a:rPr>
              <a:t> </a:t>
            </a:r>
            <a:r>
              <a:rPr lang="en-US" sz="1400" err="1">
                <a:solidFill>
                  <a:schemeClr val="accent5"/>
                </a:solidFill>
                <a:effectLst/>
                <a:latin typeface="+mn-lt"/>
                <a:ea typeface="Calibri" panose="020F0502020204030204" pitchFamily="34" charset="0"/>
                <a:cs typeface="Arial" panose="020B0604020202020204" pitchFamily="34" charset="0"/>
              </a:rPr>
              <a:t>trúc</a:t>
            </a:r>
            <a:r>
              <a:rPr lang="en-US" sz="1400">
                <a:solidFill>
                  <a:schemeClr val="accent5"/>
                </a:solidFill>
                <a:effectLst/>
                <a:latin typeface="+mn-lt"/>
                <a:ea typeface="Calibri" panose="020F0502020204030204" pitchFamily="34" charset="0"/>
                <a:cs typeface="Arial" panose="020B0604020202020204" pitchFamily="34" charset="0"/>
              </a:rPr>
              <a:t> </a:t>
            </a:r>
            <a:r>
              <a:rPr lang="en-US" sz="1400" err="1">
                <a:solidFill>
                  <a:schemeClr val="accent5"/>
                </a:solidFill>
                <a:effectLst/>
                <a:latin typeface="+mn-lt"/>
                <a:ea typeface="Calibri" panose="020F0502020204030204" pitchFamily="34" charset="0"/>
                <a:cs typeface="Arial" panose="020B0604020202020204" pitchFamily="34" charset="0"/>
              </a:rPr>
              <a:t>đối</a:t>
            </a:r>
            <a:r>
              <a:rPr lang="en-US" sz="1400">
                <a:solidFill>
                  <a:schemeClr val="accent5"/>
                </a:solidFill>
                <a:effectLst/>
                <a:latin typeface="+mn-lt"/>
                <a:ea typeface="Calibri" panose="020F0502020204030204" pitchFamily="34" charset="0"/>
                <a:cs typeface="Arial" panose="020B0604020202020204" pitchFamily="34" charset="0"/>
              </a:rPr>
              <a:t> </a:t>
            </a:r>
            <a:r>
              <a:rPr lang="en-US" sz="1400" err="1">
                <a:solidFill>
                  <a:schemeClr val="accent5"/>
                </a:solidFill>
                <a:effectLst/>
                <a:latin typeface="+mn-lt"/>
                <a:ea typeface="Calibri" panose="020F0502020204030204" pitchFamily="34" charset="0"/>
                <a:cs typeface="Arial" panose="020B0604020202020204" pitchFamily="34" charset="0"/>
              </a:rPr>
              <a:t>xứng</a:t>
            </a:r>
            <a:r>
              <a:rPr lang="en-US" sz="1400">
                <a:solidFill>
                  <a:schemeClr val="accent5"/>
                </a:solidFill>
                <a:effectLst/>
                <a:latin typeface="+mn-lt"/>
                <a:ea typeface="Calibri" panose="020F0502020204030204" pitchFamily="34" charset="0"/>
                <a:cs typeface="Arial" panose="020B0604020202020204" pitchFamily="34" charset="0"/>
              </a:rPr>
              <a:t> </a:t>
            </a:r>
            <a:r>
              <a:rPr lang="en-US" sz="1400" err="1">
                <a:solidFill>
                  <a:schemeClr val="accent5"/>
                </a:solidFill>
                <a:effectLst/>
                <a:latin typeface="+mn-lt"/>
                <a:ea typeface="Calibri" panose="020F0502020204030204" pitchFamily="34" charset="0"/>
                <a:cs typeface="Arial" panose="020B0604020202020204" pitchFamily="34" charset="0"/>
              </a:rPr>
              <a:t>này</a:t>
            </a:r>
            <a:r>
              <a:rPr lang="en-US" sz="1400">
                <a:solidFill>
                  <a:schemeClr val="accent5"/>
                </a:solidFill>
                <a:effectLst/>
                <a:latin typeface="+mn-lt"/>
                <a:ea typeface="Calibri" panose="020F0502020204030204" pitchFamily="34" charset="0"/>
                <a:cs typeface="Arial" panose="020B0604020202020204" pitchFamily="34" charset="0"/>
              </a:rPr>
              <a:t> </a:t>
            </a:r>
            <a:r>
              <a:rPr lang="en-US" sz="1400" err="1">
                <a:solidFill>
                  <a:schemeClr val="accent5"/>
                </a:solidFill>
                <a:effectLst/>
                <a:latin typeface="+mn-lt"/>
                <a:ea typeface="Calibri" panose="020F0502020204030204" pitchFamily="34" charset="0"/>
                <a:cs typeface="Arial" panose="020B0604020202020204" pitchFamily="34" charset="0"/>
              </a:rPr>
              <a:t>dựa</a:t>
            </a:r>
            <a:r>
              <a:rPr lang="en-US" sz="1400">
                <a:solidFill>
                  <a:schemeClr val="accent5"/>
                </a:solidFill>
                <a:effectLst/>
                <a:latin typeface="+mn-lt"/>
                <a:ea typeface="Calibri" panose="020F0502020204030204" pitchFamily="34" charset="0"/>
                <a:cs typeface="Arial" panose="020B0604020202020204" pitchFamily="34" charset="0"/>
              </a:rPr>
              <a:t> </a:t>
            </a:r>
            <a:r>
              <a:rPr lang="en-US" sz="1400" err="1">
                <a:solidFill>
                  <a:schemeClr val="accent5"/>
                </a:solidFill>
                <a:effectLst/>
                <a:latin typeface="+mn-lt"/>
                <a:ea typeface="Calibri" panose="020F0502020204030204" pitchFamily="34" charset="0"/>
                <a:cs typeface="Arial" panose="020B0604020202020204" pitchFamily="34" charset="0"/>
              </a:rPr>
              <a:t>trên</a:t>
            </a:r>
            <a:r>
              <a:rPr lang="en-US" sz="1400">
                <a:solidFill>
                  <a:schemeClr val="accent5"/>
                </a:solidFill>
                <a:effectLst/>
                <a:latin typeface="+mn-lt"/>
                <a:ea typeface="Calibri" panose="020F0502020204030204" pitchFamily="34" charset="0"/>
                <a:cs typeface="Arial" panose="020B0604020202020204" pitchFamily="34" charset="0"/>
              </a:rPr>
              <a:t> </a:t>
            </a:r>
            <a:r>
              <a:rPr lang="en-US" sz="1400" err="1">
                <a:solidFill>
                  <a:schemeClr val="accent5"/>
                </a:solidFill>
                <a:effectLst/>
                <a:latin typeface="+mn-lt"/>
                <a:ea typeface="Calibri" panose="020F0502020204030204" pitchFamily="34" charset="0"/>
                <a:cs typeface="Arial" panose="020B0604020202020204" pitchFamily="34" charset="0"/>
              </a:rPr>
              <a:t>băm</a:t>
            </a:r>
            <a:r>
              <a:rPr lang="en-US" sz="1400">
                <a:solidFill>
                  <a:schemeClr val="accent5"/>
                </a:solidFill>
                <a:effectLst/>
                <a:latin typeface="+mn-lt"/>
                <a:ea typeface="Calibri" panose="020F0502020204030204" pitchFamily="34" charset="0"/>
                <a:cs typeface="Arial" panose="020B0604020202020204" pitchFamily="34" charset="0"/>
              </a:rPr>
              <a:t> </a:t>
            </a:r>
            <a:r>
              <a:rPr lang="en-US" sz="1400" err="1">
                <a:solidFill>
                  <a:schemeClr val="accent5"/>
                </a:solidFill>
                <a:effectLst/>
                <a:latin typeface="+mn-lt"/>
                <a:ea typeface="Calibri" panose="020F0502020204030204" pitchFamily="34" charset="0"/>
                <a:cs typeface="Arial" panose="020B0604020202020204" pitchFamily="34" charset="0"/>
              </a:rPr>
              <a:t>nhất</a:t>
            </a:r>
            <a:r>
              <a:rPr lang="en-US" sz="1400">
                <a:solidFill>
                  <a:schemeClr val="accent5"/>
                </a:solidFill>
                <a:effectLst/>
                <a:latin typeface="+mn-lt"/>
                <a:ea typeface="Calibri" panose="020F0502020204030204" pitchFamily="34" charset="0"/>
                <a:cs typeface="Arial" panose="020B0604020202020204" pitchFamily="34" charset="0"/>
              </a:rPr>
              <a:t> </a:t>
            </a:r>
            <a:r>
              <a:rPr lang="en-US" sz="1400" err="1">
                <a:solidFill>
                  <a:schemeClr val="accent5"/>
                </a:solidFill>
                <a:effectLst/>
                <a:latin typeface="+mn-lt"/>
                <a:ea typeface="Calibri" panose="020F0502020204030204" pitchFamily="34" charset="0"/>
                <a:cs typeface="Arial" panose="020B0604020202020204" pitchFamily="34" charset="0"/>
              </a:rPr>
              <a:t>quán</a:t>
            </a:r>
            <a:r>
              <a:rPr lang="en-US" sz="1400">
                <a:solidFill>
                  <a:schemeClr val="accent5"/>
                </a:solidFill>
                <a:effectLst/>
                <a:latin typeface="+mn-lt"/>
                <a:ea typeface="Calibri" panose="020F0502020204030204" pitchFamily="34" charset="0"/>
                <a:cs typeface="Arial" panose="020B0604020202020204" pitchFamily="34" charset="0"/>
              </a:rPr>
              <a:t> </a:t>
            </a:r>
            <a:r>
              <a:rPr lang="en-US" sz="1400" err="1">
                <a:solidFill>
                  <a:schemeClr val="accent5"/>
                </a:solidFill>
                <a:effectLst/>
                <a:latin typeface="+mn-lt"/>
                <a:ea typeface="Calibri" panose="020F0502020204030204" pitchFamily="34" charset="0"/>
                <a:cs typeface="Arial" panose="020B0604020202020204" pitchFamily="34" charset="0"/>
              </a:rPr>
              <a:t>để</a:t>
            </a:r>
            <a:r>
              <a:rPr lang="en-US" sz="1400">
                <a:solidFill>
                  <a:schemeClr val="accent5"/>
                </a:solidFill>
                <a:effectLst/>
                <a:latin typeface="+mn-lt"/>
                <a:ea typeface="Calibri" panose="020F0502020204030204" pitchFamily="34" charset="0"/>
                <a:cs typeface="Arial" panose="020B0604020202020204" pitchFamily="34" charset="0"/>
              </a:rPr>
              <a:t> </a:t>
            </a:r>
            <a:r>
              <a:rPr lang="en-US" sz="1400" err="1">
                <a:solidFill>
                  <a:schemeClr val="accent5"/>
                </a:solidFill>
                <a:effectLst/>
                <a:latin typeface="+mn-lt"/>
                <a:ea typeface="Calibri" panose="020F0502020204030204" pitchFamily="34" charset="0"/>
                <a:cs typeface="Arial" panose="020B0604020202020204" pitchFamily="34" charset="0"/>
              </a:rPr>
              <a:t>phân</a:t>
            </a:r>
            <a:r>
              <a:rPr lang="en-US" sz="1400">
                <a:solidFill>
                  <a:schemeClr val="accent5"/>
                </a:solidFill>
                <a:effectLst/>
                <a:latin typeface="+mn-lt"/>
                <a:ea typeface="Calibri" panose="020F0502020204030204" pitchFamily="34" charset="0"/>
                <a:cs typeface="Arial" panose="020B0604020202020204" pitchFamily="34" charset="0"/>
              </a:rPr>
              <a:t> </a:t>
            </a:r>
            <a:r>
              <a:rPr lang="en-US" sz="1400" err="1">
                <a:solidFill>
                  <a:schemeClr val="accent5"/>
                </a:solidFill>
                <a:effectLst/>
                <a:latin typeface="+mn-lt"/>
                <a:ea typeface="Calibri" panose="020F0502020204030204" pitchFamily="34" charset="0"/>
                <a:cs typeface="Arial" panose="020B0604020202020204" pitchFamily="34" charset="0"/>
              </a:rPr>
              <a:t>phối</a:t>
            </a:r>
            <a:r>
              <a:rPr lang="en-US" sz="1400">
                <a:solidFill>
                  <a:schemeClr val="accent5"/>
                </a:solidFill>
                <a:effectLst/>
                <a:latin typeface="+mn-lt"/>
                <a:ea typeface="Calibri" panose="020F0502020204030204" pitchFamily="34" charset="0"/>
                <a:cs typeface="Arial" panose="020B0604020202020204" pitchFamily="34" charset="0"/>
              </a:rPr>
              <a:t> </a:t>
            </a:r>
            <a:r>
              <a:rPr lang="en-US" sz="1400" err="1">
                <a:solidFill>
                  <a:schemeClr val="accent5"/>
                </a:solidFill>
                <a:effectLst/>
                <a:latin typeface="+mn-lt"/>
                <a:ea typeface="Calibri" panose="020F0502020204030204" pitchFamily="34" charset="0"/>
                <a:cs typeface="Arial" panose="020B0604020202020204" pitchFamily="34" charset="0"/>
              </a:rPr>
              <a:t>dữ</a:t>
            </a:r>
            <a:r>
              <a:rPr lang="en-US" sz="1400">
                <a:solidFill>
                  <a:schemeClr val="accent5"/>
                </a:solidFill>
                <a:effectLst/>
                <a:latin typeface="+mn-lt"/>
                <a:ea typeface="Calibri" panose="020F0502020204030204" pitchFamily="34" charset="0"/>
                <a:cs typeface="Arial" panose="020B0604020202020204" pitchFamily="34" charset="0"/>
              </a:rPr>
              <a:t> </a:t>
            </a:r>
            <a:r>
              <a:rPr lang="en-US" sz="1400" err="1">
                <a:solidFill>
                  <a:schemeClr val="accent5"/>
                </a:solidFill>
                <a:effectLst/>
                <a:latin typeface="+mn-lt"/>
                <a:ea typeface="Calibri" panose="020F0502020204030204" pitchFamily="34" charset="0"/>
                <a:cs typeface="Arial" panose="020B0604020202020204" pitchFamily="34" charset="0"/>
              </a:rPr>
              <a:t>liệu</a:t>
            </a:r>
            <a:r>
              <a:rPr lang="en-US" sz="1400">
                <a:solidFill>
                  <a:schemeClr val="accent5"/>
                </a:solidFill>
                <a:effectLst/>
                <a:latin typeface="+mn-lt"/>
                <a:ea typeface="Calibri" panose="020F0502020204030204" pitchFamily="34" charset="0"/>
                <a:cs typeface="Arial" panose="020B0604020202020204" pitchFamily="34" charset="0"/>
              </a:rPr>
              <a:t> </a:t>
            </a:r>
            <a:r>
              <a:rPr lang="en-US" sz="1400" err="1">
                <a:solidFill>
                  <a:schemeClr val="accent5"/>
                </a:solidFill>
                <a:effectLst/>
                <a:latin typeface="+mn-lt"/>
                <a:ea typeface="Calibri" panose="020F0502020204030204" pitchFamily="34" charset="0"/>
                <a:cs typeface="Arial" panose="020B0604020202020204" pitchFamily="34" charset="0"/>
              </a:rPr>
              <a:t>xung</a:t>
            </a:r>
            <a:r>
              <a:rPr lang="en-US" sz="1400">
                <a:solidFill>
                  <a:schemeClr val="accent5"/>
                </a:solidFill>
                <a:effectLst/>
                <a:latin typeface="+mn-lt"/>
                <a:ea typeface="Calibri" panose="020F0502020204030204" pitchFamily="34" charset="0"/>
                <a:cs typeface="Arial" panose="020B0604020202020204" pitchFamily="34" charset="0"/>
              </a:rPr>
              <a:t> </a:t>
            </a:r>
            <a:r>
              <a:rPr lang="en-US" sz="1400" err="1">
                <a:solidFill>
                  <a:schemeClr val="accent5"/>
                </a:solidFill>
                <a:effectLst/>
                <a:latin typeface="+mn-lt"/>
                <a:ea typeface="Calibri" panose="020F0502020204030204" pitchFamily="34" charset="0"/>
                <a:cs typeface="Arial" panose="020B0604020202020204" pitchFamily="34" charset="0"/>
              </a:rPr>
              <a:t>quanh</a:t>
            </a:r>
            <a:r>
              <a:rPr lang="en-US" sz="1400">
                <a:solidFill>
                  <a:schemeClr val="accent5"/>
                </a:solidFill>
                <a:effectLst/>
                <a:latin typeface="+mn-lt"/>
                <a:ea typeface="Calibri" panose="020F0502020204030204" pitchFamily="34" charset="0"/>
                <a:cs typeface="Arial" panose="020B0604020202020204" pitchFamily="34" charset="0"/>
              </a:rPr>
              <a:t> </a:t>
            </a:r>
            <a:r>
              <a:rPr lang="en-US" sz="1400" err="1">
                <a:solidFill>
                  <a:schemeClr val="accent5"/>
                </a:solidFill>
                <a:effectLst/>
                <a:latin typeface="+mn-lt"/>
                <a:ea typeface="Calibri" panose="020F0502020204030204" pitchFamily="34" charset="0"/>
                <a:cs typeface="Arial" panose="020B0604020202020204" pitchFamily="34" charset="0"/>
              </a:rPr>
              <a:t>cụm</a:t>
            </a:r>
            <a:r>
              <a:rPr lang="en-US" sz="1400">
                <a:solidFill>
                  <a:schemeClr val="accent5"/>
                </a:solidFill>
                <a:effectLst/>
                <a:latin typeface="+mn-lt"/>
                <a:ea typeface="Calibri" panose="020F0502020204030204" pitchFamily="34" charset="0"/>
                <a:cs typeface="Arial" panose="020B0604020202020204" pitchFamily="34" charset="0"/>
              </a:rPr>
              <a:t>. </a:t>
            </a:r>
          </a:p>
          <a:p>
            <a:pPr marL="285750" marR="0" lvl="0" indent="-285750" algn="just">
              <a:lnSpc>
                <a:spcPct val="106000"/>
              </a:lnSpc>
              <a:spcBef>
                <a:spcPts val="0"/>
              </a:spcBef>
              <a:spcAft>
                <a:spcPts val="0"/>
              </a:spcAft>
              <a:buFont typeface="Wingdings" panose="05000000000000000000" pitchFamily="2" charset="2"/>
              <a:buChar char="q"/>
            </a:pPr>
            <a:endParaRPr lang="en-US" sz="1400">
              <a:solidFill>
                <a:schemeClr val="accent5"/>
              </a:solidFill>
              <a:effectLst/>
              <a:latin typeface="+mn-lt"/>
              <a:ea typeface="Calibri" panose="020F0502020204030204" pitchFamily="34" charset="0"/>
              <a:cs typeface="Arial" panose="020B0604020202020204" pitchFamily="34" charset="0"/>
            </a:endParaRPr>
          </a:p>
        </p:txBody>
      </p:sp>
      <p:sp>
        <p:nvSpPr>
          <p:cNvPr id="59" name="TextBox 58">
            <a:extLst>
              <a:ext uri="{FF2B5EF4-FFF2-40B4-BE49-F238E27FC236}">
                <a16:creationId xmlns:a16="http://schemas.microsoft.com/office/drawing/2014/main" id="{F3C6C30F-A9F9-4CC3-8B31-7EEF73CE28B6}"/>
              </a:ext>
            </a:extLst>
          </p:cNvPr>
          <p:cNvSpPr txBox="1"/>
          <p:nvPr/>
        </p:nvSpPr>
        <p:spPr>
          <a:xfrm>
            <a:off x="476500" y="1740873"/>
            <a:ext cx="5301982" cy="470000"/>
          </a:xfrm>
          <a:prstGeom prst="rect">
            <a:avLst/>
          </a:prstGeom>
          <a:noFill/>
        </p:spPr>
        <p:txBody>
          <a:bodyPr wrap="square">
            <a:spAutoFit/>
          </a:bodyPr>
          <a:lstStyle/>
          <a:p>
            <a:pPr marL="0" marR="0" indent="228600" algn="just">
              <a:lnSpc>
                <a:spcPct val="107000"/>
              </a:lnSpc>
              <a:spcBef>
                <a:spcPts val="0"/>
              </a:spcBef>
              <a:spcAft>
                <a:spcPts val="0"/>
              </a:spcAft>
            </a:pPr>
            <a:r>
              <a:rPr lang="en-US" sz="2400" b="1" err="1">
                <a:solidFill>
                  <a:schemeClr val="accent5"/>
                </a:solidFill>
                <a:effectLst/>
                <a:latin typeface="Vidaloka"/>
                <a:ea typeface="Calibri" panose="020F0502020204030204" pitchFamily="34" charset="0"/>
                <a:cs typeface="Arial" panose="020B0604020202020204" pitchFamily="34" charset="0"/>
              </a:rPr>
              <a:t>Thuật</a:t>
            </a:r>
            <a:r>
              <a:rPr lang="en-US" sz="2400" b="1">
                <a:solidFill>
                  <a:schemeClr val="accent5"/>
                </a:solidFill>
                <a:effectLst/>
                <a:latin typeface="Vidaloka"/>
                <a:ea typeface="Calibri" panose="020F0502020204030204" pitchFamily="34" charset="0"/>
                <a:cs typeface="Arial" panose="020B0604020202020204" pitchFamily="34" charset="0"/>
              </a:rPr>
              <a:t> </a:t>
            </a:r>
            <a:r>
              <a:rPr lang="en-US" sz="2400" b="1" err="1">
                <a:solidFill>
                  <a:schemeClr val="accent5"/>
                </a:solidFill>
                <a:effectLst/>
                <a:latin typeface="Vidaloka"/>
                <a:ea typeface="Calibri" panose="020F0502020204030204" pitchFamily="34" charset="0"/>
                <a:cs typeface="Arial" panose="020B0604020202020204" pitchFamily="34" charset="0"/>
              </a:rPr>
              <a:t>toán</a:t>
            </a:r>
            <a:r>
              <a:rPr lang="en-US" sz="2400" b="1">
                <a:solidFill>
                  <a:schemeClr val="accent5"/>
                </a:solidFill>
                <a:effectLst/>
                <a:latin typeface="Vidaloka"/>
                <a:ea typeface="Calibri" panose="020F0502020204030204" pitchFamily="34" charset="0"/>
                <a:cs typeface="Arial" panose="020B0604020202020204" pitchFamily="34" charset="0"/>
              </a:rPr>
              <a:t> SHA-1</a:t>
            </a:r>
            <a:endParaRPr lang="en-US" sz="2800" b="1">
              <a:solidFill>
                <a:schemeClr val="accent5"/>
              </a:solidFill>
              <a:effectLst/>
              <a:latin typeface="Vidaloka"/>
              <a:ea typeface="Calibri" panose="020F0502020204030204" pitchFamily="34" charset="0"/>
              <a:cs typeface="Arial" panose="020B0604020202020204" pitchFamily="34" charset="0"/>
            </a:endParaRPr>
          </a:p>
        </p:txBody>
      </p:sp>
      <p:pic>
        <p:nvPicPr>
          <p:cNvPr id="60" name="Picture 59" descr="IMG_256">
            <a:extLst>
              <a:ext uri="{FF2B5EF4-FFF2-40B4-BE49-F238E27FC236}">
                <a16:creationId xmlns:a16="http://schemas.microsoft.com/office/drawing/2014/main" id="{DF3CB893-048F-4858-8A3A-886BAC6108CE}"/>
              </a:ext>
            </a:extLst>
          </p:cNvPr>
          <p:cNvPicPr>
            <a:picLocks noChangeAspect="1"/>
          </p:cNvPicPr>
          <p:nvPr/>
        </p:nvPicPr>
        <p:blipFill>
          <a:blip r:embed="rId3"/>
          <a:stretch>
            <a:fillRect/>
          </a:stretch>
        </p:blipFill>
        <p:spPr>
          <a:xfrm>
            <a:off x="4656699" y="2060710"/>
            <a:ext cx="4010801" cy="2645917"/>
          </a:xfrm>
          <a:prstGeom prst="rect">
            <a:avLst/>
          </a:prstGeom>
          <a:noFill/>
          <a:ln w="76200">
            <a:solidFill>
              <a:schemeClr val="accent1">
                <a:lumMod val="60000"/>
                <a:lumOff val="40000"/>
              </a:schemeClr>
            </a:solidFill>
          </a:ln>
        </p:spPr>
      </p:pic>
      <p:sp>
        <p:nvSpPr>
          <p:cNvPr id="26" name="Google Shape;1536;p45">
            <a:extLst>
              <a:ext uri="{FF2B5EF4-FFF2-40B4-BE49-F238E27FC236}">
                <a16:creationId xmlns:a16="http://schemas.microsoft.com/office/drawing/2014/main" id="{E560B3BE-B166-44CC-A6EE-D416B76A0F11}"/>
              </a:ext>
            </a:extLst>
          </p:cNvPr>
          <p:cNvSpPr txBox="1">
            <a:spLocks/>
          </p:cNvSpPr>
          <p:nvPr/>
        </p:nvSpPr>
        <p:spPr>
          <a:xfrm>
            <a:off x="713225" y="539525"/>
            <a:ext cx="8031632"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1pPr>
            <a:lvl2pPr marR="0" lvl="1"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2pPr>
            <a:lvl3pPr marR="0" lvl="2"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3pPr>
            <a:lvl4pPr marR="0" lvl="3"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4pPr>
            <a:lvl5pPr marR="0" lvl="4"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5pPr>
            <a:lvl6pPr marR="0" lvl="5"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6pPr>
            <a:lvl7pPr marR="0" lvl="6"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7pPr>
            <a:lvl8pPr marR="0" lvl="7"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8pPr>
            <a:lvl9pPr marR="0" lvl="8"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9pPr>
          </a:lstStyle>
          <a:p>
            <a:pPr algn="l"/>
            <a:r>
              <a:rPr lang="en-US"/>
              <a:t>01</a:t>
            </a:r>
            <a:r>
              <a:rPr lang="vi-VN"/>
              <a:t>. </a:t>
            </a:r>
            <a:r>
              <a:rPr lang="en-US" err="1"/>
              <a:t>Giới</a:t>
            </a:r>
            <a:r>
              <a:rPr lang="en-US"/>
              <a:t> </a:t>
            </a:r>
            <a:r>
              <a:rPr lang="en-US" err="1"/>
              <a:t>thiệu</a:t>
            </a:r>
            <a:r>
              <a:rPr lang="en-US"/>
              <a:t> RIAK</a:t>
            </a:r>
            <a:endParaRPr lang="vi-VN"/>
          </a:p>
        </p:txBody>
      </p:sp>
      <p:sp>
        <p:nvSpPr>
          <p:cNvPr id="25" name="Google Shape;1536;p45">
            <a:extLst>
              <a:ext uri="{FF2B5EF4-FFF2-40B4-BE49-F238E27FC236}">
                <a16:creationId xmlns:a16="http://schemas.microsoft.com/office/drawing/2014/main" id="{0897079A-2F1C-45E3-82DE-06BA41FE6A18}"/>
              </a:ext>
            </a:extLst>
          </p:cNvPr>
          <p:cNvSpPr txBox="1">
            <a:spLocks/>
          </p:cNvSpPr>
          <p:nvPr/>
        </p:nvSpPr>
        <p:spPr>
          <a:xfrm>
            <a:off x="713225" y="1151174"/>
            <a:ext cx="8031632"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1pPr>
            <a:lvl2pPr marR="0" lvl="1"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2pPr>
            <a:lvl3pPr marR="0" lvl="2"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3pPr>
            <a:lvl4pPr marR="0" lvl="3"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4pPr>
            <a:lvl5pPr marR="0" lvl="4"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5pPr>
            <a:lvl6pPr marR="0" lvl="5"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6pPr>
            <a:lvl7pPr marR="0" lvl="6"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7pPr>
            <a:lvl8pPr marR="0" lvl="7"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8pPr>
            <a:lvl9pPr marR="0" lvl="8"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9pPr>
          </a:lstStyle>
          <a:p>
            <a:r>
              <a:rPr lang="vi-VN" sz="2000"/>
              <a:t>1.</a:t>
            </a:r>
            <a:r>
              <a:rPr lang="en-US" sz="2000"/>
              <a:t>7</a:t>
            </a:r>
            <a:r>
              <a:rPr lang="vi-VN" sz="2000"/>
              <a:t>.</a:t>
            </a:r>
            <a:r>
              <a:rPr lang="en-US" sz="2000"/>
              <a:t> </a:t>
            </a:r>
            <a:r>
              <a:rPr lang="en-US" sz="2000" err="1"/>
              <a:t>Cơ</a:t>
            </a:r>
            <a:r>
              <a:rPr lang="en-US" sz="2000"/>
              <a:t> </a:t>
            </a:r>
            <a:r>
              <a:rPr lang="en-US" sz="2000" err="1"/>
              <a:t>chế</a:t>
            </a:r>
            <a:r>
              <a:rPr lang="en-US" sz="2000"/>
              <a:t> </a:t>
            </a:r>
            <a:r>
              <a:rPr lang="en-US" sz="2000" err="1"/>
              <a:t>phân</a:t>
            </a:r>
            <a:r>
              <a:rPr lang="en-US" sz="2000"/>
              <a:t> </a:t>
            </a:r>
            <a:r>
              <a:rPr lang="en-US" sz="2000" err="1"/>
              <a:t>tán</a:t>
            </a:r>
            <a:endParaRPr lang="en-US" sz="2000"/>
          </a:p>
        </p:txBody>
      </p:sp>
      <p:sp>
        <p:nvSpPr>
          <p:cNvPr id="28" name="Oval 27">
            <a:extLst>
              <a:ext uri="{FF2B5EF4-FFF2-40B4-BE49-F238E27FC236}">
                <a16:creationId xmlns:a16="http://schemas.microsoft.com/office/drawing/2014/main" id="{890839CA-BE3F-4F4F-936B-CE8D333F10D1}"/>
              </a:ext>
            </a:extLst>
          </p:cNvPr>
          <p:cNvSpPr/>
          <p:nvPr/>
        </p:nvSpPr>
        <p:spPr>
          <a:xfrm>
            <a:off x="8430775" y="4430275"/>
            <a:ext cx="713225" cy="71322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11</a:t>
            </a:r>
            <a:endParaRPr lang="vi-VN" sz="2000"/>
          </a:p>
        </p:txBody>
      </p:sp>
    </p:spTree>
    <p:extLst>
      <p:ext uri="{BB962C8B-B14F-4D97-AF65-F5344CB8AC3E}">
        <p14:creationId xmlns:p14="http://schemas.microsoft.com/office/powerpoint/2010/main" val="34831001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CED6B44C-6B65-47B7-B218-1C209FA9992E}"/>
              </a:ext>
            </a:extLst>
          </p:cNvPr>
          <p:cNvPicPr>
            <a:picLocks noChangeAspect="1"/>
          </p:cNvPicPr>
          <p:nvPr/>
        </p:nvPicPr>
        <p:blipFill>
          <a:blip r:embed="rId2"/>
          <a:stretch>
            <a:fillRect/>
          </a:stretch>
        </p:blipFill>
        <p:spPr>
          <a:xfrm>
            <a:off x="1600200" y="579755"/>
            <a:ext cx="5943600" cy="3983990"/>
          </a:xfrm>
          <a:prstGeom prst="rect">
            <a:avLst/>
          </a:prstGeom>
          <a:ln w="76200">
            <a:solidFill>
              <a:schemeClr val="bg1">
                <a:lumMod val="65000"/>
              </a:schemeClr>
            </a:solidFill>
          </a:ln>
        </p:spPr>
      </p:pic>
      <p:sp>
        <p:nvSpPr>
          <p:cNvPr id="5" name="Oval 4">
            <a:extLst>
              <a:ext uri="{FF2B5EF4-FFF2-40B4-BE49-F238E27FC236}">
                <a16:creationId xmlns:a16="http://schemas.microsoft.com/office/drawing/2014/main" id="{7A8B7943-FB30-4DE5-B37D-4BAF7B0161B0}"/>
              </a:ext>
            </a:extLst>
          </p:cNvPr>
          <p:cNvSpPr/>
          <p:nvPr/>
        </p:nvSpPr>
        <p:spPr>
          <a:xfrm>
            <a:off x="8430775" y="4430275"/>
            <a:ext cx="713225" cy="713225"/>
          </a:xfrm>
          <a:prstGeom prst="ellipse">
            <a:avLst/>
          </a:prstGeom>
          <a:solidFill>
            <a:srgbClr val="B277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12</a:t>
            </a:r>
            <a:endParaRPr lang="vi-VN" sz="2000"/>
          </a:p>
        </p:txBody>
      </p:sp>
    </p:spTree>
    <p:extLst>
      <p:ext uri="{BB962C8B-B14F-4D97-AF65-F5344CB8AC3E}">
        <p14:creationId xmlns:p14="http://schemas.microsoft.com/office/powerpoint/2010/main" val="30153880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4"/>
        <p:cNvGrpSpPr/>
        <p:nvPr/>
      </p:nvGrpSpPr>
      <p:grpSpPr>
        <a:xfrm>
          <a:off x="0" y="0"/>
          <a:ext cx="0" cy="0"/>
          <a:chOff x="0" y="0"/>
          <a:chExt cx="0" cy="0"/>
        </a:xfrm>
      </p:grpSpPr>
      <p:sp>
        <p:nvSpPr>
          <p:cNvPr id="1537" name="Google Shape;1537;p45"/>
          <p:cNvSpPr txBox="1">
            <a:spLocks noGrp="1"/>
          </p:cNvSpPr>
          <p:nvPr>
            <p:ph type="body" idx="1"/>
          </p:nvPr>
        </p:nvSpPr>
        <p:spPr>
          <a:xfrm>
            <a:off x="713225" y="1870274"/>
            <a:ext cx="7620820" cy="3006882"/>
          </a:xfrm>
          <a:prstGeom prst="rect">
            <a:avLst/>
          </a:prstGeom>
        </p:spPr>
        <p:txBody>
          <a:bodyPr spcFirstLastPara="1" wrap="square" lIns="91425" tIns="91425" rIns="91425" bIns="91425" anchor="ctr" anchorCtr="0">
            <a:noAutofit/>
          </a:bodyPr>
          <a:lstStyle/>
          <a:p>
            <a:pPr marL="285750" lvl="0" indent="-285750" algn="l" rtl="0">
              <a:lnSpc>
                <a:spcPct val="100000"/>
              </a:lnSpc>
              <a:spcAft>
                <a:spcPts val="100"/>
              </a:spcAft>
              <a:buFont typeface="Arial" panose="020B0604020202020204" pitchFamily="34" charset="0"/>
              <a:buChar char="•"/>
            </a:pPr>
            <a:r>
              <a:rPr lang="en-US" err="1">
                <a:effectLst/>
                <a:latin typeface="+mj-lt"/>
                <a:ea typeface="Calibri" panose="020F0502020204030204" pitchFamily="34" charset="0"/>
              </a:rPr>
              <a:t>Phương</a:t>
            </a:r>
            <a:r>
              <a:rPr lang="en-US">
                <a:effectLst/>
                <a:latin typeface="+mj-lt"/>
                <a:ea typeface="Calibri" panose="020F0502020204030204" pitchFamily="34" charset="0"/>
              </a:rPr>
              <a:t> </a:t>
            </a:r>
            <a:r>
              <a:rPr lang="en-US" err="1">
                <a:effectLst/>
                <a:latin typeface="+mj-lt"/>
                <a:ea typeface="Calibri" panose="020F0502020204030204" pitchFamily="34" charset="0"/>
              </a:rPr>
              <a:t>pháp</a:t>
            </a:r>
            <a:r>
              <a:rPr lang="en-US">
                <a:effectLst/>
                <a:latin typeface="+mj-lt"/>
                <a:ea typeface="Calibri" panose="020F0502020204030204" pitchFamily="34" charset="0"/>
              </a:rPr>
              <a:t> </a:t>
            </a:r>
            <a:r>
              <a:rPr lang="en-US" err="1">
                <a:effectLst/>
                <a:latin typeface="+mj-lt"/>
                <a:ea typeface="Calibri" panose="020F0502020204030204" pitchFamily="34" charset="0"/>
              </a:rPr>
              <a:t>giữ</a:t>
            </a:r>
            <a:r>
              <a:rPr lang="en-US">
                <a:effectLst/>
                <a:latin typeface="+mj-lt"/>
                <a:ea typeface="Calibri" panose="020F0502020204030204" pitchFamily="34" charset="0"/>
              </a:rPr>
              <a:t> </a:t>
            </a:r>
            <a:r>
              <a:rPr lang="en-US" err="1">
                <a:effectLst/>
                <a:latin typeface="+mj-lt"/>
                <a:ea typeface="Calibri" panose="020F0502020204030204" pitchFamily="34" charset="0"/>
              </a:rPr>
              <a:t>các</a:t>
            </a:r>
            <a:r>
              <a:rPr lang="en-US">
                <a:effectLst/>
                <a:latin typeface="+mj-lt"/>
                <a:ea typeface="Calibri" panose="020F0502020204030204" pitchFamily="34" charset="0"/>
              </a:rPr>
              <a:t> </a:t>
            </a:r>
            <a:r>
              <a:rPr lang="en-US" err="1">
                <a:effectLst/>
                <a:latin typeface="+mj-lt"/>
                <a:ea typeface="Calibri" panose="020F0502020204030204" pitchFamily="34" charset="0"/>
              </a:rPr>
              <a:t>nút</a:t>
            </a:r>
            <a:r>
              <a:rPr lang="en-US">
                <a:effectLst/>
                <a:latin typeface="+mj-lt"/>
                <a:ea typeface="Calibri" panose="020F0502020204030204" pitchFamily="34" charset="0"/>
              </a:rPr>
              <a:t> </a:t>
            </a:r>
            <a:r>
              <a:rPr lang="en-US" err="1">
                <a:effectLst/>
                <a:latin typeface="+mj-lt"/>
                <a:ea typeface="Calibri" panose="020F0502020204030204" pitchFamily="34" charset="0"/>
              </a:rPr>
              <a:t>hiện</a:t>
            </a:r>
            <a:r>
              <a:rPr lang="en-US">
                <a:effectLst/>
                <a:latin typeface="+mj-lt"/>
                <a:ea typeface="Calibri" panose="020F0502020204030204" pitchFamily="34" charset="0"/>
              </a:rPr>
              <a:t> </a:t>
            </a:r>
            <a:r>
              <a:rPr lang="en-US" err="1">
                <a:effectLst/>
                <a:latin typeface="+mj-lt"/>
                <a:ea typeface="Calibri" panose="020F0502020204030204" pitchFamily="34" charset="0"/>
              </a:rPr>
              <a:t>tại</a:t>
            </a:r>
            <a:r>
              <a:rPr lang="en-US">
                <a:effectLst/>
                <a:latin typeface="+mj-lt"/>
                <a:ea typeface="Calibri" panose="020F0502020204030204" pitchFamily="34" charset="0"/>
              </a:rPr>
              <a:t> ở </a:t>
            </a:r>
            <a:r>
              <a:rPr lang="en-US" err="1">
                <a:effectLst/>
                <a:latin typeface="+mj-lt"/>
                <a:ea typeface="Calibri" panose="020F0502020204030204" pitchFamily="34" charset="0"/>
              </a:rPr>
              <a:t>trạng</a:t>
            </a:r>
            <a:r>
              <a:rPr lang="en-US">
                <a:effectLst/>
                <a:latin typeface="+mj-lt"/>
                <a:ea typeface="Calibri" panose="020F0502020204030204" pitchFamily="34" charset="0"/>
              </a:rPr>
              <a:t> </a:t>
            </a:r>
            <a:r>
              <a:rPr lang="en-US" err="1">
                <a:effectLst/>
                <a:latin typeface="+mj-lt"/>
                <a:ea typeface="Calibri" panose="020F0502020204030204" pitchFamily="34" charset="0"/>
              </a:rPr>
              <a:t>thái</a:t>
            </a:r>
            <a:r>
              <a:rPr lang="en-US">
                <a:effectLst/>
                <a:latin typeface="+mj-lt"/>
                <a:ea typeface="Calibri" panose="020F0502020204030204" pitchFamily="34" charset="0"/>
              </a:rPr>
              <a:t> </a:t>
            </a:r>
            <a:r>
              <a:rPr lang="en-US" err="1">
                <a:effectLst/>
                <a:latin typeface="+mj-lt"/>
                <a:ea typeface="Calibri" panose="020F0502020204030204" pitchFamily="34" charset="0"/>
              </a:rPr>
              <a:t>của</a:t>
            </a:r>
            <a:r>
              <a:rPr lang="en-US">
                <a:effectLst/>
                <a:latin typeface="+mj-lt"/>
                <a:ea typeface="Calibri" panose="020F0502020204030204" pitchFamily="34" charset="0"/>
              </a:rPr>
              <a:t> </a:t>
            </a:r>
            <a:r>
              <a:rPr lang="en-US" err="1">
                <a:effectLst/>
                <a:latin typeface="+mj-lt"/>
                <a:ea typeface="Calibri" panose="020F0502020204030204" pitchFamily="34" charset="0"/>
              </a:rPr>
              <a:t>Vòng</a:t>
            </a:r>
            <a:endParaRPr lang="en-US">
              <a:effectLst/>
              <a:latin typeface="+mj-lt"/>
              <a:ea typeface="Calibri" panose="020F0502020204030204" pitchFamily="34" charset="0"/>
            </a:endParaRPr>
          </a:p>
          <a:p>
            <a:pPr marL="285750" lvl="0" indent="-285750" algn="l" rtl="0">
              <a:lnSpc>
                <a:spcPct val="100000"/>
              </a:lnSpc>
              <a:spcAft>
                <a:spcPts val="100"/>
              </a:spcAft>
              <a:buFont typeface="Arial" panose="020B0604020202020204" pitchFamily="34" charset="0"/>
              <a:buChar char="•"/>
            </a:pPr>
            <a:r>
              <a:rPr lang="en-US" err="1">
                <a:effectLst/>
                <a:latin typeface="+mj-lt"/>
                <a:ea typeface="Calibri" panose="020F0502020204030204" pitchFamily="34" charset="0"/>
              </a:rPr>
              <a:t>Quá</a:t>
            </a:r>
            <a:r>
              <a:rPr lang="en-US">
                <a:effectLst/>
                <a:latin typeface="+mj-lt"/>
                <a:ea typeface="Calibri" panose="020F0502020204030204" pitchFamily="34" charset="0"/>
              </a:rPr>
              <a:t> </a:t>
            </a:r>
            <a:r>
              <a:rPr lang="en-US" err="1">
                <a:effectLst/>
                <a:latin typeface="+mj-lt"/>
                <a:ea typeface="Calibri" panose="020F0502020204030204" pitchFamily="34" charset="0"/>
              </a:rPr>
              <a:t>trình</a:t>
            </a:r>
            <a:r>
              <a:rPr lang="en-US">
                <a:effectLst/>
                <a:latin typeface="+mj-lt"/>
                <a:ea typeface="Calibri" panose="020F0502020204030204" pitchFamily="34" charset="0"/>
              </a:rPr>
              <a:t> </a:t>
            </a:r>
            <a:r>
              <a:rPr lang="en-US" err="1">
                <a:effectLst/>
                <a:latin typeface="+mj-lt"/>
                <a:ea typeface="Calibri" panose="020F0502020204030204" pitchFamily="34" charset="0"/>
              </a:rPr>
              <a:t>băm</a:t>
            </a:r>
            <a:r>
              <a:rPr lang="en-US">
                <a:effectLst/>
                <a:latin typeface="+mj-lt"/>
                <a:ea typeface="Calibri" panose="020F0502020204030204" pitchFamily="34" charset="0"/>
              </a:rPr>
              <a:t> </a:t>
            </a:r>
            <a:r>
              <a:rPr lang="en-US" err="1">
                <a:effectLst/>
                <a:latin typeface="+mj-lt"/>
                <a:ea typeface="Calibri" panose="020F0502020204030204" pitchFamily="34" charset="0"/>
              </a:rPr>
              <a:t>nhất</a:t>
            </a:r>
            <a:r>
              <a:rPr lang="en-US">
                <a:effectLst/>
                <a:latin typeface="+mj-lt"/>
                <a:ea typeface="Calibri" panose="020F0502020204030204" pitchFamily="34" charset="0"/>
              </a:rPr>
              <a:t> </a:t>
            </a:r>
            <a:r>
              <a:rPr lang="en-US" err="1">
                <a:effectLst/>
                <a:latin typeface="+mj-lt"/>
                <a:ea typeface="Calibri" panose="020F0502020204030204" pitchFamily="34" charset="0"/>
              </a:rPr>
              <a:t>quán</a:t>
            </a:r>
            <a:r>
              <a:rPr lang="en-US">
                <a:effectLst/>
                <a:latin typeface="+mj-lt"/>
                <a:ea typeface="Calibri" panose="020F0502020204030204" pitchFamily="34" charset="0"/>
              </a:rPr>
              <a:t> (Consistent hashing) </a:t>
            </a:r>
            <a:r>
              <a:rPr lang="en-US" err="1">
                <a:effectLst/>
                <a:latin typeface="+mj-lt"/>
                <a:ea typeface="Calibri" panose="020F0502020204030204" pitchFamily="34" charset="0"/>
              </a:rPr>
              <a:t>yêu</a:t>
            </a:r>
            <a:r>
              <a:rPr lang="en-US">
                <a:effectLst/>
                <a:latin typeface="+mj-lt"/>
                <a:ea typeface="Calibri" panose="020F0502020204030204" pitchFamily="34" charset="0"/>
              </a:rPr>
              <a:t> </a:t>
            </a:r>
            <a:r>
              <a:rPr lang="en-US" err="1">
                <a:effectLst/>
                <a:latin typeface="+mj-lt"/>
                <a:ea typeface="Calibri" panose="020F0502020204030204" pitchFamily="34" charset="0"/>
              </a:rPr>
              <a:t>cầu</a:t>
            </a:r>
            <a:r>
              <a:rPr lang="en-US">
                <a:effectLst/>
                <a:latin typeface="+mj-lt"/>
                <a:ea typeface="Calibri" panose="020F0502020204030204" pitchFamily="34" charset="0"/>
              </a:rPr>
              <a:t> </a:t>
            </a:r>
            <a:r>
              <a:rPr lang="en-US" err="1">
                <a:effectLst/>
                <a:latin typeface="+mj-lt"/>
                <a:ea typeface="Calibri" panose="020F0502020204030204" pitchFamily="34" charset="0"/>
              </a:rPr>
              <a:t>tất</a:t>
            </a:r>
            <a:r>
              <a:rPr lang="en-US">
                <a:effectLst/>
                <a:latin typeface="+mj-lt"/>
                <a:ea typeface="Calibri" panose="020F0502020204030204" pitchFamily="34" charset="0"/>
              </a:rPr>
              <a:t> </a:t>
            </a:r>
            <a:r>
              <a:rPr lang="en-US" err="1">
                <a:effectLst/>
                <a:latin typeface="+mj-lt"/>
                <a:ea typeface="Calibri" panose="020F0502020204030204" pitchFamily="34" charset="0"/>
              </a:rPr>
              <a:t>cả</a:t>
            </a:r>
            <a:r>
              <a:rPr lang="en-US">
                <a:effectLst/>
                <a:latin typeface="+mj-lt"/>
                <a:ea typeface="Calibri" panose="020F0502020204030204" pitchFamily="34" charset="0"/>
              </a:rPr>
              <a:t> </a:t>
            </a:r>
            <a:r>
              <a:rPr lang="en-US" err="1">
                <a:effectLst/>
                <a:latin typeface="+mj-lt"/>
                <a:ea typeface="Calibri" panose="020F0502020204030204" pitchFamily="34" charset="0"/>
              </a:rPr>
              <a:t>các</a:t>
            </a:r>
            <a:r>
              <a:rPr lang="en-US">
                <a:effectLst/>
                <a:latin typeface="+mj-lt"/>
                <a:ea typeface="Calibri" panose="020F0502020204030204" pitchFamily="34" charset="0"/>
              </a:rPr>
              <a:t> </a:t>
            </a:r>
            <a:r>
              <a:rPr lang="en-US" err="1">
                <a:effectLst/>
                <a:latin typeface="+mj-lt"/>
                <a:ea typeface="Calibri" panose="020F0502020204030204" pitchFamily="34" charset="0"/>
              </a:rPr>
              <a:t>nút</a:t>
            </a:r>
            <a:r>
              <a:rPr lang="en-US">
                <a:effectLst/>
                <a:latin typeface="+mj-lt"/>
                <a:ea typeface="Calibri" panose="020F0502020204030204" pitchFamily="34" charset="0"/>
              </a:rPr>
              <a:t> </a:t>
            </a:r>
            <a:r>
              <a:rPr lang="en-US" err="1">
                <a:effectLst/>
                <a:latin typeface="+mj-lt"/>
                <a:ea typeface="Calibri" panose="020F0502020204030204" pitchFamily="34" charset="0"/>
              </a:rPr>
              <a:t>trong</a:t>
            </a:r>
            <a:r>
              <a:rPr lang="en-US">
                <a:effectLst/>
                <a:latin typeface="+mj-lt"/>
                <a:ea typeface="Calibri" panose="020F0502020204030204" pitchFamily="34" charset="0"/>
              </a:rPr>
              <a:t> </a:t>
            </a:r>
            <a:r>
              <a:rPr lang="en-US" err="1">
                <a:effectLst/>
                <a:latin typeface="+mj-lt"/>
                <a:ea typeface="Calibri" panose="020F0502020204030204" pitchFamily="34" charset="0"/>
              </a:rPr>
              <a:t>hệ</a:t>
            </a:r>
            <a:r>
              <a:rPr lang="en-US">
                <a:effectLst/>
                <a:latin typeface="+mj-lt"/>
                <a:ea typeface="Calibri" panose="020F0502020204030204" pitchFamily="34" charset="0"/>
              </a:rPr>
              <a:t> </a:t>
            </a:r>
            <a:r>
              <a:rPr lang="en-US" err="1">
                <a:effectLst/>
                <a:latin typeface="+mj-lt"/>
                <a:ea typeface="Calibri" panose="020F0502020204030204" pitchFamily="34" charset="0"/>
              </a:rPr>
              <a:t>thống</a:t>
            </a:r>
            <a:r>
              <a:rPr lang="en-US">
                <a:effectLst/>
                <a:latin typeface="+mj-lt"/>
                <a:ea typeface="Calibri" panose="020F0502020204030204" pitchFamily="34" charset="0"/>
              </a:rPr>
              <a:t> </a:t>
            </a:r>
            <a:r>
              <a:rPr lang="en-US" err="1">
                <a:effectLst/>
                <a:latin typeface="+mj-lt"/>
                <a:ea typeface="Calibri" panose="020F0502020204030204" pitchFamily="34" charset="0"/>
              </a:rPr>
              <a:t>phải</a:t>
            </a:r>
            <a:r>
              <a:rPr lang="en-US">
                <a:effectLst/>
                <a:latin typeface="+mj-lt"/>
                <a:ea typeface="Calibri" panose="020F0502020204030204" pitchFamily="34" charset="0"/>
              </a:rPr>
              <a:t> </a:t>
            </a:r>
            <a:r>
              <a:rPr lang="en-US" err="1">
                <a:effectLst/>
                <a:latin typeface="+mj-lt"/>
                <a:ea typeface="Calibri" panose="020F0502020204030204" pitchFamily="34" charset="0"/>
              </a:rPr>
              <a:t>biết</a:t>
            </a:r>
            <a:r>
              <a:rPr lang="en-US">
                <a:effectLst/>
                <a:latin typeface="+mj-lt"/>
                <a:ea typeface="Calibri" panose="020F0502020204030204" pitchFamily="34" charset="0"/>
              </a:rPr>
              <a:t> </a:t>
            </a:r>
            <a:r>
              <a:rPr lang="en-US" err="1">
                <a:effectLst/>
                <a:latin typeface="+mj-lt"/>
                <a:ea typeface="Calibri" panose="020F0502020204030204" pitchFamily="34" charset="0"/>
              </a:rPr>
              <a:t>về</a:t>
            </a:r>
            <a:r>
              <a:rPr lang="en-US">
                <a:effectLst/>
                <a:latin typeface="+mj-lt"/>
                <a:ea typeface="Calibri" panose="020F0502020204030204" pitchFamily="34" charset="0"/>
              </a:rPr>
              <a:t> </a:t>
            </a:r>
            <a:r>
              <a:rPr lang="en-US" err="1">
                <a:effectLst/>
                <a:latin typeface="+mj-lt"/>
                <a:ea typeface="Calibri" panose="020F0502020204030204" pitchFamily="34" charset="0"/>
              </a:rPr>
              <a:t>nhau</a:t>
            </a:r>
            <a:r>
              <a:rPr lang="en-US">
                <a:effectLst/>
                <a:latin typeface="+mj-lt"/>
                <a:ea typeface="Calibri" panose="020F0502020204030204" pitchFamily="34" charset="0"/>
              </a:rPr>
              <a:t> </a:t>
            </a:r>
            <a:r>
              <a:rPr lang="en-US" err="1">
                <a:effectLst/>
                <a:latin typeface="+mj-lt"/>
                <a:ea typeface="Calibri" panose="020F0502020204030204" pitchFamily="34" charset="0"/>
              </a:rPr>
              <a:t>và</a:t>
            </a:r>
            <a:r>
              <a:rPr lang="en-US">
                <a:effectLst/>
                <a:latin typeface="+mj-lt"/>
                <a:ea typeface="Calibri" panose="020F0502020204030204" pitchFamily="34" charset="0"/>
              </a:rPr>
              <a:t> </a:t>
            </a:r>
            <a:r>
              <a:rPr lang="en-US" err="1">
                <a:effectLst/>
                <a:latin typeface="+mj-lt"/>
                <a:ea typeface="Calibri" panose="020F0502020204030204" pitchFamily="34" charset="0"/>
              </a:rPr>
              <a:t>biết</a:t>
            </a:r>
            <a:r>
              <a:rPr lang="en-US">
                <a:effectLst/>
                <a:latin typeface="+mj-lt"/>
                <a:ea typeface="Calibri" panose="020F0502020204030204" pitchFamily="34" charset="0"/>
              </a:rPr>
              <a:t> </a:t>
            </a:r>
            <a:r>
              <a:rPr lang="en-US" err="1">
                <a:effectLst/>
                <a:latin typeface="+mj-lt"/>
                <a:ea typeface="Calibri" panose="020F0502020204030204" pitchFamily="34" charset="0"/>
              </a:rPr>
              <a:t>mỗi</a:t>
            </a:r>
            <a:r>
              <a:rPr lang="en-US">
                <a:effectLst/>
                <a:latin typeface="+mj-lt"/>
                <a:ea typeface="Calibri" panose="020F0502020204030204" pitchFamily="34" charset="0"/>
              </a:rPr>
              <a:t> </a:t>
            </a:r>
            <a:r>
              <a:rPr lang="en-US" err="1">
                <a:effectLst/>
                <a:latin typeface="+mj-lt"/>
                <a:ea typeface="Calibri" panose="020F0502020204030204" pitchFamily="34" charset="0"/>
              </a:rPr>
              <a:t>nút</a:t>
            </a:r>
            <a:r>
              <a:rPr lang="en-US">
                <a:effectLst/>
                <a:latin typeface="+mj-lt"/>
                <a:ea typeface="Calibri" panose="020F0502020204030204" pitchFamily="34" charset="0"/>
              </a:rPr>
              <a:t> </a:t>
            </a:r>
            <a:r>
              <a:rPr lang="en-US" err="1">
                <a:effectLst/>
                <a:latin typeface="+mj-lt"/>
                <a:ea typeface="Calibri" panose="020F0502020204030204" pitchFamily="34" charset="0"/>
              </a:rPr>
              <a:t>sở</a:t>
            </a:r>
            <a:r>
              <a:rPr lang="en-US">
                <a:effectLst/>
                <a:latin typeface="+mj-lt"/>
                <a:ea typeface="Calibri" panose="020F0502020204030204" pitchFamily="34" charset="0"/>
              </a:rPr>
              <a:t> </a:t>
            </a:r>
            <a:r>
              <a:rPr lang="en-US" err="1">
                <a:effectLst/>
                <a:latin typeface="+mj-lt"/>
                <a:ea typeface="Calibri" panose="020F0502020204030204" pitchFamily="34" charset="0"/>
              </a:rPr>
              <a:t>hữu</a:t>
            </a:r>
            <a:r>
              <a:rPr lang="en-US">
                <a:effectLst/>
                <a:latin typeface="+mj-lt"/>
                <a:ea typeface="Calibri" panose="020F0502020204030204" pitchFamily="34" charset="0"/>
              </a:rPr>
              <a:t> </a:t>
            </a:r>
            <a:r>
              <a:rPr lang="en-US" err="1">
                <a:effectLst/>
                <a:latin typeface="+mj-lt"/>
                <a:ea typeface="Calibri" panose="020F0502020204030204" pitchFamily="34" charset="0"/>
              </a:rPr>
              <a:t>những</a:t>
            </a:r>
            <a:r>
              <a:rPr lang="en-US">
                <a:effectLst/>
                <a:latin typeface="+mj-lt"/>
                <a:ea typeface="Calibri" panose="020F0502020204030204" pitchFamily="34" charset="0"/>
              </a:rPr>
              <a:t> </a:t>
            </a:r>
            <a:r>
              <a:rPr lang="en-US" err="1">
                <a:effectLst/>
                <a:latin typeface="+mj-lt"/>
                <a:ea typeface="Calibri" panose="020F0502020204030204" pitchFamily="34" charset="0"/>
              </a:rPr>
              <a:t>phân</a:t>
            </a:r>
            <a:r>
              <a:rPr lang="en-US">
                <a:effectLst/>
                <a:latin typeface="+mj-lt"/>
                <a:ea typeface="Calibri" panose="020F0502020204030204" pitchFamily="34" charset="0"/>
              </a:rPr>
              <a:t> </a:t>
            </a:r>
            <a:r>
              <a:rPr lang="en-US" err="1">
                <a:effectLst/>
                <a:latin typeface="+mj-lt"/>
                <a:ea typeface="Calibri" panose="020F0502020204030204" pitchFamily="34" charset="0"/>
              </a:rPr>
              <a:t>vùng</a:t>
            </a:r>
            <a:r>
              <a:rPr lang="en-US">
                <a:effectLst/>
                <a:latin typeface="+mj-lt"/>
                <a:ea typeface="Calibri" panose="020F0502020204030204" pitchFamily="34" charset="0"/>
              </a:rPr>
              <a:t> </a:t>
            </a:r>
            <a:r>
              <a:rPr lang="en-US" err="1">
                <a:effectLst/>
                <a:latin typeface="+mj-lt"/>
                <a:ea typeface="Calibri" panose="020F0502020204030204" pitchFamily="34" charset="0"/>
              </a:rPr>
              <a:t>nào</a:t>
            </a:r>
            <a:r>
              <a:rPr lang="en-US">
                <a:effectLst/>
                <a:latin typeface="+mj-lt"/>
                <a:ea typeface="Calibri" panose="020F0502020204030204" pitchFamily="34" charset="0"/>
              </a:rPr>
              <a:t>.</a:t>
            </a:r>
          </a:p>
          <a:p>
            <a:pPr marL="285750" lvl="0" indent="-285750" algn="l" rtl="0">
              <a:lnSpc>
                <a:spcPct val="100000"/>
              </a:lnSpc>
              <a:spcAft>
                <a:spcPts val="100"/>
              </a:spcAft>
              <a:buFont typeface="Arial" panose="020B0604020202020204" pitchFamily="34" charset="0"/>
              <a:buChar char="•"/>
            </a:pPr>
            <a:r>
              <a:rPr lang="en-US" err="1">
                <a:effectLst/>
                <a:latin typeface="+mj-lt"/>
                <a:ea typeface="Calibri" panose="020F0502020204030204" pitchFamily="34" charset="0"/>
              </a:rPr>
              <a:t>Trạng</a:t>
            </a:r>
            <a:r>
              <a:rPr lang="en-US">
                <a:effectLst/>
                <a:latin typeface="+mj-lt"/>
                <a:ea typeface="Calibri" panose="020F0502020204030204" pitchFamily="34" charset="0"/>
              </a:rPr>
              <a:t> </a:t>
            </a:r>
            <a:r>
              <a:rPr lang="en-US" err="1">
                <a:effectLst/>
                <a:latin typeface="+mj-lt"/>
                <a:ea typeface="Calibri" panose="020F0502020204030204" pitchFamily="34" charset="0"/>
              </a:rPr>
              <a:t>thái</a:t>
            </a:r>
            <a:r>
              <a:rPr lang="en-US">
                <a:effectLst/>
                <a:latin typeface="+mj-lt"/>
                <a:ea typeface="Calibri" panose="020F0502020204030204" pitchFamily="34" charset="0"/>
              </a:rPr>
              <a:t> </a:t>
            </a:r>
            <a:r>
              <a:rPr lang="en-US" err="1">
                <a:effectLst/>
                <a:latin typeface="+mj-lt"/>
                <a:ea typeface="Calibri" panose="020F0502020204030204" pitchFamily="34" charset="0"/>
              </a:rPr>
              <a:t>vòng</a:t>
            </a:r>
            <a:r>
              <a:rPr lang="en-US">
                <a:effectLst/>
                <a:latin typeface="+mj-lt"/>
                <a:ea typeface="Calibri" panose="020F0502020204030204" pitchFamily="34" charset="0"/>
              </a:rPr>
              <a:t> </a:t>
            </a:r>
            <a:r>
              <a:rPr lang="en-US" err="1">
                <a:effectLst/>
                <a:latin typeface="+mj-lt"/>
                <a:ea typeface="Calibri" panose="020F0502020204030204" pitchFamily="34" charset="0"/>
              </a:rPr>
              <a:t>được</a:t>
            </a:r>
            <a:r>
              <a:rPr lang="en-US">
                <a:effectLst/>
                <a:latin typeface="+mj-lt"/>
                <a:ea typeface="Calibri" panose="020F0502020204030204" pitchFamily="34" charset="0"/>
              </a:rPr>
              <a:t> chia </a:t>
            </a:r>
            <a:r>
              <a:rPr lang="en-US" err="1">
                <a:effectLst/>
                <a:latin typeface="+mj-lt"/>
                <a:ea typeface="Calibri" panose="020F0502020204030204" pitchFamily="34" charset="0"/>
              </a:rPr>
              <a:t>sẻ</a:t>
            </a:r>
            <a:r>
              <a:rPr lang="en-US">
                <a:effectLst/>
                <a:latin typeface="+mj-lt"/>
                <a:ea typeface="Calibri" panose="020F0502020204030204" pitchFamily="34" charset="0"/>
              </a:rPr>
              <a:t> </a:t>
            </a:r>
            <a:r>
              <a:rPr lang="en-US" err="1">
                <a:effectLst/>
                <a:latin typeface="+mj-lt"/>
                <a:ea typeface="Calibri" panose="020F0502020204030204" pitchFamily="34" charset="0"/>
              </a:rPr>
              <a:t>xung</a:t>
            </a:r>
            <a:r>
              <a:rPr lang="en-US">
                <a:effectLst/>
                <a:latin typeface="+mj-lt"/>
                <a:ea typeface="Calibri" panose="020F0502020204030204" pitchFamily="34" charset="0"/>
              </a:rPr>
              <a:t> </a:t>
            </a:r>
            <a:r>
              <a:rPr lang="en-US" err="1">
                <a:effectLst/>
                <a:latin typeface="+mj-lt"/>
                <a:ea typeface="Calibri" panose="020F0502020204030204" pitchFamily="34" charset="0"/>
              </a:rPr>
              <a:t>quanh</a:t>
            </a:r>
            <a:r>
              <a:rPr lang="en-US">
                <a:effectLst/>
                <a:latin typeface="+mj-lt"/>
                <a:ea typeface="Calibri" panose="020F0502020204030204" pitchFamily="34" charset="0"/>
              </a:rPr>
              <a:t> </a:t>
            </a:r>
            <a:r>
              <a:rPr lang="en-US" err="1">
                <a:effectLst/>
                <a:latin typeface="+mj-lt"/>
                <a:ea typeface="Calibri" panose="020F0502020204030204" pitchFamily="34" charset="0"/>
              </a:rPr>
              <a:t>cụm</a:t>
            </a:r>
            <a:r>
              <a:rPr lang="en-US">
                <a:effectLst/>
                <a:latin typeface="+mj-lt"/>
                <a:ea typeface="Calibri" panose="020F0502020204030204" pitchFamily="34" charset="0"/>
              </a:rPr>
              <a:t> </a:t>
            </a:r>
            <a:r>
              <a:rPr lang="en-US" err="1">
                <a:effectLst/>
                <a:latin typeface="+mj-lt"/>
                <a:ea typeface="Calibri" panose="020F0502020204030204" pitchFamily="34" charset="0"/>
              </a:rPr>
              <a:t>bằng</a:t>
            </a:r>
            <a:r>
              <a:rPr lang="en-US">
                <a:effectLst/>
                <a:latin typeface="+mj-lt"/>
                <a:ea typeface="Calibri" panose="020F0502020204030204" pitchFamily="34" charset="0"/>
              </a:rPr>
              <a:t> “</a:t>
            </a:r>
            <a:r>
              <a:rPr lang="en-US" err="1">
                <a:effectLst/>
                <a:latin typeface="+mj-lt"/>
                <a:ea typeface="Calibri" panose="020F0502020204030204" pitchFamily="34" charset="0"/>
              </a:rPr>
              <a:t>giao</a:t>
            </a:r>
            <a:r>
              <a:rPr lang="en-US">
                <a:effectLst/>
                <a:latin typeface="+mj-lt"/>
                <a:ea typeface="Calibri" panose="020F0502020204030204" pitchFamily="34" charset="0"/>
              </a:rPr>
              <a:t> </a:t>
            </a:r>
            <a:r>
              <a:rPr lang="en-US" err="1">
                <a:effectLst/>
                <a:latin typeface="+mj-lt"/>
                <a:ea typeface="Calibri" panose="020F0502020204030204" pitchFamily="34" charset="0"/>
              </a:rPr>
              <a:t>thức</a:t>
            </a:r>
            <a:r>
              <a:rPr lang="en-US">
                <a:effectLst/>
                <a:latin typeface="+mj-lt"/>
                <a:ea typeface="Calibri" panose="020F0502020204030204" pitchFamily="34" charset="0"/>
              </a:rPr>
              <a:t> gossip”</a:t>
            </a:r>
            <a:endParaRPr lang="en-US">
              <a:latin typeface="+mj-lt"/>
              <a:ea typeface="Calibri" panose="020F0502020204030204" pitchFamily="34" charset="0"/>
            </a:endParaRPr>
          </a:p>
          <a:p>
            <a:pPr marL="285750" lvl="0" indent="-285750" algn="l" rtl="0">
              <a:lnSpc>
                <a:spcPct val="100000"/>
              </a:lnSpc>
              <a:spcAft>
                <a:spcPts val="100"/>
              </a:spcAft>
              <a:buFont typeface="Arial" panose="020B0604020202020204" pitchFamily="34" charset="0"/>
              <a:buChar char="•"/>
            </a:pPr>
            <a:r>
              <a:rPr lang="en-US" err="1">
                <a:effectLst/>
                <a:latin typeface="+mj-lt"/>
                <a:ea typeface="Calibri" panose="020F0502020204030204" pitchFamily="34" charset="0"/>
              </a:rPr>
              <a:t>Về</a:t>
            </a:r>
            <a:r>
              <a:rPr lang="en-US">
                <a:effectLst/>
                <a:latin typeface="+mj-lt"/>
                <a:ea typeface="Calibri" panose="020F0502020204030204" pitchFamily="34" charset="0"/>
              </a:rPr>
              <a:t> </a:t>
            </a:r>
            <a:r>
              <a:rPr lang="en-US" err="1">
                <a:effectLst/>
                <a:latin typeface="+mj-lt"/>
                <a:ea typeface="Calibri" panose="020F0502020204030204" pitchFamily="34" charset="0"/>
              </a:rPr>
              <a:t>nhân</a:t>
            </a:r>
            <a:r>
              <a:rPr lang="en-US">
                <a:effectLst/>
                <a:latin typeface="+mj-lt"/>
                <a:ea typeface="Calibri" panose="020F0502020204030204" pitchFamily="34" charset="0"/>
              </a:rPr>
              <a:t> </a:t>
            </a:r>
            <a:r>
              <a:rPr lang="en-US" err="1">
                <a:effectLst/>
                <a:latin typeface="+mj-lt"/>
                <a:ea typeface="Calibri" panose="020F0502020204030204" pitchFamily="34" charset="0"/>
              </a:rPr>
              <a:t>bản</a:t>
            </a:r>
            <a:r>
              <a:rPr lang="en-US">
                <a:effectLst/>
                <a:latin typeface="+mj-lt"/>
                <a:ea typeface="Calibri" panose="020F0502020204030204" pitchFamily="34" charset="0"/>
              </a:rPr>
              <a:t>, </a:t>
            </a:r>
            <a:r>
              <a:rPr lang="vi-VN">
                <a:effectLst/>
                <a:latin typeface="+mn-lt"/>
                <a:ea typeface="Calibri" panose="020F0502020204030204" pitchFamily="34" charset="0"/>
              </a:rPr>
              <a:t>một nút sẽ hợp nhất các thay đổi đã nhận được với trạng thái cục bộ của nó và chuyển tiếp sang một ứng dụng ngang hàng ngẫu nhiên khác.</a:t>
            </a:r>
            <a:endParaRPr lang="en-US">
              <a:effectLst/>
              <a:latin typeface="+mn-lt"/>
              <a:ea typeface="Calibri" panose="020F0502020204030204" pitchFamily="34" charset="0"/>
            </a:endParaRPr>
          </a:p>
          <a:p>
            <a:pPr marL="285750" lvl="0" indent="-285750" algn="l" rtl="0">
              <a:lnSpc>
                <a:spcPct val="100000"/>
              </a:lnSpc>
              <a:spcAft>
                <a:spcPts val="100"/>
              </a:spcAft>
              <a:buFont typeface="Arial" panose="020B0604020202020204" pitchFamily="34" charset="0"/>
              <a:buChar char="•"/>
            </a:pPr>
            <a:r>
              <a:rPr lang="en-US" err="1">
                <a:latin typeface="+mj-lt"/>
                <a:ea typeface="Calibri" panose="020F0502020204030204" pitchFamily="34" charset="0"/>
              </a:rPr>
              <a:t>M</a:t>
            </a:r>
            <a:r>
              <a:rPr lang="en-US" err="1">
                <a:effectLst/>
                <a:latin typeface="+mj-lt"/>
                <a:ea typeface="Calibri" panose="020F0502020204030204" pitchFamily="34" charset="0"/>
              </a:rPr>
              <a:t>ột</a:t>
            </a:r>
            <a:r>
              <a:rPr lang="en-US">
                <a:effectLst/>
                <a:latin typeface="+mj-lt"/>
                <a:ea typeface="Calibri" panose="020F0502020204030204" pitchFamily="34" charset="0"/>
              </a:rPr>
              <a:t> </a:t>
            </a:r>
            <a:r>
              <a:rPr lang="en-US" err="1">
                <a:effectLst/>
                <a:latin typeface="+mj-lt"/>
                <a:ea typeface="Calibri" panose="020F0502020204030204" pitchFamily="34" charset="0"/>
              </a:rPr>
              <a:t>hệ</a:t>
            </a:r>
            <a:r>
              <a:rPr lang="en-US">
                <a:effectLst/>
                <a:latin typeface="+mj-lt"/>
                <a:ea typeface="Calibri" panose="020F0502020204030204" pitchFamily="34" charset="0"/>
              </a:rPr>
              <a:t> </a:t>
            </a:r>
            <a:r>
              <a:rPr lang="en-US" err="1">
                <a:effectLst/>
                <a:latin typeface="+mj-lt"/>
                <a:ea typeface="Calibri" panose="020F0502020204030204" pitchFamily="34" charset="0"/>
              </a:rPr>
              <a:t>thống</a:t>
            </a:r>
            <a:r>
              <a:rPr lang="en-US">
                <a:effectLst/>
                <a:latin typeface="+mj-lt"/>
                <a:ea typeface="Calibri" panose="020F0502020204030204" pitchFamily="34" charset="0"/>
              </a:rPr>
              <a:t> phi </a:t>
            </a:r>
            <a:r>
              <a:rPr lang="en-US" err="1">
                <a:effectLst/>
                <a:latin typeface="+mj-lt"/>
                <a:ea typeface="Calibri" panose="020F0502020204030204" pitchFamily="34" charset="0"/>
              </a:rPr>
              <a:t>tập</a:t>
            </a:r>
            <a:r>
              <a:rPr lang="en-US">
                <a:effectLst/>
                <a:latin typeface="+mj-lt"/>
                <a:ea typeface="Calibri" panose="020F0502020204030204" pitchFamily="34" charset="0"/>
              </a:rPr>
              <a:t> </a:t>
            </a:r>
            <a:r>
              <a:rPr lang="en-US" err="1">
                <a:effectLst/>
                <a:latin typeface="+mj-lt"/>
                <a:ea typeface="Calibri" panose="020F0502020204030204" pitchFamily="34" charset="0"/>
              </a:rPr>
              <a:t>trung</a:t>
            </a:r>
            <a:r>
              <a:rPr lang="en-US">
                <a:effectLst/>
                <a:latin typeface="+mj-lt"/>
                <a:ea typeface="Calibri" panose="020F0502020204030204" pitchFamily="34" charset="0"/>
              </a:rPr>
              <a:t> </a:t>
            </a:r>
            <a:r>
              <a:rPr lang="en-US" err="1">
                <a:effectLst/>
                <a:latin typeface="+mj-lt"/>
                <a:ea typeface="Calibri" panose="020F0502020204030204" pitchFamily="34" charset="0"/>
              </a:rPr>
              <a:t>thực</a:t>
            </a:r>
            <a:r>
              <a:rPr lang="en-US">
                <a:effectLst/>
                <a:latin typeface="+mj-lt"/>
                <a:ea typeface="Calibri" panose="020F0502020204030204" pitchFamily="34" charset="0"/>
              </a:rPr>
              <a:t> </a:t>
            </a:r>
            <a:r>
              <a:rPr lang="en-US" err="1">
                <a:effectLst/>
                <a:latin typeface="+mj-lt"/>
                <a:ea typeface="Calibri" panose="020F0502020204030204" pitchFamily="34" charset="0"/>
              </a:rPr>
              <a:t>sự</a:t>
            </a:r>
            <a:r>
              <a:rPr lang="en-US">
                <a:effectLst/>
                <a:latin typeface="+mj-lt"/>
                <a:ea typeface="Calibri" panose="020F0502020204030204" pitchFamily="34" charset="0"/>
              </a:rPr>
              <a:t>, </a:t>
            </a:r>
            <a:r>
              <a:rPr lang="en-US" err="1">
                <a:effectLst/>
                <a:latin typeface="+mj-lt"/>
                <a:ea typeface="Calibri" panose="020F0502020204030204" pitchFamily="34" charset="0"/>
              </a:rPr>
              <a:t>điều</a:t>
            </a:r>
            <a:r>
              <a:rPr lang="en-US">
                <a:effectLst/>
                <a:latin typeface="+mj-lt"/>
                <a:ea typeface="Calibri" panose="020F0502020204030204" pitchFamily="34" charset="0"/>
              </a:rPr>
              <a:t> </a:t>
            </a:r>
            <a:r>
              <a:rPr lang="en-US" err="1">
                <a:effectLst/>
                <a:latin typeface="+mj-lt"/>
                <a:ea typeface="Calibri" panose="020F0502020204030204" pitchFamily="34" charset="0"/>
              </a:rPr>
              <a:t>này</a:t>
            </a:r>
            <a:r>
              <a:rPr lang="en-US">
                <a:effectLst/>
                <a:latin typeface="+mj-lt"/>
                <a:ea typeface="Calibri" panose="020F0502020204030204" pitchFamily="34" charset="0"/>
              </a:rPr>
              <a:t> </a:t>
            </a:r>
            <a:r>
              <a:rPr lang="en-US" err="1">
                <a:effectLst/>
                <a:latin typeface="+mj-lt"/>
                <a:ea typeface="Calibri" panose="020F0502020204030204" pitchFamily="34" charset="0"/>
              </a:rPr>
              <a:t>có</a:t>
            </a:r>
            <a:r>
              <a:rPr lang="en-US">
                <a:effectLst/>
                <a:latin typeface="+mj-lt"/>
                <a:ea typeface="Calibri" panose="020F0502020204030204" pitchFamily="34" charset="0"/>
              </a:rPr>
              <a:t> </a:t>
            </a:r>
            <a:r>
              <a:rPr lang="en-US" err="1">
                <a:effectLst/>
                <a:latin typeface="+mj-lt"/>
                <a:ea typeface="Calibri" panose="020F0502020204030204" pitchFamily="34" charset="0"/>
              </a:rPr>
              <a:t>tác</a:t>
            </a:r>
            <a:r>
              <a:rPr lang="en-US">
                <a:effectLst/>
                <a:latin typeface="+mj-lt"/>
                <a:ea typeface="Calibri" panose="020F0502020204030204" pitchFamily="34" charset="0"/>
              </a:rPr>
              <a:t> </a:t>
            </a:r>
            <a:r>
              <a:rPr lang="en-US" err="1">
                <a:effectLst/>
                <a:latin typeface="+mj-lt"/>
                <a:ea typeface="Calibri" panose="020F0502020204030204" pitchFamily="34" charset="0"/>
              </a:rPr>
              <a:t>dụng</a:t>
            </a:r>
            <a:r>
              <a:rPr lang="en-US">
                <a:effectLst/>
                <a:latin typeface="+mj-lt"/>
                <a:ea typeface="Calibri" panose="020F0502020204030204" pitchFamily="34" charset="0"/>
              </a:rPr>
              <a:t> </a:t>
            </a:r>
            <a:r>
              <a:rPr lang="en-US" err="1">
                <a:effectLst/>
                <a:latin typeface="+mj-lt"/>
                <a:ea typeface="Calibri" panose="020F0502020204030204" pitchFamily="34" charset="0"/>
              </a:rPr>
              <a:t>quan</a:t>
            </a:r>
            <a:r>
              <a:rPr lang="en-US">
                <a:effectLst/>
                <a:latin typeface="+mj-lt"/>
                <a:ea typeface="Calibri" panose="020F0502020204030204" pitchFamily="34" charset="0"/>
              </a:rPr>
              <a:t> </a:t>
            </a:r>
            <a:r>
              <a:rPr lang="en-US" err="1">
                <a:effectLst/>
                <a:latin typeface="+mj-lt"/>
                <a:ea typeface="Calibri" panose="020F0502020204030204" pitchFamily="34" charset="0"/>
              </a:rPr>
              <a:t>trọng</a:t>
            </a:r>
            <a:r>
              <a:rPr lang="en-US">
                <a:effectLst/>
                <a:latin typeface="+mj-lt"/>
                <a:ea typeface="Calibri" panose="020F0502020204030204" pitchFamily="34" charset="0"/>
              </a:rPr>
              <a:t> </a:t>
            </a:r>
            <a:r>
              <a:rPr lang="en-US" err="1">
                <a:effectLst/>
                <a:latin typeface="+mj-lt"/>
                <a:ea typeface="Calibri" panose="020F0502020204030204" pitchFamily="34" charset="0"/>
              </a:rPr>
              <a:t>đối</a:t>
            </a:r>
            <a:r>
              <a:rPr lang="en-US">
                <a:effectLst/>
                <a:latin typeface="+mj-lt"/>
                <a:ea typeface="Calibri" panose="020F0502020204030204" pitchFamily="34" charset="0"/>
              </a:rPr>
              <a:t> </a:t>
            </a:r>
            <a:r>
              <a:rPr lang="en-US" err="1">
                <a:effectLst/>
                <a:latin typeface="+mj-lt"/>
                <a:ea typeface="Calibri" panose="020F0502020204030204" pitchFamily="34" charset="0"/>
              </a:rPr>
              <a:t>với</a:t>
            </a:r>
            <a:r>
              <a:rPr lang="en-US">
                <a:effectLst/>
                <a:latin typeface="+mj-lt"/>
                <a:ea typeface="Calibri" panose="020F0502020204030204" pitchFamily="34" charset="0"/>
              </a:rPr>
              <a:t> </a:t>
            </a:r>
            <a:r>
              <a:rPr lang="en-US" err="1">
                <a:effectLst/>
                <a:latin typeface="+mj-lt"/>
                <a:ea typeface="Calibri" panose="020F0502020204030204" pitchFamily="34" charset="0"/>
              </a:rPr>
              <a:t>việc</a:t>
            </a:r>
            <a:r>
              <a:rPr lang="en-US">
                <a:effectLst/>
                <a:latin typeface="+mj-lt"/>
                <a:ea typeface="Calibri" panose="020F0502020204030204" pitchFamily="34" charset="0"/>
              </a:rPr>
              <a:t> </a:t>
            </a:r>
            <a:r>
              <a:rPr lang="en-US" err="1">
                <a:effectLst/>
                <a:latin typeface="+mj-lt"/>
                <a:ea typeface="Calibri" panose="020F0502020204030204" pitchFamily="34" charset="0"/>
              </a:rPr>
              <a:t>triển</a:t>
            </a:r>
            <a:r>
              <a:rPr lang="en-US">
                <a:effectLst/>
                <a:latin typeface="+mj-lt"/>
                <a:ea typeface="Calibri" panose="020F0502020204030204" pitchFamily="34" charset="0"/>
              </a:rPr>
              <a:t> </a:t>
            </a:r>
            <a:r>
              <a:rPr lang="en-US" err="1">
                <a:effectLst/>
                <a:latin typeface="+mj-lt"/>
                <a:ea typeface="Calibri" panose="020F0502020204030204" pitchFamily="34" charset="0"/>
              </a:rPr>
              <a:t>khai</a:t>
            </a:r>
            <a:r>
              <a:rPr lang="en-US">
                <a:effectLst/>
                <a:latin typeface="+mj-lt"/>
                <a:ea typeface="Calibri" panose="020F0502020204030204" pitchFamily="34" charset="0"/>
              </a:rPr>
              <a:t> </a:t>
            </a:r>
            <a:r>
              <a:rPr lang="en-US" err="1">
                <a:effectLst/>
                <a:latin typeface="+mj-lt"/>
                <a:ea typeface="Calibri" panose="020F0502020204030204" pitchFamily="34" charset="0"/>
              </a:rPr>
              <a:t>và</a:t>
            </a:r>
            <a:r>
              <a:rPr lang="en-US">
                <a:effectLst/>
                <a:latin typeface="+mj-lt"/>
                <a:ea typeface="Calibri" panose="020F0502020204030204" pitchFamily="34" charset="0"/>
              </a:rPr>
              <a:t> </a:t>
            </a:r>
            <a:r>
              <a:rPr lang="en-US" err="1">
                <a:effectLst/>
                <a:latin typeface="+mj-lt"/>
                <a:ea typeface="Calibri" panose="020F0502020204030204" pitchFamily="34" charset="0"/>
              </a:rPr>
              <a:t>vận</a:t>
            </a:r>
            <a:r>
              <a:rPr lang="en-US">
                <a:effectLst/>
                <a:latin typeface="+mj-lt"/>
                <a:ea typeface="Calibri" panose="020F0502020204030204" pitchFamily="34" charset="0"/>
              </a:rPr>
              <a:t> </a:t>
            </a:r>
            <a:r>
              <a:rPr lang="en-US" err="1">
                <a:effectLst/>
                <a:latin typeface="+mj-lt"/>
                <a:ea typeface="Calibri" panose="020F0502020204030204" pitchFamily="34" charset="0"/>
              </a:rPr>
              <a:t>hành</a:t>
            </a:r>
            <a:r>
              <a:rPr lang="en-US">
                <a:effectLst/>
                <a:latin typeface="+mj-lt"/>
                <a:ea typeface="Calibri" panose="020F0502020204030204" pitchFamily="34" charset="0"/>
              </a:rPr>
              <a:t> </a:t>
            </a:r>
            <a:r>
              <a:rPr lang="en-US" err="1">
                <a:effectLst/>
                <a:latin typeface="+mj-lt"/>
                <a:ea typeface="Calibri" panose="020F0502020204030204" pitchFamily="34" charset="0"/>
              </a:rPr>
              <a:t>các</a:t>
            </a:r>
            <a:r>
              <a:rPr lang="en-US">
                <a:effectLst/>
                <a:latin typeface="+mj-lt"/>
                <a:ea typeface="Calibri" panose="020F0502020204030204" pitchFamily="34" charset="0"/>
              </a:rPr>
              <a:t> </a:t>
            </a:r>
            <a:r>
              <a:rPr lang="en-US" err="1">
                <a:effectLst/>
                <a:latin typeface="+mj-lt"/>
                <a:ea typeface="Calibri" panose="020F0502020204030204" pitchFamily="34" charset="0"/>
              </a:rPr>
              <a:t>hệ</a:t>
            </a:r>
            <a:r>
              <a:rPr lang="en-US">
                <a:effectLst/>
                <a:latin typeface="+mj-lt"/>
                <a:ea typeface="Calibri" panose="020F0502020204030204" pitchFamily="34" charset="0"/>
              </a:rPr>
              <a:t> </a:t>
            </a:r>
            <a:r>
              <a:rPr lang="en-US" err="1">
                <a:effectLst/>
                <a:latin typeface="+mj-lt"/>
                <a:ea typeface="Calibri" panose="020F0502020204030204" pitchFamily="34" charset="0"/>
              </a:rPr>
              <a:t>thống</a:t>
            </a:r>
            <a:r>
              <a:rPr lang="en-US">
                <a:effectLst/>
                <a:latin typeface="+mj-lt"/>
                <a:ea typeface="Calibri" panose="020F0502020204030204" pitchFamily="34" charset="0"/>
              </a:rPr>
              <a:t> </a:t>
            </a:r>
            <a:r>
              <a:rPr lang="en-US" err="1">
                <a:effectLst/>
                <a:latin typeface="+mj-lt"/>
                <a:ea typeface="Calibri" panose="020F0502020204030204" pitchFamily="34" charset="0"/>
              </a:rPr>
              <a:t>quy</a:t>
            </a:r>
            <a:r>
              <a:rPr lang="en-US">
                <a:effectLst/>
                <a:latin typeface="+mj-lt"/>
                <a:ea typeface="Calibri" panose="020F0502020204030204" pitchFamily="34" charset="0"/>
              </a:rPr>
              <a:t> </a:t>
            </a:r>
            <a:r>
              <a:rPr lang="en-US" err="1">
                <a:effectLst/>
                <a:latin typeface="+mj-lt"/>
                <a:ea typeface="Calibri" panose="020F0502020204030204" pitchFamily="34" charset="0"/>
              </a:rPr>
              <a:t>mô</a:t>
            </a:r>
            <a:r>
              <a:rPr lang="en-US">
                <a:effectLst/>
                <a:latin typeface="+mj-lt"/>
                <a:ea typeface="Calibri" panose="020F0502020204030204" pitchFamily="34" charset="0"/>
              </a:rPr>
              <a:t> </a:t>
            </a:r>
            <a:r>
              <a:rPr lang="en-US" err="1">
                <a:effectLst/>
                <a:latin typeface="+mj-lt"/>
                <a:ea typeface="Calibri" panose="020F0502020204030204" pitchFamily="34" charset="0"/>
              </a:rPr>
              <a:t>lớn</a:t>
            </a:r>
            <a:r>
              <a:rPr lang="en-US">
                <a:effectLst/>
                <a:latin typeface="+mj-lt"/>
                <a:ea typeface="Calibri" panose="020F0502020204030204" pitchFamily="34" charset="0"/>
              </a:rPr>
              <a:t>.</a:t>
            </a:r>
            <a:endParaRPr lang="en-US">
              <a:latin typeface="+mj-lt"/>
            </a:endParaRPr>
          </a:p>
        </p:txBody>
      </p:sp>
      <p:grpSp>
        <p:nvGrpSpPr>
          <p:cNvPr id="1538" name="Google Shape;1538;p45"/>
          <p:cNvGrpSpPr/>
          <p:nvPr/>
        </p:nvGrpSpPr>
        <p:grpSpPr>
          <a:xfrm>
            <a:off x="2669325" y="4776524"/>
            <a:ext cx="273000" cy="273615"/>
            <a:chOff x="3281400" y="5114306"/>
            <a:chExt cx="273000" cy="273615"/>
          </a:xfrm>
        </p:grpSpPr>
        <p:cxnSp>
          <p:nvCxnSpPr>
            <p:cNvPr id="1539" name="Google Shape;1539;p45"/>
            <p:cNvCxnSpPr/>
            <p:nvPr/>
          </p:nvCxnSpPr>
          <p:spPr>
            <a:xfrm>
              <a:off x="3417884" y="5114621"/>
              <a:ext cx="0" cy="273300"/>
            </a:xfrm>
            <a:prstGeom prst="straightConnector1">
              <a:avLst/>
            </a:prstGeom>
            <a:noFill/>
            <a:ln w="19050" cap="flat" cmpd="sng">
              <a:solidFill>
                <a:schemeClr val="lt1"/>
              </a:solidFill>
              <a:prstDash val="solid"/>
              <a:round/>
              <a:headEnd type="none" w="med" len="med"/>
              <a:tailEnd type="none" w="med" len="med"/>
            </a:ln>
          </p:spPr>
        </p:cxnSp>
        <p:cxnSp>
          <p:nvCxnSpPr>
            <p:cNvPr id="1540" name="Google Shape;1540;p45"/>
            <p:cNvCxnSpPr/>
            <p:nvPr/>
          </p:nvCxnSpPr>
          <p:spPr>
            <a:xfrm rot="10800000">
              <a:off x="3281400" y="5251137"/>
              <a:ext cx="273000" cy="0"/>
            </a:xfrm>
            <a:prstGeom prst="straightConnector1">
              <a:avLst/>
            </a:prstGeom>
            <a:noFill/>
            <a:ln w="19050" cap="flat" cmpd="sng">
              <a:solidFill>
                <a:schemeClr val="lt1"/>
              </a:solidFill>
              <a:prstDash val="solid"/>
              <a:round/>
              <a:headEnd type="none" w="med" len="med"/>
              <a:tailEnd type="none" w="med" len="med"/>
            </a:ln>
          </p:spPr>
        </p:cxnSp>
        <p:cxnSp>
          <p:nvCxnSpPr>
            <p:cNvPr id="1541" name="Google Shape;1541;p45"/>
            <p:cNvCxnSpPr/>
            <p:nvPr/>
          </p:nvCxnSpPr>
          <p:spPr>
            <a:xfrm>
              <a:off x="3417915" y="5114306"/>
              <a:ext cx="0" cy="273226"/>
            </a:xfrm>
            <a:prstGeom prst="straightConnector1">
              <a:avLst/>
            </a:prstGeom>
            <a:noFill/>
            <a:ln w="19050" cap="flat" cmpd="sng">
              <a:solidFill>
                <a:schemeClr val="lt1"/>
              </a:solidFill>
              <a:prstDash val="solid"/>
              <a:round/>
              <a:headEnd type="none" w="med" len="med"/>
              <a:tailEnd type="none" w="med" len="med"/>
            </a:ln>
          </p:spPr>
        </p:cxnSp>
        <p:cxnSp>
          <p:nvCxnSpPr>
            <p:cNvPr id="1542" name="Google Shape;1542;p45"/>
            <p:cNvCxnSpPr/>
            <p:nvPr/>
          </p:nvCxnSpPr>
          <p:spPr>
            <a:xfrm>
              <a:off x="3417834" y="5114306"/>
              <a:ext cx="0" cy="273226"/>
            </a:xfrm>
            <a:prstGeom prst="straightConnector1">
              <a:avLst/>
            </a:prstGeom>
            <a:noFill/>
            <a:ln w="19050" cap="flat" cmpd="sng">
              <a:solidFill>
                <a:schemeClr val="lt1"/>
              </a:solidFill>
              <a:prstDash val="solid"/>
              <a:round/>
              <a:headEnd type="none" w="med" len="med"/>
              <a:tailEnd type="none" w="med" len="med"/>
            </a:ln>
          </p:spPr>
        </p:cxnSp>
      </p:grpSp>
      <p:sp>
        <p:nvSpPr>
          <p:cNvPr id="1549" name="Google Shape;1549;p45"/>
          <p:cNvSpPr/>
          <p:nvPr/>
        </p:nvSpPr>
        <p:spPr>
          <a:xfrm>
            <a:off x="5992925" y="1293987"/>
            <a:ext cx="63300" cy="6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0" name="Google Shape;1550;p45"/>
          <p:cNvGrpSpPr/>
          <p:nvPr/>
        </p:nvGrpSpPr>
        <p:grpSpPr>
          <a:xfrm>
            <a:off x="7222825" y="713606"/>
            <a:ext cx="186900" cy="187200"/>
            <a:chOff x="7129400" y="1491681"/>
            <a:chExt cx="186900" cy="187200"/>
          </a:xfrm>
        </p:grpSpPr>
        <p:cxnSp>
          <p:nvCxnSpPr>
            <p:cNvPr id="1551" name="Google Shape;1551;p45"/>
            <p:cNvCxnSpPr/>
            <p:nvPr/>
          </p:nvCxnSpPr>
          <p:spPr>
            <a:xfrm>
              <a:off x="7222852" y="1491681"/>
              <a:ext cx="0" cy="187200"/>
            </a:xfrm>
            <a:prstGeom prst="straightConnector1">
              <a:avLst/>
            </a:prstGeom>
            <a:noFill/>
            <a:ln w="19050" cap="flat" cmpd="sng">
              <a:solidFill>
                <a:schemeClr val="lt1"/>
              </a:solidFill>
              <a:prstDash val="solid"/>
              <a:round/>
              <a:headEnd type="none" w="med" len="med"/>
              <a:tailEnd type="none" w="med" len="med"/>
            </a:ln>
          </p:spPr>
        </p:cxnSp>
        <p:cxnSp>
          <p:nvCxnSpPr>
            <p:cNvPr id="1552" name="Google Shape;1552;p45"/>
            <p:cNvCxnSpPr/>
            <p:nvPr/>
          </p:nvCxnSpPr>
          <p:spPr>
            <a:xfrm rot="10800000">
              <a:off x="7129400" y="1585129"/>
              <a:ext cx="186900" cy="0"/>
            </a:xfrm>
            <a:prstGeom prst="straightConnector1">
              <a:avLst/>
            </a:prstGeom>
            <a:noFill/>
            <a:ln w="19050" cap="flat" cmpd="sng">
              <a:solidFill>
                <a:schemeClr val="lt1"/>
              </a:solidFill>
              <a:prstDash val="solid"/>
              <a:round/>
              <a:headEnd type="none" w="med" len="med"/>
              <a:tailEnd type="none" w="med" len="med"/>
            </a:ln>
          </p:spPr>
        </p:cxnSp>
        <p:cxnSp>
          <p:nvCxnSpPr>
            <p:cNvPr id="1553" name="Google Shape;1553;p45"/>
            <p:cNvCxnSpPr/>
            <p:nvPr/>
          </p:nvCxnSpPr>
          <p:spPr>
            <a:xfrm>
              <a:off x="7222848" y="1491455"/>
              <a:ext cx="0" cy="187100"/>
            </a:xfrm>
            <a:prstGeom prst="straightConnector1">
              <a:avLst/>
            </a:prstGeom>
            <a:noFill/>
            <a:ln w="19050" cap="flat" cmpd="sng">
              <a:solidFill>
                <a:schemeClr val="lt1"/>
              </a:solidFill>
              <a:prstDash val="solid"/>
              <a:round/>
              <a:headEnd type="none" w="med" len="med"/>
              <a:tailEnd type="none" w="med" len="med"/>
            </a:ln>
          </p:spPr>
        </p:cxnSp>
        <p:cxnSp>
          <p:nvCxnSpPr>
            <p:cNvPr id="1554" name="Google Shape;1554;p45"/>
            <p:cNvCxnSpPr/>
            <p:nvPr/>
          </p:nvCxnSpPr>
          <p:spPr>
            <a:xfrm>
              <a:off x="7222843" y="1491455"/>
              <a:ext cx="0" cy="187100"/>
            </a:xfrm>
            <a:prstGeom prst="straightConnector1">
              <a:avLst/>
            </a:prstGeom>
            <a:noFill/>
            <a:ln w="19050" cap="flat" cmpd="sng">
              <a:solidFill>
                <a:schemeClr val="lt1"/>
              </a:solidFill>
              <a:prstDash val="solid"/>
              <a:round/>
              <a:headEnd type="none" w="med" len="med"/>
              <a:tailEnd type="none" w="med" len="med"/>
            </a:ln>
          </p:spPr>
        </p:cxnSp>
      </p:grpSp>
      <p:sp>
        <p:nvSpPr>
          <p:cNvPr id="17" name="TextBox 16">
            <a:extLst>
              <a:ext uri="{FF2B5EF4-FFF2-40B4-BE49-F238E27FC236}">
                <a16:creationId xmlns:a16="http://schemas.microsoft.com/office/drawing/2014/main" id="{4325950D-EC54-4B8F-8B3B-43B0C055082B}"/>
              </a:ext>
            </a:extLst>
          </p:cNvPr>
          <p:cNvSpPr txBox="1"/>
          <p:nvPr/>
        </p:nvSpPr>
        <p:spPr>
          <a:xfrm>
            <a:off x="477121" y="1589493"/>
            <a:ext cx="5301982" cy="470000"/>
          </a:xfrm>
          <a:prstGeom prst="rect">
            <a:avLst/>
          </a:prstGeom>
          <a:noFill/>
        </p:spPr>
        <p:txBody>
          <a:bodyPr wrap="square">
            <a:spAutoFit/>
          </a:bodyPr>
          <a:lstStyle/>
          <a:p>
            <a:pPr marL="0" marR="0" indent="228600" algn="just">
              <a:lnSpc>
                <a:spcPct val="107000"/>
              </a:lnSpc>
              <a:spcBef>
                <a:spcPts val="0"/>
              </a:spcBef>
              <a:spcAft>
                <a:spcPts val="0"/>
              </a:spcAft>
            </a:pPr>
            <a:r>
              <a:rPr lang="en-US" sz="2400" b="1">
                <a:solidFill>
                  <a:schemeClr val="accent5"/>
                </a:solidFill>
                <a:latin typeface="Vidaloka"/>
                <a:ea typeface="Calibri" panose="020F0502020204030204" pitchFamily="34" charset="0"/>
                <a:cs typeface="Arial" panose="020B0604020202020204" pitchFamily="34" charset="0"/>
              </a:rPr>
              <a:t>Giao </a:t>
            </a:r>
            <a:r>
              <a:rPr lang="en-US" sz="2400" b="1" err="1">
                <a:solidFill>
                  <a:schemeClr val="accent5"/>
                </a:solidFill>
                <a:latin typeface="Vidaloka"/>
                <a:ea typeface="Calibri" panose="020F0502020204030204" pitchFamily="34" charset="0"/>
                <a:cs typeface="Arial" panose="020B0604020202020204" pitchFamily="34" charset="0"/>
              </a:rPr>
              <a:t>thức</a:t>
            </a:r>
            <a:r>
              <a:rPr lang="en-US" sz="2400" b="1">
                <a:solidFill>
                  <a:schemeClr val="accent5"/>
                </a:solidFill>
                <a:latin typeface="Vidaloka"/>
                <a:ea typeface="Calibri" panose="020F0502020204030204" pitchFamily="34" charset="0"/>
                <a:cs typeface="Arial" panose="020B0604020202020204" pitchFamily="34" charset="0"/>
              </a:rPr>
              <a:t> Gossip</a:t>
            </a:r>
            <a:endParaRPr lang="en-US" sz="2800" b="1">
              <a:solidFill>
                <a:schemeClr val="accent5"/>
              </a:solidFill>
              <a:effectLst/>
              <a:latin typeface="Vidaloka"/>
              <a:ea typeface="Calibri" panose="020F0502020204030204" pitchFamily="34" charset="0"/>
              <a:cs typeface="Arial" panose="020B0604020202020204" pitchFamily="34" charset="0"/>
            </a:endParaRPr>
          </a:p>
        </p:txBody>
      </p:sp>
      <p:cxnSp>
        <p:nvCxnSpPr>
          <p:cNvPr id="19" name="Google Shape;1535;p45">
            <a:extLst>
              <a:ext uri="{FF2B5EF4-FFF2-40B4-BE49-F238E27FC236}">
                <a16:creationId xmlns:a16="http://schemas.microsoft.com/office/drawing/2014/main" id="{516F18B0-4A06-48CA-A36C-7025EE50E5E1}"/>
              </a:ext>
            </a:extLst>
          </p:cNvPr>
          <p:cNvCxnSpPr/>
          <p:nvPr/>
        </p:nvCxnSpPr>
        <p:spPr>
          <a:xfrm>
            <a:off x="818025" y="1052100"/>
            <a:ext cx="4248600" cy="0"/>
          </a:xfrm>
          <a:prstGeom prst="straightConnector1">
            <a:avLst/>
          </a:prstGeom>
          <a:noFill/>
          <a:ln w="19050" cap="flat" cmpd="sng">
            <a:solidFill>
              <a:schemeClr val="dk1"/>
            </a:solidFill>
            <a:prstDash val="solid"/>
            <a:round/>
            <a:headEnd type="none" w="med" len="med"/>
            <a:tailEnd type="none" w="med" len="med"/>
          </a:ln>
        </p:spPr>
      </p:cxnSp>
      <p:grpSp>
        <p:nvGrpSpPr>
          <p:cNvPr id="20" name="Google Shape;1550;p45">
            <a:extLst>
              <a:ext uri="{FF2B5EF4-FFF2-40B4-BE49-F238E27FC236}">
                <a16:creationId xmlns:a16="http://schemas.microsoft.com/office/drawing/2014/main" id="{61F50865-AD76-4B77-8179-94435601503D}"/>
              </a:ext>
            </a:extLst>
          </p:cNvPr>
          <p:cNvGrpSpPr/>
          <p:nvPr/>
        </p:nvGrpSpPr>
        <p:grpSpPr>
          <a:xfrm>
            <a:off x="7222825" y="713380"/>
            <a:ext cx="186900" cy="187426"/>
            <a:chOff x="7129400" y="1491455"/>
            <a:chExt cx="186900" cy="187426"/>
          </a:xfrm>
        </p:grpSpPr>
        <p:cxnSp>
          <p:nvCxnSpPr>
            <p:cNvPr id="21" name="Google Shape;1551;p45">
              <a:extLst>
                <a:ext uri="{FF2B5EF4-FFF2-40B4-BE49-F238E27FC236}">
                  <a16:creationId xmlns:a16="http://schemas.microsoft.com/office/drawing/2014/main" id="{3DD61E82-208B-4FD8-82BF-D560CBCC8A86}"/>
                </a:ext>
              </a:extLst>
            </p:cNvPr>
            <p:cNvCxnSpPr/>
            <p:nvPr/>
          </p:nvCxnSpPr>
          <p:spPr>
            <a:xfrm>
              <a:off x="7222852" y="1491681"/>
              <a:ext cx="0" cy="187200"/>
            </a:xfrm>
            <a:prstGeom prst="straightConnector1">
              <a:avLst/>
            </a:prstGeom>
            <a:noFill/>
            <a:ln w="19050" cap="flat" cmpd="sng">
              <a:solidFill>
                <a:schemeClr val="lt1"/>
              </a:solidFill>
              <a:prstDash val="solid"/>
              <a:round/>
              <a:headEnd type="none" w="med" len="med"/>
              <a:tailEnd type="none" w="med" len="med"/>
            </a:ln>
          </p:spPr>
        </p:cxnSp>
        <p:cxnSp>
          <p:nvCxnSpPr>
            <p:cNvPr id="22" name="Google Shape;1552;p45">
              <a:extLst>
                <a:ext uri="{FF2B5EF4-FFF2-40B4-BE49-F238E27FC236}">
                  <a16:creationId xmlns:a16="http://schemas.microsoft.com/office/drawing/2014/main" id="{7A398725-7A94-4B55-83E5-5A02FB25804C}"/>
                </a:ext>
              </a:extLst>
            </p:cNvPr>
            <p:cNvCxnSpPr/>
            <p:nvPr/>
          </p:nvCxnSpPr>
          <p:spPr>
            <a:xfrm rot="10800000">
              <a:off x="7129400" y="1585129"/>
              <a:ext cx="186900" cy="0"/>
            </a:xfrm>
            <a:prstGeom prst="straightConnector1">
              <a:avLst/>
            </a:prstGeom>
            <a:noFill/>
            <a:ln w="19050" cap="flat" cmpd="sng">
              <a:solidFill>
                <a:schemeClr val="lt1"/>
              </a:solidFill>
              <a:prstDash val="solid"/>
              <a:round/>
              <a:headEnd type="none" w="med" len="med"/>
              <a:tailEnd type="none" w="med" len="med"/>
            </a:ln>
          </p:spPr>
        </p:cxnSp>
        <p:cxnSp>
          <p:nvCxnSpPr>
            <p:cNvPr id="23" name="Google Shape;1553;p45">
              <a:extLst>
                <a:ext uri="{FF2B5EF4-FFF2-40B4-BE49-F238E27FC236}">
                  <a16:creationId xmlns:a16="http://schemas.microsoft.com/office/drawing/2014/main" id="{13381912-39F9-4BAD-9B80-636D464D7623}"/>
                </a:ext>
              </a:extLst>
            </p:cNvPr>
            <p:cNvCxnSpPr/>
            <p:nvPr/>
          </p:nvCxnSpPr>
          <p:spPr>
            <a:xfrm>
              <a:off x="7222848" y="1491455"/>
              <a:ext cx="0" cy="187100"/>
            </a:xfrm>
            <a:prstGeom prst="straightConnector1">
              <a:avLst/>
            </a:prstGeom>
            <a:noFill/>
            <a:ln w="19050" cap="flat" cmpd="sng">
              <a:solidFill>
                <a:schemeClr val="lt1"/>
              </a:solidFill>
              <a:prstDash val="solid"/>
              <a:round/>
              <a:headEnd type="none" w="med" len="med"/>
              <a:tailEnd type="none" w="med" len="med"/>
            </a:ln>
          </p:spPr>
        </p:cxnSp>
        <p:cxnSp>
          <p:nvCxnSpPr>
            <p:cNvPr id="24" name="Google Shape;1554;p45">
              <a:extLst>
                <a:ext uri="{FF2B5EF4-FFF2-40B4-BE49-F238E27FC236}">
                  <a16:creationId xmlns:a16="http://schemas.microsoft.com/office/drawing/2014/main" id="{91A041C4-1270-4DC6-BD92-96537BD015EB}"/>
                </a:ext>
              </a:extLst>
            </p:cNvPr>
            <p:cNvCxnSpPr/>
            <p:nvPr/>
          </p:nvCxnSpPr>
          <p:spPr>
            <a:xfrm>
              <a:off x="7222843" y="1491455"/>
              <a:ext cx="0" cy="187100"/>
            </a:xfrm>
            <a:prstGeom prst="straightConnector1">
              <a:avLst/>
            </a:prstGeom>
            <a:noFill/>
            <a:ln w="19050" cap="flat" cmpd="sng">
              <a:solidFill>
                <a:schemeClr val="lt1"/>
              </a:solidFill>
              <a:prstDash val="solid"/>
              <a:round/>
              <a:headEnd type="none" w="med" len="med"/>
              <a:tailEnd type="none" w="med" len="med"/>
            </a:ln>
          </p:spPr>
        </p:cxnSp>
      </p:grpSp>
      <p:sp>
        <p:nvSpPr>
          <p:cNvPr id="25" name="Google Shape;1536;p45">
            <a:extLst>
              <a:ext uri="{FF2B5EF4-FFF2-40B4-BE49-F238E27FC236}">
                <a16:creationId xmlns:a16="http://schemas.microsoft.com/office/drawing/2014/main" id="{4CB10859-4C8B-401E-8F55-A806090C69D9}"/>
              </a:ext>
            </a:extLst>
          </p:cNvPr>
          <p:cNvSpPr txBox="1">
            <a:spLocks/>
          </p:cNvSpPr>
          <p:nvPr/>
        </p:nvSpPr>
        <p:spPr>
          <a:xfrm>
            <a:off x="713225" y="539525"/>
            <a:ext cx="8031632"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1pPr>
            <a:lvl2pPr marR="0" lvl="1"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2pPr>
            <a:lvl3pPr marR="0" lvl="2"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3pPr>
            <a:lvl4pPr marR="0" lvl="3"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4pPr>
            <a:lvl5pPr marR="0" lvl="4"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5pPr>
            <a:lvl6pPr marR="0" lvl="5"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6pPr>
            <a:lvl7pPr marR="0" lvl="6"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7pPr>
            <a:lvl8pPr marR="0" lvl="7"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8pPr>
            <a:lvl9pPr marR="0" lvl="8"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9pPr>
          </a:lstStyle>
          <a:p>
            <a:pPr algn="l"/>
            <a:r>
              <a:rPr lang="en-US"/>
              <a:t>01</a:t>
            </a:r>
            <a:r>
              <a:rPr lang="vi-VN"/>
              <a:t>. </a:t>
            </a:r>
            <a:r>
              <a:rPr lang="en-US" err="1"/>
              <a:t>Giới</a:t>
            </a:r>
            <a:r>
              <a:rPr lang="en-US"/>
              <a:t> </a:t>
            </a:r>
            <a:r>
              <a:rPr lang="en-US" err="1"/>
              <a:t>thiệu</a:t>
            </a:r>
            <a:r>
              <a:rPr lang="en-US"/>
              <a:t> RIAK</a:t>
            </a:r>
            <a:endParaRPr lang="vi-VN"/>
          </a:p>
        </p:txBody>
      </p:sp>
      <p:sp>
        <p:nvSpPr>
          <p:cNvPr id="26" name="Google Shape;1536;p45">
            <a:extLst>
              <a:ext uri="{FF2B5EF4-FFF2-40B4-BE49-F238E27FC236}">
                <a16:creationId xmlns:a16="http://schemas.microsoft.com/office/drawing/2014/main" id="{7E3A4634-0A59-43B3-927C-926BFB3F7E4C}"/>
              </a:ext>
            </a:extLst>
          </p:cNvPr>
          <p:cNvSpPr txBox="1">
            <a:spLocks/>
          </p:cNvSpPr>
          <p:nvPr/>
        </p:nvSpPr>
        <p:spPr>
          <a:xfrm>
            <a:off x="713225" y="1151174"/>
            <a:ext cx="8031632"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1pPr>
            <a:lvl2pPr marR="0" lvl="1"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2pPr>
            <a:lvl3pPr marR="0" lvl="2"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3pPr>
            <a:lvl4pPr marR="0" lvl="3"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4pPr>
            <a:lvl5pPr marR="0" lvl="4"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5pPr>
            <a:lvl6pPr marR="0" lvl="5"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6pPr>
            <a:lvl7pPr marR="0" lvl="6"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7pPr>
            <a:lvl8pPr marR="0" lvl="7"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8pPr>
            <a:lvl9pPr marR="0" lvl="8"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9pPr>
          </a:lstStyle>
          <a:p>
            <a:r>
              <a:rPr lang="vi-VN" sz="2000"/>
              <a:t>1.</a:t>
            </a:r>
            <a:r>
              <a:rPr lang="en-US" sz="2000"/>
              <a:t>7</a:t>
            </a:r>
            <a:r>
              <a:rPr lang="vi-VN" sz="2000"/>
              <a:t>.</a:t>
            </a:r>
            <a:r>
              <a:rPr lang="en-US" sz="2000"/>
              <a:t> </a:t>
            </a:r>
            <a:r>
              <a:rPr lang="en-US" sz="2000" err="1"/>
              <a:t>Cơ</a:t>
            </a:r>
            <a:r>
              <a:rPr lang="en-US" sz="2000"/>
              <a:t> </a:t>
            </a:r>
            <a:r>
              <a:rPr lang="en-US" sz="2000" err="1"/>
              <a:t>chế</a:t>
            </a:r>
            <a:r>
              <a:rPr lang="en-US" sz="2000"/>
              <a:t> </a:t>
            </a:r>
            <a:r>
              <a:rPr lang="en-US" sz="2000" err="1"/>
              <a:t>phân</a:t>
            </a:r>
            <a:r>
              <a:rPr lang="en-US" sz="2000"/>
              <a:t> </a:t>
            </a:r>
            <a:r>
              <a:rPr lang="en-US" sz="2000" err="1"/>
              <a:t>tán</a:t>
            </a:r>
            <a:endParaRPr lang="en-US" sz="2000"/>
          </a:p>
        </p:txBody>
      </p:sp>
      <p:sp>
        <p:nvSpPr>
          <p:cNvPr id="28" name="Oval 27">
            <a:extLst>
              <a:ext uri="{FF2B5EF4-FFF2-40B4-BE49-F238E27FC236}">
                <a16:creationId xmlns:a16="http://schemas.microsoft.com/office/drawing/2014/main" id="{7BAC7D06-8C4F-41F8-8823-AC9058DBDA08}"/>
              </a:ext>
            </a:extLst>
          </p:cNvPr>
          <p:cNvSpPr/>
          <p:nvPr/>
        </p:nvSpPr>
        <p:spPr>
          <a:xfrm>
            <a:off x="8430775" y="4430275"/>
            <a:ext cx="713225" cy="71322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13</a:t>
            </a:r>
            <a:endParaRPr lang="vi-VN" sz="2000"/>
          </a:p>
        </p:txBody>
      </p:sp>
    </p:spTree>
    <p:extLst>
      <p:ext uri="{BB962C8B-B14F-4D97-AF65-F5344CB8AC3E}">
        <p14:creationId xmlns:p14="http://schemas.microsoft.com/office/powerpoint/2010/main" val="31201908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4"/>
        <p:cNvGrpSpPr/>
        <p:nvPr/>
      </p:nvGrpSpPr>
      <p:grpSpPr>
        <a:xfrm>
          <a:off x="0" y="0"/>
          <a:ext cx="0" cy="0"/>
          <a:chOff x="0" y="0"/>
          <a:chExt cx="0" cy="0"/>
        </a:xfrm>
      </p:grpSpPr>
      <p:sp>
        <p:nvSpPr>
          <p:cNvPr id="1537" name="Google Shape;1537;p45"/>
          <p:cNvSpPr txBox="1">
            <a:spLocks noGrp="1"/>
          </p:cNvSpPr>
          <p:nvPr>
            <p:ph type="body" idx="1"/>
          </p:nvPr>
        </p:nvSpPr>
        <p:spPr>
          <a:xfrm>
            <a:off x="761590" y="1889037"/>
            <a:ext cx="7620820" cy="1795793"/>
          </a:xfrm>
          <a:prstGeom prst="rect">
            <a:avLst/>
          </a:prstGeom>
        </p:spPr>
        <p:txBody>
          <a:bodyPr spcFirstLastPara="1" wrap="square" lIns="91425" tIns="91425" rIns="91425" bIns="91425" anchor="ctr" anchorCtr="0">
            <a:noAutofit/>
          </a:bodyPr>
          <a:lstStyle/>
          <a:p>
            <a:pPr marL="342900" marR="0" lvl="0" indent="-342900" algn="just">
              <a:lnSpc>
                <a:spcPct val="106000"/>
              </a:lnSpc>
              <a:spcBef>
                <a:spcPts val="0"/>
              </a:spcBef>
              <a:spcAft>
                <a:spcPts val="70"/>
              </a:spcAft>
              <a:buFont typeface="Calibri" panose="020F0502020204030204" pitchFamily="34" charset="0"/>
              <a:buChar char="-"/>
            </a:pPr>
            <a:r>
              <a:rPr lang="en-US" sz="1800" err="1">
                <a:effectLst/>
                <a:latin typeface="+mj-lt"/>
                <a:ea typeface="MS Mincho" panose="02020609040205080304" pitchFamily="49" charset="-128"/>
                <a:cs typeface="Times New Roman" panose="02020603050405020304" pitchFamily="18" charset="0"/>
              </a:rPr>
              <a:t>Bitcask</a:t>
            </a:r>
            <a:endParaRPr lang="en-US" sz="1800">
              <a:effectLst/>
              <a:latin typeface="+mj-lt"/>
              <a:ea typeface="MS Mincho" panose="02020609040205080304" pitchFamily="49" charset="-128"/>
              <a:cs typeface="Arial" panose="020B0604020202020204" pitchFamily="34" charset="0"/>
            </a:endParaRPr>
          </a:p>
          <a:p>
            <a:pPr marL="342900" marR="0" lvl="0" indent="-342900" algn="just">
              <a:lnSpc>
                <a:spcPct val="106000"/>
              </a:lnSpc>
              <a:spcBef>
                <a:spcPts val="0"/>
              </a:spcBef>
              <a:spcAft>
                <a:spcPts val="70"/>
              </a:spcAft>
              <a:buFont typeface="Calibri" panose="020F0502020204030204" pitchFamily="34" charset="0"/>
              <a:buChar char="-"/>
            </a:pPr>
            <a:r>
              <a:rPr lang="en-US" sz="1800" err="1">
                <a:effectLst/>
                <a:latin typeface="+mj-lt"/>
                <a:ea typeface="MS Mincho" panose="02020609040205080304" pitchFamily="49" charset="-128"/>
                <a:cs typeface="Times New Roman" panose="02020603050405020304" pitchFamily="18" charset="0"/>
              </a:rPr>
              <a:t>LevelDB</a:t>
            </a:r>
            <a:endParaRPr lang="en-US" sz="1800">
              <a:effectLst/>
              <a:latin typeface="+mj-lt"/>
              <a:ea typeface="MS Mincho" panose="02020609040205080304" pitchFamily="49" charset="-128"/>
              <a:cs typeface="Arial" panose="020B0604020202020204" pitchFamily="34" charset="0"/>
            </a:endParaRPr>
          </a:p>
          <a:p>
            <a:pPr marL="342900" marR="0" lvl="0" indent="-342900" algn="just">
              <a:lnSpc>
                <a:spcPct val="106000"/>
              </a:lnSpc>
              <a:spcBef>
                <a:spcPts val="0"/>
              </a:spcBef>
              <a:spcAft>
                <a:spcPts val="70"/>
              </a:spcAft>
              <a:buFont typeface="Calibri" panose="020F0502020204030204" pitchFamily="34" charset="0"/>
              <a:buChar char="-"/>
            </a:pPr>
            <a:r>
              <a:rPr lang="en-US" sz="1800">
                <a:effectLst/>
                <a:latin typeface="+mj-lt"/>
                <a:ea typeface="MS Mincho" panose="02020609040205080304" pitchFamily="49" charset="-128"/>
                <a:cs typeface="Times New Roman" panose="02020603050405020304" pitchFamily="18" charset="0"/>
              </a:rPr>
              <a:t>Memory</a:t>
            </a:r>
            <a:endParaRPr lang="en-US" sz="1800">
              <a:effectLst/>
              <a:latin typeface="+mj-lt"/>
              <a:ea typeface="MS Mincho" panose="02020609040205080304" pitchFamily="49" charset="-128"/>
              <a:cs typeface="Arial" panose="020B0604020202020204" pitchFamily="34" charset="0"/>
            </a:endParaRPr>
          </a:p>
          <a:p>
            <a:pPr marL="342900" marR="0" lvl="0" indent="-342900" algn="just">
              <a:lnSpc>
                <a:spcPct val="106000"/>
              </a:lnSpc>
              <a:spcBef>
                <a:spcPts val="0"/>
              </a:spcBef>
              <a:spcAft>
                <a:spcPts val="70"/>
              </a:spcAft>
              <a:buFont typeface="Calibri" panose="020F0502020204030204" pitchFamily="34" charset="0"/>
              <a:buChar char="-"/>
            </a:pPr>
            <a:r>
              <a:rPr lang="en-US" sz="1800">
                <a:effectLst/>
                <a:latin typeface="+mj-lt"/>
                <a:ea typeface="MS Mincho" panose="02020609040205080304" pitchFamily="49" charset="-128"/>
                <a:cs typeface="Times New Roman" panose="02020603050405020304" pitchFamily="18" charset="0"/>
              </a:rPr>
              <a:t>Multi</a:t>
            </a:r>
          </a:p>
          <a:p>
            <a:pPr marL="0" marR="0" lvl="0" indent="0" algn="just">
              <a:lnSpc>
                <a:spcPct val="106000"/>
              </a:lnSpc>
              <a:spcBef>
                <a:spcPts val="0"/>
              </a:spcBef>
              <a:spcAft>
                <a:spcPts val="70"/>
              </a:spcAft>
              <a:buNone/>
            </a:pPr>
            <a:r>
              <a:rPr lang="en-US" sz="1800" err="1">
                <a:effectLst/>
                <a:latin typeface="+mj-lt"/>
                <a:ea typeface="Calibri" panose="020F0502020204030204" pitchFamily="34" charset="0"/>
              </a:rPr>
              <a:t>Mặc</a:t>
            </a:r>
            <a:r>
              <a:rPr lang="en-US" sz="1800">
                <a:effectLst/>
                <a:latin typeface="+mj-lt"/>
                <a:ea typeface="Calibri" panose="020F0502020204030204" pitchFamily="34" charset="0"/>
              </a:rPr>
              <a:t> </a:t>
            </a:r>
            <a:r>
              <a:rPr lang="en-US" sz="1800" err="1">
                <a:effectLst/>
                <a:latin typeface="+mj-lt"/>
                <a:ea typeface="Calibri" panose="020F0502020204030204" pitchFamily="34" charset="0"/>
              </a:rPr>
              <a:t>định</a:t>
            </a:r>
            <a:r>
              <a:rPr lang="en-US" sz="1800">
                <a:effectLst/>
                <a:latin typeface="+mj-lt"/>
                <a:ea typeface="Calibri" panose="020F0502020204030204" pitchFamily="34" charset="0"/>
              </a:rPr>
              <a:t> </a:t>
            </a:r>
            <a:r>
              <a:rPr lang="en-US" sz="1800" err="1">
                <a:effectLst/>
                <a:latin typeface="+mj-lt"/>
                <a:ea typeface="Calibri" panose="020F0502020204030204" pitchFamily="34" charset="0"/>
              </a:rPr>
              <a:t>Riak</a:t>
            </a:r>
            <a:r>
              <a:rPr lang="en-US" sz="1800">
                <a:effectLst/>
                <a:latin typeface="+mj-lt"/>
                <a:ea typeface="Calibri" panose="020F0502020204030204" pitchFamily="34" charset="0"/>
              </a:rPr>
              <a:t> </a:t>
            </a:r>
            <a:r>
              <a:rPr lang="en-US" sz="1800" err="1">
                <a:effectLst/>
                <a:latin typeface="+mj-lt"/>
                <a:ea typeface="Calibri" panose="020F0502020204030204" pitchFamily="34" charset="0"/>
              </a:rPr>
              <a:t>sử</a:t>
            </a:r>
            <a:r>
              <a:rPr lang="en-US" sz="1800">
                <a:effectLst/>
                <a:latin typeface="+mj-lt"/>
                <a:ea typeface="Calibri" panose="020F0502020204030204" pitchFamily="34" charset="0"/>
              </a:rPr>
              <a:t> </a:t>
            </a:r>
            <a:r>
              <a:rPr lang="en-US" sz="1800" err="1">
                <a:effectLst/>
                <a:latin typeface="+mj-lt"/>
                <a:ea typeface="Calibri" panose="020F0502020204030204" pitchFamily="34" charset="0"/>
              </a:rPr>
              <a:t>dụng</a:t>
            </a:r>
            <a:r>
              <a:rPr lang="en-US" sz="1800">
                <a:effectLst/>
                <a:latin typeface="+mj-lt"/>
                <a:ea typeface="Calibri" panose="020F0502020204030204" pitchFamily="34" charset="0"/>
              </a:rPr>
              <a:t> </a:t>
            </a:r>
            <a:r>
              <a:rPr lang="en-US" sz="1800" err="1">
                <a:effectLst/>
                <a:latin typeface="+mj-lt"/>
                <a:ea typeface="Calibri" panose="020F0502020204030204" pitchFamily="34" charset="0"/>
              </a:rPr>
              <a:t>Bitcask</a:t>
            </a:r>
            <a:r>
              <a:rPr lang="en-US" sz="1800">
                <a:effectLst/>
                <a:latin typeface="+mj-lt"/>
                <a:ea typeface="Calibri" panose="020F0502020204030204" pitchFamily="34" charset="0"/>
              </a:rPr>
              <a:t> </a:t>
            </a:r>
            <a:r>
              <a:rPr lang="en-US" sz="1800" err="1">
                <a:effectLst/>
                <a:latin typeface="+mj-lt"/>
                <a:ea typeface="Calibri" panose="020F0502020204030204" pitchFamily="34" charset="0"/>
              </a:rPr>
              <a:t>làm</a:t>
            </a:r>
            <a:r>
              <a:rPr lang="en-US" sz="1800">
                <a:effectLst/>
                <a:latin typeface="+mj-lt"/>
                <a:ea typeface="Calibri" panose="020F0502020204030204" pitchFamily="34" charset="0"/>
              </a:rPr>
              <a:t> backend</a:t>
            </a:r>
            <a:endParaRPr lang="en-US" sz="1800">
              <a:effectLst/>
              <a:latin typeface="+mj-lt"/>
              <a:ea typeface="MS Mincho" panose="02020609040205080304" pitchFamily="49" charset="-128"/>
              <a:cs typeface="Arial" panose="020B0604020202020204" pitchFamily="34" charset="0"/>
            </a:endParaRPr>
          </a:p>
        </p:txBody>
      </p:sp>
      <p:grpSp>
        <p:nvGrpSpPr>
          <p:cNvPr id="1538" name="Google Shape;1538;p45"/>
          <p:cNvGrpSpPr/>
          <p:nvPr/>
        </p:nvGrpSpPr>
        <p:grpSpPr>
          <a:xfrm>
            <a:off x="2669325" y="4776524"/>
            <a:ext cx="273000" cy="273615"/>
            <a:chOff x="3281400" y="5114306"/>
            <a:chExt cx="273000" cy="273615"/>
          </a:xfrm>
        </p:grpSpPr>
        <p:cxnSp>
          <p:nvCxnSpPr>
            <p:cNvPr id="1539" name="Google Shape;1539;p45"/>
            <p:cNvCxnSpPr/>
            <p:nvPr/>
          </p:nvCxnSpPr>
          <p:spPr>
            <a:xfrm>
              <a:off x="3417884" y="5114621"/>
              <a:ext cx="0" cy="273300"/>
            </a:xfrm>
            <a:prstGeom prst="straightConnector1">
              <a:avLst/>
            </a:prstGeom>
            <a:noFill/>
            <a:ln w="19050" cap="flat" cmpd="sng">
              <a:solidFill>
                <a:schemeClr val="lt1"/>
              </a:solidFill>
              <a:prstDash val="solid"/>
              <a:round/>
              <a:headEnd type="none" w="med" len="med"/>
              <a:tailEnd type="none" w="med" len="med"/>
            </a:ln>
          </p:spPr>
        </p:cxnSp>
        <p:cxnSp>
          <p:nvCxnSpPr>
            <p:cNvPr id="1540" name="Google Shape;1540;p45"/>
            <p:cNvCxnSpPr/>
            <p:nvPr/>
          </p:nvCxnSpPr>
          <p:spPr>
            <a:xfrm rot="10800000">
              <a:off x="3281400" y="5251137"/>
              <a:ext cx="273000" cy="0"/>
            </a:xfrm>
            <a:prstGeom prst="straightConnector1">
              <a:avLst/>
            </a:prstGeom>
            <a:noFill/>
            <a:ln w="19050" cap="flat" cmpd="sng">
              <a:solidFill>
                <a:schemeClr val="lt1"/>
              </a:solidFill>
              <a:prstDash val="solid"/>
              <a:round/>
              <a:headEnd type="none" w="med" len="med"/>
              <a:tailEnd type="none" w="med" len="med"/>
            </a:ln>
          </p:spPr>
        </p:cxnSp>
        <p:cxnSp>
          <p:nvCxnSpPr>
            <p:cNvPr id="1541" name="Google Shape;1541;p45"/>
            <p:cNvCxnSpPr/>
            <p:nvPr/>
          </p:nvCxnSpPr>
          <p:spPr>
            <a:xfrm>
              <a:off x="3417915" y="5114306"/>
              <a:ext cx="0" cy="273226"/>
            </a:xfrm>
            <a:prstGeom prst="straightConnector1">
              <a:avLst/>
            </a:prstGeom>
            <a:noFill/>
            <a:ln w="19050" cap="flat" cmpd="sng">
              <a:solidFill>
                <a:schemeClr val="lt1"/>
              </a:solidFill>
              <a:prstDash val="solid"/>
              <a:round/>
              <a:headEnd type="none" w="med" len="med"/>
              <a:tailEnd type="none" w="med" len="med"/>
            </a:ln>
          </p:spPr>
        </p:cxnSp>
        <p:cxnSp>
          <p:nvCxnSpPr>
            <p:cNvPr id="1542" name="Google Shape;1542;p45"/>
            <p:cNvCxnSpPr/>
            <p:nvPr/>
          </p:nvCxnSpPr>
          <p:spPr>
            <a:xfrm>
              <a:off x="3417834" y="5114306"/>
              <a:ext cx="0" cy="273226"/>
            </a:xfrm>
            <a:prstGeom prst="straightConnector1">
              <a:avLst/>
            </a:prstGeom>
            <a:noFill/>
            <a:ln w="19050" cap="flat" cmpd="sng">
              <a:solidFill>
                <a:schemeClr val="lt1"/>
              </a:solidFill>
              <a:prstDash val="solid"/>
              <a:round/>
              <a:headEnd type="none" w="med" len="med"/>
              <a:tailEnd type="none" w="med" len="med"/>
            </a:ln>
          </p:spPr>
        </p:cxnSp>
      </p:grpSp>
      <p:sp>
        <p:nvSpPr>
          <p:cNvPr id="1549" name="Google Shape;1549;p45"/>
          <p:cNvSpPr/>
          <p:nvPr/>
        </p:nvSpPr>
        <p:spPr>
          <a:xfrm>
            <a:off x="5992925" y="1642328"/>
            <a:ext cx="63300" cy="6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0" name="Google Shape;1550;p45"/>
          <p:cNvGrpSpPr/>
          <p:nvPr/>
        </p:nvGrpSpPr>
        <p:grpSpPr>
          <a:xfrm>
            <a:off x="7222825" y="713606"/>
            <a:ext cx="186900" cy="187200"/>
            <a:chOff x="7129400" y="1491681"/>
            <a:chExt cx="186900" cy="187200"/>
          </a:xfrm>
        </p:grpSpPr>
        <p:cxnSp>
          <p:nvCxnSpPr>
            <p:cNvPr id="1551" name="Google Shape;1551;p45"/>
            <p:cNvCxnSpPr/>
            <p:nvPr/>
          </p:nvCxnSpPr>
          <p:spPr>
            <a:xfrm>
              <a:off x="7222852" y="1491681"/>
              <a:ext cx="0" cy="187200"/>
            </a:xfrm>
            <a:prstGeom prst="straightConnector1">
              <a:avLst/>
            </a:prstGeom>
            <a:noFill/>
            <a:ln w="19050" cap="flat" cmpd="sng">
              <a:solidFill>
                <a:schemeClr val="lt1"/>
              </a:solidFill>
              <a:prstDash val="solid"/>
              <a:round/>
              <a:headEnd type="none" w="med" len="med"/>
              <a:tailEnd type="none" w="med" len="med"/>
            </a:ln>
          </p:spPr>
        </p:cxnSp>
        <p:cxnSp>
          <p:nvCxnSpPr>
            <p:cNvPr id="1552" name="Google Shape;1552;p45"/>
            <p:cNvCxnSpPr/>
            <p:nvPr/>
          </p:nvCxnSpPr>
          <p:spPr>
            <a:xfrm rot="10800000">
              <a:off x="7129400" y="1585129"/>
              <a:ext cx="186900" cy="0"/>
            </a:xfrm>
            <a:prstGeom prst="straightConnector1">
              <a:avLst/>
            </a:prstGeom>
            <a:noFill/>
            <a:ln w="19050" cap="flat" cmpd="sng">
              <a:solidFill>
                <a:schemeClr val="lt1"/>
              </a:solidFill>
              <a:prstDash val="solid"/>
              <a:round/>
              <a:headEnd type="none" w="med" len="med"/>
              <a:tailEnd type="none" w="med" len="med"/>
            </a:ln>
          </p:spPr>
        </p:cxnSp>
        <p:cxnSp>
          <p:nvCxnSpPr>
            <p:cNvPr id="1553" name="Google Shape;1553;p45"/>
            <p:cNvCxnSpPr/>
            <p:nvPr/>
          </p:nvCxnSpPr>
          <p:spPr>
            <a:xfrm>
              <a:off x="7222848" y="1491455"/>
              <a:ext cx="0" cy="187100"/>
            </a:xfrm>
            <a:prstGeom prst="straightConnector1">
              <a:avLst/>
            </a:prstGeom>
            <a:noFill/>
            <a:ln w="19050" cap="flat" cmpd="sng">
              <a:solidFill>
                <a:schemeClr val="lt1"/>
              </a:solidFill>
              <a:prstDash val="solid"/>
              <a:round/>
              <a:headEnd type="none" w="med" len="med"/>
              <a:tailEnd type="none" w="med" len="med"/>
            </a:ln>
          </p:spPr>
        </p:cxnSp>
        <p:cxnSp>
          <p:nvCxnSpPr>
            <p:cNvPr id="1554" name="Google Shape;1554;p45"/>
            <p:cNvCxnSpPr/>
            <p:nvPr/>
          </p:nvCxnSpPr>
          <p:spPr>
            <a:xfrm>
              <a:off x="7222843" y="1491455"/>
              <a:ext cx="0" cy="187100"/>
            </a:xfrm>
            <a:prstGeom prst="straightConnector1">
              <a:avLst/>
            </a:prstGeom>
            <a:noFill/>
            <a:ln w="19050" cap="flat" cmpd="sng">
              <a:solidFill>
                <a:schemeClr val="lt1"/>
              </a:solidFill>
              <a:prstDash val="solid"/>
              <a:round/>
              <a:headEnd type="none" w="med" len="med"/>
              <a:tailEnd type="none" w="med" len="med"/>
            </a:ln>
          </p:spPr>
        </p:cxnSp>
      </p:grpSp>
      <p:sp>
        <p:nvSpPr>
          <p:cNvPr id="17" name="TextBox 16">
            <a:extLst>
              <a:ext uri="{FF2B5EF4-FFF2-40B4-BE49-F238E27FC236}">
                <a16:creationId xmlns:a16="http://schemas.microsoft.com/office/drawing/2014/main" id="{4325950D-EC54-4B8F-8B3B-43B0C055082B}"/>
              </a:ext>
            </a:extLst>
          </p:cNvPr>
          <p:cNvSpPr txBox="1"/>
          <p:nvPr/>
        </p:nvSpPr>
        <p:spPr>
          <a:xfrm>
            <a:off x="500085" y="1470628"/>
            <a:ext cx="5301982" cy="470000"/>
          </a:xfrm>
          <a:prstGeom prst="rect">
            <a:avLst/>
          </a:prstGeom>
          <a:noFill/>
        </p:spPr>
        <p:txBody>
          <a:bodyPr wrap="square">
            <a:spAutoFit/>
          </a:bodyPr>
          <a:lstStyle/>
          <a:p>
            <a:pPr marL="0" marR="0" indent="228600" algn="just">
              <a:lnSpc>
                <a:spcPct val="107000"/>
              </a:lnSpc>
              <a:spcBef>
                <a:spcPts val="0"/>
              </a:spcBef>
              <a:spcAft>
                <a:spcPts val="0"/>
              </a:spcAft>
            </a:pPr>
            <a:r>
              <a:rPr lang="en-US" sz="2400" b="1">
                <a:solidFill>
                  <a:schemeClr val="accent5"/>
                </a:solidFill>
                <a:latin typeface="Vidaloka"/>
                <a:ea typeface="Calibri" panose="020F0502020204030204" pitchFamily="34" charset="0"/>
                <a:cs typeface="Arial" panose="020B0604020202020204" pitchFamily="34" charset="0"/>
              </a:rPr>
              <a:t>Backend </a:t>
            </a:r>
            <a:r>
              <a:rPr lang="en-US" sz="2400" b="1" err="1">
                <a:solidFill>
                  <a:schemeClr val="accent5"/>
                </a:solidFill>
                <a:latin typeface="Vidaloka"/>
                <a:ea typeface="Calibri" panose="020F0502020204030204" pitchFamily="34" charset="0"/>
                <a:cs typeface="Arial" panose="020B0604020202020204" pitchFamily="34" charset="0"/>
              </a:rPr>
              <a:t>lưu</a:t>
            </a:r>
            <a:r>
              <a:rPr lang="en-US" sz="2400" b="1">
                <a:solidFill>
                  <a:schemeClr val="accent5"/>
                </a:solidFill>
                <a:latin typeface="Vidaloka"/>
                <a:ea typeface="Calibri" panose="020F0502020204030204" pitchFamily="34" charset="0"/>
                <a:cs typeface="Arial" panose="020B0604020202020204" pitchFamily="34" charset="0"/>
              </a:rPr>
              <a:t> </a:t>
            </a:r>
            <a:r>
              <a:rPr lang="en-US" sz="2400" b="1" err="1">
                <a:solidFill>
                  <a:schemeClr val="accent5"/>
                </a:solidFill>
                <a:latin typeface="Vidaloka"/>
                <a:ea typeface="Calibri" panose="020F0502020204030204" pitchFamily="34" charset="0"/>
                <a:cs typeface="Arial" panose="020B0604020202020204" pitchFamily="34" charset="0"/>
              </a:rPr>
              <a:t>trữ</a:t>
            </a:r>
            <a:r>
              <a:rPr lang="en-US" sz="2400" b="1">
                <a:solidFill>
                  <a:schemeClr val="accent5"/>
                </a:solidFill>
                <a:latin typeface="Vidaloka"/>
                <a:ea typeface="Calibri" panose="020F0502020204030204" pitchFamily="34" charset="0"/>
                <a:cs typeface="Arial" panose="020B0604020202020204" pitchFamily="34" charset="0"/>
              </a:rPr>
              <a:t> </a:t>
            </a:r>
            <a:r>
              <a:rPr lang="en-US" sz="2400" b="1" err="1">
                <a:solidFill>
                  <a:schemeClr val="accent5"/>
                </a:solidFill>
                <a:latin typeface="Vidaloka"/>
                <a:ea typeface="Calibri" panose="020F0502020204030204" pitchFamily="34" charset="0"/>
                <a:cs typeface="Arial" panose="020B0604020202020204" pitchFamily="34" charset="0"/>
              </a:rPr>
              <a:t>dữ</a:t>
            </a:r>
            <a:r>
              <a:rPr lang="en-US" sz="2400" b="1">
                <a:solidFill>
                  <a:schemeClr val="accent5"/>
                </a:solidFill>
                <a:latin typeface="Vidaloka"/>
                <a:ea typeface="Calibri" panose="020F0502020204030204" pitchFamily="34" charset="0"/>
                <a:cs typeface="Arial" panose="020B0604020202020204" pitchFamily="34" charset="0"/>
              </a:rPr>
              <a:t> </a:t>
            </a:r>
            <a:r>
              <a:rPr lang="en-US" sz="2400" b="1" err="1">
                <a:solidFill>
                  <a:schemeClr val="accent5"/>
                </a:solidFill>
                <a:latin typeface="Vidaloka"/>
                <a:ea typeface="Calibri" panose="020F0502020204030204" pitchFamily="34" charset="0"/>
                <a:cs typeface="Arial" panose="020B0604020202020204" pitchFamily="34" charset="0"/>
              </a:rPr>
              <a:t>liệu</a:t>
            </a:r>
            <a:endParaRPr lang="en-US" sz="2800" b="1">
              <a:solidFill>
                <a:schemeClr val="accent5"/>
              </a:solidFill>
              <a:effectLst/>
              <a:latin typeface="Vidaloka"/>
              <a:ea typeface="Calibri" panose="020F050202020403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75ADA8B5-11D5-438E-B06B-5DD7123BF5BC}"/>
              </a:ext>
            </a:extLst>
          </p:cNvPr>
          <p:cNvPicPr>
            <a:picLocks noChangeAspect="1"/>
          </p:cNvPicPr>
          <p:nvPr/>
        </p:nvPicPr>
        <p:blipFill>
          <a:blip r:embed="rId3"/>
          <a:stretch>
            <a:fillRect/>
          </a:stretch>
        </p:blipFill>
        <p:spPr>
          <a:xfrm>
            <a:off x="1920956" y="3774492"/>
            <a:ext cx="5302087" cy="1122794"/>
          </a:xfrm>
          <a:prstGeom prst="rect">
            <a:avLst/>
          </a:prstGeom>
          <a:ln w="76200">
            <a:solidFill>
              <a:schemeClr val="accent1">
                <a:lumMod val="60000"/>
                <a:lumOff val="40000"/>
              </a:schemeClr>
            </a:solidFill>
          </a:ln>
        </p:spPr>
      </p:pic>
      <p:pic>
        <p:nvPicPr>
          <p:cNvPr id="7" name="Picture 6" descr="Logo, company name&#10;&#10;Description automatically generated">
            <a:extLst>
              <a:ext uri="{FF2B5EF4-FFF2-40B4-BE49-F238E27FC236}">
                <a16:creationId xmlns:a16="http://schemas.microsoft.com/office/drawing/2014/main" id="{8447FE39-C7B6-4473-85A5-32254763B567}"/>
              </a:ext>
            </a:extLst>
          </p:cNvPr>
          <p:cNvPicPr>
            <a:picLocks noChangeAspect="1"/>
          </p:cNvPicPr>
          <p:nvPr/>
        </p:nvPicPr>
        <p:blipFill>
          <a:blip r:embed="rId4"/>
          <a:stretch>
            <a:fillRect/>
          </a:stretch>
        </p:blipFill>
        <p:spPr>
          <a:xfrm>
            <a:off x="5695180" y="1614289"/>
            <a:ext cx="2687230" cy="1795793"/>
          </a:xfrm>
          <a:prstGeom prst="rect">
            <a:avLst/>
          </a:prstGeom>
          <a:ln w="76200">
            <a:solidFill>
              <a:schemeClr val="bg1">
                <a:lumMod val="65000"/>
              </a:schemeClr>
            </a:solidFill>
          </a:ln>
        </p:spPr>
      </p:pic>
      <p:cxnSp>
        <p:nvCxnSpPr>
          <p:cNvPr id="29" name="Google Shape;1535;p45">
            <a:extLst>
              <a:ext uri="{FF2B5EF4-FFF2-40B4-BE49-F238E27FC236}">
                <a16:creationId xmlns:a16="http://schemas.microsoft.com/office/drawing/2014/main" id="{15AED06E-41E7-421F-B4BC-0F2EDC219684}"/>
              </a:ext>
            </a:extLst>
          </p:cNvPr>
          <p:cNvCxnSpPr/>
          <p:nvPr/>
        </p:nvCxnSpPr>
        <p:spPr>
          <a:xfrm>
            <a:off x="818025" y="1052100"/>
            <a:ext cx="4248600" cy="0"/>
          </a:xfrm>
          <a:prstGeom prst="straightConnector1">
            <a:avLst/>
          </a:prstGeom>
          <a:noFill/>
          <a:ln w="19050" cap="flat" cmpd="sng">
            <a:solidFill>
              <a:schemeClr val="dk1"/>
            </a:solidFill>
            <a:prstDash val="solid"/>
            <a:round/>
            <a:headEnd type="none" w="med" len="med"/>
            <a:tailEnd type="none" w="med" len="med"/>
          </a:ln>
        </p:spPr>
      </p:cxnSp>
      <p:grpSp>
        <p:nvGrpSpPr>
          <p:cNvPr id="30" name="Google Shape;1550;p45">
            <a:extLst>
              <a:ext uri="{FF2B5EF4-FFF2-40B4-BE49-F238E27FC236}">
                <a16:creationId xmlns:a16="http://schemas.microsoft.com/office/drawing/2014/main" id="{30E4586B-33BE-4410-BA2C-18A8837EDDE5}"/>
              </a:ext>
            </a:extLst>
          </p:cNvPr>
          <p:cNvGrpSpPr/>
          <p:nvPr/>
        </p:nvGrpSpPr>
        <p:grpSpPr>
          <a:xfrm>
            <a:off x="7222825" y="713380"/>
            <a:ext cx="186900" cy="187426"/>
            <a:chOff x="7129400" y="1491455"/>
            <a:chExt cx="186900" cy="187426"/>
          </a:xfrm>
        </p:grpSpPr>
        <p:cxnSp>
          <p:nvCxnSpPr>
            <p:cNvPr id="31" name="Google Shape;1551;p45">
              <a:extLst>
                <a:ext uri="{FF2B5EF4-FFF2-40B4-BE49-F238E27FC236}">
                  <a16:creationId xmlns:a16="http://schemas.microsoft.com/office/drawing/2014/main" id="{C18ADE03-231E-41AF-8443-CF708F581A55}"/>
                </a:ext>
              </a:extLst>
            </p:cNvPr>
            <p:cNvCxnSpPr/>
            <p:nvPr/>
          </p:nvCxnSpPr>
          <p:spPr>
            <a:xfrm>
              <a:off x="7222852" y="1491681"/>
              <a:ext cx="0" cy="187200"/>
            </a:xfrm>
            <a:prstGeom prst="straightConnector1">
              <a:avLst/>
            </a:prstGeom>
            <a:noFill/>
            <a:ln w="19050" cap="flat" cmpd="sng">
              <a:solidFill>
                <a:schemeClr val="lt1"/>
              </a:solidFill>
              <a:prstDash val="solid"/>
              <a:round/>
              <a:headEnd type="none" w="med" len="med"/>
              <a:tailEnd type="none" w="med" len="med"/>
            </a:ln>
          </p:spPr>
        </p:cxnSp>
        <p:cxnSp>
          <p:nvCxnSpPr>
            <p:cNvPr id="32" name="Google Shape;1552;p45">
              <a:extLst>
                <a:ext uri="{FF2B5EF4-FFF2-40B4-BE49-F238E27FC236}">
                  <a16:creationId xmlns:a16="http://schemas.microsoft.com/office/drawing/2014/main" id="{F2494BC1-C8EB-4778-8E38-1B9F256E54B0}"/>
                </a:ext>
              </a:extLst>
            </p:cNvPr>
            <p:cNvCxnSpPr/>
            <p:nvPr/>
          </p:nvCxnSpPr>
          <p:spPr>
            <a:xfrm rot="10800000">
              <a:off x="7129400" y="1585129"/>
              <a:ext cx="186900" cy="0"/>
            </a:xfrm>
            <a:prstGeom prst="straightConnector1">
              <a:avLst/>
            </a:prstGeom>
            <a:noFill/>
            <a:ln w="19050" cap="flat" cmpd="sng">
              <a:solidFill>
                <a:schemeClr val="lt1"/>
              </a:solidFill>
              <a:prstDash val="solid"/>
              <a:round/>
              <a:headEnd type="none" w="med" len="med"/>
              <a:tailEnd type="none" w="med" len="med"/>
            </a:ln>
          </p:spPr>
        </p:cxnSp>
        <p:cxnSp>
          <p:nvCxnSpPr>
            <p:cNvPr id="33" name="Google Shape;1553;p45">
              <a:extLst>
                <a:ext uri="{FF2B5EF4-FFF2-40B4-BE49-F238E27FC236}">
                  <a16:creationId xmlns:a16="http://schemas.microsoft.com/office/drawing/2014/main" id="{FA2AF351-32C2-4CB1-B9BE-E3CFE8D84323}"/>
                </a:ext>
              </a:extLst>
            </p:cNvPr>
            <p:cNvCxnSpPr/>
            <p:nvPr/>
          </p:nvCxnSpPr>
          <p:spPr>
            <a:xfrm>
              <a:off x="7222848" y="1491455"/>
              <a:ext cx="0" cy="187100"/>
            </a:xfrm>
            <a:prstGeom prst="straightConnector1">
              <a:avLst/>
            </a:prstGeom>
            <a:noFill/>
            <a:ln w="19050" cap="flat" cmpd="sng">
              <a:solidFill>
                <a:schemeClr val="lt1"/>
              </a:solidFill>
              <a:prstDash val="solid"/>
              <a:round/>
              <a:headEnd type="none" w="med" len="med"/>
              <a:tailEnd type="none" w="med" len="med"/>
            </a:ln>
          </p:spPr>
        </p:cxnSp>
        <p:cxnSp>
          <p:nvCxnSpPr>
            <p:cNvPr id="34" name="Google Shape;1554;p45">
              <a:extLst>
                <a:ext uri="{FF2B5EF4-FFF2-40B4-BE49-F238E27FC236}">
                  <a16:creationId xmlns:a16="http://schemas.microsoft.com/office/drawing/2014/main" id="{A8BD8207-3921-48A5-B725-A9A86D6D7F5D}"/>
                </a:ext>
              </a:extLst>
            </p:cNvPr>
            <p:cNvCxnSpPr/>
            <p:nvPr/>
          </p:nvCxnSpPr>
          <p:spPr>
            <a:xfrm>
              <a:off x="7222843" y="1491455"/>
              <a:ext cx="0" cy="187100"/>
            </a:xfrm>
            <a:prstGeom prst="straightConnector1">
              <a:avLst/>
            </a:prstGeom>
            <a:noFill/>
            <a:ln w="19050" cap="flat" cmpd="sng">
              <a:solidFill>
                <a:schemeClr val="lt1"/>
              </a:solidFill>
              <a:prstDash val="solid"/>
              <a:round/>
              <a:headEnd type="none" w="med" len="med"/>
              <a:tailEnd type="none" w="med" len="med"/>
            </a:ln>
          </p:spPr>
        </p:cxnSp>
      </p:grpSp>
      <p:sp>
        <p:nvSpPr>
          <p:cNvPr id="35" name="Google Shape;1536;p45">
            <a:extLst>
              <a:ext uri="{FF2B5EF4-FFF2-40B4-BE49-F238E27FC236}">
                <a16:creationId xmlns:a16="http://schemas.microsoft.com/office/drawing/2014/main" id="{798AD1D0-0A65-4602-9344-C28AB73814D5}"/>
              </a:ext>
            </a:extLst>
          </p:cNvPr>
          <p:cNvSpPr txBox="1">
            <a:spLocks/>
          </p:cNvSpPr>
          <p:nvPr/>
        </p:nvSpPr>
        <p:spPr>
          <a:xfrm>
            <a:off x="713225" y="539525"/>
            <a:ext cx="8031632"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1pPr>
            <a:lvl2pPr marR="0" lvl="1"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2pPr>
            <a:lvl3pPr marR="0" lvl="2"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3pPr>
            <a:lvl4pPr marR="0" lvl="3"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4pPr>
            <a:lvl5pPr marR="0" lvl="4"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5pPr>
            <a:lvl6pPr marR="0" lvl="5"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6pPr>
            <a:lvl7pPr marR="0" lvl="6"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7pPr>
            <a:lvl8pPr marR="0" lvl="7"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8pPr>
            <a:lvl9pPr marR="0" lvl="8"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9pPr>
          </a:lstStyle>
          <a:p>
            <a:pPr algn="l"/>
            <a:r>
              <a:rPr lang="en-US"/>
              <a:t>01</a:t>
            </a:r>
            <a:r>
              <a:rPr lang="vi-VN"/>
              <a:t>. </a:t>
            </a:r>
            <a:r>
              <a:rPr lang="en-US" err="1"/>
              <a:t>Giới</a:t>
            </a:r>
            <a:r>
              <a:rPr lang="en-US"/>
              <a:t> </a:t>
            </a:r>
            <a:r>
              <a:rPr lang="en-US" err="1"/>
              <a:t>thiệu</a:t>
            </a:r>
            <a:r>
              <a:rPr lang="en-US"/>
              <a:t> RIAK</a:t>
            </a:r>
            <a:endParaRPr lang="vi-VN"/>
          </a:p>
        </p:txBody>
      </p:sp>
      <p:sp>
        <p:nvSpPr>
          <p:cNvPr id="36" name="Google Shape;1536;p45">
            <a:extLst>
              <a:ext uri="{FF2B5EF4-FFF2-40B4-BE49-F238E27FC236}">
                <a16:creationId xmlns:a16="http://schemas.microsoft.com/office/drawing/2014/main" id="{2C8F17A6-8FA3-42C3-B377-BEB21A384D60}"/>
              </a:ext>
            </a:extLst>
          </p:cNvPr>
          <p:cNvSpPr txBox="1">
            <a:spLocks/>
          </p:cNvSpPr>
          <p:nvPr/>
        </p:nvSpPr>
        <p:spPr>
          <a:xfrm>
            <a:off x="713225" y="1151174"/>
            <a:ext cx="8031632"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1pPr>
            <a:lvl2pPr marR="0" lvl="1"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2pPr>
            <a:lvl3pPr marR="0" lvl="2"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3pPr>
            <a:lvl4pPr marR="0" lvl="3"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4pPr>
            <a:lvl5pPr marR="0" lvl="4"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5pPr>
            <a:lvl6pPr marR="0" lvl="5"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6pPr>
            <a:lvl7pPr marR="0" lvl="6"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7pPr>
            <a:lvl8pPr marR="0" lvl="7"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8pPr>
            <a:lvl9pPr marR="0" lvl="8"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9pPr>
          </a:lstStyle>
          <a:p>
            <a:r>
              <a:rPr lang="vi-VN" sz="2000"/>
              <a:t>1.</a:t>
            </a:r>
            <a:r>
              <a:rPr lang="en-US" sz="2000"/>
              <a:t>7</a:t>
            </a:r>
            <a:r>
              <a:rPr lang="vi-VN" sz="2000"/>
              <a:t>.</a:t>
            </a:r>
            <a:r>
              <a:rPr lang="en-US" sz="2000"/>
              <a:t> </a:t>
            </a:r>
            <a:r>
              <a:rPr lang="en-US" sz="2000" err="1"/>
              <a:t>Cơ</a:t>
            </a:r>
            <a:r>
              <a:rPr lang="en-US" sz="2000"/>
              <a:t> </a:t>
            </a:r>
            <a:r>
              <a:rPr lang="en-US" sz="2000" err="1"/>
              <a:t>chế</a:t>
            </a:r>
            <a:r>
              <a:rPr lang="en-US" sz="2000"/>
              <a:t> </a:t>
            </a:r>
            <a:r>
              <a:rPr lang="en-US" sz="2000" err="1"/>
              <a:t>phân</a:t>
            </a:r>
            <a:r>
              <a:rPr lang="en-US" sz="2000"/>
              <a:t> </a:t>
            </a:r>
            <a:r>
              <a:rPr lang="en-US" sz="2000" err="1"/>
              <a:t>tán</a:t>
            </a:r>
            <a:endParaRPr lang="en-US" sz="2000"/>
          </a:p>
        </p:txBody>
      </p:sp>
      <p:sp>
        <p:nvSpPr>
          <p:cNvPr id="38" name="Oval 37">
            <a:extLst>
              <a:ext uri="{FF2B5EF4-FFF2-40B4-BE49-F238E27FC236}">
                <a16:creationId xmlns:a16="http://schemas.microsoft.com/office/drawing/2014/main" id="{D88B0F1F-8D2D-4BCC-86C1-4B1304823160}"/>
              </a:ext>
            </a:extLst>
          </p:cNvPr>
          <p:cNvSpPr/>
          <p:nvPr/>
        </p:nvSpPr>
        <p:spPr>
          <a:xfrm>
            <a:off x="8430775" y="4430275"/>
            <a:ext cx="713225" cy="71322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14</a:t>
            </a:r>
            <a:endParaRPr lang="vi-VN" sz="2000"/>
          </a:p>
        </p:txBody>
      </p:sp>
    </p:spTree>
    <p:extLst>
      <p:ext uri="{BB962C8B-B14F-4D97-AF65-F5344CB8AC3E}">
        <p14:creationId xmlns:p14="http://schemas.microsoft.com/office/powerpoint/2010/main" val="37847395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4"/>
        <p:cNvGrpSpPr/>
        <p:nvPr/>
      </p:nvGrpSpPr>
      <p:grpSpPr>
        <a:xfrm>
          <a:off x="0" y="0"/>
          <a:ext cx="0" cy="0"/>
          <a:chOff x="0" y="0"/>
          <a:chExt cx="0" cy="0"/>
        </a:xfrm>
      </p:grpSpPr>
      <p:sp>
        <p:nvSpPr>
          <p:cNvPr id="1508" name="Google Shape;1508;p44"/>
          <p:cNvSpPr txBox="1">
            <a:spLocks noGrp="1"/>
          </p:cNvSpPr>
          <p:nvPr>
            <p:ph type="subTitle" idx="1"/>
          </p:nvPr>
        </p:nvSpPr>
        <p:spPr>
          <a:xfrm>
            <a:off x="818026" y="1708669"/>
            <a:ext cx="3470946" cy="2456056"/>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US" sz="2000" err="1">
                <a:latin typeface="+mj-lt"/>
              </a:rPr>
              <a:t>Chọn</a:t>
            </a:r>
            <a:r>
              <a:rPr lang="en-US" sz="2000">
                <a:latin typeface="+mj-lt"/>
              </a:rPr>
              <a:t> </a:t>
            </a:r>
            <a:r>
              <a:rPr lang="en-US" sz="2000" err="1">
                <a:latin typeface="+mj-lt"/>
              </a:rPr>
              <a:t>trên</a:t>
            </a:r>
            <a:r>
              <a:rPr lang="en-US" sz="2000">
                <a:latin typeface="+mj-lt"/>
              </a:rPr>
              <a:t> </a:t>
            </a:r>
            <a:r>
              <a:rPr lang="en-US" sz="2000" err="1">
                <a:latin typeface="+mj-lt"/>
              </a:rPr>
              <a:t>từng</a:t>
            </a:r>
            <a:r>
              <a:rPr lang="en-US" sz="2000">
                <a:latin typeface="+mj-lt"/>
              </a:rPr>
              <a:t> </a:t>
            </a:r>
            <a:r>
              <a:rPr lang="en-US" sz="2000" err="1">
                <a:latin typeface="+mj-lt"/>
              </a:rPr>
              <a:t>yêu</a:t>
            </a:r>
            <a:r>
              <a:rPr lang="en-US" sz="2000">
                <a:latin typeface="+mj-lt"/>
              </a:rPr>
              <a:t> </a:t>
            </a:r>
            <a:r>
              <a:rPr lang="en-US" sz="2000" err="1">
                <a:latin typeface="+mj-lt"/>
              </a:rPr>
              <a:t>cầu</a:t>
            </a:r>
            <a:endParaRPr lang="en-US" sz="2000">
              <a:latin typeface="+mj-lt"/>
            </a:endParaRPr>
          </a:p>
          <a:p>
            <a:pPr marL="285750" lvl="0" indent="-285750" algn="l" rtl="0">
              <a:spcBef>
                <a:spcPts val="0"/>
              </a:spcBef>
              <a:spcAft>
                <a:spcPts val="0"/>
              </a:spcAft>
              <a:buFont typeface="Arial" panose="020B0604020202020204" pitchFamily="34" charset="0"/>
              <a:buChar char="•"/>
            </a:pPr>
            <a:r>
              <a:rPr lang="en-US" sz="2000" err="1">
                <a:latin typeface="+mj-lt"/>
              </a:rPr>
              <a:t>Dùng</a:t>
            </a:r>
            <a:r>
              <a:rPr lang="en-US" sz="2000">
                <a:latin typeface="+mj-lt"/>
              </a:rPr>
              <a:t> bucket type</a:t>
            </a:r>
          </a:p>
          <a:p>
            <a:pPr marL="0" lvl="0" indent="0" algn="l" rtl="0">
              <a:spcBef>
                <a:spcPts val="0"/>
              </a:spcBef>
              <a:spcAft>
                <a:spcPts val="0"/>
              </a:spcAft>
            </a:pPr>
            <a:r>
              <a:rPr lang="en-US" sz="2000">
                <a:latin typeface="+mj-lt"/>
              </a:rPr>
              <a:t>     - </a:t>
            </a:r>
            <a:r>
              <a:rPr lang="en-US" sz="2000" err="1">
                <a:latin typeface="+mj-lt"/>
              </a:rPr>
              <a:t>Tạo</a:t>
            </a:r>
            <a:r>
              <a:rPr lang="en-US" sz="2000">
                <a:latin typeface="+mj-lt"/>
              </a:rPr>
              <a:t> bucket type.</a:t>
            </a:r>
          </a:p>
          <a:p>
            <a:pPr marL="0" lvl="0" indent="0" algn="l" rtl="0">
              <a:spcBef>
                <a:spcPts val="0"/>
              </a:spcBef>
              <a:spcAft>
                <a:spcPts val="0"/>
              </a:spcAft>
            </a:pPr>
            <a:r>
              <a:rPr lang="en-US" sz="2000">
                <a:latin typeface="+mj-lt"/>
              </a:rPr>
              <a:t>     - </a:t>
            </a:r>
            <a:r>
              <a:rPr lang="en-US" sz="2000" err="1">
                <a:latin typeface="+mj-lt"/>
              </a:rPr>
              <a:t>Chỉ</a:t>
            </a:r>
            <a:r>
              <a:rPr lang="en-US" sz="2000">
                <a:latin typeface="+mj-lt"/>
              </a:rPr>
              <a:t> </a:t>
            </a:r>
            <a:r>
              <a:rPr lang="en-US" sz="2000" err="1">
                <a:latin typeface="+mj-lt"/>
              </a:rPr>
              <a:t>định</a:t>
            </a:r>
            <a:r>
              <a:rPr lang="en-US" sz="2000">
                <a:latin typeface="+mj-lt"/>
              </a:rPr>
              <a:t> </a:t>
            </a:r>
            <a:r>
              <a:rPr lang="en-US" sz="2000" err="1">
                <a:latin typeface="+mj-lt"/>
              </a:rPr>
              <a:t>các</a:t>
            </a:r>
            <a:r>
              <a:rPr lang="en-US" sz="2000">
                <a:latin typeface="+mj-lt"/>
              </a:rPr>
              <a:t> </a:t>
            </a:r>
            <a:r>
              <a:rPr lang="en-US" sz="2000" err="1">
                <a:latin typeface="+mj-lt"/>
              </a:rPr>
              <a:t>tham</a:t>
            </a:r>
            <a:r>
              <a:rPr lang="en-US" sz="2000">
                <a:latin typeface="+mj-lt"/>
              </a:rPr>
              <a:t> </a:t>
            </a:r>
            <a:r>
              <a:rPr lang="en-US" sz="2000" err="1">
                <a:latin typeface="+mj-lt"/>
              </a:rPr>
              <a:t>số</a:t>
            </a:r>
            <a:r>
              <a:rPr lang="en-US" sz="2000">
                <a:latin typeface="+mj-lt"/>
              </a:rPr>
              <a:t>            </a:t>
            </a:r>
            <a:r>
              <a:rPr lang="en-US" sz="2000" err="1">
                <a:latin typeface="+mj-lt"/>
              </a:rPr>
              <a:t>nhân</a:t>
            </a:r>
            <a:r>
              <a:rPr lang="en-US" sz="2000">
                <a:latin typeface="+mj-lt"/>
              </a:rPr>
              <a:t> </a:t>
            </a:r>
            <a:r>
              <a:rPr lang="en-US" sz="2000" err="1">
                <a:latin typeface="+mj-lt"/>
              </a:rPr>
              <a:t>bản</a:t>
            </a:r>
            <a:r>
              <a:rPr lang="en-US" sz="2000">
                <a:latin typeface="+mj-lt"/>
              </a:rPr>
              <a:t>. </a:t>
            </a:r>
          </a:p>
          <a:p>
            <a:pPr marL="0" lvl="0" indent="0" algn="l" rtl="0">
              <a:spcBef>
                <a:spcPts val="0"/>
              </a:spcBef>
              <a:spcAft>
                <a:spcPts val="0"/>
              </a:spcAft>
            </a:pPr>
            <a:endParaRPr lang="en-US" sz="2000"/>
          </a:p>
          <a:p>
            <a:pPr marL="285750" lvl="0" indent="-285750" algn="l" rtl="0">
              <a:spcBef>
                <a:spcPts val="0"/>
              </a:spcBef>
              <a:spcAft>
                <a:spcPts val="0"/>
              </a:spcAft>
              <a:buFont typeface="Arial" panose="020B0604020202020204" pitchFamily="34" charset="0"/>
              <a:buChar char="•"/>
            </a:pPr>
            <a:endParaRPr sz="2000"/>
          </a:p>
        </p:txBody>
      </p:sp>
      <p:graphicFrame>
        <p:nvGraphicFramePr>
          <p:cNvPr id="47" name="Google Shape;2002;p51">
            <a:extLst>
              <a:ext uri="{FF2B5EF4-FFF2-40B4-BE49-F238E27FC236}">
                <a16:creationId xmlns:a16="http://schemas.microsoft.com/office/drawing/2014/main" id="{630A3CF3-1B60-4A6A-8A73-0DB4F5DBC5FB}"/>
              </a:ext>
            </a:extLst>
          </p:cNvPr>
          <p:cNvGraphicFramePr/>
          <p:nvPr>
            <p:extLst>
              <p:ext uri="{D42A27DB-BD31-4B8C-83A1-F6EECF244321}">
                <p14:modId xmlns:p14="http://schemas.microsoft.com/office/powerpoint/2010/main" val="1501244526"/>
              </p:ext>
            </p:extLst>
          </p:nvPr>
        </p:nvGraphicFramePr>
        <p:xfrm>
          <a:off x="4769589" y="1470521"/>
          <a:ext cx="4017798" cy="2773500"/>
        </p:xfrm>
        <a:graphic>
          <a:graphicData uri="http://schemas.openxmlformats.org/drawingml/2006/table">
            <a:tbl>
              <a:tblPr>
                <a:noFill/>
                <a:tableStyleId>{609DBAEA-1474-4235-A136-1725139F6332}</a:tableStyleId>
              </a:tblPr>
              <a:tblGrid>
                <a:gridCol w="908837">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2194561">
                  <a:extLst>
                    <a:ext uri="{9D8B030D-6E8A-4147-A177-3AD203B41FA5}">
                      <a16:colId xmlns:a16="http://schemas.microsoft.com/office/drawing/2014/main" val="20002"/>
                    </a:ext>
                  </a:extLst>
                </a:gridCol>
              </a:tblGrid>
              <a:tr h="385087">
                <a:tc>
                  <a:txBody>
                    <a:bodyPr/>
                    <a:lstStyle/>
                    <a:p>
                      <a:pPr marL="0" lvl="0" indent="0" algn="ctr" rtl="0">
                        <a:spcBef>
                          <a:spcPts val="0"/>
                        </a:spcBef>
                        <a:spcAft>
                          <a:spcPts val="0"/>
                        </a:spcAft>
                        <a:buNone/>
                      </a:pPr>
                      <a:r>
                        <a:rPr lang="en" sz="2000" b="1">
                          <a:solidFill>
                            <a:schemeClr val="bg1"/>
                          </a:solidFill>
                          <a:latin typeface="Vidaloka"/>
                          <a:ea typeface="Vidaloka"/>
                          <a:cs typeface="Vidaloka"/>
                          <a:sym typeface="Vidaloka"/>
                        </a:rPr>
                        <a:t>Tham số</a:t>
                      </a:r>
                      <a:endParaRPr sz="2000" b="1">
                        <a:solidFill>
                          <a:schemeClr val="bg1"/>
                        </a:solidFill>
                        <a:latin typeface="Vidaloka"/>
                        <a:ea typeface="Vidaloka"/>
                        <a:cs typeface="Vidaloka"/>
                        <a:sym typeface="Vidaloka"/>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solidFill>
                      <a:prstDash val="solid"/>
                      <a:round/>
                      <a:headEnd type="none" w="sm" len="sm"/>
                      <a:tailEnd type="none" w="sm" len="sm"/>
                    </a:lnB>
                    <a:solidFill>
                      <a:schemeClr val="bg2"/>
                    </a:solidFill>
                  </a:tcPr>
                </a:tc>
                <a:tc>
                  <a:txBody>
                    <a:bodyPr/>
                    <a:lstStyle/>
                    <a:p>
                      <a:pPr marL="0" lvl="0" indent="0" algn="ctr" rtl="0">
                        <a:spcBef>
                          <a:spcPts val="0"/>
                        </a:spcBef>
                        <a:spcAft>
                          <a:spcPts val="0"/>
                        </a:spcAft>
                        <a:buNone/>
                      </a:pPr>
                      <a:r>
                        <a:rPr lang="en" sz="2000" b="1">
                          <a:solidFill>
                            <a:schemeClr val="bg1"/>
                          </a:solidFill>
                          <a:latin typeface="Vidaloka"/>
                          <a:ea typeface="Vidaloka"/>
                          <a:cs typeface="Vidaloka"/>
                          <a:sym typeface="Vidaloka"/>
                        </a:rPr>
                        <a:t>Tên</a:t>
                      </a:r>
                      <a:endParaRPr sz="2000" b="1">
                        <a:solidFill>
                          <a:schemeClr val="bg1"/>
                        </a:solidFill>
                        <a:latin typeface="Vidaloka"/>
                        <a:ea typeface="Vidaloka"/>
                        <a:cs typeface="Vidaloka"/>
                        <a:sym typeface="Vidaloka"/>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solidFill>
                      <a:prstDash val="solid"/>
                      <a:round/>
                      <a:headEnd type="none" w="sm" len="sm"/>
                      <a:tailEnd type="none" w="sm" len="sm"/>
                    </a:lnB>
                    <a:solidFill>
                      <a:schemeClr val="bg2"/>
                    </a:solidFill>
                  </a:tcPr>
                </a:tc>
                <a:tc>
                  <a:txBody>
                    <a:bodyPr/>
                    <a:lstStyle/>
                    <a:p>
                      <a:pPr marL="0" lvl="0" indent="0" algn="ctr" rtl="0">
                        <a:spcBef>
                          <a:spcPts val="0"/>
                        </a:spcBef>
                        <a:spcAft>
                          <a:spcPts val="0"/>
                        </a:spcAft>
                        <a:buNone/>
                      </a:pPr>
                      <a:r>
                        <a:rPr lang="en" sz="2000" b="1">
                          <a:solidFill>
                            <a:schemeClr val="bg1"/>
                          </a:solidFill>
                          <a:latin typeface="Vidaloka"/>
                          <a:ea typeface="Vidaloka"/>
                          <a:cs typeface="Vidaloka"/>
                          <a:sym typeface="Vidaloka"/>
                        </a:rPr>
                        <a:t>Giá trị mặc định</a:t>
                      </a:r>
                      <a:endParaRPr sz="2000" b="1">
                        <a:solidFill>
                          <a:schemeClr val="bg1"/>
                        </a:solidFill>
                        <a:latin typeface="Vidaloka"/>
                        <a:ea typeface="Vidaloka"/>
                        <a:cs typeface="Vidaloka"/>
                        <a:sym typeface="Vidaloka"/>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solidFill>
                      <a:prstDash val="solid"/>
                      <a:round/>
                      <a:headEnd type="none" w="sm" len="sm"/>
                      <a:tailEnd type="none" w="sm" len="sm"/>
                    </a:lnB>
                    <a:solidFill>
                      <a:schemeClr val="bg2"/>
                    </a:solidFill>
                  </a:tcPr>
                </a:tc>
                <a:extLst>
                  <a:ext uri="{0D108BD9-81ED-4DB2-BD59-A6C34878D82A}">
                    <a16:rowId xmlns:a16="http://schemas.microsoft.com/office/drawing/2014/main" val="10000"/>
                  </a:ext>
                </a:extLst>
              </a:tr>
              <a:tr h="278113">
                <a:tc>
                  <a:txBody>
                    <a:bodyPr/>
                    <a:lstStyle/>
                    <a:p>
                      <a:pPr marL="0" lvl="0" indent="0" algn="ctr" rtl="0">
                        <a:spcBef>
                          <a:spcPts val="0"/>
                        </a:spcBef>
                        <a:spcAft>
                          <a:spcPts val="0"/>
                        </a:spcAft>
                        <a:buNone/>
                      </a:pPr>
                      <a:r>
                        <a:rPr lang="en-US" err="1">
                          <a:solidFill>
                            <a:schemeClr val="bg1"/>
                          </a:solidFill>
                          <a:latin typeface="Quicksand"/>
                          <a:ea typeface="Quicksand"/>
                          <a:cs typeface="Quicksand"/>
                          <a:sym typeface="Quicksand"/>
                        </a:rPr>
                        <a:t>n_val</a:t>
                      </a:r>
                      <a:endParaRPr>
                        <a:solidFill>
                          <a:schemeClr val="bg1"/>
                        </a:solidFill>
                        <a:latin typeface="Quicksand"/>
                        <a:ea typeface="Quicksand"/>
                        <a:cs typeface="Quicksand"/>
                        <a:sym typeface="Quicksand"/>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bg2"/>
                    </a:solidFill>
                  </a:tcPr>
                </a:tc>
                <a:tc>
                  <a:txBody>
                    <a:bodyPr/>
                    <a:lstStyle/>
                    <a:p>
                      <a:pPr marL="0" lvl="0" indent="0" algn="ctr" rtl="0">
                        <a:spcBef>
                          <a:spcPts val="0"/>
                        </a:spcBef>
                        <a:spcAft>
                          <a:spcPts val="0"/>
                        </a:spcAft>
                        <a:buNone/>
                      </a:pPr>
                      <a:r>
                        <a:rPr lang="en-US">
                          <a:solidFill>
                            <a:schemeClr val="bg1"/>
                          </a:solidFill>
                          <a:latin typeface="Quicksand"/>
                          <a:ea typeface="Quicksand"/>
                          <a:cs typeface="Quicksand"/>
                          <a:sym typeface="Quicksand"/>
                        </a:rPr>
                        <a:t>N</a:t>
                      </a:r>
                      <a:endParaRPr>
                        <a:solidFill>
                          <a:schemeClr val="bg1"/>
                        </a:solidFill>
                        <a:latin typeface="Quicksand"/>
                        <a:ea typeface="Quicksand"/>
                        <a:cs typeface="Quicksand"/>
                        <a:sym typeface="Quicksand"/>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bg2"/>
                    </a:solidFill>
                  </a:tcPr>
                </a:tc>
                <a:tc>
                  <a:txBody>
                    <a:bodyPr/>
                    <a:lstStyle/>
                    <a:p>
                      <a:pPr marL="0" lvl="0" indent="0" algn="ctr" rtl="0">
                        <a:spcBef>
                          <a:spcPts val="0"/>
                        </a:spcBef>
                        <a:spcAft>
                          <a:spcPts val="0"/>
                        </a:spcAft>
                        <a:buNone/>
                      </a:pPr>
                      <a:r>
                        <a:rPr lang="en-US">
                          <a:solidFill>
                            <a:schemeClr val="bg1"/>
                          </a:solidFill>
                          <a:latin typeface="Quicksand"/>
                          <a:ea typeface="Quicksand"/>
                          <a:cs typeface="Quicksand"/>
                          <a:sym typeface="Quicksand"/>
                        </a:rPr>
                        <a:t>3</a:t>
                      </a:r>
                      <a:endParaRPr>
                        <a:solidFill>
                          <a:schemeClr val="bg1"/>
                        </a:solidFill>
                        <a:latin typeface="Quicksand"/>
                        <a:ea typeface="Quicksand"/>
                        <a:cs typeface="Quicksand"/>
                        <a:sym typeface="Quicksand"/>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bg2"/>
                    </a:solidFill>
                  </a:tcPr>
                </a:tc>
                <a:extLst>
                  <a:ext uri="{0D108BD9-81ED-4DB2-BD59-A6C34878D82A}">
                    <a16:rowId xmlns:a16="http://schemas.microsoft.com/office/drawing/2014/main" val="10001"/>
                  </a:ext>
                </a:extLst>
              </a:tr>
              <a:tr h="278113">
                <a:tc>
                  <a:txBody>
                    <a:bodyPr/>
                    <a:lstStyle/>
                    <a:p>
                      <a:pPr marL="0" lvl="0" indent="0" algn="ctr" rtl="0">
                        <a:spcBef>
                          <a:spcPts val="0"/>
                        </a:spcBef>
                        <a:spcAft>
                          <a:spcPts val="0"/>
                        </a:spcAft>
                        <a:buNone/>
                      </a:pPr>
                      <a:r>
                        <a:rPr lang="en-US">
                          <a:solidFill>
                            <a:schemeClr val="bg1"/>
                          </a:solidFill>
                          <a:latin typeface="Quicksand"/>
                          <a:ea typeface="Quicksand"/>
                          <a:cs typeface="Quicksand"/>
                          <a:sym typeface="Quicksand"/>
                        </a:rPr>
                        <a:t>r</a:t>
                      </a:r>
                      <a:endParaRPr>
                        <a:solidFill>
                          <a:schemeClr val="bg1"/>
                        </a:solidFill>
                        <a:latin typeface="Quicksand"/>
                        <a:ea typeface="Quicksand"/>
                        <a:cs typeface="Quicksand"/>
                        <a:sym typeface="Quicksand"/>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bg2"/>
                    </a:solidFill>
                  </a:tcPr>
                </a:tc>
                <a:tc>
                  <a:txBody>
                    <a:bodyPr/>
                    <a:lstStyle/>
                    <a:p>
                      <a:pPr marL="0" lvl="0" indent="0" algn="ctr" rtl="0">
                        <a:spcBef>
                          <a:spcPts val="0"/>
                        </a:spcBef>
                        <a:spcAft>
                          <a:spcPts val="0"/>
                        </a:spcAft>
                        <a:buNone/>
                      </a:pPr>
                      <a:r>
                        <a:rPr lang="en-US">
                          <a:solidFill>
                            <a:schemeClr val="bg1"/>
                          </a:solidFill>
                          <a:latin typeface="Quicksand"/>
                          <a:ea typeface="Quicksand"/>
                          <a:cs typeface="Quicksand"/>
                          <a:sym typeface="Quicksand"/>
                        </a:rPr>
                        <a:t>R</a:t>
                      </a:r>
                      <a:endParaRPr>
                        <a:solidFill>
                          <a:schemeClr val="bg1"/>
                        </a:solidFill>
                        <a:latin typeface="Quicksand"/>
                        <a:ea typeface="Quicksand"/>
                        <a:cs typeface="Quicksand"/>
                        <a:sym typeface="Quicksand"/>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bg2"/>
                    </a:solidFill>
                  </a:tcPr>
                </a:tc>
                <a:tc>
                  <a:txBody>
                    <a:bodyPr/>
                    <a:lstStyle/>
                    <a:p>
                      <a:pPr marL="0" lvl="0" indent="0" algn="ctr" rtl="0">
                        <a:spcBef>
                          <a:spcPts val="0"/>
                        </a:spcBef>
                        <a:spcAft>
                          <a:spcPts val="0"/>
                        </a:spcAft>
                        <a:buNone/>
                      </a:pPr>
                      <a:r>
                        <a:rPr lang="en-US">
                          <a:solidFill>
                            <a:schemeClr val="bg1"/>
                          </a:solidFill>
                          <a:latin typeface="Quicksand"/>
                          <a:ea typeface="Quicksand"/>
                          <a:cs typeface="Quicksand"/>
                          <a:sym typeface="Quicksand"/>
                        </a:rPr>
                        <a:t>quorum</a:t>
                      </a:r>
                      <a:endParaRPr>
                        <a:solidFill>
                          <a:schemeClr val="bg1"/>
                        </a:solidFill>
                        <a:latin typeface="Quicksand"/>
                        <a:ea typeface="Quicksand"/>
                        <a:cs typeface="Quicksand"/>
                        <a:sym typeface="Quicksand"/>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bg2"/>
                    </a:solidFill>
                  </a:tcPr>
                </a:tc>
                <a:extLst>
                  <a:ext uri="{0D108BD9-81ED-4DB2-BD59-A6C34878D82A}">
                    <a16:rowId xmlns:a16="http://schemas.microsoft.com/office/drawing/2014/main" val="10002"/>
                  </a:ext>
                </a:extLst>
              </a:tr>
              <a:tr h="278113">
                <a:tc>
                  <a:txBody>
                    <a:bodyPr/>
                    <a:lstStyle/>
                    <a:p>
                      <a:pPr marL="0" lvl="0" indent="0" algn="ctr" rtl="0">
                        <a:spcBef>
                          <a:spcPts val="0"/>
                        </a:spcBef>
                        <a:spcAft>
                          <a:spcPts val="0"/>
                        </a:spcAft>
                        <a:buNone/>
                      </a:pPr>
                      <a:r>
                        <a:rPr lang="en-US">
                          <a:solidFill>
                            <a:schemeClr val="bg1"/>
                          </a:solidFill>
                          <a:latin typeface="Quicksand"/>
                          <a:ea typeface="Quicksand"/>
                          <a:cs typeface="Quicksand"/>
                          <a:sym typeface="Quicksand"/>
                        </a:rPr>
                        <a:t>w</a:t>
                      </a:r>
                      <a:endParaRPr>
                        <a:solidFill>
                          <a:schemeClr val="bg1"/>
                        </a:solidFill>
                        <a:latin typeface="Quicksand"/>
                        <a:ea typeface="Quicksand"/>
                        <a:cs typeface="Quicksand"/>
                        <a:sym typeface="Quicksand"/>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bg2"/>
                    </a:solidFill>
                  </a:tcPr>
                </a:tc>
                <a:tc>
                  <a:txBody>
                    <a:bodyPr/>
                    <a:lstStyle/>
                    <a:p>
                      <a:pPr marL="0" lvl="0" indent="0" algn="ctr" rtl="0">
                        <a:spcBef>
                          <a:spcPts val="0"/>
                        </a:spcBef>
                        <a:spcAft>
                          <a:spcPts val="0"/>
                        </a:spcAft>
                        <a:buNone/>
                      </a:pPr>
                      <a:r>
                        <a:rPr lang="en-US">
                          <a:solidFill>
                            <a:schemeClr val="bg1"/>
                          </a:solidFill>
                          <a:latin typeface="Quicksand"/>
                          <a:ea typeface="Quicksand"/>
                          <a:cs typeface="Quicksand"/>
                          <a:sym typeface="Quicksand"/>
                        </a:rPr>
                        <a:t>W</a:t>
                      </a:r>
                      <a:endParaRPr>
                        <a:solidFill>
                          <a:schemeClr val="bg1"/>
                        </a:solidFill>
                        <a:latin typeface="Quicksand"/>
                        <a:ea typeface="Quicksand"/>
                        <a:cs typeface="Quicksand"/>
                        <a:sym typeface="Quicksand"/>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bg2"/>
                    </a:solidFill>
                  </a:tcPr>
                </a:tc>
                <a:tc>
                  <a:txBody>
                    <a:bodyPr/>
                    <a:lstStyle/>
                    <a:p>
                      <a:pPr marL="0" lvl="0" indent="0" algn="ctr" rtl="0">
                        <a:spcBef>
                          <a:spcPts val="0"/>
                        </a:spcBef>
                        <a:spcAft>
                          <a:spcPts val="0"/>
                        </a:spcAft>
                        <a:buNone/>
                      </a:pPr>
                      <a:r>
                        <a:rPr lang="en-US">
                          <a:solidFill>
                            <a:schemeClr val="bg1"/>
                          </a:solidFill>
                          <a:latin typeface="Quicksand"/>
                          <a:ea typeface="Quicksand"/>
                          <a:cs typeface="Quicksand"/>
                          <a:sym typeface="Quicksand"/>
                        </a:rPr>
                        <a:t>quorum</a:t>
                      </a:r>
                      <a:endParaRPr>
                        <a:solidFill>
                          <a:schemeClr val="bg1"/>
                        </a:solidFill>
                        <a:latin typeface="Quicksand"/>
                        <a:ea typeface="Quicksand"/>
                        <a:cs typeface="Quicksand"/>
                        <a:sym typeface="Quicksand"/>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bg2"/>
                    </a:solidFill>
                  </a:tcPr>
                </a:tc>
                <a:extLst>
                  <a:ext uri="{0D108BD9-81ED-4DB2-BD59-A6C34878D82A}">
                    <a16:rowId xmlns:a16="http://schemas.microsoft.com/office/drawing/2014/main" val="10003"/>
                  </a:ext>
                </a:extLst>
              </a:tr>
              <a:tr h="278113">
                <a:tc>
                  <a:txBody>
                    <a:bodyPr/>
                    <a:lstStyle/>
                    <a:p>
                      <a:pPr marL="0" lvl="0" indent="0" algn="ctr" rtl="0">
                        <a:spcBef>
                          <a:spcPts val="0"/>
                        </a:spcBef>
                        <a:spcAft>
                          <a:spcPts val="0"/>
                        </a:spcAft>
                        <a:buNone/>
                      </a:pPr>
                      <a:r>
                        <a:rPr lang="en-US">
                          <a:solidFill>
                            <a:schemeClr val="bg1"/>
                          </a:solidFill>
                          <a:latin typeface="Quicksand"/>
                          <a:ea typeface="Quicksand"/>
                          <a:cs typeface="Quicksand"/>
                          <a:sym typeface="Quicksand"/>
                        </a:rPr>
                        <a:t>p</a:t>
                      </a:r>
                      <a:r>
                        <a:rPr lang="en">
                          <a:solidFill>
                            <a:schemeClr val="bg1"/>
                          </a:solidFill>
                          <a:latin typeface="Quicksand"/>
                          <a:ea typeface="Quicksand"/>
                          <a:cs typeface="Quicksand"/>
                          <a:sym typeface="Quicksand"/>
                        </a:rPr>
                        <a:t>r</a:t>
                      </a:r>
                      <a:endParaRPr>
                        <a:solidFill>
                          <a:schemeClr val="bg1"/>
                        </a:solidFill>
                        <a:latin typeface="Quicksand"/>
                        <a:ea typeface="Quicksand"/>
                        <a:cs typeface="Quicksand"/>
                        <a:sym typeface="Quicksand"/>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bg2"/>
                    </a:solidFill>
                  </a:tcPr>
                </a:tc>
                <a:tc>
                  <a:txBody>
                    <a:bodyPr/>
                    <a:lstStyle/>
                    <a:p>
                      <a:pPr marL="0" lvl="0" indent="0" algn="ctr" rtl="0">
                        <a:spcBef>
                          <a:spcPts val="0"/>
                        </a:spcBef>
                        <a:spcAft>
                          <a:spcPts val="0"/>
                        </a:spcAft>
                        <a:buNone/>
                      </a:pPr>
                      <a:r>
                        <a:rPr lang="en-US">
                          <a:solidFill>
                            <a:schemeClr val="bg1"/>
                          </a:solidFill>
                          <a:latin typeface="Quicksand"/>
                          <a:ea typeface="Quicksand"/>
                          <a:cs typeface="Quicksand"/>
                          <a:sym typeface="Quicksand"/>
                        </a:rPr>
                        <a:t>PR</a:t>
                      </a:r>
                      <a:endParaRPr>
                        <a:solidFill>
                          <a:schemeClr val="bg1"/>
                        </a:solidFill>
                        <a:latin typeface="Quicksand"/>
                        <a:ea typeface="Quicksand"/>
                        <a:cs typeface="Quicksand"/>
                        <a:sym typeface="Quicksand"/>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bg2"/>
                    </a:solidFill>
                  </a:tcPr>
                </a:tc>
                <a:tc>
                  <a:txBody>
                    <a:bodyPr/>
                    <a:lstStyle/>
                    <a:p>
                      <a:pPr marL="0" lvl="0" indent="0" algn="ctr" rtl="0">
                        <a:spcBef>
                          <a:spcPts val="0"/>
                        </a:spcBef>
                        <a:spcAft>
                          <a:spcPts val="0"/>
                        </a:spcAft>
                        <a:buNone/>
                      </a:pPr>
                      <a:r>
                        <a:rPr lang="en-US">
                          <a:solidFill>
                            <a:schemeClr val="bg1"/>
                          </a:solidFill>
                          <a:latin typeface="Quicksand"/>
                          <a:ea typeface="Quicksand"/>
                          <a:cs typeface="Quicksand"/>
                          <a:sym typeface="Quicksand"/>
                        </a:rPr>
                        <a:t>0</a:t>
                      </a:r>
                      <a:endParaRPr>
                        <a:solidFill>
                          <a:schemeClr val="bg1"/>
                        </a:solidFill>
                        <a:latin typeface="Quicksand"/>
                        <a:ea typeface="Quicksand"/>
                        <a:cs typeface="Quicksand"/>
                        <a:sym typeface="Quicksand"/>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bg2"/>
                    </a:solidFill>
                  </a:tcPr>
                </a:tc>
                <a:extLst>
                  <a:ext uri="{0D108BD9-81ED-4DB2-BD59-A6C34878D82A}">
                    <a16:rowId xmlns:a16="http://schemas.microsoft.com/office/drawing/2014/main" val="10004"/>
                  </a:ext>
                </a:extLst>
              </a:tr>
              <a:tr h="278113">
                <a:tc>
                  <a:txBody>
                    <a:bodyPr/>
                    <a:lstStyle/>
                    <a:p>
                      <a:pPr marL="0" lvl="0" indent="0" algn="ctr" rtl="0">
                        <a:spcBef>
                          <a:spcPts val="0"/>
                        </a:spcBef>
                        <a:spcAft>
                          <a:spcPts val="0"/>
                        </a:spcAft>
                        <a:buNone/>
                      </a:pPr>
                      <a:r>
                        <a:rPr lang="en-US">
                          <a:solidFill>
                            <a:schemeClr val="bg1"/>
                          </a:solidFill>
                          <a:latin typeface="Quicksand"/>
                          <a:ea typeface="Quicksand"/>
                          <a:cs typeface="Quicksand"/>
                          <a:sym typeface="Quicksand"/>
                        </a:rPr>
                        <a:t>p</a:t>
                      </a:r>
                      <a:r>
                        <a:rPr lang="en">
                          <a:solidFill>
                            <a:schemeClr val="bg1"/>
                          </a:solidFill>
                          <a:latin typeface="Quicksand"/>
                          <a:ea typeface="Quicksand"/>
                          <a:cs typeface="Quicksand"/>
                          <a:sym typeface="Quicksand"/>
                        </a:rPr>
                        <a:t>w</a:t>
                      </a:r>
                      <a:endParaRPr>
                        <a:solidFill>
                          <a:schemeClr val="bg1"/>
                        </a:solidFill>
                        <a:latin typeface="Quicksand"/>
                        <a:ea typeface="Quicksand"/>
                        <a:cs typeface="Quicksand"/>
                        <a:sym typeface="Quicksand"/>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bg2"/>
                    </a:solidFill>
                  </a:tcPr>
                </a:tc>
                <a:tc>
                  <a:txBody>
                    <a:bodyPr/>
                    <a:lstStyle/>
                    <a:p>
                      <a:pPr marL="0" lvl="0" indent="0" algn="ctr" rtl="0">
                        <a:spcBef>
                          <a:spcPts val="0"/>
                        </a:spcBef>
                        <a:spcAft>
                          <a:spcPts val="0"/>
                        </a:spcAft>
                        <a:buNone/>
                      </a:pPr>
                      <a:r>
                        <a:rPr lang="en">
                          <a:solidFill>
                            <a:schemeClr val="bg1"/>
                          </a:solidFill>
                          <a:latin typeface="Quicksand"/>
                          <a:ea typeface="Quicksand"/>
                          <a:cs typeface="Quicksand"/>
                          <a:sym typeface="Quicksand"/>
                        </a:rPr>
                        <a:t>PW</a:t>
                      </a:r>
                      <a:endParaRPr>
                        <a:solidFill>
                          <a:schemeClr val="bg1"/>
                        </a:solidFill>
                        <a:latin typeface="Quicksand"/>
                        <a:ea typeface="Quicksand"/>
                        <a:cs typeface="Quicksand"/>
                        <a:sym typeface="Quicksand"/>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bg2"/>
                    </a:solidFill>
                  </a:tcPr>
                </a:tc>
                <a:tc>
                  <a:txBody>
                    <a:bodyPr/>
                    <a:lstStyle/>
                    <a:p>
                      <a:pPr marL="0" lvl="0" indent="0" algn="ctr" rtl="0">
                        <a:spcBef>
                          <a:spcPts val="0"/>
                        </a:spcBef>
                        <a:spcAft>
                          <a:spcPts val="0"/>
                        </a:spcAft>
                        <a:buNone/>
                      </a:pPr>
                      <a:r>
                        <a:rPr lang="en">
                          <a:solidFill>
                            <a:schemeClr val="bg1"/>
                          </a:solidFill>
                          <a:latin typeface="Quicksand"/>
                          <a:ea typeface="Quicksand"/>
                          <a:cs typeface="Quicksand"/>
                          <a:sym typeface="Quicksand"/>
                        </a:rPr>
                        <a:t>0</a:t>
                      </a:r>
                      <a:endParaRPr>
                        <a:solidFill>
                          <a:schemeClr val="bg1"/>
                        </a:solidFill>
                        <a:latin typeface="Quicksand"/>
                        <a:ea typeface="Quicksand"/>
                        <a:cs typeface="Quicksand"/>
                        <a:sym typeface="Quicksand"/>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bg2"/>
                    </a:solidFill>
                  </a:tcPr>
                </a:tc>
                <a:extLst>
                  <a:ext uri="{0D108BD9-81ED-4DB2-BD59-A6C34878D82A}">
                    <a16:rowId xmlns:a16="http://schemas.microsoft.com/office/drawing/2014/main" val="10005"/>
                  </a:ext>
                </a:extLst>
              </a:tr>
            </a:tbl>
          </a:graphicData>
        </a:graphic>
      </p:graphicFrame>
      <p:cxnSp>
        <p:nvCxnSpPr>
          <p:cNvPr id="8" name="Google Shape;1535;p45">
            <a:extLst>
              <a:ext uri="{FF2B5EF4-FFF2-40B4-BE49-F238E27FC236}">
                <a16:creationId xmlns:a16="http://schemas.microsoft.com/office/drawing/2014/main" id="{B8E50590-6410-4F95-BD70-70BC1291E3FE}"/>
              </a:ext>
            </a:extLst>
          </p:cNvPr>
          <p:cNvCxnSpPr/>
          <p:nvPr/>
        </p:nvCxnSpPr>
        <p:spPr>
          <a:xfrm>
            <a:off x="818025" y="1052100"/>
            <a:ext cx="4248600" cy="0"/>
          </a:xfrm>
          <a:prstGeom prst="straightConnector1">
            <a:avLst/>
          </a:prstGeom>
          <a:noFill/>
          <a:ln w="19050" cap="flat" cmpd="sng">
            <a:solidFill>
              <a:schemeClr val="bg1"/>
            </a:solidFill>
            <a:prstDash val="solid"/>
            <a:round/>
            <a:headEnd type="none" w="med" len="med"/>
            <a:tailEnd type="none" w="med" len="med"/>
          </a:ln>
        </p:spPr>
      </p:cxnSp>
      <p:grpSp>
        <p:nvGrpSpPr>
          <p:cNvPr id="9" name="Google Shape;1550;p45">
            <a:extLst>
              <a:ext uri="{FF2B5EF4-FFF2-40B4-BE49-F238E27FC236}">
                <a16:creationId xmlns:a16="http://schemas.microsoft.com/office/drawing/2014/main" id="{51A05BF6-6112-4C1E-9491-EDFABDF1ED74}"/>
              </a:ext>
            </a:extLst>
          </p:cNvPr>
          <p:cNvGrpSpPr/>
          <p:nvPr/>
        </p:nvGrpSpPr>
        <p:grpSpPr>
          <a:xfrm>
            <a:off x="7222825" y="713380"/>
            <a:ext cx="186900" cy="187426"/>
            <a:chOff x="7129400" y="1491455"/>
            <a:chExt cx="186900" cy="187426"/>
          </a:xfrm>
        </p:grpSpPr>
        <p:cxnSp>
          <p:nvCxnSpPr>
            <p:cNvPr id="10" name="Google Shape;1551;p45">
              <a:extLst>
                <a:ext uri="{FF2B5EF4-FFF2-40B4-BE49-F238E27FC236}">
                  <a16:creationId xmlns:a16="http://schemas.microsoft.com/office/drawing/2014/main" id="{E28AEF89-B616-4C10-BB95-C76E3C6B04A8}"/>
                </a:ext>
              </a:extLst>
            </p:cNvPr>
            <p:cNvCxnSpPr/>
            <p:nvPr/>
          </p:nvCxnSpPr>
          <p:spPr>
            <a:xfrm>
              <a:off x="7222852" y="1491681"/>
              <a:ext cx="0" cy="187200"/>
            </a:xfrm>
            <a:prstGeom prst="straightConnector1">
              <a:avLst/>
            </a:prstGeom>
            <a:noFill/>
            <a:ln w="19050" cap="flat" cmpd="sng">
              <a:solidFill>
                <a:schemeClr val="lt1"/>
              </a:solidFill>
              <a:prstDash val="solid"/>
              <a:round/>
              <a:headEnd type="none" w="med" len="med"/>
              <a:tailEnd type="none" w="med" len="med"/>
            </a:ln>
          </p:spPr>
        </p:cxnSp>
        <p:cxnSp>
          <p:nvCxnSpPr>
            <p:cNvPr id="11" name="Google Shape;1552;p45">
              <a:extLst>
                <a:ext uri="{FF2B5EF4-FFF2-40B4-BE49-F238E27FC236}">
                  <a16:creationId xmlns:a16="http://schemas.microsoft.com/office/drawing/2014/main" id="{F5C1DB0A-8284-4DCA-9140-658C82791579}"/>
                </a:ext>
              </a:extLst>
            </p:cNvPr>
            <p:cNvCxnSpPr/>
            <p:nvPr/>
          </p:nvCxnSpPr>
          <p:spPr>
            <a:xfrm rot="10800000">
              <a:off x="7129400" y="1585129"/>
              <a:ext cx="186900" cy="0"/>
            </a:xfrm>
            <a:prstGeom prst="straightConnector1">
              <a:avLst/>
            </a:prstGeom>
            <a:noFill/>
            <a:ln w="19050" cap="flat" cmpd="sng">
              <a:solidFill>
                <a:schemeClr val="lt1"/>
              </a:solidFill>
              <a:prstDash val="solid"/>
              <a:round/>
              <a:headEnd type="none" w="med" len="med"/>
              <a:tailEnd type="none" w="med" len="med"/>
            </a:ln>
          </p:spPr>
        </p:cxnSp>
        <p:cxnSp>
          <p:nvCxnSpPr>
            <p:cNvPr id="12" name="Google Shape;1553;p45">
              <a:extLst>
                <a:ext uri="{FF2B5EF4-FFF2-40B4-BE49-F238E27FC236}">
                  <a16:creationId xmlns:a16="http://schemas.microsoft.com/office/drawing/2014/main" id="{CC6984C7-EF53-47F3-A3B2-030B93B90FF8}"/>
                </a:ext>
              </a:extLst>
            </p:cNvPr>
            <p:cNvCxnSpPr/>
            <p:nvPr/>
          </p:nvCxnSpPr>
          <p:spPr>
            <a:xfrm>
              <a:off x="7222848" y="1491455"/>
              <a:ext cx="0" cy="187100"/>
            </a:xfrm>
            <a:prstGeom prst="straightConnector1">
              <a:avLst/>
            </a:prstGeom>
            <a:noFill/>
            <a:ln w="19050" cap="flat" cmpd="sng">
              <a:solidFill>
                <a:schemeClr val="lt1"/>
              </a:solidFill>
              <a:prstDash val="solid"/>
              <a:round/>
              <a:headEnd type="none" w="med" len="med"/>
              <a:tailEnd type="none" w="med" len="med"/>
            </a:ln>
          </p:spPr>
        </p:cxnSp>
        <p:cxnSp>
          <p:nvCxnSpPr>
            <p:cNvPr id="13" name="Google Shape;1554;p45">
              <a:extLst>
                <a:ext uri="{FF2B5EF4-FFF2-40B4-BE49-F238E27FC236}">
                  <a16:creationId xmlns:a16="http://schemas.microsoft.com/office/drawing/2014/main" id="{D59392B5-C38E-41BC-9CA7-7FF83B99ECBD}"/>
                </a:ext>
              </a:extLst>
            </p:cNvPr>
            <p:cNvCxnSpPr/>
            <p:nvPr/>
          </p:nvCxnSpPr>
          <p:spPr>
            <a:xfrm>
              <a:off x="7222843" y="1491455"/>
              <a:ext cx="0" cy="187100"/>
            </a:xfrm>
            <a:prstGeom prst="straightConnector1">
              <a:avLst/>
            </a:prstGeom>
            <a:noFill/>
            <a:ln w="19050" cap="flat" cmpd="sng">
              <a:solidFill>
                <a:schemeClr val="lt1"/>
              </a:solidFill>
              <a:prstDash val="solid"/>
              <a:round/>
              <a:headEnd type="none" w="med" len="med"/>
              <a:tailEnd type="none" w="med" len="med"/>
            </a:ln>
          </p:spPr>
        </p:cxnSp>
      </p:grpSp>
      <p:sp>
        <p:nvSpPr>
          <p:cNvPr id="14" name="Google Shape;1536;p45">
            <a:extLst>
              <a:ext uri="{FF2B5EF4-FFF2-40B4-BE49-F238E27FC236}">
                <a16:creationId xmlns:a16="http://schemas.microsoft.com/office/drawing/2014/main" id="{005BF6C8-6902-40AF-8F33-C45D7097B0D3}"/>
              </a:ext>
            </a:extLst>
          </p:cNvPr>
          <p:cNvSpPr txBox="1">
            <a:spLocks/>
          </p:cNvSpPr>
          <p:nvPr/>
        </p:nvSpPr>
        <p:spPr>
          <a:xfrm>
            <a:off x="713225" y="539525"/>
            <a:ext cx="8031632"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1pPr>
            <a:lvl2pPr marR="0" lvl="1"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2pPr>
            <a:lvl3pPr marR="0" lvl="2"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3pPr>
            <a:lvl4pPr marR="0" lvl="3"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4pPr>
            <a:lvl5pPr marR="0" lvl="4"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5pPr>
            <a:lvl6pPr marR="0" lvl="5"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6pPr>
            <a:lvl7pPr marR="0" lvl="6"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7pPr>
            <a:lvl8pPr marR="0" lvl="7"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8pPr>
            <a:lvl9pPr marR="0" lvl="8"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9pPr>
          </a:lstStyle>
          <a:p>
            <a:pPr algn="l"/>
            <a:r>
              <a:rPr lang="en-US"/>
              <a:t>01</a:t>
            </a:r>
            <a:r>
              <a:rPr lang="vi-VN"/>
              <a:t>. </a:t>
            </a:r>
            <a:r>
              <a:rPr lang="en-US" err="1"/>
              <a:t>Giới</a:t>
            </a:r>
            <a:r>
              <a:rPr lang="en-US"/>
              <a:t> </a:t>
            </a:r>
            <a:r>
              <a:rPr lang="en-US" err="1"/>
              <a:t>thiệu</a:t>
            </a:r>
            <a:r>
              <a:rPr lang="en-US"/>
              <a:t> RIAK</a:t>
            </a:r>
            <a:endParaRPr lang="vi-VN"/>
          </a:p>
        </p:txBody>
      </p:sp>
      <p:sp>
        <p:nvSpPr>
          <p:cNvPr id="15" name="Google Shape;1536;p45">
            <a:extLst>
              <a:ext uri="{FF2B5EF4-FFF2-40B4-BE49-F238E27FC236}">
                <a16:creationId xmlns:a16="http://schemas.microsoft.com/office/drawing/2014/main" id="{50FBD310-2B3B-4D68-A8F5-1F61DF51B9F7}"/>
              </a:ext>
            </a:extLst>
          </p:cNvPr>
          <p:cNvSpPr txBox="1">
            <a:spLocks/>
          </p:cNvSpPr>
          <p:nvPr/>
        </p:nvSpPr>
        <p:spPr>
          <a:xfrm>
            <a:off x="713225" y="1151174"/>
            <a:ext cx="8031632"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1pPr>
            <a:lvl2pPr marR="0" lvl="1"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2pPr>
            <a:lvl3pPr marR="0" lvl="2"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3pPr>
            <a:lvl4pPr marR="0" lvl="3"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4pPr>
            <a:lvl5pPr marR="0" lvl="4"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5pPr>
            <a:lvl6pPr marR="0" lvl="5"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6pPr>
            <a:lvl7pPr marR="0" lvl="6"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7pPr>
            <a:lvl8pPr marR="0" lvl="7"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8pPr>
            <a:lvl9pPr marR="0" lvl="8"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9pPr>
          </a:lstStyle>
          <a:p>
            <a:r>
              <a:rPr lang="vi-VN" sz="2000"/>
              <a:t>1.</a:t>
            </a:r>
            <a:r>
              <a:rPr lang="en-US" sz="2000"/>
              <a:t>8</a:t>
            </a:r>
            <a:r>
              <a:rPr lang="vi-VN" sz="2000"/>
              <a:t>.</a:t>
            </a:r>
            <a:r>
              <a:rPr lang="en-US" sz="2000"/>
              <a:t> </a:t>
            </a:r>
            <a:r>
              <a:rPr lang="en-US" sz="2000" err="1"/>
              <a:t>Cơ</a:t>
            </a:r>
            <a:r>
              <a:rPr lang="en-US" sz="2000"/>
              <a:t> </a:t>
            </a:r>
            <a:r>
              <a:rPr lang="en-US" sz="2000" err="1"/>
              <a:t>chế</a:t>
            </a:r>
            <a:r>
              <a:rPr lang="en-US" sz="2000"/>
              <a:t> </a:t>
            </a:r>
            <a:r>
              <a:rPr lang="en-US" sz="2000" err="1"/>
              <a:t>nhân</a:t>
            </a:r>
            <a:r>
              <a:rPr lang="en-US" sz="2000"/>
              <a:t> </a:t>
            </a:r>
            <a:r>
              <a:rPr lang="en-US" sz="2000" err="1"/>
              <a:t>bản</a:t>
            </a:r>
            <a:endParaRPr lang="en-US" sz="2000"/>
          </a:p>
        </p:txBody>
      </p:sp>
      <p:sp>
        <p:nvSpPr>
          <p:cNvPr id="18" name="Oval 17">
            <a:extLst>
              <a:ext uri="{FF2B5EF4-FFF2-40B4-BE49-F238E27FC236}">
                <a16:creationId xmlns:a16="http://schemas.microsoft.com/office/drawing/2014/main" id="{4C65A1E1-9F72-4E59-B132-E6500CA8C798}"/>
              </a:ext>
            </a:extLst>
          </p:cNvPr>
          <p:cNvSpPr/>
          <p:nvPr/>
        </p:nvSpPr>
        <p:spPr>
          <a:xfrm>
            <a:off x="8430775" y="4430275"/>
            <a:ext cx="713225" cy="713225"/>
          </a:xfrm>
          <a:prstGeom prst="ellipse">
            <a:avLst/>
          </a:prstGeom>
          <a:solidFill>
            <a:srgbClr val="B277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15</a:t>
            </a:r>
            <a:endParaRPr lang="vi-VN" sz="2000"/>
          </a:p>
        </p:txBody>
      </p:sp>
    </p:spTree>
    <p:extLst>
      <p:ext uri="{BB962C8B-B14F-4D97-AF65-F5344CB8AC3E}">
        <p14:creationId xmlns:p14="http://schemas.microsoft.com/office/powerpoint/2010/main" val="38961574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94"/>
        <p:cNvGrpSpPr/>
        <p:nvPr/>
      </p:nvGrpSpPr>
      <p:grpSpPr>
        <a:xfrm>
          <a:off x="0" y="0"/>
          <a:ext cx="0" cy="0"/>
          <a:chOff x="0" y="0"/>
          <a:chExt cx="0" cy="0"/>
        </a:xfrm>
      </p:grpSpPr>
      <p:pic>
        <p:nvPicPr>
          <p:cNvPr id="8" name="Picture 7">
            <a:extLst>
              <a:ext uri="{FF2B5EF4-FFF2-40B4-BE49-F238E27FC236}">
                <a16:creationId xmlns:a16="http://schemas.microsoft.com/office/drawing/2014/main" id="{DEB450A3-95CF-4FAD-9BC6-69D3B5CCEF14}"/>
              </a:ext>
            </a:extLst>
          </p:cNvPr>
          <p:cNvPicPr>
            <a:picLocks noChangeAspect="1"/>
          </p:cNvPicPr>
          <p:nvPr/>
        </p:nvPicPr>
        <p:blipFill rotWithShape="1">
          <a:blip r:embed="rId3"/>
          <a:srcRect l="513"/>
          <a:stretch/>
        </p:blipFill>
        <p:spPr bwMode="auto">
          <a:xfrm>
            <a:off x="725423" y="1897401"/>
            <a:ext cx="7998824" cy="783646"/>
          </a:xfrm>
          <a:prstGeom prst="rect">
            <a:avLst/>
          </a:prstGeom>
          <a:ln>
            <a:noFill/>
          </a:ln>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EA4E8BA6-E75B-45BE-85C6-14FF389F4425}"/>
              </a:ext>
            </a:extLst>
          </p:cNvPr>
          <p:cNvPicPr>
            <a:picLocks noChangeAspect="1"/>
          </p:cNvPicPr>
          <p:nvPr/>
        </p:nvPicPr>
        <p:blipFill>
          <a:blip r:embed="rId4"/>
          <a:stretch>
            <a:fillRect/>
          </a:stretch>
        </p:blipFill>
        <p:spPr>
          <a:xfrm>
            <a:off x="725423" y="2746846"/>
            <a:ext cx="7998826" cy="787064"/>
          </a:xfrm>
          <a:prstGeom prst="rect">
            <a:avLst/>
          </a:prstGeom>
        </p:spPr>
      </p:pic>
      <p:pic>
        <p:nvPicPr>
          <p:cNvPr id="10" name="Picture 9">
            <a:extLst>
              <a:ext uri="{FF2B5EF4-FFF2-40B4-BE49-F238E27FC236}">
                <a16:creationId xmlns:a16="http://schemas.microsoft.com/office/drawing/2014/main" id="{64E35A2C-808C-4806-8C4C-AAF06618C2FC}"/>
              </a:ext>
            </a:extLst>
          </p:cNvPr>
          <p:cNvPicPr>
            <a:picLocks noChangeAspect="1"/>
          </p:cNvPicPr>
          <p:nvPr/>
        </p:nvPicPr>
        <p:blipFill>
          <a:blip r:embed="rId5"/>
          <a:stretch>
            <a:fillRect/>
          </a:stretch>
        </p:blipFill>
        <p:spPr>
          <a:xfrm>
            <a:off x="725422" y="3598831"/>
            <a:ext cx="7998825" cy="822956"/>
          </a:xfrm>
          <a:prstGeom prst="rect">
            <a:avLst/>
          </a:prstGeom>
        </p:spPr>
      </p:pic>
      <p:cxnSp>
        <p:nvCxnSpPr>
          <p:cNvPr id="12" name="Google Shape;1535;p45">
            <a:extLst>
              <a:ext uri="{FF2B5EF4-FFF2-40B4-BE49-F238E27FC236}">
                <a16:creationId xmlns:a16="http://schemas.microsoft.com/office/drawing/2014/main" id="{999EF0BE-E593-49AC-8FD6-7F5A291D17B9}"/>
              </a:ext>
            </a:extLst>
          </p:cNvPr>
          <p:cNvCxnSpPr/>
          <p:nvPr/>
        </p:nvCxnSpPr>
        <p:spPr>
          <a:xfrm>
            <a:off x="818025" y="1052100"/>
            <a:ext cx="4248600" cy="0"/>
          </a:xfrm>
          <a:prstGeom prst="straightConnector1">
            <a:avLst/>
          </a:prstGeom>
          <a:noFill/>
          <a:ln w="19050" cap="flat" cmpd="sng">
            <a:solidFill>
              <a:schemeClr val="bg1"/>
            </a:solidFill>
            <a:prstDash val="solid"/>
            <a:round/>
            <a:headEnd type="none" w="med" len="med"/>
            <a:tailEnd type="none" w="med" len="med"/>
          </a:ln>
        </p:spPr>
      </p:cxnSp>
      <p:sp>
        <p:nvSpPr>
          <p:cNvPr id="13" name="Google Shape;1536;p45">
            <a:extLst>
              <a:ext uri="{FF2B5EF4-FFF2-40B4-BE49-F238E27FC236}">
                <a16:creationId xmlns:a16="http://schemas.microsoft.com/office/drawing/2014/main" id="{90B444FB-A1B7-42D4-9C45-AECABACC34AD}"/>
              </a:ext>
            </a:extLst>
          </p:cNvPr>
          <p:cNvSpPr txBox="1">
            <a:spLocks/>
          </p:cNvSpPr>
          <p:nvPr/>
        </p:nvSpPr>
        <p:spPr>
          <a:xfrm>
            <a:off x="713225" y="539525"/>
            <a:ext cx="8031632"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1pPr>
            <a:lvl2pPr marR="0" lvl="1"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2pPr>
            <a:lvl3pPr marR="0" lvl="2"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3pPr>
            <a:lvl4pPr marR="0" lvl="3"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4pPr>
            <a:lvl5pPr marR="0" lvl="4"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5pPr>
            <a:lvl6pPr marR="0" lvl="5"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6pPr>
            <a:lvl7pPr marR="0" lvl="6"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7pPr>
            <a:lvl8pPr marR="0" lvl="7"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8pPr>
            <a:lvl9pPr marR="0" lvl="8"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9pPr>
          </a:lstStyle>
          <a:p>
            <a:pPr algn="l"/>
            <a:r>
              <a:rPr lang="en-US"/>
              <a:t>01</a:t>
            </a:r>
            <a:r>
              <a:rPr lang="vi-VN"/>
              <a:t>. </a:t>
            </a:r>
            <a:r>
              <a:rPr lang="en-US" err="1"/>
              <a:t>Giới</a:t>
            </a:r>
            <a:r>
              <a:rPr lang="en-US"/>
              <a:t> </a:t>
            </a:r>
            <a:r>
              <a:rPr lang="en-US" err="1"/>
              <a:t>thiệu</a:t>
            </a:r>
            <a:r>
              <a:rPr lang="en-US"/>
              <a:t> RIAK</a:t>
            </a:r>
            <a:endParaRPr lang="vi-VN"/>
          </a:p>
        </p:txBody>
      </p:sp>
      <p:sp>
        <p:nvSpPr>
          <p:cNvPr id="14" name="Google Shape;1536;p45">
            <a:extLst>
              <a:ext uri="{FF2B5EF4-FFF2-40B4-BE49-F238E27FC236}">
                <a16:creationId xmlns:a16="http://schemas.microsoft.com/office/drawing/2014/main" id="{5548AE7C-FFE4-4330-B9F3-B45987FD83A3}"/>
              </a:ext>
            </a:extLst>
          </p:cNvPr>
          <p:cNvSpPr txBox="1">
            <a:spLocks/>
          </p:cNvSpPr>
          <p:nvPr/>
        </p:nvSpPr>
        <p:spPr>
          <a:xfrm>
            <a:off x="713225" y="1151174"/>
            <a:ext cx="8031632"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1pPr>
            <a:lvl2pPr marR="0" lvl="1"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2pPr>
            <a:lvl3pPr marR="0" lvl="2"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3pPr>
            <a:lvl4pPr marR="0" lvl="3"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4pPr>
            <a:lvl5pPr marR="0" lvl="4"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5pPr>
            <a:lvl6pPr marR="0" lvl="5"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6pPr>
            <a:lvl7pPr marR="0" lvl="6"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7pPr>
            <a:lvl8pPr marR="0" lvl="7"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8pPr>
            <a:lvl9pPr marR="0" lvl="8"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9pPr>
          </a:lstStyle>
          <a:p>
            <a:r>
              <a:rPr lang="vi-VN" sz="2000"/>
              <a:t>1.</a:t>
            </a:r>
            <a:r>
              <a:rPr lang="en-US" sz="2000"/>
              <a:t>8</a:t>
            </a:r>
            <a:r>
              <a:rPr lang="vi-VN" sz="2000"/>
              <a:t>.</a:t>
            </a:r>
            <a:r>
              <a:rPr lang="en-US" sz="2000"/>
              <a:t> </a:t>
            </a:r>
            <a:r>
              <a:rPr lang="en-US" sz="2000" err="1"/>
              <a:t>Cơ</a:t>
            </a:r>
            <a:r>
              <a:rPr lang="en-US" sz="2000"/>
              <a:t> </a:t>
            </a:r>
            <a:r>
              <a:rPr lang="en-US" sz="2000" err="1"/>
              <a:t>chế</a:t>
            </a:r>
            <a:r>
              <a:rPr lang="en-US" sz="2000"/>
              <a:t> </a:t>
            </a:r>
            <a:r>
              <a:rPr lang="en-US" sz="2000" err="1"/>
              <a:t>nhân</a:t>
            </a:r>
            <a:r>
              <a:rPr lang="en-US" sz="2000"/>
              <a:t> </a:t>
            </a:r>
            <a:r>
              <a:rPr lang="en-US" sz="2000" err="1"/>
              <a:t>bản</a:t>
            </a:r>
            <a:endParaRPr lang="en-US" sz="2000"/>
          </a:p>
        </p:txBody>
      </p:sp>
      <p:sp>
        <p:nvSpPr>
          <p:cNvPr id="15" name="Oval 14">
            <a:extLst>
              <a:ext uri="{FF2B5EF4-FFF2-40B4-BE49-F238E27FC236}">
                <a16:creationId xmlns:a16="http://schemas.microsoft.com/office/drawing/2014/main" id="{4033E659-5ED8-40B6-985E-1D6BBB41C9B6}"/>
              </a:ext>
            </a:extLst>
          </p:cNvPr>
          <p:cNvSpPr/>
          <p:nvPr/>
        </p:nvSpPr>
        <p:spPr>
          <a:xfrm>
            <a:off x="8430775" y="4430275"/>
            <a:ext cx="713225" cy="713225"/>
          </a:xfrm>
          <a:prstGeom prst="ellipse">
            <a:avLst/>
          </a:prstGeom>
          <a:solidFill>
            <a:srgbClr val="B277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16</a:t>
            </a:r>
            <a:endParaRPr lang="vi-VN" sz="2000"/>
          </a:p>
        </p:txBody>
      </p:sp>
    </p:spTree>
    <p:extLst>
      <p:ext uri="{BB962C8B-B14F-4D97-AF65-F5344CB8AC3E}">
        <p14:creationId xmlns:p14="http://schemas.microsoft.com/office/powerpoint/2010/main" val="28246853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08"/>
        <p:cNvGrpSpPr/>
        <p:nvPr/>
      </p:nvGrpSpPr>
      <p:grpSpPr>
        <a:xfrm>
          <a:off x="0" y="0"/>
          <a:ext cx="0" cy="0"/>
          <a:chOff x="0" y="0"/>
          <a:chExt cx="0" cy="0"/>
        </a:xfrm>
      </p:grpSpPr>
      <p:grpSp>
        <p:nvGrpSpPr>
          <p:cNvPr id="2321" name="Google Shape;2321;p59"/>
          <p:cNvGrpSpPr/>
          <p:nvPr/>
        </p:nvGrpSpPr>
        <p:grpSpPr>
          <a:xfrm>
            <a:off x="7861175" y="2314581"/>
            <a:ext cx="186900" cy="187200"/>
            <a:chOff x="7767750" y="3092656"/>
            <a:chExt cx="186900" cy="187200"/>
          </a:xfrm>
        </p:grpSpPr>
        <p:cxnSp>
          <p:nvCxnSpPr>
            <p:cNvPr id="2322" name="Google Shape;2322;p59"/>
            <p:cNvCxnSpPr/>
            <p:nvPr/>
          </p:nvCxnSpPr>
          <p:spPr>
            <a:xfrm>
              <a:off x="7861202" y="3092656"/>
              <a:ext cx="0" cy="187200"/>
            </a:xfrm>
            <a:prstGeom prst="straightConnector1">
              <a:avLst/>
            </a:prstGeom>
            <a:noFill/>
            <a:ln w="19050" cap="flat" cmpd="sng">
              <a:solidFill>
                <a:schemeClr val="dk1"/>
              </a:solidFill>
              <a:prstDash val="solid"/>
              <a:round/>
              <a:headEnd type="none" w="med" len="med"/>
              <a:tailEnd type="none" w="med" len="med"/>
            </a:ln>
          </p:spPr>
        </p:cxnSp>
        <p:cxnSp>
          <p:nvCxnSpPr>
            <p:cNvPr id="2323" name="Google Shape;2323;p59"/>
            <p:cNvCxnSpPr/>
            <p:nvPr/>
          </p:nvCxnSpPr>
          <p:spPr>
            <a:xfrm rot="10800000">
              <a:off x="7767750" y="3186104"/>
              <a:ext cx="186900" cy="0"/>
            </a:xfrm>
            <a:prstGeom prst="straightConnector1">
              <a:avLst/>
            </a:prstGeom>
            <a:noFill/>
            <a:ln w="19050" cap="flat" cmpd="sng">
              <a:solidFill>
                <a:schemeClr val="dk1"/>
              </a:solidFill>
              <a:prstDash val="solid"/>
              <a:round/>
              <a:headEnd type="none" w="med" len="med"/>
              <a:tailEnd type="none" w="med" len="med"/>
            </a:ln>
          </p:spPr>
        </p:cxnSp>
        <p:cxnSp>
          <p:nvCxnSpPr>
            <p:cNvPr id="2324" name="Google Shape;2324;p59"/>
            <p:cNvCxnSpPr/>
            <p:nvPr/>
          </p:nvCxnSpPr>
          <p:spPr>
            <a:xfrm>
              <a:off x="7861198" y="3092430"/>
              <a:ext cx="0" cy="187100"/>
            </a:xfrm>
            <a:prstGeom prst="straightConnector1">
              <a:avLst/>
            </a:prstGeom>
            <a:noFill/>
            <a:ln w="19050" cap="flat" cmpd="sng">
              <a:solidFill>
                <a:schemeClr val="dk1"/>
              </a:solidFill>
              <a:prstDash val="solid"/>
              <a:round/>
              <a:headEnd type="none" w="med" len="med"/>
              <a:tailEnd type="none" w="med" len="med"/>
            </a:ln>
          </p:spPr>
        </p:cxnSp>
        <p:cxnSp>
          <p:nvCxnSpPr>
            <p:cNvPr id="2325" name="Google Shape;2325;p59"/>
            <p:cNvCxnSpPr/>
            <p:nvPr/>
          </p:nvCxnSpPr>
          <p:spPr>
            <a:xfrm>
              <a:off x="7861193" y="3092430"/>
              <a:ext cx="0" cy="187100"/>
            </a:xfrm>
            <a:prstGeom prst="straightConnector1">
              <a:avLst/>
            </a:prstGeom>
            <a:noFill/>
            <a:ln w="19050" cap="flat" cmpd="sng">
              <a:solidFill>
                <a:schemeClr val="dk1"/>
              </a:solidFill>
              <a:prstDash val="solid"/>
              <a:round/>
              <a:headEnd type="none" w="med" len="med"/>
              <a:tailEnd type="none" w="med" len="med"/>
            </a:ln>
          </p:spPr>
        </p:cxnSp>
      </p:grpSp>
      <p:grpSp>
        <p:nvGrpSpPr>
          <p:cNvPr id="2326" name="Google Shape;2326;p59"/>
          <p:cNvGrpSpPr/>
          <p:nvPr/>
        </p:nvGrpSpPr>
        <p:grpSpPr>
          <a:xfrm>
            <a:off x="7598550" y="4471656"/>
            <a:ext cx="186900" cy="187200"/>
            <a:chOff x="7691550" y="3092656"/>
            <a:chExt cx="186900" cy="187200"/>
          </a:xfrm>
        </p:grpSpPr>
        <p:cxnSp>
          <p:nvCxnSpPr>
            <p:cNvPr id="2327" name="Google Shape;2327;p59"/>
            <p:cNvCxnSpPr/>
            <p:nvPr/>
          </p:nvCxnSpPr>
          <p:spPr>
            <a:xfrm>
              <a:off x="7785002" y="3092656"/>
              <a:ext cx="0" cy="187200"/>
            </a:xfrm>
            <a:prstGeom prst="straightConnector1">
              <a:avLst/>
            </a:prstGeom>
            <a:noFill/>
            <a:ln w="19050" cap="flat" cmpd="sng">
              <a:solidFill>
                <a:schemeClr val="lt1"/>
              </a:solidFill>
              <a:prstDash val="solid"/>
              <a:round/>
              <a:headEnd type="none" w="med" len="med"/>
              <a:tailEnd type="none" w="med" len="med"/>
            </a:ln>
          </p:spPr>
        </p:cxnSp>
        <p:cxnSp>
          <p:nvCxnSpPr>
            <p:cNvPr id="2328" name="Google Shape;2328;p59"/>
            <p:cNvCxnSpPr/>
            <p:nvPr/>
          </p:nvCxnSpPr>
          <p:spPr>
            <a:xfrm rot="10800000">
              <a:off x="7691550" y="3186104"/>
              <a:ext cx="186900" cy="0"/>
            </a:xfrm>
            <a:prstGeom prst="straightConnector1">
              <a:avLst/>
            </a:prstGeom>
            <a:noFill/>
            <a:ln w="19050" cap="flat" cmpd="sng">
              <a:solidFill>
                <a:schemeClr val="lt1"/>
              </a:solidFill>
              <a:prstDash val="solid"/>
              <a:round/>
              <a:headEnd type="none" w="med" len="med"/>
              <a:tailEnd type="none" w="med" len="med"/>
            </a:ln>
          </p:spPr>
        </p:cxnSp>
        <p:cxnSp>
          <p:nvCxnSpPr>
            <p:cNvPr id="2329" name="Google Shape;2329;p59"/>
            <p:cNvCxnSpPr/>
            <p:nvPr/>
          </p:nvCxnSpPr>
          <p:spPr>
            <a:xfrm>
              <a:off x="7784998" y="3092430"/>
              <a:ext cx="0" cy="187100"/>
            </a:xfrm>
            <a:prstGeom prst="straightConnector1">
              <a:avLst/>
            </a:prstGeom>
            <a:noFill/>
            <a:ln w="19050" cap="flat" cmpd="sng">
              <a:solidFill>
                <a:schemeClr val="lt1"/>
              </a:solidFill>
              <a:prstDash val="solid"/>
              <a:round/>
              <a:headEnd type="none" w="med" len="med"/>
              <a:tailEnd type="none" w="med" len="med"/>
            </a:ln>
          </p:spPr>
        </p:cxnSp>
        <p:cxnSp>
          <p:nvCxnSpPr>
            <p:cNvPr id="2330" name="Google Shape;2330;p59"/>
            <p:cNvCxnSpPr/>
            <p:nvPr/>
          </p:nvCxnSpPr>
          <p:spPr>
            <a:xfrm>
              <a:off x="7784993" y="3092430"/>
              <a:ext cx="0" cy="187100"/>
            </a:xfrm>
            <a:prstGeom prst="straightConnector1">
              <a:avLst/>
            </a:prstGeom>
            <a:noFill/>
            <a:ln w="19050" cap="flat" cmpd="sng">
              <a:solidFill>
                <a:schemeClr val="lt1"/>
              </a:solidFill>
              <a:prstDash val="solid"/>
              <a:round/>
              <a:headEnd type="none" w="med" len="med"/>
              <a:tailEnd type="none" w="med" len="med"/>
            </a:ln>
          </p:spPr>
        </p:cxnSp>
      </p:grpSp>
      <p:sp>
        <p:nvSpPr>
          <p:cNvPr id="2331" name="Google Shape;2331;p59"/>
          <p:cNvSpPr/>
          <p:nvPr/>
        </p:nvSpPr>
        <p:spPr>
          <a:xfrm>
            <a:off x="7476325" y="1456350"/>
            <a:ext cx="63300" cy="6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9" name="Picture 48" descr="Riak KV Intelligent Replication">
            <a:extLst>
              <a:ext uri="{FF2B5EF4-FFF2-40B4-BE49-F238E27FC236}">
                <a16:creationId xmlns:a16="http://schemas.microsoft.com/office/drawing/2014/main" id="{3F44933F-8BBB-4714-9A9C-3873B3E06C0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74357" y="1691768"/>
            <a:ext cx="2754254" cy="2754254"/>
          </a:xfrm>
          <a:prstGeom prst="rect">
            <a:avLst/>
          </a:prstGeom>
          <a:noFill/>
          <a:ln>
            <a:noFill/>
          </a:ln>
        </p:spPr>
      </p:pic>
      <p:sp>
        <p:nvSpPr>
          <p:cNvPr id="50" name="Google Shape;1508;p44">
            <a:extLst>
              <a:ext uri="{FF2B5EF4-FFF2-40B4-BE49-F238E27FC236}">
                <a16:creationId xmlns:a16="http://schemas.microsoft.com/office/drawing/2014/main" id="{518C4E62-E7BE-44F1-9ADB-F16206B2F4C7}"/>
              </a:ext>
            </a:extLst>
          </p:cNvPr>
          <p:cNvSpPr txBox="1">
            <a:spLocks/>
          </p:cNvSpPr>
          <p:nvPr/>
        </p:nvSpPr>
        <p:spPr>
          <a:xfrm>
            <a:off x="5604496" y="2314355"/>
            <a:ext cx="2350122" cy="99429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700"/>
              <a:buFont typeface="Quicksand"/>
              <a:buNone/>
              <a:defRPr sz="1700" b="0" i="0" u="none" strike="noStrike" cap="none">
                <a:solidFill>
                  <a:schemeClr val="lt1"/>
                </a:solidFill>
                <a:latin typeface="Quicksand"/>
                <a:ea typeface="Quicksand"/>
                <a:cs typeface="Quicksand"/>
                <a:sym typeface="Quicksand"/>
              </a:defRPr>
            </a:lvl1pPr>
            <a:lvl2pPr marL="914400" marR="0" lvl="1" indent="-317500" algn="ctr" rtl="0">
              <a:lnSpc>
                <a:spcPct val="100000"/>
              </a:lnSpc>
              <a:spcBef>
                <a:spcPts val="0"/>
              </a:spcBef>
              <a:spcAft>
                <a:spcPts val="0"/>
              </a:spcAft>
              <a:buClr>
                <a:schemeClr val="lt1"/>
              </a:buClr>
              <a:buSzPts val="1700"/>
              <a:buFont typeface="Quicksand"/>
              <a:buNone/>
              <a:defRPr sz="1700" b="0" i="0" u="none" strike="noStrike" cap="none">
                <a:solidFill>
                  <a:schemeClr val="lt1"/>
                </a:solidFill>
                <a:latin typeface="Quicksand"/>
                <a:ea typeface="Quicksand"/>
                <a:cs typeface="Quicksand"/>
                <a:sym typeface="Quicksand"/>
              </a:defRPr>
            </a:lvl2pPr>
            <a:lvl3pPr marL="1371600" marR="0" lvl="2" indent="-317500" algn="ctr" rtl="0">
              <a:lnSpc>
                <a:spcPct val="100000"/>
              </a:lnSpc>
              <a:spcBef>
                <a:spcPts val="0"/>
              </a:spcBef>
              <a:spcAft>
                <a:spcPts val="0"/>
              </a:spcAft>
              <a:buClr>
                <a:schemeClr val="lt1"/>
              </a:buClr>
              <a:buSzPts val="1700"/>
              <a:buFont typeface="Quicksand"/>
              <a:buNone/>
              <a:defRPr sz="1700" b="0" i="0" u="none" strike="noStrike" cap="none">
                <a:solidFill>
                  <a:schemeClr val="lt1"/>
                </a:solidFill>
                <a:latin typeface="Quicksand"/>
                <a:ea typeface="Quicksand"/>
                <a:cs typeface="Quicksand"/>
                <a:sym typeface="Quicksand"/>
              </a:defRPr>
            </a:lvl3pPr>
            <a:lvl4pPr marL="1828800" marR="0" lvl="3" indent="-317500" algn="ctr" rtl="0">
              <a:lnSpc>
                <a:spcPct val="100000"/>
              </a:lnSpc>
              <a:spcBef>
                <a:spcPts val="0"/>
              </a:spcBef>
              <a:spcAft>
                <a:spcPts val="0"/>
              </a:spcAft>
              <a:buClr>
                <a:schemeClr val="lt1"/>
              </a:buClr>
              <a:buSzPts val="1700"/>
              <a:buFont typeface="Quicksand"/>
              <a:buNone/>
              <a:defRPr sz="1700" b="0" i="0" u="none" strike="noStrike" cap="none">
                <a:solidFill>
                  <a:schemeClr val="lt1"/>
                </a:solidFill>
                <a:latin typeface="Quicksand"/>
                <a:ea typeface="Quicksand"/>
                <a:cs typeface="Quicksand"/>
                <a:sym typeface="Quicksand"/>
              </a:defRPr>
            </a:lvl4pPr>
            <a:lvl5pPr marL="2286000" marR="0" lvl="4" indent="-317500" algn="ctr" rtl="0">
              <a:lnSpc>
                <a:spcPct val="100000"/>
              </a:lnSpc>
              <a:spcBef>
                <a:spcPts val="0"/>
              </a:spcBef>
              <a:spcAft>
                <a:spcPts val="0"/>
              </a:spcAft>
              <a:buClr>
                <a:schemeClr val="lt1"/>
              </a:buClr>
              <a:buSzPts val="1700"/>
              <a:buFont typeface="Quicksand"/>
              <a:buNone/>
              <a:defRPr sz="1700" b="0" i="0" u="none" strike="noStrike" cap="none">
                <a:solidFill>
                  <a:schemeClr val="lt1"/>
                </a:solidFill>
                <a:latin typeface="Quicksand"/>
                <a:ea typeface="Quicksand"/>
                <a:cs typeface="Quicksand"/>
                <a:sym typeface="Quicksand"/>
              </a:defRPr>
            </a:lvl5pPr>
            <a:lvl6pPr marL="2743200" marR="0" lvl="5" indent="-317500" algn="ctr" rtl="0">
              <a:lnSpc>
                <a:spcPct val="100000"/>
              </a:lnSpc>
              <a:spcBef>
                <a:spcPts val="0"/>
              </a:spcBef>
              <a:spcAft>
                <a:spcPts val="0"/>
              </a:spcAft>
              <a:buClr>
                <a:schemeClr val="lt1"/>
              </a:buClr>
              <a:buSzPts val="1700"/>
              <a:buFont typeface="Quicksand"/>
              <a:buNone/>
              <a:defRPr sz="1700" b="0" i="0" u="none" strike="noStrike" cap="none">
                <a:solidFill>
                  <a:schemeClr val="lt1"/>
                </a:solidFill>
                <a:latin typeface="Quicksand"/>
                <a:ea typeface="Quicksand"/>
                <a:cs typeface="Quicksand"/>
                <a:sym typeface="Quicksand"/>
              </a:defRPr>
            </a:lvl6pPr>
            <a:lvl7pPr marL="3200400" marR="0" lvl="6" indent="-317500" algn="ctr" rtl="0">
              <a:lnSpc>
                <a:spcPct val="100000"/>
              </a:lnSpc>
              <a:spcBef>
                <a:spcPts val="0"/>
              </a:spcBef>
              <a:spcAft>
                <a:spcPts val="0"/>
              </a:spcAft>
              <a:buClr>
                <a:schemeClr val="lt1"/>
              </a:buClr>
              <a:buSzPts val="1700"/>
              <a:buFont typeface="Quicksand"/>
              <a:buNone/>
              <a:defRPr sz="1700" b="0" i="0" u="none" strike="noStrike" cap="none">
                <a:solidFill>
                  <a:schemeClr val="lt1"/>
                </a:solidFill>
                <a:latin typeface="Quicksand"/>
                <a:ea typeface="Quicksand"/>
                <a:cs typeface="Quicksand"/>
                <a:sym typeface="Quicksand"/>
              </a:defRPr>
            </a:lvl7pPr>
            <a:lvl8pPr marL="3657600" marR="0" lvl="7" indent="-317500" algn="ctr" rtl="0">
              <a:lnSpc>
                <a:spcPct val="100000"/>
              </a:lnSpc>
              <a:spcBef>
                <a:spcPts val="0"/>
              </a:spcBef>
              <a:spcAft>
                <a:spcPts val="0"/>
              </a:spcAft>
              <a:buClr>
                <a:schemeClr val="lt1"/>
              </a:buClr>
              <a:buSzPts val="1700"/>
              <a:buFont typeface="Quicksand"/>
              <a:buNone/>
              <a:defRPr sz="1700" b="0" i="0" u="none" strike="noStrike" cap="none">
                <a:solidFill>
                  <a:schemeClr val="lt1"/>
                </a:solidFill>
                <a:latin typeface="Quicksand"/>
                <a:ea typeface="Quicksand"/>
                <a:cs typeface="Quicksand"/>
                <a:sym typeface="Quicksand"/>
              </a:defRPr>
            </a:lvl8pPr>
            <a:lvl9pPr marL="4114800" marR="0" lvl="8" indent="-317500" algn="ctr" rtl="0">
              <a:lnSpc>
                <a:spcPct val="100000"/>
              </a:lnSpc>
              <a:spcBef>
                <a:spcPts val="0"/>
              </a:spcBef>
              <a:spcAft>
                <a:spcPts val="0"/>
              </a:spcAft>
              <a:buClr>
                <a:schemeClr val="lt1"/>
              </a:buClr>
              <a:buSzPts val="1700"/>
              <a:buFont typeface="Quicksand"/>
              <a:buNone/>
              <a:defRPr sz="1700" b="0" i="0" u="none" strike="noStrike" cap="none">
                <a:solidFill>
                  <a:schemeClr val="lt1"/>
                </a:solidFill>
                <a:latin typeface="Quicksand"/>
                <a:ea typeface="Quicksand"/>
                <a:cs typeface="Quicksand"/>
                <a:sym typeface="Quicksand"/>
              </a:defRPr>
            </a:lvl9pPr>
          </a:lstStyle>
          <a:p>
            <a:pPr marL="0" indent="0" algn="l"/>
            <a:r>
              <a:rPr lang="en-US" sz="2500" b="1" i="1"/>
              <a:t>Intelligent </a:t>
            </a:r>
          </a:p>
          <a:p>
            <a:pPr marL="0" indent="0" algn="l"/>
            <a:r>
              <a:rPr lang="en-US" sz="2500" b="1" i="1"/>
              <a:t>Replication</a:t>
            </a:r>
          </a:p>
        </p:txBody>
      </p:sp>
      <p:cxnSp>
        <p:nvCxnSpPr>
          <p:cNvPr id="19" name="Google Shape;1535;p45">
            <a:extLst>
              <a:ext uri="{FF2B5EF4-FFF2-40B4-BE49-F238E27FC236}">
                <a16:creationId xmlns:a16="http://schemas.microsoft.com/office/drawing/2014/main" id="{F9937928-781A-4E21-BC48-6B24AE565ECF}"/>
              </a:ext>
            </a:extLst>
          </p:cNvPr>
          <p:cNvCxnSpPr/>
          <p:nvPr/>
        </p:nvCxnSpPr>
        <p:spPr>
          <a:xfrm>
            <a:off x="818025" y="1052100"/>
            <a:ext cx="4248600" cy="0"/>
          </a:xfrm>
          <a:prstGeom prst="straightConnector1">
            <a:avLst/>
          </a:prstGeom>
          <a:noFill/>
          <a:ln w="19050" cap="flat" cmpd="sng">
            <a:solidFill>
              <a:schemeClr val="bg1"/>
            </a:solidFill>
            <a:prstDash val="solid"/>
            <a:round/>
            <a:headEnd type="none" w="med" len="med"/>
            <a:tailEnd type="none" w="med" len="med"/>
          </a:ln>
        </p:spPr>
      </p:cxnSp>
      <p:sp>
        <p:nvSpPr>
          <p:cNvPr id="20" name="Google Shape;1536;p45">
            <a:extLst>
              <a:ext uri="{FF2B5EF4-FFF2-40B4-BE49-F238E27FC236}">
                <a16:creationId xmlns:a16="http://schemas.microsoft.com/office/drawing/2014/main" id="{5B5B4D4D-FAA2-42E5-BE76-6707997DC8B6}"/>
              </a:ext>
            </a:extLst>
          </p:cNvPr>
          <p:cNvSpPr txBox="1">
            <a:spLocks/>
          </p:cNvSpPr>
          <p:nvPr/>
        </p:nvSpPr>
        <p:spPr>
          <a:xfrm>
            <a:off x="713225" y="539525"/>
            <a:ext cx="8031632"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1pPr>
            <a:lvl2pPr marR="0" lvl="1"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2pPr>
            <a:lvl3pPr marR="0" lvl="2"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3pPr>
            <a:lvl4pPr marR="0" lvl="3"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4pPr>
            <a:lvl5pPr marR="0" lvl="4"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5pPr>
            <a:lvl6pPr marR="0" lvl="5"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6pPr>
            <a:lvl7pPr marR="0" lvl="6"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7pPr>
            <a:lvl8pPr marR="0" lvl="7"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8pPr>
            <a:lvl9pPr marR="0" lvl="8"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9pPr>
          </a:lstStyle>
          <a:p>
            <a:pPr algn="l"/>
            <a:r>
              <a:rPr lang="en-US"/>
              <a:t>01</a:t>
            </a:r>
            <a:r>
              <a:rPr lang="vi-VN"/>
              <a:t>. </a:t>
            </a:r>
            <a:r>
              <a:rPr lang="en-US" err="1"/>
              <a:t>Giới</a:t>
            </a:r>
            <a:r>
              <a:rPr lang="en-US"/>
              <a:t> </a:t>
            </a:r>
            <a:r>
              <a:rPr lang="en-US" err="1"/>
              <a:t>thiệu</a:t>
            </a:r>
            <a:r>
              <a:rPr lang="en-US"/>
              <a:t> RIAK</a:t>
            </a:r>
            <a:endParaRPr lang="vi-VN"/>
          </a:p>
        </p:txBody>
      </p:sp>
      <p:sp>
        <p:nvSpPr>
          <p:cNvPr id="21" name="Google Shape;1536;p45">
            <a:extLst>
              <a:ext uri="{FF2B5EF4-FFF2-40B4-BE49-F238E27FC236}">
                <a16:creationId xmlns:a16="http://schemas.microsoft.com/office/drawing/2014/main" id="{BE780552-BF44-48A3-B43A-1EE1EEE8D3F5}"/>
              </a:ext>
            </a:extLst>
          </p:cNvPr>
          <p:cNvSpPr txBox="1">
            <a:spLocks/>
          </p:cNvSpPr>
          <p:nvPr/>
        </p:nvSpPr>
        <p:spPr>
          <a:xfrm>
            <a:off x="713225" y="1151174"/>
            <a:ext cx="8031632"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1pPr>
            <a:lvl2pPr marR="0" lvl="1"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2pPr>
            <a:lvl3pPr marR="0" lvl="2"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3pPr>
            <a:lvl4pPr marR="0" lvl="3"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4pPr>
            <a:lvl5pPr marR="0" lvl="4"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5pPr>
            <a:lvl6pPr marR="0" lvl="5"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6pPr>
            <a:lvl7pPr marR="0" lvl="6"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7pPr>
            <a:lvl8pPr marR="0" lvl="7"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8pPr>
            <a:lvl9pPr marR="0" lvl="8"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9pPr>
          </a:lstStyle>
          <a:p>
            <a:r>
              <a:rPr lang="vi-VN" sz="2000"/>
              <a:t>1.</a:t>
            </a:r>
            <a:r>
              <a:rPr lang="en-US" sz="2000"/>
              <a:t>8</a:t>
            </a:r>
            <a:r>
              <a:rPr lang="vi-VN" sz="2000"/>
              <a:t>.</a:t>
            </a:r>
            <a:r>
              <a:rPr lang="en-US" sz="2000"/>
              <a:t> </a:t>
            </a:r>
            <a:r>
              <a:rPr lang="en-US" sz="2000" err="1"/>
              <a:t>Cơ</a:t>
            </a:r>
            <a:r>
              <a:rPr lang="en-US" sz="2000"/>
              <a:t> </a:t>
            </a:r>
            <a:r>
              <a:rPr lang="en-US" sz="2000" err="1"/>
              <a:t>chế</a:t>
            </a:r>
            <a:r>
              <a:rPr lang="en-US" sz="2000"/>
              <a:t> </a:t>
            </a:r>
            <a:r>
              <a:rPr lang="en-US" sz="2000" err="1"/>
              <a:t>nhân</a:t>
            </a:r>
            <a:r>
              <a:rPr lang="en-US" sz="2000"/>
              <a:t> </a:t>
            </a:r>
            <a:r>
              <a:rPr lang="en-US" sz="2000" err="1"/>
              <a:t>bản</a:t>
            </a:r>
            <a:endParaRPr lang="en-US" sz="2000"/>
          </a:p>
        </p:txBody>
      </p:sp>
      <p:sp>
        <p:nvSpPr>
          <p:cNvPr id="23" name="Oval 22">
            <a:extLst>
              <a:ext uri="{FF2B5EF4-FFF2-40B4-BE49-F238E27FC236}">
                <a16:creationId xmlns:a16="http://schemas.microsoft.com/office/drawing/2014/main" id="{662192E6-1184-476D-89EB-16FF79D5E4A0}"/>
              </a:ext>
            </a:extLst>
          </p:cNvPr>
          <p:cNvSpPr/>
          <p:nvPr/>
        </p:nvSpPr>
        <p:spPr>
          <a:xfrm>
            <a:off x="8430775" y="4430275"/>
            <a:ext cx="713225" cy="713225"/>
          </a:xfrm>
          <a:prstGeom prst="ellipse">
            <a:avLst/>
          </a:prstGeom>
          <a:solidFill>
            <a:srgbClr val="B277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17</a:t>
            </a:r>
            <a:endParaRPr lang="vi-VN" sz="2000"/>
          </a:p>
        </p:txBody>
      </p:sp>
    </p:spTree>
    <p:extLst>
      <p:ext uri="{BB962C8B-B14F-4D97-AF65-F5344CB8AC3E}">
        <p14:creationId xmlns:p14="http://schemas.microsoft.com/office/powerpoint/2010/main" val="31852218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08"/>
        <p:cNvGrpSpPr/>
        <p:nvPr/>
      </p:nvGrpSpPr>
      <p:grpSpPr>
        <a:xfrm>
          <a:off x="0" y="0"/>
          <a:ext cx="0" cy="0"/>
          <a:chOff x="0" y="0"/>
          <a:chExt cx="0" cy="0"/>
        </a:xfrm>
      </p:grpSpPr>
      <p:grpSp>
        <p:nvGrpSpPr>
          <p:cNvPr id="2326" name="Google Shape;2326;p59"/>
          <p:cNvGrpSpPr/>
          <p:nvPr/>
        </p:nvGrpSpPr>
        <p:grpSpPr>
          <a:xfrm>
            <a:off x="7598550" y="4471656"/>
            <a:ext cx="186900" cy="187200"/>
            <a:chOff x="7691550" y="3092656"/>
            <a:chExt cx="186900" cy="187200"/>
          </a:xfrm>
        </p:grpSpPr>
        <p:cxnSp>
          <p:nvCxnSpPr>
            <p:cNvPr id="2327" name="Google Shape;2327;p59"/>
            <p:cNvCxnSpPr/>
            <p:nvPr/>
          </p:nvCxnSpPr>
          <p:spPr>
            <a:xfrm>
              <a:off x="7785002" y="3092656"/>
              <a:ext cx="0" cy="187200"/>
            </a:xfrm>
            <a:prstGeom prst="straightConnector1">
              <a:avLst/>
            </a:prstGeom>
            <a:noFill/>
            <a:ln w="19050" cap="flat" cmpd="sng">
              <a:solidFill>
                <a:schemeClr val="lt1"/>
              </a:solidFill>
              <a:prstDash val="solid"/>
              <a:round/>
              <a:headEnd type="none" w="med" len="med"/>
              <a:tailEnd type="none" w="med" len="med"/>
            </a:ln>
          </p:spPr>
        </p:cxnSp>
        <p:cxnSp>
          <p:nvCxnSpPr>
            <p:cNvPr id="2328" name="Google Shape;2328;p59"/>
            <p:cNvCxnSpPr/>
            <p:nvPr/>
          </p:nvCxnSpPr>
          <p:spPr>
            <a:xfrm rot="10800000">
              <a:off x="7691550" y="3186104"/>
              <a:ext cx="186900" cy="0"/>
            </a:xfrm>
            <a:prstGeom prst="straightConnector1">
              <a:avLst/>
            </a:prstGeom>
            <a:noFill/>
            <a:ln w="19050" cap="flat" cmpd="sng">
              <a:solidFill>
                <a:schemeClr val="lt1"/>
              </a:solidFill>
              <a:prstDash val="solid"/>
              <a:round/>
              <a:headEnd type="none" w="med" len="med"/>
              <a:tailEnd type="none" w="med" len="med"/>
            </a:ln>
          </p:spPr>
        </p:cxnSp>
        <p:cxnSp>
          <p:nvCxnSpPr>
            <p:cNvPr id="2329" name="Google Shape;2329;p59"/>
            <p:cNvCxnSpPr/>
            <p:nvPr/>
          </p:nvCxnSpPr>
          <p:spPr>
            <a:xfrm>
              <a:off x="7784998" y="3092430"/>
              <a:ext cx="0" cy="187100"/>
            </a:xfrm>
            <a:prstGeom prst="straightConnector1">
              <a:avLst/>
            </a:prstGeom>
            <a:noFill/>
            <a:ln w="19050" cap="flat" cmpd="sng">
              <a:solidFill>
                <a:schemeClr val="lt1"/>
              </a:solidFill>
              <a:prstDash val="solid"/>
              <a:round/>
              <a:headEnd type="none" w="med" len="med"/>
              <a:tailEnd type="none" w="med" len="med"/>
            </a:ln>
          </p:spPr>
        </p:cxnSp>
        <p:cxnSp>
          <p:nvCxnSpPr>
            <p:cNvPr id="2330" name="Google Shape;2330;p59"/>
            <p:cNvCxnSpPr/>
            <p:nvPr/>
          </p:nvCxnSpPr>
          <p:spPr>
            <a:xfrm>
              <a:off x="7784993" y="3092430"/>
              <a:ext cx="0" cy="187100"/>
            </a:xfrm>
            <a:prstGeom prst="straightConnector1">
              <a:avLst/>
            </a:prstGeom>
            <a:noFill/>
            <a:ln w="19050" cap="flat" cmpd="sng">
              <a:solidFill>
                <a:schemeClr val="lt1"/>
              </a:solidFill>
              <a:prstDash val="solid"/>
              <a:round/>
              <a:headEnd type="none" w="med" len="med"/>
              <a:tailEnd type="none" w="med" len="med"/>
            </a:ln>
          </p:spPr>
        </p:cxnSp>
      </p:grpSp>
      <p:sp>
        <p:nvSpPr>
          <p:cNvPr id="2331" name="Google Shape;2331;p59"/>
          <p:cNvSpPr/>
          <p:nvPr/>
        </p:nvSpPr>
        <p:spPr>
          <a:xfrm>
            <a:off x="7476325" y="1456350"/>
            <a:ext cx="63300" cy="6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 name="Picture 17" descr="Riak KV Multi-cluster Replication">
            <a:extLst>
              <a:ext uri="{FF2B5EF4-FFF2-40B4-BE49-F238E27FC236}">
                <a16:creationId xmlns:a16="http://schemas.microsoft.com/office/drawing/2014/main" id="{60B672C8-E030-4BA7-84D9-0DD2A59E6BA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74357" y="1691768"/>
            <a:ext cx="2779662" cy="2779662"/>
          </a:xfrm>
          <a:prstGeom prst="rect">
            <a:avLst/>
          </a:prstGeom>
          <a:noFill/>
          <a:ln>
            <a:noFill/>
          </a:ln>
        </p:spPr>
      </p:pic>
      <p:sp>
        <p:nvSpPr>
          <p:cNvPr id="21" name="Google Shape;1508;p44">
            <a:extLst>
              <a:ext uri="{FF2B5EF4-FFF2-40B4-BE49-F238E27FC236}">
                <a16:creationId xmlns:a16="http://schemas.microsoft.com/office/drawing/2014/main" id="{6B438CF2-8064-498E-9885-70DEC563F6B9}"/>
              </a:ext>
            </a:extLst>
          </p:cNvPr>
          <p:cNvSpPr txBox="1">
            <a:spLocks/>
          </p:cNvSpPr>
          <p:nvPr/>
        </p:nvSpPr>
        <p:spPr>
          <a:xfrm>
            <a:off x="5609496" y="2317579"/>
            <a:ext cx="2350122" cy="99429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700"/>
              <a:buFont typeface="Quicksand"/>
              <a:buNone/>
              <a:defRPr sz="1700" b="0" i="0" u="none" strike="noStrike" cap="none">
                <a:solidFill>
                  <a:schemeClr val="lt1"/>
                </a:solidFill>
                <a:latin typeface="Quicksand"/>
                <a:ea typeface="Quicksand"/>
                <a:cs typeface="Quicksand"/>
                <a:sym typeface="Quicksand"/>
              </a:defRPr>
            </a:lvl1pPr>
            <a:lvl2pPr marL="914400" marR="0" lvl="1" indent="-317500" algn="ctr" rtl="0">
              <a:lnSpc>
                <a:spcPct val="100000"/>
              </a:lnSpc>
              <a:spcBef>
                <a:spcPts val="0"/>
              </a:spcBef>
              <a:spcAft>
                <a:spcPts val="0"/>
              </a:spcAft>
              <a:buClr>
                <a:schemeClr val="lt1"/>
              </a:buClr>
              <a:buSzPts val="1700"/>
              <a:buFont typeface="Quicksand"/>
              <a:buNone/>
              <a:defRPr sz="1700" b="0" i="0" u="none" strike="noStrike" cap="none">
                <a:solidFill>
                  <a:schemeClr val="lt1"/>
                </a:solidFill>
                <a:latin typeface="Quicksand"/>
                <a:ea typeface="Quicksand"/>
                <a:cs typeface="Quicksand"/>
                <a:sym typeface="Quicksand"/>
              </a:defRPr>
            </a:lvl2pPr>
            <a:lvl3pPr marL="1371600" marR="0" lvl="2" indent="-317500" algn="ctr" rtl="0">
              <a:lnSpc>
                <a:spcPct val="100000"/>
              </a:lnSpc>
              <a:spcBef>
                <a:spcPts val="0"/>
              </a:spcBef>
              <a:spcAft>
                <a:spcPts val="0"/>
              </a:spcAft>
              <a:buClr>
                <a:schemeClr val="lt1"/>
              </a:buClr>
              <a:buSzPts val="1700"/>
              <a:buFont typeface="Quicksand"/>
              <a:buNone/>
              <a:defRPr sz="1700" b="0" i="0" u="none" strike="noStrike" cap="none">
                <a:solidFill>
                  <a:schemeClr val="lt1"/>
                </a:solidFill>
                <a:latin typeface="Quicksand"/>
                <a:ea typeface="Quicksand"/>
                <a:cs typeface="Quicksand"/>
                <a:sym typeface="Quicksand"/>
              </a:defRPr>
            </a:lvl3pPr>
            <a:lvl4pPr marL="1828800" marR="0" lvl="3" indent="-317500" algn="ctr" rtl="0">
              <a:lnSpc>
                <a:spcPct val="100000"/>
              </a:lnSpc>
              <a:spcBef>
                <a:spcPts val="0"/>
              </a:spcBef>
              <a:spcAft>
                <a:spcPts val="0"/>
              </a:spcAft>
              <a:buClr>
                <a:schemeClr val="lt1"/>
              </a:buClr>
              <a:buSzPts val="1700"/>
              <a:buFont typeface="Quicksand"/>
              <a:buNone/>
              <a:defRPr sz="1700" b="0" i="0" u="none" strike="noStrike" cap="none">
                <a:solidFill>
                  <a:schemeClr val="lt1"/>
                </a:solidFill>
                <a:latin typeface="Quicksand"/>
                <a:ea typeface="Quicksand"/>
                <a:cs typeface="Quicksand"/>
                <a:sym typeface="Quicksand"/>
              </a:defRPr>
            </a:lvl4pPr>
            <a:lvl5pPr marL="2286000" marR="0" lvl="4" indent="-317500" algn="ctr" rtl="0">
              <a:lnSpc>
                <a:spcPct val="100000"/>
              </a:lnSpc>
              <a:spcBef>
                <a:spcPts val="0"/>
              </a:spcBef>
              <a:spcAft>
                <a:spcPts val="0"/>
              </a:spcAft>
              <a:buClr>
                <a:schemeClr val="lt1"/>
              </a:buClr>
              <a:buSzPts val="1700"/>
              <a:buFont typeface="Quicksand"/>
              <a:buNone/>
              <a:defRPr sz="1700" b="0" i="0" u="none" strike="noStrike" cap="none">
                <a:solidFill>
                  <a:schemeClr val="lt1"/>
                </a:solidFill>
                <a:latin typeface="Quicksand"/>
                <a:ea typeface="Quicksand"/>
                <a:cs typeface="Quicksand"/>
                <a:sym typeface="Quicksand"/>
              </a:defRPr>
            </a:lvl5pPr>
            <a:lvl6pPr marL="2743200" marR="0" lvl="5" indent="-317500" algn="ctr" rtl="0">
              <a:lnSpc>
                <a:spcPct val="100000"/>
              </a:lnSpc>
              <a:spcBef>
                <a:spcPts val="0"/>
              </a:spcBef>
              <a:spcAft>
                <a:spcPts val="0"/>
              </a:spcAft>
              <a:buClr>
                <a:schemeClr val="lt1"/>
              </a:buClr>
              <a:buSzPts val="1700"/>
              <a:buFont typeface="Quicksand"/>
              <a:buNone/>
              <a:defRPr sz="1700" b="0" i="0" u="none" strike="noStrike" cap="none">
                <a:solidFill>
                  <a:schemeClr val="lt1"/>
                </a:solidFill>
                <a:latin typeface="Quicksand"/>
                <a:ea typeface="Quicksand"/>
                <a:cs typeface="Quicksand"/>
                <a:sym typeface="Quicksand"/>
              </a:defRPr>
            </a:lvl6pPr>
            <a:lvl7pPr marL="3200400" marR="0" lvl="6" indent="-317500" algn="ctr" rtl="0">
              <a:lnSpc>
                <a:spcPct val="100000"/>
              </a:lnSpc>
              <a:spcBef>
                <a:spcPts val="0"/>
              </a:spcBef>
              <a:spcAft>
                <a:spcPts val="0"/>
              </a:spcAft>
              <a:buClr>
                <a:schemeClr val="lt1"/>
              </a:buClr>
              <a:buSzPts val="1700"/>
              <a:buFont typeface="Quicksand"/>
              <a:buNone/>
              <a:defRPr sz="1700" b="0" i="0" u="none" strike="noStrike" cap="none">
                <a:solidFill>
                  <a:schemeClr val="lt1"/>
                </a:solidFill>
                <a:latin typeface="Quicksand"/>
                <a:ea typeface="Quicksand"/>
                <a:cs typeface="Quicksand"/>
                <a:sym typeface="Quicksand"/>
              </a:defRPr>
            </a:lvl7pPr>
            <a:lvl8pPr marL="3657600" marR="0" lvl="7" indent="-317500" algn="ctr" rtl="0">
              <a:lnSpc>
                <a:spcPct val="100000"/>
              </a:lnSpc>
              <a:spcBef>
                <a:spcPts val="0"/>
              </a:spcBef>
              <a:spcAft>
                <a:spcPts val="0"/>
              </a:spcAft>
              <a:buClr>
                <a:schemeClr val="lt1"/>
              </a:buClr>
              <a:buSzPts val="1700"/>
              <a:buFont typeface="Quicksand"/>
              <a:buNone/>
              <a:defRPr sz="1700" b="0" i="0" u="none" strike="noStrike" cap="none">
                <a:solidFill>
                  <a:schemeClr val="lt1"/>
                </a:solidFill>
                <a:latin typeface="Quicksand"/>
                <a:ea typeface="Quicksand"/>
                <a:cs typeface="Quicksand"/>
                <a:sym typeface="Quicksand"/>
              </a:defRPr>
            </a:lvl8pPr>
            <a:lvl9pPr marL="4114800" marR="0" lvl="8" indent="-317500" algn="ctr" rtl="0">
              <a:lnSpc>
                <a:spcPct val="100000"/>
              </a:lnSpc>
              <a:spcBef>
                <a:spcPts val="0"/>
              </a:spcBef>
              <a:spcAft>
                <a:spcPts val="0"/>
              </a:spcAft>
              <a:buClr>
                <a:schemeClr val="lt1"/>
              </a:buClr>
              <a:buSzPts val="1700"/>
              <a:buFont typeface="Quicksand"/>
              <a:buNone/>
              <a:defRPr sz="1700" b="0" i="0" u="none" strike="noStrike" cap="none">
                <a:solidFill>
                  <a:schemeClr val="lt1"/>
                </a:solidFill>
                <a:latin typeface="Quicksand"/>
                <a:ea typeface="Quicksand"/>
                <a:cs typeface="Quicksand"/>
                <a:sym typeface="Quicksand"/>
              </a:defRPr>
            </a:lvl9pPr>
          </a:lstStyle>
          <a:p>
            <a:pPr marL="0" indent="0" algn="l"/>
            <a:r>
              <a:rPr lang="en-US" sz="2500" b="1" i="1"/>
              <a:t>Multiple-cluster </a:t>
            </a:r>
          </a:p>
          <a:p>
            <a:pPr marL="0" indent="0" algn="l"/>
            <a:r>
              <a:rPr lang="en-US" sz="2500" b="1" i="1"/>
              <a:t>Replication</a:t>
            </a:r>
          </a:p>
        </p:txBody>
      </p:sp>
      <p:cxnSp>
        <p:nvCxnSpPr>
          <p:cNvPr id="14" name="Google Shape;1535;p45">
            <a:extLst>
              <a:ext uri="{FF2B5EF4-FFF2-40B4-BE49-F238E27FC236}">
                <a16:creationId xmlns:a16="http://schemas.microsoft.com/office/drawing/2014/main" id="{38DA985F-0FE2-4070-8053-015DE6B80DA8}"/>
              </a:ext>
            </a:extLst>
          </p:cNvPr>
          <p:cNvCxnSpPr/>
          <p:nvPr/>
        </p:nvCxnSpPr>
        <p:spPr>
          <a:xfrm>
            <a:off x="818025" y="1052100"/>
            <a:ext cx="4248600" cy="0"/>
          </a:xfrm>
          <a:prstGeom prst="straightConnector1">
            <a:avLst/>
          </a:prstGeom>
          <a:noFill/>
          <a:ln w="19050" cap="flat" cmpd="sng">
            <a:solidFill>
              <a:schemeClr val="bg1"/>
            </a:solidFill>
            <a:prstDash val="solid"/>
            <a:round/>
            <a:headEnd type="none" w="med" len="med"/>
            <a:tailEnd type="none" w="med" len="med"/>
          </a:ln>
        </p:spPr>
      </p:cxnSp>
      <p:sp>
        <p:nvSpPr>
          <p:cNvPr id="15" name="Google Shape;1536;p45">
            <a:extLst>
              <a:ext uri="{FF2B5EF4-FFF2-40B4-BE49-F238E27FC236}">
                <a16:creationId xmlns:a16="http://schemas.microsoft.com/office/drawing/2014/main" id="{94A2F7E6-D6D6-454B-8941-37F26D16C5E3}"/>
              </a:ext>
            </a:extLst>
          </p:cNvPr>
          <p:cNvSpPr txBox="1">
            <a:spLocks/>
          </p:cNvSpPr>
          <p:nvPr/>
        </p:nvSpPr>
        <p:spPr>
          <a:xfrm>
            <a:off x="713225" y="539525"/>
            <a:ext cx="8031632"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1pPr>
            <a:lvl2pPr marR="0" lvl="1"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2pPr>
            <a:lvl3pPr marR="0" lvl="2"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3pPr>
            <a:lvl4pPr marR="0" lvl="3"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4pPr>
            <a:lvl5pPr marR="0" lvl="4"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5pPr>
            <a:lvl6pPr marR="0" lvl="5"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6pPr>
            <a:lvl7pPr marR="0" lvl="6"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7pPr>
            <a:lvl8pPr marR="0" lvl="7"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8pPr>
            <a:lvl9pPr marR="0" lvl="8"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9pPr>
          </a:lstStyle>
          <a:p>
            <a:pPr algn="l"/>
            <a:r>
              <a:rPr lang="en-US"/>
              <a:t>01</a:t>
            </a:r>
            <a:r>
              <a:rPr lang="vi-VN"/>
              <a:t>. </a:t>
            </a:r>
            <a:r>
              <a:rPr lang="en-US" err="1"/>
              <a:t>Giới</a:t>
            </a:r>
            <a:r>
              <a:rPr lang="en-US"/>
              <a:t> </a:t>
            </a:r>
            <a:r>
              <a:rPr lang="en-US" err="1"/>
              <a:t>thiệu</a:t>
            </a:r>
            <a:r>
              <a:rPr lang="en-US"/>
              <a:t> RIAK</a:t>
            </a:r>
            <a:endParaRPr lang="vi-VN"/>
          </a:p>
        </p:txBody>
      </p:sp>
      <p:sp>
        <p:nvSpPr>
          <p:cNvPr id="16" name="Google Shape;1536;p45">
            <a:extLst>
              <a:ext uri="{FF2B5EF4-FFF2-40B4-BE49-F238E27FC236}">
                <a16:creationId xmlns:a16="http://schemas.microsoft.com/office/drawing/2014/main" id="{F2C6E10E-83B4-4F0E-98AB-7ACB65961CDA}"/>
              </a:ext>
            </a:extLst>
          </p:cNvPr>
          <p:cNvSpPr txBox="1">
            <a:spLocks/>
          </p:cNvSpPr>
          <p:nvPr/>
        </p:nvSpPr>
        <p:spPr>
          <a:xfrm>
            <a:off x="713225" y="1151174"/>
            <a:ext cx="8031632"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1pPr>
            <a:lvl2pPr marR="0" lvl="1"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2pPr>
            <a:lvl3pPr marR="0" lvl="2"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3pPr>
            <a:lvl4pPr marR="0" lvl="3"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4pPr>
            <a:lvl5pPr marR="0" lvl="4"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5pPr>
            <a:lvl6pPr marR="0" lvl="5"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6pPr>
            <a:lvl7pPr marR="0" lvl="6"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7pPr>
            <a:lvl8pPr marR="0" lvl="7"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8pPr>
            <a:lvl9pPr marR="0" lvl="8"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9pPr>
          </a:lstStyle>
          <a:p>
            <a:r>
              <a:rPr lang="vi-VN" sz="2000"/>
              <a:t>1.</a:t>
            </a:r>
            <a:r>
              <a:rPr lang="en-US" sz="2000"/>
              <a:t>8</a:t>
            </a:r>
            <a:r>
              <a:rPr lang="vi-VN" sz="2000"/>
              <a:t>.</a:t>
            </a:r>
            <a:r>
              <a:rPr lang="en-US" sz="2000"/>
              <a:t> </a:t>
            </a:r>
            <a:r>
              <a:rPr lang="en-US" sz="2000" err="1"/>
              <a:t>Cơ</a:t>
            </a:r>
            <a:r>
              <a:rPr lang="en-US" sz="2000"/>
              <a:t> </a:t>
            </a:r>
            <a:r>
              <a:rPr lang="en-US" sz="2000" err="1"/>
              <a:t>chế</a:t>
            </a:r>
            <a:r>
              <a:rPr lang="en-US" sz="2000"/>
              <a:t> </a:t>
            </a:r>
            <a:r>
              <a:rPr lang="en-US" sz="2000" err="1"/>
              <a:t>nhân</a:t>
            </a:r>
            <a:r>
              <a:rPr lang="en-US" sz="2000"/>
              <a:t> </a:t>
            </a:r>
            <a:r>
              <a:rPr lang="en-US" sz="2000" err="1"/>
              <a:t>bản</a:t>
            </a:r>
            <a:endParaRPr lang="en-US" sz="2000"/>
          </a:p>
        </p:txBody>
      </p:sp>
      <p:sp>
        <p:nvSpPr>
          <p:cNvPr id="19" name="Oval 18">
            <a:extLst>
              <a:ext uri="{FF2B5EF4-FFF2-40B4-BE49-F238E27FC236}">
                <a16:creationId xmlns:a16="http://schemas.microsoft.com/office/drawing/2014/main" id="{4610E4F5-E8C9-42F3-B49C-56909D210F0B}"/>
              </a:ext>
            </a:extLst>
          </p:cNvPr>
          <p:cNvSpPr/>
          <p:nvPr/>
        </p:nvSpPr>
        <p:spPr>
          <a:xfrm>
            <a:off x="8430775" y="4430275"/>
            <a:ext cx="713225" cy="713225"/>
          </a:xfrm>
          <a:prstGeom prst="ellipse">
            <a:avLst/>
          </a:prstGeom>
          <a:solidFill>
            <a:srgbClr val="B277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18</a:t>
            </a:r>
            <a:endParaRPr lang="vi-VN" sz="2000"/>
          </a:p>
        </p:txBody>
      </p:sp>
    </p:spTree>
    <p:extLst>
      <p:ext uri="{BB962C8B-B14F-4D97-AF65-F5344CB8AC3E}">
        <p14:creationId xmlns:p14="http://schemas.microsoft.com/office/powerpoint/2010/main" val="41212838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33"/>
        <p:cNvGrpSpPr/>
        <p:nvPr/>
      </p:nvGrpSpPr>
      <p:grpSpPr>
        <a:xfrm>
          <a:off x="0" y="0"/>
          <a:ext cx="0" cy="0"/>
          <a:chOff x="0" y="0"/>
          <a:chExt cx="0" cy="0"/>
        </a:xfrm>
      </p:grpSpPr>
      <p:sp>
        <p:nvSpPr>
          <p:cNvPr id="2034" name="Google Shape;2034;p54"/>
          <p:cNvSpPr/>
          <p:nvPr/>
        </p:nvSpPr>
        <p:spPr>
          <a:xfrm>
            <a:off x="5764400" y="1202400"/>
            <a:ext cx="1269600" cy="1269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35" name="Google Shape;2035;p54"/>
          <p:cNvCxnSpPr/>
          <p:nvPr/>
        </p:nvCxnSpPr>
        <p:spPr>
          <a:xfrm>
            <a:off x="5042900" y="3369275"/>
            <a:ext cx="2712600" cy="0"/>
          </a:xfrm>
          <a:prstGeom prst="straightConnector1">
            <a:avLst/>
          </a:prstGeom>
          <a:noFill/>
          <a:ln w="19050" cap="flat" cmpd="sng">
            <a:solidFill>
              <a:schemeClr val="dk2"/>
            </a:solidFill>
            <a:prstDash val="solid"/>
            <a:round/>
            <a:headEnd type="none" w="med" len="med"/>
            <a:tailEnd type="none" w="med" len="med"/>
          </a:ln>
        </p:spPr>
      </p:cxnSp>
      <p:sp>
        <p:nvSpPr>
          <p:cNvPr id="2036" name="Google Shape;2036;p54"/>
          <p:cNvSpPr txBox="1">
            <a:spLocks noGrp="1"/>
          </p:cNvSpPr>
          <p:nvPr>
            <p:ph type="title"/>
          </p:nvPr>
        </p:nvSpPr>
        <p:spPr>
          <a:xfrm>
            <a:off x="4361125" y="2626000"/>
            <a:ext cx="4074000" cy="74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CÀI ĐẶT RIAK</a:t>
            </a:r>
            <a:endParaRPr/>
          </a:p>
        </p:txBody>
      </p:sp>
      <p:sp>
        <p:nvSpPr>
          <p:cNvPr id="2038" name="Google Shape;2038;p54"/>
          <p:cNvSpPr txBox="1">
            <a:spLocks noGrp="1"/>
          </p:cNvSpPr>
          <p:nvPr>
            <p:ph type="title" idx="2"/>
          </p:nvPr>
        </p:nvSpPr>
        <p:spPr>
          <a:xfrm>
            <a:off x="4361125" y="1466550"/>
            <a:ext cx="4074000" cy="74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grpSp>
        <p:nvGrpSpPr>
          <p:cNvPr id="2039" name="Google Shape;2039;p54"/>
          <p:cNvGrpSpPr/>
          <p:nvPr/>
        </p:nvGrpSpPr>
        <p:grpSpPr>
          <a:xfrm>
            <a:off x="8162125" y="2470296"/>
            <a:ext cx="273000" cy="273300"/>
            <a:chOff x="-2632375" y="2668296"/>
            <a:chExt cx="273000" cy="273300"/>
          </a:xfrm>
        </p:grpSpPr>
        <p:cxnSp>
          <p:nvCxnSpPr>
            <p:cNvPr id="2040" name="Google Shape;2040;p54"/>
            <p:cNvCxnSpPr/>
            <p:nvPr/>
          </p:nvCxnSpPr>
          <p:spPr>
            <a:xfrm>
              <a:off x="-2495891" y="2668296"/>
              <a:ext cx="0" cy="273300"/>
            </a:xfrm>
            <a:prstGeom prst="straightConnector1">
              <a:avLst/>
            </a:prstGeom>
            <a:noFill/>
            <a:ln w="19050" cap="flat" cmpd="sng">
              <a:solidFill>
                <a:schemeClr val="lt1"/>
              </a:solidFill>
              <a:prstDash val="solid"/>
              <a:round/>
              <a:headEnd type="none" w="med" len="med"/>
              <a:tailEnd type="none" w="med" len="med"/>
            </a:ln>
          </p:spPr>
        </p:cxnSp>
        <p:cxnSp>
          <p:nvCxnSpPr>
            <p:cNvPr id="2041" name="Google Shape;2041;p54"/>
            <p:cNvCxnSpPr/>
            <p:nvPr/>
          </p:nvCxnSpPr>
          <p:spPr>
            <a:xfrm rot="10800000">
              <a:off x="-2632375" y="2804812"/>
              <a:ext cx="273000" cy="0"/>
            </a:xfrm>
            <a:prstGeom prst="straightConnector1">
              <a:avLst/>
            </a:prstGeom>
            <a:noFill/>
            <a:ln w="19050" cap="flat" cmpd="sng">
              <a:solidFill>
                <a:schemeClr val="lt1"/>
              </a:solidFill>
              <a:prstDash val="solid"/>
              <a:round/>
              <a:headEnd type="none" w="med" len="med"/>
              <a:tailEnd type="none" w="med" len="med"/>
            </a:ln>
          </p:spPr>
        </p:cxnSp>
        <p:cxnSp>
          <p:nvCxnSpPr>
            <p:cNvPr id="2042" name="Google Shape;2042;p54"/>
            <p:cNvCxnSpPr/>
            <p:nvPr/>
          </p:nvCxnSpPr>
          <p:spPr>
            <a:xfrm>
              <a:off x="-2495860" y="2667981"/>
              <a:ext cx="0" cy="273226"/>
            </a:xfrm>
            <a:prstGeom prst="straightConnector1">
              <a:avLst/>
            </a:prstGeom>
            <a:noFill/>
            <a:ln w="19050" cap="flat" cmpd="sng">
              <a:solidFill>
                <a:schemeClr val="lt1"/>
              </a:solidFill>
              <a:prstDash val="solid"/>
              <a:round/>
              <a:headEnd type="none" w="med" len="med"/>
              <a:tailEnd type="none" w="med" len="med"/>
            </a:ln>
          </p:spPr>
        </p:cxnSp>
        <p:cxnSp>
          <p:nvCxnSpPr>
            <p:cNvPr id="2043" name="Google Shape;2043;p54"/>
            <p:cNvCxnSpPr/>
            <p:nvPr/>
          </p:nvCxnSpPr>
          <p:spPr>
            <a:xfrm>
              <a:off x="-2495941" y="2667981"/>
              <a:ext cx="0" cy="273226"/>
            </a:xfrm>
            <a:prstGeom prst="straightConnector1">
              <a:avLst/>
            </a:prstGeom>
            <a:noFill/>
            <a:ln w="19050" cap="flat" cmpd="sng">
              <a:solidFill>
                <a:schemeClr val="lt1"/>
              </a:solidFill>
              <a:prstDash val="solid"/>
              <a:round/>
              <a:headEnd type="none" w="med" len="med"/>
              <a:tailEnd type="none" w="med" len="med"/>
            </a:ln>
          </p:spPr>
        </p:cxnSp>
      </p:grpSp>
      <p:grpSp>
        <p:nvGrpSpPr>
          <p:cNvPr id="2044" name="Google Shape;2044;p54"/>
          <p:cNvGrpSpPr/>
          <p:nvPr/>
        </p:nvGrpSpPr>
        <p:grpSpPr>
          <a:xfrm>
            <a:off x="5118200" y="1507206"/>
            <a:ext cx="186900" cy="187200"/>
            <a:chOff x="5024775" y="2285281"/>
            <a:chExt cx="186900" cy="187200"/>
          </a:xfrm>
        </p:grpSpPr>
        <p:cxnSp>
          <p:nvCxnSpPr>
            <p:cNvPr id="2045" name="Google Shape;2045;p54"/>
            <p:cNvCxnSpPr/>
            <p:nvPr/>
          </p:nvCxnSpPr>
          <p:spPr>
            <a:xfrm>
              <a:off x="5118227" y="2285281"/>
              <a:ext cx="0" cy="187200"/>
            </a:xfrm>
            <a:prstGeom prst="straightConnector1">
              <a:avLst/>
            </a:prstGeom>
            <a:noFill/>
            <a:ln w="19050" cap="flat" cmpd="sng">
              <a:solidFill>
                <a:schemeClr val="accent1"/>
              </a:solidFill>
              <a:prstDash val="solid"/>
              <a:round/>
              <a:headEnd type="none" w="med" len="med"/>
              <a:tailEnd type="none" w="med" len="med"/>
            </a:ln>
          </p:spPr>
        </p:cxnSp>
        <p:cxnSp>
          <p:nvCxnSpPr>
            <p:cNvPr id="2046" name="Google Shape;2046;p54"/>
            <p:cNvCxnSpPr/>
            <p:nvPr/>
          </p:nvCxnSpPr>
          <p:spPr>
            <a:xfrm rot="10800000">
              <a:off x="5024775" y="2378729"/>
              <a:ext cx="186900" cy="0"/>
            </a:xfrm>
            <a:prstGeom prst="straightConnector1">
              <a:avLst/>
            </a:prstGeom>
            <a:noFill/>
            <a:ln w="19050" cap="flat" cmpd="sng">
              <a:solidFill>
                <a:schemeClr val="accent1"/>
              </a:solidFill>
              <a:prstDash val="solid"/>
              <a:round/>
              <a:headEnd type="none" w="med" len="med"/>
              <a:tailEnd type="none" w="med" len="med"/>
            </a:ln>
          </p:spPr>
        </p:cxnSp>
        <p:cxnSp>
          <p:nvCxnSpPr>
            <p:cNvPr id="2047" name="Google Shape;2047;p54"/>
            <p:cNvCxnSpPr/>
            <p:nvPr/>
          </p:nvCxnSpPr>
          <p:spPr>
            <a:xfrm>
              <a:off x="5118223" y="2285055"/>
              <a:ext cx="0" cy="187100"/>
            </a:xfrm>
            <a:prstGeom prst="straightConnector1">
              <a:avLst/>
            </a:prstGeom>
            <a:noFill/>
            <a:ln w="19050" cap="flat" cmpd="sng">
              <a:solidFill>
                <a:schemeClr val="accent1"/>
              </a:solidFill>
              <a:prstDash val="solid"/>
              <a:round/>
              <a:headEnd type="none" w="med" len="med"/>
              <a:tailEnd type="none" w="med" len="med"/>
            </a:ln>
          </p:spPr>
        </p:cxnSp>
        <p:cxnSp>
          <p:nvCxnSpPr>
            <p:cNvPr id="2048" name="Google Shape;2048;p54"/>
            <p:cNvCxnSpPr/>
            <p:nvPr/>
          </p:nvCxnSpPr>
          <p:spPr>
            <a:xfrm>
              <a:off x="5118218" y="2285055"/>
              <a:ext cx="0" cy="187100"/>
            </a:xfrm>
            <a:prstGeom prst="straightConnector1">
              <a:avLst/>
            </a:prstGeom>
            <a:noFill/>
            <a:ln w="19050" cap="flat" cmpd="sng">
              <a:solidFill>
                <a:schemeClr val="accent1"/>
              </a:solidFill>
              <a:prstDash val="solid"/>
              <a:round/>
              <a:headEnd type="none" w="med" len="med"/>
              <a:tailEnd type="none" w="med" len="med"/>
            </a:ln>
          </p:spPr>
        </p:cxnSp>
      </p:grpSp>
      <p:sp>
        <p:nvSpPr>
          <p:cNvPr id="2049" name="Google Shape;2049;p54"/>
          <p:cNvSpPr/>
          <p:nvPr/>
        </p:nvSpPr>
        <p:spPr>
          <a:xfrm>
            <a:off x="8180400" y="4171475"/>
            <a:ext cx="63300" cy="6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0" name="Google Shape;2050;p54"/>
          <p:cNvGrpSpPr/>
          <p:nvPr/>
        </p:nvGrpSpPr>
        <p:grpSpPr>
          <a:xfrm>
            <a:off x="824310" y="767188"/>
            <a:ext cx="3169315" cy="4473421"/>
            <a:chOff x="824310" y="767188"/>
            <a:chExt cx="3169315" cy="4473421"/>
          </a:xfrm>
        </p:grpSpPr>
        <p:sp>
          <p:nvSpPr>
            <p:cNvPr id="2051" name="Google Shape;2051;p54"/>
            <p:cNvSpPr/>
            <p:nvPr/>
          </p:nvSpPr>
          <p:spPr>
            <a:xfrm flipH="1">
              <a:off x="2423820" y="1518512"/>
              <a:ext cx="311645" cy="279268"/>
            </a:xfrm>
            <a:custGeom>
              <a:avLst/>
              <a:gdLst/>
              <a:ahLst/>
              <a:cxnLst/>
              <a:rect l="l" t="t" r="r" b="b"/>
              <a:pathLst>
                <a:path w="10049" h="9005" extrusionOk="0">
                  <a:moveTo>
                    <a:pt x="5038" y="0"/>
                  </a:moveTo>
                  <a:cubicBezTo>
                    <a:pt x="3112" y="0"/>
                    <a:pt x="1333" y="1245"/>
                    <a:pt x="748" y="3185"/>
                  </a:cubicBezTo>
                  <a:cubicBezTo>
                    <a:pt x="0" y="5559"/>
                    <a:pt x="1366" y="8096"/>
                    <a:pt x="3740" y="8811"/>
                  </a:cubicBezTo>
                  <a:cubicBezTo>
                    <a:pt x="4174" y="8942"/>
                    <a:pt x="4612" y="9004"/>
                    <a:pt x="5043" y="9004"/>
                  </a:cubicBezTo>
                  <a:cubicBezTo>
                    <a:pt x="6970" y="9004"/>
                    <a:pt x="8749" y="7759"/>
                    <a:pt x="9333" y="5819"/>
                  </a:cubicBezTo>
                  <a:cubicBezTo>
                    <a:pt x="10049" y="3413"/>
                    <a:pt x="8716" y="909"/>
                    <a:pt x="6342" y="193"/>
                  </a:cubicBezTo>
                  <a:cubicBezTo>
                    <a:pt x="5908" y="63"/>
                    <a:pt x="5469" y="0"/>
                    <a:pt x="5038" y="0"/>
                  </a:cubicBezTo>
                  <a:close/>
                </a:path>
              </a:pathLst>
            </a:custGeom>
            <a:solidFill>
              <a:srgbClr val="FFAC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54"/>
            <p:cNvSpPr/>
            <p:nvPr/>
          </p:nvSpPr>
          <p:spPr>
            <a:xfrm flipH="1">
              <a:off x="2423820" y="1518512"/>
              <a:ext cx="311645" cy="279268"/>
            </a:xfrm>
            <a:custGeom>
              <a:avLst/>
              <a:gdLst/>
              <a:ahLst/>
              <a:cxnLst/>
              <a:rect l="l" t="t" r="r" b="b"/>
              <a:pathLst>
                <a:path w="10049" h="9005" extrusionOk="0">
                  <a:moveTo>
                    <a:pt x="5038" y="0"/>
                  </a:moveTo>
                  <a:cubicBezTo>
                    <a:pt x="3112" y="0"/>
                    <a:pt x="1333" y="1245"/>
                    <a:pt x="748" y="3185"/>
                  </a:cubicBezTo>
                  <a:cubicBezTo>
                    <a:pt x="0" y="5559"/>
                    <a:pt x="1366" y="8096"/>
                    <a:pt x="3740" y="8811"/>
                  </a:cubicBezTo>
                  <a:cubicBezTo>
                    <a:pt x="4174" y="8942"/>
                    <a:pt x="4612" y="9004"/>
                    <a:pt x="5043" y="9004"/>
                  </a:cubicBezTo>
                  <a:cubicBezTo>
                    <a:pt x="6970" y="9004"/>
                    <a:pt x="8749" y="7759"/>
                    <a:pt x="9333" y="5819"/>
                  </a:cubicBezTo>
                  <a:cubicBezTo>
                    <a:pt x="10049" y="3413"/>
                    <a:pt x="8716" y="909"/>
                    <a:pt x="6342" y="193"/>
                  </a:cubicBezTo>
                  <a:cubicBezTo>
                    <a:pt x="5908" y="63"/>
                    <a:pt x="5469" y="0"/>
                    <a:pt x="5038" y="0"/>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54"/>
            <p:cNvSpPr/>
            <p:nvPr/>
          </p:nvSpPr>
          <p:spPr>
            <a:xfrm flipH="1">
              <a:off x="1371953" y="767188"/>
              <a:ext cx="583934" cy="1449183"/>
            </a:xfrm>
            <a:custGeom>
              <a:avLst/>
              <a:gdLst/>
              <a:ahLst/>
              <a:cxnLst/>
              <a:rect l="l" t="t" r="r" b="b"/>
              <a:pathLst>
                <a:path w="18829" h="46729" extrusionOk="0">
                  <a:moveTo>
                    <a:pt x="8342" y="1"/>
                  </a:moveTo>
                  <a:cubicBezTo>
                    <a:pt x="4360" y="1"/>
                    <a:pt x="527" y="2445"/>
                    <a:pt x="0" y="6535"/>
                  </a:cubicBezTo>
                  <a:lnTo>
                    <a:pt x="4943" y="18079"/>
                  </a:lnTo>
                  <a:lnTo>
                    <a:pt x="5821" y="46696"/>
                  </a:lnTo>
                  <a:lnTo>
                    <a:pt x="8585" y="46631"/>
                  </a:lnTo>
                  <a:lnTo>
                    <a:pt x="9398" y="39054"/>
                  </a:lnTo>
                  <a:lnTo>
                    <a:pt x="10406" y="46729"/>
                  </a:lnTo>
                  <a:lnTo>
                    <a:pt x="18146" y="46599"/>
                  </a:lnTo>
                  <a:cubicBezTo>
                    <a:pt x="18146" y="46599"/>
                    <a:pt x="18829" y="23217"/>
                    <a:pt x="17821" y="9917"/>
                  </a:cubicBezTo>
                  <a:cubicBezTo>
                    <a:pt x="17276" y="2953"/>
                    <a:pt x="12719" y="1"/>
                    <a:pt x="83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54"/>
            <p:cNvSpPr/>
            <p:nvPr/>
          </p:nvSpPr>
          <p:spPr>
            <a:xfrm flipH="1">
              <a:off x="1655345" y="940575"/>
              <a:ext cx="342905" cy="343929"/>
            </a:xfrm>
            <a:custGeom>
              <a:avLst/>
              <a:gdLst/>
              <a:ahLst/>
              <a:cxnLst/>
              <a:rect l="l" t="t" r="r" b="b"/>
              <a:pathLst>
                <a:path w="11057" h="11090" extrusionOk="0">
                  <a:moveTo>
                    <a:pt x="5529" y="1"/>
                  </a:moveTo>
                  <a:cubicBezTo>
                    <a:pt x="2472" y="1"/>
                    <a:pt x="0" y="2472"/>
                    <a:pt x="0" y="5529"/>
                  </a:cubicBezTo>
                  <a:cubicBezTo>
                    <a:pt x="0" y="8586"/>
                    <a:pt x="2472" y="11090"/>
                    <a:pt x="5529" y="11090"/>
                  </a:cubicBezTo>
                  <a:cubicBezTo>
                    <a:pt x="8585" y="11090"/>
                    <a:pt x="11057" y="8586"/>
                    <a:pt x="11057" y="5529"/>
                  </a:cubicBezTo>
                  <a:cubicBezTo>
                    <a:pt x="11057" y="2472"/>
                    <a:pt x="8585" y="1"/>
                    <a:pt x="55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54"/>
            <p:cNvSpPr/>
            <p:nvPr/>
          </p:nvSpPr>
          <p:spPr>
            <a:xfrm flipH="1">
              <a:off x="2390513" y="1742325"/>
              <a:ext cx="314715" cy="301597"/>
            </a:xfrm>
            <a:custGeom>
              <a:avLst/>
              <a:gdLst/>
              <a:ahLst/>
              <a:cxnLst/>
              <a:rect l="l" t="t" r="r" b="b"/>
              <a:pathLst>
                <a:path w="10148" h="9725" fill="none" extrusionOk="0">
                  <a:moveTo>
                    <a:pt x="9724" y="3903"/>
                  </a:moveTo>
                  <a:cubicBezTo>
                    <a:pt x="10147" y="6472"/>
                    <a:pt x="8391" y="8911"/>
                    <a:pt x="5822" y="9334"/>
                  </a:cubicBezTo>
                  <a:cubicBezTo>
                    <a:pt x="3253" y="9724"/>
                    <a:pt x="814" y="8001"/>
                    <a:pt x="424" y="5431"/>
                  </a:cubicBezTo>
                  <a:cubicBezTo>
                    <a:pt x="1" y="2862"/>
                    <a:pt x="1724" y="423"/>
                    <a:pt x="4294" y="1"/>
                  </a:cubicBezTo>
                </a:path>
              </a:pathLst>
            </a:custGeom>
            <a:solidFill>
              <a:schemeClr val="lt1"/>
            </a:solidFill>
            <a:ln w="14625" cap="rnd" cmpd="sng">
              <a:solidFill>
                <a:srgbClr val="FFFFFF"/>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54"/>
            <p:cNvSpPr/>
            <p:nvPr/>
          </p:nvSpPr>
          <p:spPr>
            <a:xfrm flipH="1">
              <a:off x="1828792" y="1664671"/>
              <a:ext cx="453868" cy="882492"/>
            </a:xfrm>
            <a:custGeom>
              <a:avLst/>
              <a:gdLst/>
              <a:ahLst/>
              <a:cxnLst/>
              <a:rect l="l" t="t" r="r" b="b"/>
              <a:pathLst>
                <a:path w="14635" h="28456" extrusionOk="0">
                  <a:moveTo>
                    <a:pt x="11935" y="1"/>
                  </a:moveTo>
                  <a:lnTo>
                    <a:pt x="1" y="10244"/>
                  </a:lnTo>
                  <a:lnTo>
                    <a:pt x="423" y="28455"/>
                  </a:lnTo>
                  <a:lnTo>
                    <a:pt x="14634" y="26797"/>
                  </a:lnTo>
                  <a:lnTo>
                    <a:pt x="11935" y="1"/>
                  </a:lnTo>
                  <a:close/>
                </a:path>
              </a:pathLst>
            </a:custGeom>
            <a:solidFill>
              <a:srgbClr val="FFAC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54"/>
            <p:cNvSpPr/>
            <p:nvPr/>
          </p:nvSpPr>
          <p:spPr>
            <a:xfrm flipH="1">
              <a:off x="2068829" y="1954105"/>
              <a:ext cx="212808" cy="238052"/>
            </a:xfrm>
            <a:custGeom>
              <a:avLst/>
              <a:gdLst/>
              <a:ahLst/>
              <a:cxnLst/>
              <a:rect l="l" t="t" r="r" b="b"/>
              <a:pathLst>
                <a:path w="6862" h="7676" extrusionOk="0">
                  <a:moveTo>
                    <a:pt x="6862" y="1"/>
                  </a:moveTo>
                  <a:lnTo>
                    <a:pt x="0" y="3610"/>
                  </a:lnTo>
                  <a:lnTo>
                    <a:pt x="130" y="7675"/>
                  </a:lnTo>
                  <a:cubicBezTo>
                    <a:pt x="130" y="7675"/>
                    <a:pt x="6569" y="7318"/>
                    <a:pt x="6862" y="1"/>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54"/>
            <p:cNvSpPr/>
            <p:nvPr/>
          </p:nvSpPr>
          <p:spPr>
            <a:xfrm flipH="1">
              <a:off x="1771814" y="1045364"/>
              <a:ext cx="918280" cy="1049060"/>
            </a:xfrm>
            <a:custGeom>
              <a:avLst/>
              <a:gdLst/>
              <a:ahLst/>
              <a:cxnLst/>
              <a:rect l="l" t="t" r="r" b="b"/>
              <a:pathLst>
                <a:path w="29610" h="33827" extrusionOk="0">
                  <a:moveTo>
                    <a:pt x="14512" y="1"/>
                  </a:moveTo>
                  <a:cubicBezTo>
                    <a:pt x="11122" y="1"/>
                    <a:pt x="7611" y="1234"/>
                    <a:pt x="4684" y="3711"/>
                  </a:cubicBezTo>
                  <a:cubicBezTo>
                    <a:pt x="3545" y="4654"/>
                    <a:pt x="2830" y="5987"/>
                    <a:pt x="2537" y="7451"/>
                  </a:cubicBezTo>
                  <a:cubicBezTo>
                    <a:pt x="1692" y="11776"/>
                    <a:pt x="1" y="20719"/>
                    <a:pt x="1529" y="25271"/>
                  </a:cubicBezTo>
                  <a:cubicBezTo>
                    <a:pt x="3218" y="30339"/>
                    <a:pt x="6959" y="33827"/>
                    <a:pt x="12852" y="33827"/>
                  </a:cubicBezTo>
                  <a:cubicBezTo>
                    <a:pt x="13879" y="33827"/>
                    <a:pt x="14972" y="33721"/>
                    <a:pt x="16130" y="33499"/>
                  </a:cubicBezTo>
                  <a:cubicBezTo>
                    <a:pt x="16130" y="33499"/>
                    <a:pt x="25171" y="33076"/>
                    <a:pt x="27382" y="19808"/>
                  </a:cubicBezTo>
                  <a:cubicBezTo>
                    <a:pt x="29610" y="6648"/>
                    <a:pt x="22385" y="1"/>
                    <a:pt x="14512" y="1"/>
                  </a:cubicBezTo>
                  <a:close/>
                </a:path>
              </a:pathLst>
            </a:custGeom>
            <a:solidFill>
              <a:srgbClr val="FFAC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54"/>
            <p:cNvSpPr/>
            <p:nvPr/>
          </p:nvSpPr>
          <p:spPr>
            <a:xfrm flipH="1">
              <a:off x="2555935" y="1547818"/>
              <a:ext cx="70615" cy="63669"/>
            </a:xfrm>
            <a:custGeom>
              <a:avLst/>
              <a:gdLst/>
              <a:ahLst/>
              <a:cxnLst/>
              <a:rect l="l" t="t" r="r" b="b"/>
              <a:pathLst>
                <a:path w="2277" h="2053" extrusionOk="0">
                  <a:moveTo>
                    <a:pt x="1154" y="0"/>
                  </a:moveTo>
                  <a:cubicBezTo>
                    <a:pt x="691" y="0"/>
                    <a:pt x="274" y="306"/>
                    <a:pt x="163" y="777"/>
                  </a:cubicBezTo>
                  <a:cubicBezTo>
                    <a:pt x="0" y="1297"/>
                    <a:pt x="326" y="1883"/>
                    <a:pt x="878" y="2013"/>
                  </a:cubicBezTo>
                  <a:cubicBezTo>
                    <a:pt x="970" y="2040"/>
                    <a:pt x="1062" y="2052"/>
                    <a:pt x="1152" y="2052"/>
                  </a:cubicBezTo>
                  <a:cubicBezTo>
                    <a:pt x="1604" y="2052"/>
                    <a:pt x="2011" y="1731"/>
                    <a:pt x="2147" y="1297"/>
                  </a:cubicBezTo>
                  <a:cubicBezTo>
                    <a:pt x="2277" y="744"/>
                    <a:pt x="1952" y="159"/>
                    <a:pt x="1399" y="29"/>
                  </a:cubicBezTo>
                  <a:cubicBezTo>
                    <a:pt x="1317" y="10"/>
                    <a:pt x="1235" y="0"/>
                    <a:pt x="11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54"/>
            <p:cNvSpPr/>
            <p:nvPr/>
          </p:nvSpPr>
          <p:spPr>
            <a:xfrm flipH="1">
              <a:off x="2285636" y="1552842"/>
              <a:ext cx="70646" cy="64351"/>
            </a:xfrm>
            <a:custGeom>
              <a:avLst/>
              <a:gdLst/>
              <a:ahLst/>
              <a:cxnLst/>
              <a:rect l="l" t="t" r="r" b="b"/>
              <a:pathLst>
                <a:path w="2278" h="2075" extrusionOk="0">
                  <a:moveTo>
                    <a:pt x="1154" y="1"/>
                  </a:moveTo>
                  <a:cubicBezTo>
                    <a:pt x="691" y="1"/>
                    <a:pt x="269" y="307"/>
                    <a:pt x="131" y="777"/>
                  </a:cubicBezTo>
                  <a:cubicBezTo>
                    <a:pt x="1" y="1330"/>
                    <a:pt x="326" y="1883"/>
                    <a:pt x="879" y="2046"/>
                  </a:cubicBezTo>
                  <a:cubicBezTo>
                    <a:pt x="961" y="2065"/>
                    <a:pt x="1043" y="2074"/>
                    <a:pt x="1123" y="2074"/>
                  </a:cubicBezTo>
                  <a:cubicBezTo>
                    <a:pt x="1586" y="2074"/>
                    <a:pt x="2004" y="1769"/>
                    <a:pt x="2115" y="1298"/>
                  </a:cubicBezTo>
                  <a:cubicBezTo>
                    <a:pt x="2277" y="745"/>
                    <a:pt x="1952" y="192"/>
                    <a:pt x="1399" y="30"/>
                  </a:cubicBezTo>
                  <a:cubicBezTo>
                    <a:pt x="1317" y="10"/>
                    <a:pt x="1235" y="1"/>
                    <a:pt x="11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54"/>
            <p:cNvSpPr/>
            <p:nvPr/>
          </p:nvSpPr>
          <p:spPr>
            <a:xfrm flipH="1">
              <a:off x="2486345" y="1658624"/>
              <a:ext cx="51450" cy="89781"/>
            </a:xfrm>
            <a:custGeom>
              <a:avLst/>
              <a:gdLst/>
              <a:ahLst/>
              <a:cxnLst/>
              <a:rect l="l" t="t" r="r" b="b"/>
              <a:pathLst>
                <a:path w="1659" h="2895" extrusionOk="0">
                  <a:moveTo>
                    <a:pt x="1041" y="1"/>
                  </a:moveTo>
                  <a:lnTo>
                    <a:pt x="0" y="2440"/>
                  </a:lnTo>
                  <a:lnTo>
                    <a:pt x="1659" y="2895"/>
                  </a:lnTo>
                  <a:lnTo>
                    <a:pt x="1659" y="2895"/>
                  </a:lnTo>
                  <a:lnTo>
                    <a:pt x="1041" y="1"/>
                  </a:ln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54"/>
            <p:cNvSpPr/>
            <p:nvPr/>
          </p:nvSpPr>
          <p:spPr>
            <a:xfrm flipH="1">
              <a:off x="2167663" y="1395271"/>
              <a:ext cx="228965" cy="83579"/>
            </a:xfrm>
            <a:custGeom>
              <a:avLst/>
              <a:gdLst/>
              <a:ahLst/>
              <a:cxnLst/>
              <a:rect l="l" t="t" r="r" b="b"/>
              <a:pathLst>
                <a:path w="7383" h="2695" extrusionOk="0">
                  <a:moveTo>
                    <a:pt x="2172" y="0"/>
                  </a:moveTo>
                  <a:cubicBezTo>
                    <a:pt x="1265" y="0"/>
                    <a:pt x="191" y="180"/>
                    <a:pt x="99" y="1013"/>
                  </a:cubicBezTo>
                  <a:cubicBezTo>
                    <a:pt x="99" y="1013"/>
                    <a:pt x="1" y="2021"/>
                    <a:pt x="2798" y="2444"/>
                  </a:cubicBezTo>
                  <a:cubicBezTo>
                    <a:pt x="3861" y="2605"/>
                    <a:pt x="4680" y="2695"/>
                    <a:pt x="5307" y="2695"/>
                  </a:cubicBezTo>
                  <a:cubicBezTo>
                    <a:pt x="6327" y="2695"/>
                    <a:pt x="6836" y="2455"/>
                    <a:pt x="7058" y="1891"/>
                  </a:cubicBezTo>
                  <a:cubicBezTo>
                    <a:pt x="7383" y="981"/>
                    <a:pt x="4976" y="233"/>
                    <a:pt x="3448" y="103"/>
                  </a:cubicBezTo>
                  <a:cubicBezTo>
                    <a:pt x="3448" y="103"/>
                    <a:pt x="2858" y="0"/>
                    <a:pt x="21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54"/>
            <p:cNvSpPr/>
            <p:nvPr/>
          </p:nvSpPr>
          <p:spPr>
            <a:xfrm flipH="1">
              <a:off x="2520611" y="1396232"/>
              <a:ext cx="164428" cy="76973"/>
            </a:xfrm>
            <a:custGeom>
              <a:avLst/>
              <a:gdLst/>
              <a:ahLst/>
              <a:cxnLst/>
              <a:rect l="l" t="t" r="r" b="b"/>
              <a:pathLst>
                <a:path w="5302" h="2482" extrusionOk="0">
                  <a:moveTo>
                    <a:pt x="3163" y="1"/>
                  </a:moveTo>
                  <a:cubicBezTo>
                    <a:pt x="2469" y="1"/>
                    <a:pt x="1854" y="137"/>
                    <a:pt x="1854" y="137"/>
                  </a:cubicBezTo>
                  <a:cubicBezTo>
                    <a:pt x="813" y="267"/>
                    <a:pt x="0" y="982"/>
                    <a:pt x="228" y="1730"/>
                  </a:cubicBezTo>
                  <a:cubicBezTo>
                    <a:pt x="345" y="2199"/>
                    <a:pt x="732" y="2481"/>
                    <a:pt x="1608" y="2481"/>
                  </a:cubicBezTo>
                  <a:cubicBezTo>
                    <a:pt x="1948" y="2481"/>
                    <a:pt x="2362" y="2439"/>
                    <a:pt x="2862" y="2348"/>
                  </a:cubicBezTo>
                  <a:cubicBezTo>
                    <a:pt x="5301" y="1893"/>
                    <a:pt x="5041" y="917"/>
                    <a:pt x="5041" y="917"/>
                  </a:cubicBezTo>
                  <a:cubicBezTo>
                    <a:pt x="4834" y="175"/>
                    <a:pt x="3948" y="1"/>
                    <a:pt x="3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54"/>
            <p:cNvSpPr/>
            <p:nvPr/>
          </p:nvSpPr>
          <p:spPr>
            <a:xfrm flipH="1">
              <a:off x="2331035" y="1806860"/>
              <a:ext cx="181547" cy="73686"/>
            </a:xfrm>
            <a:custGeom>
              <a:avLst/>
              <a:gdLst/>
              <a:ahLst/>
              <a:cxnLst/>
              <a:rect l="l" t="t" r="r" b="b"/>
              <a:pathLst>
                <a:path w="5854" h="2376" extrusionOk="0">
                  <a:moveTo>
                    <a:pt x="98" y="1"/>
                  </a:moveTo>
                  <a:cubicBezTo>
                    <a:pt x="98" y="1"/>
                    <a:pt x="0" y="2342"/>
                    <a:pt x="2927" y="2375"/>
                  </a:cubicBezTo>
                  <a:cubicBezTo>
                    <a:pt x="2947" y="2375"/>
                    <a:pt x="2968" y="2375"/>
                    <a:pt x="2988" y="2375"/>
                  </a:cubicBezTo>
                  <a:cubicBezTo>
                    <a:pt x="5853" y="2375"/>
                    <a:pt x="5821" y="99"/>
                    <a:pt x="5821" y="99"/>
                  </a:cubicBezTo>
                  <a:lnTo>
                    <a:pt x="9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54"/>
            <p:cNvSpPr/>
            <p:nvPr/>
          </p:nvSpPr>
          <p:spPr>
            <a:xfrm flipH="1">
              <a:off x="1397153" y="946467"/>
              <a:ext cx="1210232" cy="983499"/>
            </a:xfrm>
            <a:custGeom>
              <a:avLst/>
              <a:gdLst/>
              <a:ahLst/>
              <a:cxnLst/>
              <a:rect l="l" t="t" r="r" b="b"/>
              <a:pathLst>
                <a:path w="39024" h="31713" extrusionOk="0">
                  <a:moveTo>
                    <a:pt x="14969" y="0"/>
                  </a:moveTo>
                  <a:cubicBezTo>
                    <a:pt x="1688" y="0"/>
                    <a:pt x="0" y="10022"/>
                    <a:pt x="0" y="10022"/>
                  </a:cubicBezTo>
                  <a:cubicBezTo>
                    <a:pt x="1899" y="10165"/>
                    <a:pt x="3740" y="10222"/>
                    <a:pt x="5470" y="10222"/>
                  </a:cubicBezTo>
                  <a:cubicBezTo>
                    <a:pt x="12388" y="10222"/>
                    <a:pt x="17528" y="9306"/>
                    <a:pt x="17528" y="9306"/>
                  </a:cubicBezTo>
                  <a:lnTo>
                    <a:pt x="17528" y="9306"/>
                  </a:lnTo>
                  <a:cubicBezTo>
                    <a:pt x="16585" y="17436"/>
                    <a:pt x="21301" y="21599"/>
                    <a:pt x="21301" y="21599"/>
                  </a:cubicBezTo>
                  <a:lnTo>
                    <a:pt x="23252" y="31712"/>
                  </a:lnTo>
                  <a:cubicBezTo>
                    <a:pt x="30244" y="25339"/>
                    <a:pt x="39024" y="3615"/>
                    <a:pt x="20228" y="461"/>
                  </a:cubicBezTo>
                  <a:cubicBezTo>
                    <a:pt x="18299" y="142"/>
                    <a:pt x="16551" y="0"/>
                    <a:pt x="149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54"/>
            <p:cNvSpPr/>
            <p:nvPr/>
          </p:nvSpPr>
          <p:spPr>
            <a:xfrm flipH="1">
              <a:off x="1637171" y="1511069"/>
              <a:ext cx="379252" cy="338532"/>
            </a:xfrm>
            <a:custGeom>
              <a:avLst/>
              <a:gdLst/>
              <a:ahLst/>
              <a:cxnLst/>
              <a:rect l="l" t="t" r="r" b="b"/>
              <a:pathLst>
                <a:path w="12229" h="10916" extrusionOk="0">
                  <a:moveTo>
                    <a:pt x="6111" y="0"/>
                  </a:moveTo>
                  <a:cubicBezTo>
                    <a:pt x="3764" y="0"/>
                    <a:pt x="1596" y="1518"/>
                    <a:pt x="879" y="3881"/>
                  </a:cubicBezTo>
                  <a:cubicBezTo>
                    <a:pt x="1" y="6775"/>
                    <a:pt x="1627" y="9799"/>
                    <a:pt x="4521" y="10677"/>
                  </a:cubicBezTo>
                  <a:cubicBezTo>
                    <a:pt x="5053" y="10838"/>
                    <a:pt x="5590" y="10915"/>
                    <a:pt x="6118" y="10915"/>
                  </a:cubicBezTo>
                  <a:cubicBezTo>
                    <a:pt x="8465" y="10915"/>
                    <a:pt x="10633" y="9398"/>
                    <a:pt x="11350" y="7035"/>
                  </a:cubicBezTo>
                  <a:cubicBezTo>
                    <a:pt x="12228" y="4173"/>
                    <a:pt x="10570" y="1116"/>
                    <a:pt x="7708" y="238"/>
                  </a:cubicBezTo>
                  <a:cubicBezTo>
                    <a:pt x="7176" y="77"/>
                    <a:pt x="6639" y="0"/>
                    <a:pt x="6111" y="0"/>
                  </a:cubicBezTo>
                  <a:close/>
                </a:path>
              </a:pathLst>
            </a:custGeom>
            <a:solidFill>
              <a:srgbClr val="FFAC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54"/>
            <p:cNvSpPr/>
            <p:nvPr/>
          </p:nvSpPr>
          <p:spPr>
            <a:xfrm flipH="1">
              <a:off x="1750121" y="1627054"/>
              <a:ext cx="157388" cy="105225"/>
            </a:xfrm>
            <a:custGeom>
              <a:avLst/>
              <a:gdLst/>
              <a:ahLst/>
              <a:cxnLst/>
              <a:rect l="l" t="t" r="r" b="b"/>
              <a:pathLst>
                <a:path w="5075" h="3393" extrusionOk="0">
                  <a:moveTo>
                    <a:pt x="3923" y="0"/>
                  </a:moveTo>
                  <a:cubicBezTo>
                    <a:pt x="2656" y="0"/>
                    <a:pt x="703" y="501"/>
                    <a:pt x="1" y="3393"/>
                  </a:cubicBezTo>
                  <a:lnTo>
                    <a:pt x="5074" y="141"/>
                  </a:lnTo>
                  <a:cubicBezTo>
                    <a:pt x="5074" y="141"/>
                    <a:pt x="4595" y="0"/>
                    <a:pt x="3923" y="0"/>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54"/>
            <p:cNvSpPr/>
            <p:nvPr/>
          </p:nvSpPr>
          <p:spPr>
            <a:xfrm flipH="1">
              <a:off x="1668432" y="1813931"/>
              <a:ext cx="314715" cy="302589"/>
            </a:xfrm>
            <a:custGeom>
              <a:avLst/>
              <a:gdLst/>
              <a:ahLst/>
              <a:cxnLst/>
              <a:rect l="l" t="t" r="r" b="b"/>
              <a:pathLst>
                <a:path w="10148" h="9757" fill="none" extrusionOk="0">
                  <a:moveTo>
                    <a:pt x="9724" y="3903"/>
                  </a:moveTo>
                  <a:cubicBezTo>
                    <a:pt x="10147" y="6472"/>
                    <a:pt x="8391" y="8911"/>
                    <a:pt x="5822" y="9334"/>
                  </a:cubicBezTo>
                  <a:cubicBezTo>
                    <a:pt x="3253" y="9756"/>
                    <a:pt x="847" y="8000"/>
                    <a:pt x="424" y="5431"/>
                  </a:cubicBezTo>
                  <a:cubicBezTo>
                    <a:pt x="1" y="2862"/>
                    <a:pt x="1725" y="423"/>
                    <a:pt x="4294" y="1"/>
                  </a:cubicBezTo>
                </a:path>
              </a:pathLst>
            </a:custGeom>
            <a:solidFill>
              <a:schemeClr val="lt1"/>
            </a:solidFill>
            <a:ln w="14625" cap="rnd" cmpd="sng">
              <a:solidFill>
                <a:srgbClr val="FFFFFF"/>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54"/>
            <p:cNvSpPr/>
            <p:nvPr/>
          </p:nvSpPr>
          <p:spPr>
            <a:xfrm flipH="1">
              <a:off x="1922564" y="947646"/>
              <a:ext cx="818947" cy="414513"/>
            </a:xfrm>
            <a:custGeom>
              <a:avLst/>
              <a:gdLst/>
              <a:ahLst/>
              <a:cxnLst/>
              <a:rect l="l" t="t" r="r" b="b"/>
              <a:pathLst>
                <a:path w="26407" h="13366" extrusionOk="0">
                  <a:moveTo>
                    <a:pt x="17691" y="0"/>
                  </a:moveTo>
                  <a:lnTo>
                    <a:pt x="17691" y="0"/>
                  </a:lnTo>
                  <a:lnTo>
                    <a:pt x="17691" y="0"/>
                  </a:lnTo>
                  <a:cubicBezTo>
                    <a:pt x="17691" y="0"/>
                    <a:pt x="17691" y="0"/>
                    <a:pt x="17691" y="0"/>
                  </a:cubicBezTo>
                  <a:close/>
                  <a:moveTo>
                    <a:pt x="17691" y="0"/>
                  </a:moveTo>
                  <a:lnTo>
                    <a:pt x="17691" y="0"/>
                  </a:lnTo>
                  <a:cubicBezTo>
                    <a:pt x="17661" y="2"/>
                    <a:pt x="1948" y="318"/>
                    <a:pt x="0" y="12780"/>
                  </a:cubicBezTo>
                  <a:lnTo>
                    <a:pt x="24910" y="13366"/>
                  </a:lnTo>
                  <a:lnTo>
                    <a:pt x="26406" y="5008"/>
                  </a:lnTo>
                  <a:lnTo>
                    <a:pt x="17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54"/>
            <p:cNvSpPr/>
            <p:nvPr/>
          </p:nvSpPr>
          <p:spPr>
            <a:xfrm flipH="1">
              <a:off x="2211005" y="3496108"/>
              <a:ext cx="857279" cy="1650950"/>
            </a:xfrm>
            <a:custGeom>
              <a:avLst/>
              <a:gdLst/>
              <a:ahLst/>
              <a:cxnLst/>
              <a:rect l="l" t="t" r="r" b="b"/>
              <a:pathLst>
                <a:path w="27643" h="53235" extrusionOk="0">
                  <a:moveTo>
                    <a:pt x="8001" y="0"/>
                  </a:moveTo>
                  <a:lnTo>
                    <a:pt x="9724" y="23577"/>
                  </a:lnTo>
                  <a:lnTo>
                    <a:pt x="1" y="53235"/>
                  </a:lnTo>
                  <a:lnTo>
                    <a:pt x="10797" y="53235"/>
                  </a:lnTo>
                  <a:lnTo>
                    <a:pt x="27643" y="36975"/>
                  </a:lnTo>
                  <a:lnTo>
                    <a:pt x="25821" y="1529"/>
                  </a:lnTo>
                  <a:lnTo>
                    <a:pt x="8001" y="0"/>
                  </a:lnTo>
                  <a:close/>
                </a:path>
              </a:pathLst>
            </a:custGeom>
            <a:solidFill>
              <a:srgbClr val="FFAC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54"/>
            <p:cNvSpPr/>
            <p:nvPr/>
          </p:nvSpPr>
          <p:spPr>
            <a:xfrm flipH="1">
              <a:off x="2332016" y="2617697"/>
              <a:ext cx="737260" cy="1159836"/>
            </a:xfrm>
            <a:custGeom>
              <a:avLst/>
              <a:gdLst/>
              <a:ahLst/>
              <a:cxnLst/>
              <a:rect l="l" t="t" r="r" b="b"/>
              <a:pathLst>
                <a:path w="23773" h="37399" extrusionOk="0">
                  <a:moveTo>
                    <a:pt x="12325" y="1"/>
                  </a:moveTo>
                  <a:cubicBezTo>
                    <a:pt x="12325" y="1"/>
                    <a:pt x="0" y="8879"/>
                    <a:pt x="3643" y="37398"/>
                  </a:cubicBezTo>
                  <a:lnTo>
                    <a:pt x="23772" y="37398"/>
                  </a:lnTo>
                  <a:lnTo>
                    <a:pt x="123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54"/>
            <p:cNvSpPr/>
            <p:nvPr/>
          </p:nvSpPr>
          <p:spPr>
            <a:xfrm flipH="1">
              <a:off x="1228722" y="4212141"/>
              <a:ext cx="1512790" cy="1028468"/>
            </a:xfrm>
            <a:custGeom>
              <a:avLst/>
              <a:gdLst/>
              <a:ahLst/>
              <a:cxnLst/>
              <a:rect l="l" t="t" r="r" b="b"/>
              <a:pathLst>
                <a:path w="48780" h="33163" extrusionOk="0">
                  <a:moveTo>
                    <a:pt x="38666" y="0"/>
                  </a:moveTo>
                  <a:lnTo>
                    <a:pt x="6764" y="195"/>
                  </a:lnTo>
                  <a:lnTo>
                    <a:pt x="0" y="29983"/>
                  </a:lnTo>
                  <a:cubicBezTo>
                    <a:pt x="8423" y="32368"/>
                    <a:pt x="16650" y="33163"/>
                    <a:pt x="23877" y="33163"/>
                  </a:cubicBezTo>
                  <a:cubicBezTo>
                    <a:pt x="38330" y="33163"/>
                    <a:pt x="48780" y="29983"/>
                    <a:pt x="48780" y="29983"/>
                  </a:cubicBezTo>
                  <a:cubicBezTo>
                    <a:pt x="48780" y="29983"/>
                    <a:pt x="47446" y="18536"/>
                    <a:pt x="386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54"/>
            <p:cNvSpPr/>
            <p:nvPr/>
          </p:nvSpPr>
          <p:spPr>
            <a:xfrm flipH="1">
              <a:off x="1347718" y="2451287"/>
              <a:ext cx="1339337" cy="1766968"/>
            </a:xfrm>
            <a:custGeom>
              <a:avLst/>
              <a:gdLst/>
              <a:ahLst/>
              <a:cxnLst/>
              <a:rect l="l" t="t" r="r" b="b"/>
              <a:pathLst>
                <a:path w="43187" h="56976" extrusionOk="0">
                  <a:moveTo>
                    <a:pt x="33951" y="1"/>
                  </a:moveTo>
                  <a:lnTo>
                    <a:pt x="9236" y="424"/>
                  </a:lnTo>
                  <a:cubicBezTo>
                    <a:pt x="9236" y="424"/>
                    <a:pt x="3805" y="2245"/>
                    <a:pt x="0" y="5367"/>
                  </a:cubicBezTo>
                  <a:lnTo>
                    <a:pt x="748" y="26244"/>
                  </a:lnTo>
                  <a:lnTo>
                    <a:pt x="5008" y="56975"/>
                  </a:lnTo>
                  <a:lnTo>
                    <a:pt x="36910" y="56780"/>
                  </a:lnTo>
                  <a:lnTo>
                    <a:pt x="43186" y="9009"/>
                  </a:lnTo>
                  <a:lnTo>
                    <a:pt x="339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54"/>
            <p:cNvSpPr/>
            <p:nvPr/>
          </p:nvSpPr>
          <p:spPr>
            <a:xfrm flipH="1">
              <a:off x="1505047" y="4151606"/>
              <a:ext cx="1043850" cy="132144"/>
            </a:xfrm>
            <a:custGeom>
              <a:avLst/>
              <a:gdLst/>
              <a:ahLst/>
              <a:cxnLst/>
              <a:rect l="l" t="t" r="r" b="b"/>
              <a:pathLst>
                <a:path w="33659" h="4261" extrusionOk="0">
                  <a:moveTo>
                    <a:pt x="0" y="1"/>
                  </a:moveTo>
                  <a:lnTo>
                    <a:pt x="358" y="3285"/>
                  </a:lnTo>
                  <a:lnTo>
                    <a:pt x="33658" y="4261"/>
                  </a:lnTo>
                  <a:lnTo>
                    <a:pt x="32585" y="977"/>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54"/>
            <p:cNvSpPr/>
            <p:nvPr/>
          </p:nvSpPr>
          <p:spPr>
            <a:xfrm flipH="1">
              <a:off x="2157553" y="4156661"/>
              <a:ext cx="222918" cy="107955"/>
            </a:xfrm>
            <a:custGeom>
              <a:avLst/>
              <a:gdLst/>
              <a:ahLst/>
              <a:cxnLst/>
              <a:rect l="l" t="t" r="r" b="b"/>
              <a:pathLst>
                <a:path w="7188" h="3481" extrusionOk="0">
                  <a:moveTo>
                    <a:pt x="195" y="1"/>
                  </a:moveTo>
                  <a:lnTo>
                    <a:pt x="0" y="3285"/>
                  </a:lnTo>
                  <a:lnTo>
                    <a:pt x="6992" y="3480"/>
                  </a:lnTo>
                  <a:lnTo>
                    <a:pt x="7187" y="228"/>
                  </a:lnTo>
                  <a:lnTo>
                    <a:pt x="1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54"/>
            <p:cNvSpPr/>
            <p:nvPr/>
          </p:nvSpPr>
          <p:spPr>
            <a:xfrm flipH="1">
              <a:off x="1634155" y="2339365"/>
              <a:ext cx="778600" cy="497223"/>
            </a:xfrm>
            <a:custGeom>
              <a:avLst/>
              <a:gdLst/>
              <a:ahLst/>
              <a:cxnLst/>
              <a:rect l="l" t="t" r="r" b="b"/>
              <a:pathLst>
                <a:path w="25106" h="16033" extrusionOk="0">
                  <a:moveTo>
                    <a:pt x="11643" y="0"/>
                  </a:moveTo>
                  <a:lnTo>
                    <a:pt x="391" y="4033"/>
                  </a:lnTo>
                  <a:cubicBezTo>
                    <a:pt x="1" y="7675"/>
                    <a:pt x="2342" y="16032"/>
                    <a:pt x="11090" y="16032"/>
                  </a:cubicBezTo>
                  <a:cubicBezTo>
                    <a:pt x="22959" y="16032"/>
                    <a:pt x="25106" y="3610"/>
                    <a:pt x="25106" y="3610"/>
                  </a:cubicBezTo>
                  <a:cubicBezTo>
                    <a:pt x="17951" y="618"/>
                    <a:pt x="11643" y="0"/>
                    <a:pt x="11643" y="0"/>
                  </a:cubicBezTo>
                  <a:close/>
                </a:path>
              </a:pathLst>
            </a:custGeom>
            <a:solidFill>
              <a:srgbClr val="FFAC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54"/>
            <p:cNvSpPr/>
            <p:nvPr/>
          </p:nvSpPr>
          <p:spPr>
            <a:xfrm flipH="1">
              <a:off x="1051230" y="3334753"/>
              <a:ext cx="510342" cy="982321"/>
            </a:xfrm>
            <a:custGeom>
              <a:avLst/>
              <a:gdLst/>
              <a:ahLst/>
              <a:cxnLst/>
              <a:rect l="l" t="t" r="r" b="b"/>
              <a:pathLst>
                <a:path w="16456" h="31675" extrusionOk="0">
                  <a:moveTo>
                    <a:pt x="228" y="0"/>
                  </a:moveTo>
                  <a:lnTo>
                    <a:pt x="0" y="22504"/>
                  </a:lnTo>
                  <a:lnTo>
                    <a:pt x="16390" y="31674"/>
                  </a:lnTo>
                  <a:cubicBezTo>
                    <a:pt x="16455" y="31056"/>
                    <a:pt x="13919" y="0"/>
                    <a:pt x="13919" y="0"/>
                  </a:cubicBezTo>
                  <a:close/>
                </a:path>
              </a:pathLst>
            </a:custGeom>
            <a:solidFill>
              <a:srgbClr val="FFAC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54"/>
            <p:cNvSpPr/>
            <p:nvPr/>
          </p:nvSpPr>
          <p:spPr>
            <a:xfrm flipH="1">
              <a:off x="824310" y="2451287"/>
              <a:ext cx="809891" cy="1348423"/>
            </a:xfrm>
            <a:custGeom>
              <a:avLst/>
              <a:gdLst/>
              <a:ahLst/>
              <a:cxnLst/>
              <a:rect l="l" t="t" r="r" b="b"/>
              <a:pathLst>
                <a:path w="26115" h="43480" extrusionOk="0">
                  <a:moveTo>
                    <a:pt x="1" y="1"/>
                  </a:moveTo>
                  <a:lnTo>
                    <a:pt x="1984" y="8066"/>
                  </a:lnTo>
                  <a:lnTo>
                    <a:pt x="1" y="43480"/>
                  </a:lnTo>
                  <a:lnTo>
                    <a:pt x="26114" y="43415"/>
                  </a:lnTo>
                  <a:cubicBezTo>
                    <a:pt x="26114" y="43415"/>
                    <a:pt x="21139" y="25821"/>
                    <a:pt x="19057" y="15253"/>
                  </a:cubicBezTo>
                  <a:cubicBezTo>
                    <a:pt x="16976" y="4716"/>
                    <a:pt x="1"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54"/>
            <p:cNvSpPr/>
            <p:nvPr/>
          </p:nvSpPr>
          <p:spPr>
            <a:xfrm flipH="1">
              <a:off x="1045164" y="3834944"/>
              <a:ext cx="1425055" cy="691393"/>
            </a:xfrm>
            <a:custGeom>
              <a:avLst/>
              <a:gdLst/>
              <a:ahLst/>
              <a:cxnLst/>
              <a:rect l="l" t="t" r="r" b="b"/>
              <a:pathLst>
                <a:path w="45951" h="22294" extrusionOk="0">
                  <a:moveTo>
                    <a:pt x="520" y="1"/>
                  </a:moveTo>
                  <a:lnTo>
                    <a:pt x="0" y="7090"/>
                  </a:lnTo>
                  <a:lnTo>
                    <a:pt x="36389" y="21984"/>
                  </a:lnTo>
                  <a:cubicBezTo>
                    <a:pt x="37087" y="22194"/>
                    <a:pt x="37789" y="22294"/>
                    <a:pt x="38476" y="22294"/>
                  </a:cubicBezTo>
                  <a:cubicBezTo>
                    <a:pt x="42144" y="22294"/>
                    <a:pt x="45416" y="19462"/>
                    <a:pt x="45690" y="15545"/>
                  </a:cubicBezTo>
                  <a:cubicBezTo>
                    <a:pt x="45950" y="11708"/>
                    <a:pt x="43121" y="8326"/>
                    <a:pt x="39284" y="7903"/>
                  </a:cubicBezTo>
                  <a:lnTo>
                    <a:pt x="34666" y="6960"/>
                  </a:lnTo>
                  <a:lnTo>
                    <a:pt x="26569" y="5301"/>
                  </a:lnTo>
                  <a:lnTo>
                    <a:pt x="520" y="1"/>
                  </a:lnTo>
                  <a:close/>
                </a:path>
              </a:pathLst>
            </a:custGeom>
            <a:solidFill>
              <a:srgbClr val="FFAC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54"/>
            <p:cNvSpPr/>
            <p:nvPr/>
          </p:nvSpPr>
          <p:spPr>
            <a:xfrm flipH="1">
              <a:off x="1277133" y="2432153"/>
              <a:ext cx="1409921" cy="440409"/>
            </a:xfrm>
            <a:custGeom>
              <a:avLst/>
              <a:gdLst/>
              <a:ahLst/>
              <a:cxnLst/>
              <a:rect l="l" t="t" r="r" b="b"/>
              <a:pathLst>
                <a:path w="45463" h="14201" extrusionOk="0">
                  <a:moveTo>
                    <a:pt x="32422" y="0"/>
                  </a:moveTo>
                  <a:lnTo>
                    <a:pt x="25138" y="3057"/>
                  </a:lnTo>
                  <a:lnTo>
                    <a:pt x="9236" y="1041"/>
                  </a:lnTo>
                  <a:cubicBezTo>
                    <a:pt x="6797" y="1984"/>
                    <a:pt x="2407" y="3512"/>
                    <a:pt x="0" y="5984"/>
                  </a:cubicBezTo>
                  <a:cubicBezTo>
                    <a:pt x="4358" y="11740"/>
                    <a:pt x="12748" y="13886"/>
                    <a:pt x="19415" y="14179"/>
                  </a:cubicBezTo>
                  <a:cubicBezTo>
                    <a:pt x="19754" y="14194"/>
                    <a:pt x="20110" y="14201"/>
                    <a:pt x="20482" y="14201"/>
                  </a:cubicBezTo>
                  <a:cubicBezTo>
                    <a:pt x="27414" y="14201"/>
                    <a:pt x="39660" y="11601"/>
                    <a:pt x="45463" y="5984"/>
                  </a:cubicBezTo>
                  <a:cubicBezTo>
                    <a:pt x="40585" y="2276"/>
                    <a:pt x="32422" y="0"/>
                    <a:pt x="32422" y="0"/>
                  </a:cubicBezTo>
                  <a:close/>
                </a:path>
              </a:pathLst>
            </a:custGeom>
            <a:solidFill>
              <a:srgbClr val="FFAC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81" name="Google Shape;2081;p54"/>
            <p:cNvGrpSpPr/>
            <p:nvPr/>
          </p:nvGrpSpPr>
          <p:grpSpPr>
            <a:xfrm>
              <a:off x="2929294" y="2317263"/>
              <a:ext cx="1064331" cy="1360857"/>
              <a:chOff x="9982357" y="2323475"/>
              <a:chExt cx="1064331" cy="1360857"/>
            </a:xfrm>
          </p:grpSpPr>
          <p:sp>
            <p:nvSpPr>
              <p:cNvPr id="2082" name="Google Shape;2082;p54"/>
              <p:cNvSpPr/>
              <p:nvPr/>
            </p:nvSpPr>
            <p:spPr>
              <a:xfrm flipH="1">
                <a:off x="9982357" y="2791843"/>
                <a:ext cx="591524" cy="892490"/>
              </a:xfrm>
              <a:custGeom>
                <a:avLst/>
                <a:gdLst/>
                <a:ahLst/>
                <a:cxnLst/>
                <a:rect l="l" t="t" r="r" b="b"/>
                <a:pathLst>
                  <a:path w="8127" h="12262" extrusionOk="0">
                    <a:moveTo>
                      <a:pt x="152" y="1"/>
                    </a:moveTo>
                    <a:cubicBezTo>
                      <a:pt x="128" y="1"/>
                      <a:pt x="104" y="7"/>
                      <a:pt x="82" y="22"/>
                    </a:cubicBezTo>
                    <a:cubicBezTo>
                      <a:pt x="21" y="63"/>
                      <a:pt x="1" y="144"/>
                      <a:pt x="41" y="205"/>
                    </a:cubicBezTo>
                    <a:lnTo>
                      <a:pt x="7862" y="12200"/>
                    </a:lnTo>
                    <a:cubicBezTo>
                      <a:pt x="7882" y="12241"/>
                      <a:pt x="7923" y="12262"/>
                      <a:pt x="7964" y="12262"/>
                    </a:cubicBezTo>
                    <a:cubicBezTo>
                      <a:pt x="8004" y="12262"/>
                      <a:pt x="8025" y="12262"/>
                      <a:pt x="8045" y="12241"/>
                    </a:cubicBezTo>
                    <a:cubicBezTo>
                      <a:pt x="8106" y="12200"/>
                      <a:pt x="8127" y="12119"/>
                      <a:pt x="8086" y="12058"/>
                    </a:cubicBezTo>
                    <a:lnTo>
                      <a:pt x="265" y="63"/>
                    </a:lnTo>
                    <a:cubicBezTo>
                      <a:pt x="239" y="23"/>
                      <a:pt x="196" y="1"/>
                      <a:pt x="1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54"/>
              <p:cNvSpPr/>
              <p:nvPr/>
            </p:nvSpPr>
            <p:spPr>
              <a:xfrm flipH="1">
                <a:off x="10329252" y="3107654"/>
                <a:ext cx="91927" cy="163111"/>
              </a:xfrm>
              <a:custGeom>
                <a:avLst/>
                <a:gdLst/>
                <a:ahLst/>
                <a:cxnLst/>
                <a:rect l="l" t="t" r="r" b="b"/>
                <a:pathLst>
                  <a:path w="1263" h="2241" extrusionOk="0">
                    <a:moveTo>
                      <a:pt x="245" y="0"/>
                    </a:moveTo>
                    <a:lnTo>
                      <a:pt x="0" y="102"/>
                    </a:lnTo>
                    <a:lnTo>
                      <a:pt x="1019" y="2241"/>
                    </a:lnTo>
                    <a:lnTo>
                      <a:pt x="1263" y="2118"/>
                    </a:lnTo>
                    <a:lnTo>
                      <a:pt x="2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54"/>
              <p:cNvSpPr/>
              <p:nvPr/>
            </p:nvSpPr>
            <p:spPr>
              <a:xfrm flipH="1">
                <a:off x="10203189" y="3046879"/>
                <a:ext cx="133488" cy="137928"/>
              </a:xfrm>
              <a:custGeom>
                <a:avLst/>
                <a:gdLst/>
                <a:ahLst/>
                <a:cxnLst/>
                <a:rect l="l" t="t" r="r" b="b"/>
                <a:pathLst>
                  <a:path w="1834" h="1895" extrusionOk="0">
                    <a:moveTo>
                      <a:pt x="183" y="0"/>
                    </a:moveTo>
                    <a:lnTo>
                      <a:pt x="0" y="184"/>
                    </a:lnTo>
                    <a:lnTo>
                      <a:pt x="1629" y="1894"/>
                    </a:lnTo>
                    <a:lnTo>
                      <a:pt x="1833" y="1711"/>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54"/>
              <p:cNvSpPr/>
              <p:nvPr/>
            </p:nvSpPr>
            <p:spPr>
              <a:xfrm flipH="1">
                <a:off x="10109806" y="2965361"/>
                <a:ext cx="161655" cy="97896"/>
              </a:xfrm>
              <a:custGeom>
                <a:avLst/>
                <a:gdLst/>
                <a:ahLst/>
                <a:cxnLst/>
                <a:rect l="l" t="t" r="r" b="b"/>
                <a:pathLst>
                  <a:path w="2221" h="1345" extrusionOk="0">
                    <a:moveTo>
                      <a:pt x="122" y="0"/>
                    </a:moveTo>
                    <a:lnTo>
                      <a:pt x="0" y="224"/>
                    </a:lnTo>
                    <a:lnTo>
                      <a:pt x="2078" y="1344"/>
                    </a:lnTo>
                    <a:lnTo>
                      <a:pt x="2220" y="1120"/>
                    </a:lnTo>
                    <a:lnTo>
                      <a:pt x="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54"/>
              <p:cNvSpPr/>
              <p:nvPr/>
            </p:nvSpPr>
            <p:spPr>
              <a:xfrm flipH="1">
                <a:off x="10062424" y="2867538"/>
                <a:ext cx="171991" cy="50440"/>
              </a:xfrm>
              <a:custGeom>
                <a:avLst/>
                <a:gdLst/>
                <a:ahLst/>
                <a:cxnLst/>
                <a:rect l="l" t="t" r="r" b="b"/>
                <a:pathLst>
                  <a:path w="2363" h="693" extrusionOk="0">
                    <a:moveTo>
                      <a:pt x="41" y="0"/>
                    </a:moveTo>
                    <a:lnTo>
                      <a:pt x="0" y="265"/>
                    </a:lnTo>
                    <a:lnTo>
                      <a:pt x="2322" y="693"/>
                    </a:lnTo>
                    <a:lnTo>
                      <a:pt x="2363" y="428"/>
                    </a:lnTo>
                    <a:lnTo>
                      <a:pt x="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54"/>
              <p:cNvSpPr/>
              <p:nvPr/>
            </p:nvSpPr>
            <p:spPr>
              <a:xfrm flipH="1">
                <a:off x="10057984" y="2743004"/>
                <a:ext cx="173447" cy="43016"/>
              </a:xfrm>
              <a:custGeom>
                <a:avLst/>
                <a:gdLst/>
                <a:ahLst/>
                <a:cxnLst/>
                <a:rect l="l" t="t" r="r" b="b"/>
                <a:pathLst>
                  <a:path w="2383" h="591" extrusionOk="0">
                    <a:moveTo>
                      <a:pt x="2342" y="0"/>
                    </a:moveTo>
                    <a:lnTo>
                      <a:pt x="0" y="326"/>
                    </a:lnTo>
                    <a:lnTo>
                      <a:pt x="41" y="591"/>
                    </a:lnTo>
                    <a:lnTo>
                      <a:pt x="2383" y="265"/>
                    </a:lnTo>
                    <a:lnTo>
                      <a:pt x="23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54"/>
              <p:cNvSpPr/>
              <p:nvPr/>
            </p:nvSpPr>
            <p:spPr>
              <a:xfrm flipH="1">
                <a:off x="10099471" y="2593287"/>
                <a:ext cx="163111" cy="93456"/>
              </a:xfrm>
              <a:custGeom>
                <a:avLst/>
                <a:gdLst/>
                <a:ahLst/>
                <a:cxnLst/>
                <a:rect l="l" t="t" r="r" b="b"/>
                <a:pathLst>
                  <a:path w="2241" h="1284" extrusionOk="0">
                    <a:moveTo>
                      <a:pt x="2139" y="0"/>
                    </a:moveTo>
                    <a:lnTo>
                      <a:pt x="0" y="1039"/>
                    </a:lnTo>
                    <a:lnTo>
                      <a:pt x="123" y="1284"/>
                    </a:lnTo>
                    <a:lnTo>
                      <a:pt x="2241" y="245"/>
                    </a:lnTo>
                    <a:lnTo>
                      <a:pt x="21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54"/>
              <p:cNvSpPr/>
              <p:nvPr/>
            </p:nvSpPr>
            <p:spPr>
              <a:xfrm flipH="1">
                <a:off x="10183974" y="2468753"/>
                <a:ext cx="137928" cy="132032"/>
              </a:xfrm>
              <a:custGeom>
                <a:avLst/>
                <a:gdLst/>
                <a:ahLst/>
                <a:cxnLst/>
                <a:rect l="l" t="t" r="r" b="b"/>
                <a:pathLst>
                  <a:path w="1895" h="1814" extrusionOk="0">
                    <a:moveTo>
                      <a:pt x="1711" y="1"/>
                    </a:moveTo>
                    <a:lnTo>
                      <a:pt x="1" y="1630"/>
                    </a:lnTo>
                    <a:lnTo>
                      <a:pt x="184" y="1813"/>
                    </a:lnTo>
                    <a:lnTo>
                      <a:pt x="1895" y="184"/>
                    </a:lnTo>
                    <a:lnTo>
                      <a:pt x="17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54"/>
              <p:cNvSpPr/>
              <p:nvPr/>
            </p:nvSpPr>
            <p:spPr>
              <a:xfrm flipH="1">
                <a:off x="10305524" y="2375370"/>
                <a:ext cx="97896" cy="160200"/>
              </a:xfrm>
              <a:custGeom>
                <a:avLst/>
                <a:gdLst/>
                <a:ahLst/>
                <a:cxnLst/>
                <a:rect l="l" t="t" r="r" b="b"/>
                <a:pathLst>
                  <a:path w="1345" h="2201" extrusionOk="0">
                    <a:moveTo>
                      <a:pt x="1121" y="1"/>
                    </a:moveTo>
                    <a:lnTo>
                      <a:pt x="1" y="2078"/>
                    </a:lnTo>
                    <a:lnTo>
                      <a:pt x="225" y="2200"/>
                    </a:lnTo>
                    <a:lnTo>
                      <a:pt x="1345" y="123"/>
                    </a:lnTo>
                    <a:lnTo>
                      <a:pt x="11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54"/>
              <p:cNvSpPr/>
              <p:nvPr/>
            </p:nvSpPr>
            <p:spPr>
              <a:xfrm flipH="1">
                <a:off x="10450802" y="2326459"/>
                <a:ext cx="50440" cy="172064"/>
              </a:xfrm>
              <a:custGeom>
                <a:avLst/>
                <a:gdLst/>
                <a:ahLst/>
                <a:cxnLst/>
                <a:rect l="l" t="t" r="r" b="b"/>
                <a:pathLst>
                  <a:path w="693" h="2364" extrusionOk="0">
                    <a:moveTo>
                      <a:pt x="428" y="1"/>
                    </a:moveTo>
                    <a:lnTo>
                      <a:pt x="1" y="2322"/>
                    </a:lnTo>
                    <a:lnTo>
                      <a:pt x="265" y="2363"/>
                    </a:lnTo>
                    <a:lnTo>
                      <a:pt x="693" y="41"/>
                    </a:lnTo>
                    <a:lnTo>
                      <a:pt x="4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54"/>
              <p:cNvSpPr/>
              <p:nvPr/>
            </p:nvSpPr>
            <p:spPr>
              <a:xfrm flipH="1">
                <a:off x="10584143" y="2323475"/>
                <a:ext cx="41633" cy="172064"/>
              </a:xfrm>
              <a:custGeom>
                <a:avLst/>
                <a:gdLst/>
                <a:ahLst/>
                <a:cxnLst/>
                <a:rect l="l" t="t" r="r" b="b"/>
                <a:pathLst>
                  <a:path w="572" h="2364" extrusionOk="0">
                    <a:moveTo>
                      <a:pt x="266" y="1"/>
                    </a:moveTo>
                    <a:lnTo>
                      <a:pt x="1" y="21"/>
                    </a:lnTo>
                    <a:lnTo>
                      <a:pt x="306" y="2363"/>
                    </a:lnTo>
                    <a:lnTo>
                      <a:pt x="571" y="2343"/>
                    </a:lnTo>
                    <a:lnTo>
                      <a:pt x="2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54"/>
              <p:cNvSpPr/>
              <p:nvPr/>
            </p:nvSpPr>
            <p:spPr>
              <a:xfrm flipH="1">
                <a:off x="10683493" y="2363506"/>
                <a:ext cx="92000" cy="163184"/>
              </a:xfrm>
              <a:custGeom>
                <a:avLst/>
                <a:gdLst/>
                <a:ahLst/>
                <a:cxnLst/>
                <a:rect l="l" t="t" r="r" b="b"/>
                <a:pathLst>
                  <a:path w="1264" h="2242" extrusionOk="0">
                    <a:moveTo>
                      <a:pt x="245" y="1"/>
                    </a:moveTo>
                    <a:lnTo>
                      <a:pt x="1" y="123"/>
                    </a:lnTo>
                    <a:lnTo>
                      <a:pt x="1040" y="2241"/>
                    </a:lnTo>
                    <a:lnTo>
                      <a:pt x="1264" y="2139"/>
                    </a:lnTo>
                    <a:lnTo>
                      <a:pt x="2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54"/>
              <p:cNvSpPr/>
              <p:nvPr/>
            </p:nvSpPr>
            <p:spPr>
              <a:xfrm flipH="1">
                <a:off x="10769451" y="2449538"/>
                <a:ext cx="132032" cy="137855"/>
              </a:xfrm>
              <a:custGeom>
                <a:avLst/>
                <a:gdLst/>
                <a:ahLst/>
                <a:cxnLst/>
                <a:rect l="l" t="t" r="r" b="b"/>
                <a:pathLst>
                  <a:path w="1814" h="1894" extrusionOk="0">
                    <a:moveTo>
                      <a:pt x="184" y="0"/>
                    </a:moveTo>
                    <a:lnTo>
                      <a:pt x="1" y="183"/>
                    </a:lnTo>
                    <a:lnTo>
                      <a:pt x="1630" y="1894"/>
                    </a:lnTo>
                    <a:lnTo>
                      <a:pt x="1813" y="1711"/>
                    </a:lnTo>
                    <a:lnTo>
                      <a:pt x="18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54"/>
              <p:cNvSpPr/>
              <p:nvPr/>
            </p:nvSpPr>
            <p:spPr>
              <a:xfrm flipH="1">
                <a:off x="10833210" y="2571015"/>
                <a:ext cx="160127" cy="99424"/>
              </a:xfrm>
              <a:custGeom>
                <a:avLst/>
                <a:gdLst/>
                <a:ahLst/>
                <a:cxnLst/>
                <a:rect l="l" t="t" r="r" b="b"/>
                <a:pathLst>
                  <a:path w="2200" h="1366" extrusionOk="0">
                    <a:moveTo>
                      <a:pt x="122" y="1"/>
                    </a:moveTo>
                    <a:lnTo>
                      <a:pt x="0" y="245"/>
                    </a:lnTo>
                    <a:lnTo>
                      <a:pt x="2077" y="1365"/>
                    </a:lnTo>
                    <a:lnTo>
                      <a:pt x="2200" y="1121"/>
                    </a:lnTo>
                    <a:lnTo>
                      <a:pt x="1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54"/>
              <p:cNvSpPr/>
              <p:nvPr/>
            </p:nvSpPr>
            <p:spPr>
              <a:xfrm flipH="1">
                <a:off x="10870257" y="2716292"/>
                <a:ext cx="173519" cy="50513"/>
              </a:xfrm>
              <a:custGeom>
                <a:avLst/>
                <a:gdLst/>
                <a:ahLst/>
                <a:cxnLst/>
                <a:rect l="l" t="t" r="r" b="b"/>
                <a:pathLst>
                  <a:path w="2384" h="694" extrusionOk="0">
                    <a:moveTo>
                      <a:pt x="62" y="1"/>
                    </a:moveTo>
                    <a:lnTo>
                      <a:pt x="1" y="266"/>
                    </a:lnTo>
                    <a:lnTo>
                      <a:pt x="2322" y="693"/>
                    </a:lnTo>
                    <a:lnTo>
                      <a:pt x="2384" y="428"/>
                    </a:lnTo>
                    <a:lnTo>
                      <a:pt x="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54"/>
              <p:cNvSpPr/>
              <p:nvPr/>
            </p:nvSpPr>
            <p:spPr>
              <a:xfrm flipH="1">
                <a:off x="10873241" y="2849706"/>
                <a:ext cx="173447" cy="41560"/>
              </a:xfrm>
              <a:custGeom>
                <a:avLst/>
                <a:gdLst/>
                <a:ahLst/>
                <a:cxnLst/>
                <a:rect l="l" t="t" r="r" b="b"/>
                <a:pathLst>
                  <a:path w="2383" h="571" extrusionOk="0">
                    <a:moveTo>
                      <a:pt x="2342" y="1"/>
                    </a:moveTo>
                    <a:lnTo>
                      <a:pt x="0" y="306"/>
                    </a:lnTo>
                    <a:lnTo>
                      <a:pt x="41" y="571"/>
                    </a:lnTo>
                    <a:lnTo>
                      <a:pt x="2383" y="265"/>
                    </a:lnTo>
                    <a:lnTo>
                      <a:pt x="23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54"/>
              <p:cNvSpPr/>
              <p:nvPr/>
            </p:nvSpPr>
            <p:spPr>
              <a:xfrm flipH="1">
                <a:off x="10842089" y="2947528"/>
                <a:ext cx="163111" cy="92000"/>
              </a:xfrm>
              <a:custGeom>
                <a:avLst/>
                <a:gdLst/>
                <a:ahLst/>
                <a:cxnLst/>
                <a:rect l="l" t="t" r="r" b="b"/>
                <a:pathLst>
                  <a:path w="2241" h="1264" extrusionOk="0">
                    <a:moveTo>
                      <a:pt x="2139" y="1"/>
                    </a:moveTo>
                    <a:lnTo>
                      <a:pt x="0" y="1019"/>
                    </a:lnTo>
                    <a:lnTo>
                      <a:pt x="122" y="1264"/>
                    </a:lnTo>
                    <a:lnTo>
                      <a:pt x="2240" y="225"/>
                    </a:lnTo>
                    <a:lnTo>
                      <a:pt x="21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54"/>
              <p:cNvSpPr/>
              <p:nvPr/>
            </p:nvSpPr>
            <p:spPr>
              <a:xfrm flipH="1">
                <a:off x="10781315" y="3033560"/>
                <a:ext cx="137928" cy="133415"/>
              </a:xfrm>
              <a:custGeom>
                <a:avLst/>
                <a:gdLst/>
                <a:ahLst/>
                <a:cxnLst/>
                <a:rect l="l" t="t" r="r" b="b"/>
                <a:pathLst>
                  <a:path w="1895" h="1833" extrusionOk="0">
                    <a:moveTo>
                      <a:pt x="1711" y="0"/>
                    </a:moveTo>
                    <a:lnTo>
                      <a:pt x="0" y="1629"/>
                    </a:lnTo>
                    <a:lnTo>
                      <a:pt x="184" y="1833"/>
                    </a:lnTo>
                    <a:lnTo>
                      <a:pt x="1894" y="183"/>
                    </a:lnTo>
                    <a:lnTo>
                      <a:pt x="17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54"/>
              <p:cNvSpPr/>
              <p:nvPr/>
            </p:nvSpPr>
            <p:spPr>
              <a:xfrm flipH="1">
                <a:off x="10698341" y="3097246"/>
                <a:ext cx="99352" cy="161655"/>
              </a:xfrm>
              <a:custGeom>
                <a:avLst/>
                <a:gdLst/>
                <a:ahLst/>
                <a:cxnLst/>
                <a:rect l="l" t="t" r="r" b="b"/>
                <a:pathLst>
                  <a:path w="1365" h="2221" extrusionOk="0">
                    <a:moveTo>
                      <a:pt x="1121" y="1"/>
                    </a:moveTo>
                    <a:lnTo>
                      <a:pt x="0" y="2078"/>
                    </a:lnTo>
                    <a:lnTo>
                      <a:pt x="245" y="2221"/>
                    </a:lnTo>
                    <a:lnTo>
                      <a:pt x="1365" y="123"/>
                    </a:lnTo>
                    <a:lnTo>
                      <a:pt x="11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54"/>
              <p:cNvSpPr/>
              <p:nvPr/>
            </p:nvSpPr>
            <p:spPr>
              <a:xfrm flipH="1">
                <a:off x="10601975" y="3134293"/>
                <a:ext cx="50440" cy="173519"/>
              </a:xfrm>
              <a:custGeom>
                <a:avLst/>
                <a:gdLst/>
                <a:ahLst/>
                <a:cxnLst/>
                <a:rect l="l" t="t" r="r" b="b"/>
                <a:pathLst>
                  <a:path w="693" h="2384" extrusionOk="0">
                    <a:moveTo>
                      <a:pt x="428" y="1"/>
                    </a:moveTo>
                    <a:lnTo>
                      <a:pt x="0" y="2343"/>
                    </a:lnTo>
                    <a:lnTo>
                      <a:pt x="265" y="2384"/>
                    </a:lnTo>
                    <a:lnTo>
                      <a:pt x="693" y="62"/>
                    </a:lnTo>
                    <a:lnTo>
                      <a:pt x="4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54"/>
              <p:cNvSpPr/>
              <p:nvPr/>
            </p:nvSpPr>
            <p:spPr>
              <a:xfrm flipH="1">
                <a:off x="10477441" y="3138733"/>
                <a:ext cx="41560" cy="172064"/>
              </a:xfrm>
              <a:custGeom>
                <a:avLst/>
                <a:gdLst/>
                <a:ahLst/>
                <a:cxnLst/>
                <a:rect l="l" t="t" r="r" b="b"/>
                <a:pathLst>
                  <a:path w="571" h="2364" extrusionOk="0">
                    <a:moveTo>
                      <a:pt x="265" y="1"/>
                    </a:moveTo>
                    <a:lnTo>
                      <a:pt x="0" y="21"/>
                    </a:lnTo>
                    <a:lnTo>
                      <a:pt x="306" y="2363"/>
                    </a:lnTo>
                    <a:lnTo>
                      <a:pt x="570" y="2343"/>
                    </a:lnTo>
                    <a:lnTo>
                      <a:pt x="2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54"/>
              <p:cNvSpPr/>
              <p:nvPr/>
            </p:nvSpPr>
            <p:spPr>
              <a:xfrm flipH="1">
                <a:off x="10351451" y="2914921"/>
                <a:ext cx="80136" cy="69728"/>
              </a:xfrm>
              <a:custGeom>
                <a:avLst/>
                <a:gdLst/>
                <a:ahLst/>
                <a:cxnLst/>
                <a:rect l="l" t="t" r="r" b="b"/>
                <a:pathLst>
                  <a:path w="1101" h="958" extrusionOk="0">
                    <a:moveTo>
                      <a:pt x="184" y="1"/>
                    </a:moveTo>
                    <a:lnTo>
                      <a:pt x="1" y="204"/>
                    </a:lnTo>
                    <a:lnTo>
                      <a:pt x="938" y="958"/>
                    </a:lnTo>
                    <a:lnTo>
                      <a:pt x="1100" y="754"/>
                    </a:lnTo>
                    <a:lnTo>
                      <a:pt x="1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54"/>
              <p:cNvSpPr/>
              <p:nvPr/>
            </p:nvSpPr>
            <p:spPr>
              <a:xfrm flipH="1">
                <a:off x="10299556" y="2818627"/>
                <a:ext cx="89016" cy="25256"/>
              </a:xfrm>
              <a:custGeom>
                <a:avLst/>
                <a:gdLst/>
                <a:ahLst/>
                <a:cxnLst/>
                <a:rect l="l" t="t" r="r" b="b"/>
                <a:pathLst>
                  <a:path w="1223" h="347" extrusionOk="0">
                    <a:moveTo>
                      <a:pt x="21" y="0"/>
                    </a:moveTo>
                    <a:lnTo>
                      <a:pt x="0" y="265"/>
                    </a:lnTo>
                    <a:lnTo>
                      <a:pt x="1202" y="346"/>
                    </a:lnTo>
                    <a:lnTo>
                      <a:pt x="1222" y="61"/>
                    </a:lnTo>
                    <a:lnTo>
                      <a:pt x="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54"/>
              <p:cNvSpPr/>
              <p:nvPr/>
            </p:nvSpPr>
            <p:spPr>
              <a:xfrm flipH="1">
                <a:off x="10333692" y="2673350"/>
                <a:ext cx="83048" cy="63760"/>
              </a:xfrm>
              <a:custGeom>
                <a:avLst/>
                <a:gdLst/>
                <a:ahLst/>
                <a:cxnLst/>
                <a:rect l="l" t="t" r="r" b="b"/>
                <a:pathLst>
                  <a:path w="1141" h="876" extrusionOk="0">
                    <a:moveTo>
                      <a:pt x="998" y="0"/>
                    </a:moveTo>
                    <a:lnTo>
                      <a:pt x="0" y="652"/>
                    </a:lnTo>
                    <a:lnTo>
                      <a:pt x="143" y="876"/>
                    </a:lnTo>
                    <a:lnTo>
                      <a:pt x="1141" y="224"/>
                    </a:lnTo>
                    <a:lnTo>
                      <a:pt x="9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54"/>
              <p:cNvSpPr/>
              <p:nvPr/>
            </p:nvSpPr>
            <p:spPr>
              <a:xfrm flipH="1">
                <a:off x="10449273" y="2578439"/>
                <a:ext cx="50513" cy="89016"/>
              </a:xfrm>
              <a:custGeom>
                <a:avLst/>
                <a:gdLst/>
                <a:ahLst/>
                <a:cxnLst/>
                <a:rect l="l" t="t" r="r" b="b"/>
                <a:pathLst>
                  <a:path w="694" h="1223" extrusionOk="0">
                    <a:moveTo>
                      <a:pt x="429" y="1"/>
                    </a:moveTo>
                    <a:lnTo>
                      <a:pt x="1" y="1121"/>
                    </a:lnTo>
                    <a:lnTo>
                      <a:pt x="245" y="1223"/>
                    </a:lnTo>
                    <a:lnTo>
                      <a:pt x="693" y="103"/>
                    </a:lnTo>
                    <a:lnTo>
                      <a:pt x="4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54"/>
              <p:cNvSpPr/>
              <p:nvPr/>
            </p:nvSpPr>
            <p:spPr>
              <a:xfrm flipH="1">
                <a:off x="10582687" y="2569559"/>
                <a:ext cx="41560" cy="90472"/>
              </a:xfrm>
              <a:custGeom>
                <a:avLst/>
                <a:gdLst/>
                <a:ahLst/>
                <a:cxnLst/>
                <a:rect l="l" t="t" r="r" b="b"/>
                <a:pathLst>
                  <a:path w="571" h="1243" extrusionOk="0">
                    <a:moveTo>
                      <a:pt x="265" y="1"/>
                    </a:moveTo>
                    <a:lnTo>
                      <a:pt x="0" y="82"/>
                    </a:lnTo>
                    <a:lnTo>
                      <a:pt x="306" y="1243"/>
                    </a:lnTo>
                    <a:lnTo>
                      <a:pt x="570" y="1161"/>
                    </a:lnTo>
                    <a:lnTo>
                      <a:pt x="2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54"/>
              <p:cNvSpPr/>
              <p:nvPr/>
            </p:nvSpPr>
            <p:spPr>
              <a:xfrm flipH="1">
                <a:off x="10673085" y="2648166"/>
                <a:ext cx="80136" cy="71184"/>
              </a:xfrm>
              <a:custGeom>
                <a:avLst/>
                <a:gdLst/>
                <a:ahLst/>
                <a:cxnLst/>
                <a:rect l="l" t="t" r="r" b="b"/>
                <a:pathLst>
                  <a:path w="1101" h="978" extrusionOk="0">
                    <a:moveTo>
                      <a:pt x="163" y="0"/>
                    </a:moveTo>
                    <a:lnTo>
                      <a:pt x="0" y="224"/>
                    </a:lnTo>
                    <a:lnTo>
                      <a:pt x="937" y="978"/>
                    </a:lnTo>
                    <a:lnTo>
                      <a:pt x="1100" y="774"/>
                    </a:lnTo>
                    <a:lnTo>
                      <a:pt x="1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54"/>
              <p:cNvSpPr/>
              <p:nvPr/>
            </p:nvSpPr>
            <p:spPr>
              <a:xfrm flipH="1">
                <a:off x="10716100" y="2791915"/>
                <a:ext cx="89016" cy="25256"/>
              </a:xfrm>
              <a:custGeom>
                <a:avLst/>
                <a:gdLst/>
                <a:ahLst/>
                <a:cxnLst/>
                <a:rect l="l" t="t" r="r" b="b"/>
                <a:pathLst>
                  <a:path w="1223" h="347" extrusionOk="0">
                    <a:moveTo>
                      <a:pt x="21" y="0"/>
                    </a:moveTo>
                    <a:lnTo>
                      <a:pt x="1" y="265"/>
                    </a:lnTo>
                    <a:lnTo>
                      <a:pt x="1202" y="347"/>
                    </a:lnTo>
                    <a:lnTo>
                      <a:pt x="1223" y="82"/>
                    </a:lnTo>
                    <a:lnTo>
                      <a:pt x="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54"/>
              <p:cNvSpPr/>
              <p:nvPr/>
            </p:nvSpPr>
            <p:spPr>
              <a:xfrm flipH="1">
                <a:off x="10686477" y="2895706"/>
                <a:ext cx="83048" cy="63760"/>
              </a:xfrm>
              <a:custGeom>
                <a:avLst/>
                <a:gdLst/>
                <a:ahLst/>
                <a:cxnLst/>
                <a:rect l="l" t="t" r="r" b="b"/>
                <a:pathLst>
                  <a:path w="1141" h="876" extrusionOk="0">
                    <a:moveTo>
                      <a:pt x="998" y="0"/>
                    </a:moveTo>
                    <a:lnTo>
                      <a:pt x="0" y="652"/>
                    </a:lnTo>
                    <a:lnTo>
                      <a:pt x="143" y="876"/>
                    </a:lnTo>
                    <a:lnTo>
                      <a:pt x="1141" y="224"/>
                    </a:lnTo>
                    <a:lnTo>
                      <a:pt x="9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54"/>
              <p:cNvSpPr/>
              <p:nvPr/>
            </p:nvSpPr>
            <p:spPr>
              <a:xfrm flipH="1">
                <a:off x="10603431" y="2965361"/>
                <a:ext cx="50513" cy="89016"/>
              </a:xfrm>
              <a:custGeom>
                <a:avLst/>
                <a:gdLst/>
                <a:ahLst/>
                <a:cxnLst/>
                <a:rect l="l" t="t" r="r" b="b"/>
                <a:pathLst>
                  <a:path w="694" h="1223" extrusionOk="0">
                    <a:moveTo>
                      <a:pt x="429" y="0"/>
                    </a:moveTo>
                    <a:lnTo>
                      <a:pt x="1" y="1120"/>
                    </a:lnTo>
                    <a:lnTo>
                      <a:pt x="245" y="1222"/>
                    </a:lnTo>
                    <a:lnTo>
                      <a:pt x="693" y="102"/>
                    </a:lnTo>
                    <a:lnTo>
                      <a:pt x="4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54"/>
              <p:cNvSpPr/>
              <p:nvPr/>
            </p:nvSpPr>
            <p:spPr>
              <a:xfrm flipH="1">
                <a:off x="10478897" y="2974240"/>
                <a:ext cx="41633" cy="89016"/>
              </a:xfrm>
              <a:custGeom>
                <a:avLst/>
                <a:gdLst/>
                <a:ahLst/>
                <a:cxnLst/>
                <a:rect l="l" t="t" r="r" b="b"/>
                <a:pathLst>
                  <a:path w="572" h="1223" extrusionOk="0">
                    <a:moveTo>
                      <a:pt x="266" y="0"/>
                    </a:moveTo>
                    <a:lnTo>
                      <a:pt x="1" y="62"/>
                    </a:lnTo>
                    <a:lnTo>
                      <a:pt x="306" y="1222"/>
                    </a:lnTo>
                    <a:lnTo>
                      <a:pt x="571" y="1161"/>
                    </a:lnTo>
                    <a:lnTo>
                      <a:pt x="2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54"/>
              <p:cNvSpPr/>
              <p:nvPr/>
            </p:nvSpPr>
            <p:spPr>
              <a:xfrm flipH="1">
                <a:off x="10453712" y="2722261"/>
                <a:ext cx="194263" cy="192735"/>
              </a:xfrm>
              <a:custGeom>
                <a:avLst/>
                <a:gdLst/>
                <a:ahLst/>
                <a:cxnLst/>
                <a:rect l="l" t="t" r="r" b="b"/>
                <a:pathLst>
                  <a:path w="2669" h="2648" extrusionOk="0">
                    <a:moveTo>
                      <a:pt x="1080" y="0"/>
                    </a:moveTo>
                    <a:lnTo>
                      <a:pt x="958" y="754"/>
                    </a:lnTo>
                    <a:lnTo>
                      <a:pt x="224" y="571"/>
                    </a:lnTo>
                    <a:lnTo>
                      <a:pt x="672" y="1181"/>
                    </a:lnTo>
                    <a:lnTo>
                      <a:pt x="0" y="1568"/>
                    </a:lnTo>
                    <a:lnTo>
                      <a:pt x="774" y="1691"/>
                    </a:lnTo>
                    <a:lnTo>
                      <a:pt x="571" y="2444"/>
                    </a:lnTo>
                    <a:lnTo>
                      <a:pt x="571" y="2444"/>
                    </a:lnTo>
                    <a:lnTo>
                      <a:pt x="1202" y="1996"/>
                    </a:lnTo>
                    <a:lnTo>
                      <a:pt x="1589" y="2648"/>
                    </a:lnTo>
                    <a:lnTo>
                      <a:pt x="1711" y="1894"/>
                    </a:lnTo>
                    <a:lnTo>
                      <a:pt x="2444" y="2098"/>
                    </a:lnTo>
                    <a:lnTo>
                      <a:pt x="1996" y="1467"/>
                    </a:lnTo>
                    <a:lnTo>
                      <a:pt x="2668" y="1080"/>
                    </a:lnTo>
                    <a:lnTo>
                      <a:pt x="1894" y="957"/>
                    </a:lnTo>
                    <a:lnTo>
                      <a:pt x="2098" y="204"/>
                    </a:lnTo>
                    <a:lnTo>
                      <a:pt x="2098" y="204"/>
                    </a:lnTo>
                    <a:lnTo>
                      <a:pt x="1467" y="672"/>
                    </a:lnTo>
                    <a:lnTo>
                      <a:pt x="10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4" name="Google Shape;2114;p54"/>
            <p:cNvSpPr/>
            <p:nvPr/>
          </p:nvSpPr>
          <p:spPr>
            <a:xfrm flipH="1">
              <a:off x="2375400" y="3482897"/>
              <a:ext cx="817924" cy="588090"/>
            </a:xfrm>
            <a:custGeom>
              <a:avLst/>
              <a:gdLst/>
              <a:ahLst/>
              <a:cxnLst/>
              <a:rect l="l" t="t" r="r" b="b"/>
              <a:pathLst>
                <a:path w="26374" h="18963" extrusionOk="0">
                  <a:moveTo>
                    <a:pt x="4546" y="0"/>
                  </a:moveTo>
                  <a:cubicBezTo>
                    <a:pt x="3956" y="0"/>
                    <a:pt x="3250" y="446"/>
                    <a:pt x="3090" y="979"/>
                  </a:cubicBezTo>
                  <a:cubicBezTo>
                    <a:pt x="2927" y="1499"/>
                    <a:pt x="3122" y="2247"/>
                    <a:pt x="3610" y="2507"/>
                  </a:cubicBezTo>
                  <a:lnTo>
                    <a:pt x="11090" y="6410"/>
                  </a:lnTo>
                  <a:lnTo>
                    <a:pt x="1789" y="3320"/>
                  </a:lnTo>
                  <a:cubicBezTo>
                    <a:pt x="1672" y="3274"/>
                    <a:pt x="1549" y="3252"/>
                    <a:pt x="1425" y="3252"/>
                  </a:cubicBezTo>
                  <a:cubicBezTo>
                    <a:pt x="857" y="3252"/>
                    <a:pt x="264" y="3703"/>
                    <a:pt x="131" y="4264"/>
                  </a:cubicBezTo>
                  <a:cubicBezTo>
                    <a:pt x="0" y="4816"/>
                    <a:pt x="391" y="5597"/>
                    <a:pt x="944" y="5792"/>
                  </a:cubicBezTo>
                  <a:lnTo>
                    <a:pt x="11675" y="9369"/>
                  </a:lnTo>
                  <a:lnTo>
                    <a:pt x="2472" y="8068"/>
                  </a:lnTo>
                  <a:cubicBezTo>
                    <a:pt x="2417" y="8061"/>
                    <a:pt x="2362" y="8058"/>
                    <a:pt x="2309" y="8058"/>
                  </a:cubicBezTo>
                  <a:cubicBezTo>
                    <a:pt x="1632" y="8058"/>
                    <a:pt x="1078" y="8609"/>
                    <a:pt x="1139" y="9272"/>
                  </a:cubicBezTo>
                  <a:lnTo>
                    <a:pt x="1139" y="9434"/>
                  </a:lnTo>
                  <a:cubicBezTo>
                    <a:pt x="1171" y="9922"/>
                    <a:pt x="1496" y="10345"/>
                    <a:pt x="1984" y="10475"/>
                  </a:cubicBezTo>
                  <a:lnTo>
                    <a:pt x="11447" y="12881"/>
                  </a:lnTo>
                  <a:lnTo>
                    <a:pt x="11447" y="12881"/>
                  </a:lnTo>
                  <a:lnTo>
                    <a:pt x="5561" y="12166"/>
                  </a:lnTo>
                  <a:cubicBezTo>
                    <a:pt x="5515" y="12160"/>
                    <a:pt x="5469" y="12158"/>
                    <a:pt x="5423" y="12158"/>
                  </a:cubicBezTo>
                  <a:cubicBezTo>
                    <a:pt x="4647" y="12158"/>
                    <a:pt x="4080" y="12924"/>
                    <a:pt x="4326" y="13662"/>
                  </a:cubicBezTo>
                  <a:cubicBezTo>
                    <a:pt x="4456" y="14052"/>
                    <a:pt x="4781" y="14345"/>
                    <a:pt x="5171" y="14410"/>
                  </a:cubicBezTo>
                  <a:lnTo>
                    <a:pt x="25268" y="18962"/>
                  </a:lnTo>
                  <a:lnTo>
                    <a:pt x="26374" y="12003"/>
                  </a:lnTo>
                  <a:lnTo>
                    <a:pt x="24748" y="8133"/>
                  </a:lnTo>
                  <a:cubicBezTo>
                    <a:pt x="23870" y="6117"/>
                    <a:pt x="22569" y="4361"/>
                    <a:pt x="20911" y="2930"/>
                  </a:cubicBezTo>
                  <a:lnTo>
                    <a:pt x="17951" y="459"/>
                  </a:lnTo>
                  <a:cubicBezTo>
                    <a:pt x="17677" y="224"/>
                    <a:pt x="17339" y="109"/>
                    <a:pt x="17004" y="109"/>
                  </a:cubicBezTo>
                  <a:cubicBezTo>
                    <a:pt x="16506" y="109"/>
                    <a:pt x="16012" y="363"/>
                    <a:pt x="15740" y="849"/>
                  </a:cubicBezTo>
                  <a:cubicBezTo>
                    <a:pt x="15317" y="1499"/>
                    <a:pt x="15382" y="2345"/>
                    <a:pt x="15870" y="2963"/>
                  </a:cubicBezTo>
                  <a:lnTo>
                    <a:pt x="18342" y="6182"/>
                  </a:lnTo>
                  <a:lnTo>
                    <a:pt x="4911" y="68"/>
                  </a:lnTo>
                  <a:cubicBezTo>
                    <a:pt x="4800" y="22"/>
                    <a:pt x="4676" y="0"/>
                    <a:pt x="4546" y="0"/>
                  </a:cubicBezTo>
                  <a:close/>
                </a:path>
              </a:pathLst>
            </a:custGeom>
            <a:solidFill>
              <a:srgbClr val="FFAC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 name="Oval 82">
            <a:extLst>
              <a:ext uri="{FF2B5EF4-FFF2-40B4-BE49-F238E27FC236}">
                <a16:creationId xmlns:a16="http://schemas.microsoft.com/office/drawing/2014/main" id="{E1295E03-5E56-44BC-925D-B996D6C1B803}"/>
              </a:ext>
            </a:extLst>
          </p:cNvPr>
          <p:cNvSpPr/>
          <p:nvPr/>
        </p:nvSpPr>
        <p:spPr>
          <a:xfrm>
            <a:off x="8430775" y="4430275"/>
            <a:ext cx="713225" cy="71322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19</a:t>
            </a:r>
            <a:endParaRPr lang="vi-VN" sz="2000"/>
          </a:p>
        </p:txBody>
      </p:sp>
    </p:spTree>
    <p:extLst>
      <p:ext uri="{BB962C8B-B14F-4D97-AF65-F5344CB8AC3E}">
        <p14:creationId xmlns:p14="http://schemas.microsoft.com/office/powerpoint/2010/main" val="3369707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56"/>
        <p:cNvGrpSpPr/>
        <p:nvPr/>
      </p:nvGrpSpPr>
      <p:grpSpPr>
        <a:xfrm>
          <a:off x="0" y="0"/>
          <a:ext cx="0" cy="0"/>
          <a:chOff x="0" y="0"/>
          <a:chExt cx="0" cy="0"/>
        </a:xfrm>
      </p:grpSpPr>
      <p:sp>
        <p:nvSpPr>
          <p:cNvPr id="1357" name="Google Shape;1357;p41"/>
          <p:cNvSpPr/>
          <p:nvPr/>
        </p:nvSpPr>
        <p:spPr>
          <a:xfrm>
            <a:off x="4940750" y="3594241"/>
            <a:ext cx="708000" cy="708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1"/>
          <p:cNvSpPr/>
          <p:nvPr/>
        </p:nvSpPr>
        <p:spPr>
          <a:xfrm>
            <a:off x="4940750" y="1716988"/>
            <a:ext cx="708000" cy="708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1"/>
          <p:cNvSpPr/>
          <p:nvPr/>
        </p:nvSpPr>
        <p:spPr>
          <a:xfrm>
            <a:off x="1179002" y="1716988"/>
            <a:ext cx="708000" cy="708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1"/>
          <p:cNvSpPr/>
          <p:nvPr/>
        </p:nvSpPr>
        <p:spPr>
          <a:xfrm>
            <a:off x="4940750" y="2676687"/>
            <a:ext cx="708000" cy="708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61" name="Google Shape;1361;p41"/>
          <p:cNvCxnSpPr/>
          <p:nvPr/>
        </p:nvCxnSpPr>
        <p:spPr>
          <a:xfrm>
            <a:off x="3880950" y="1052100"/>
            <a:ext cx="1382100" cy="0"/>
          </a:xfrm>
          <a:prstGeom prst="straightConnector1">
            <a:avLst/>
          </a:prstGeom>
          <a:noFill/>
          <a:ln w="19050" cap="flat" cmpd="sng">
            <a:solidFill>
              <a:schemeClr val="dk1"/>
            </a:solidFill>
            <a:prstDash val="solid"/>
            <a:round/>
            <a:headEnd type="none" w="med" len="med"/>
            <a:tailEnd type="none" w="med" len="med"/>
          </a:ln>
        </p:spPr>
      </p:cxnSp>
      <p:sp>
        <p:nvSpPr>
          <p:cNvPr id="1362" name="Google Shape;1362;p41"/>
          <p:cNvSpPr txBox="1">
            <a:spLocks noGrp="1"/>
          </p:cNvSpPr>
          <p:nvPr>
            <p:ph type="title"/>
          </p:nvPr>
        </p:nvSpPr>
        <p:spPr>
          <a:xfrm>
            <a:off x="664457" y="539525"/>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b="1"/>
              <a:t>Nội Dung</a:t>
            </a:r>
            <a:endParaRPr sz="4000" b="1"/>
          </a:p>
        </p:txBody>
      </p:sp>
      <p:sp>
        <p:nvSpPr>
          <p:cNvPr id="1364" name="Google Shape;1364;p41"/>
          <p:cNvSpPr txBox="1">
            <a:spLocks noGrp="1"/>
          </p:cNvSpPr>
          <p:nvPr>
            <p:ph type="subTitle" idx="2"/>
          </p:nvPr>
        </p:nvSpPr>
        <p:spPr>
          <a:xfrm>
            <a:off x="1991951" y="1917914"/>
            <a:ext cx="2211300" cy="300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Giới thiệu RIAK </a:t>
            </a:r>
            <a:endParaRPr b="1"/>
          </a:p>
        </p:txBody>
      </p:sp>
      <p:sp>
        <p:nvSpPr>
          <p:cNvPr id="1366" name="Google Shape;1366;p41"/>
          <p:cNvSpPr txBox="1">
            <a:spLocks noGrp="1"/>
          </p:cNvSpPr>
          <p:nvPr>
            <p:ph type="subTitle" idx="4"/>
          </p:nvPr>
        </p:nvSpPr>
        <p:spPr>
          <a:xfrm>
            <a:off x="5812990" y="2688278"/>
            <a:ext cx="2781513" cy="70799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1" err="1"/>
              <a:t>Tạo</a:t>
            </a:r>
            <a:r>
              <a:rPr lang="en-US" b="1"/>
              <a:t> </a:t>
            </a:r>
            <a:r>
              <a:rPr lang="en-US" b="1" err="1"/>
              <a:t>cơ</a:t>
            </a:r>
            <a:r>
              <a:rPr lang="en-US" b="1"/>
              <a:t> </a:t>
            </a:r>
            <a:r>
              <a:rPr lang="en-US" b="1" err="1"/>
              <a:t>sở</a:t>
            </a:r>
            <a:r>
              <a:rPr lang="en-US" b="1"/>
              <a:t> </a:t>
            </a:r>
            <a:r>
              <a:rPr lang="en-US" b="1" err="1"/>
              <a:t>dữ</a:t>
            </a:r>
            <a:r>
              <a:rPr lang="en-US" b="1"/>
              <a:t> </a:t>
            </a:r>
            <a:r>
              <a:rPr lang="en-US" b="1" err="1"/>
              <a:t>liệu</a:t>
            </a:r>
            <a:r>
              <a:rPr lang="en-US" b="1"/>
              <a:t> </a:t>
            </a:r>
          </a:p>
          <a:p>
            <a:pPr marL="0" lvl="0" indent="0" algn="l" rtl="0">
              <a:spcBef>
                <a:spcPts val="0"/>
              </a:spcBef>
              <a:spcAft>
                <a:spcPts val="0"/>
              </a:spcAft>
              <a:buNone/>
            </a:pPr>
            <a:r>
              <a:rPr lang="en-US" b="1" err="1"/>
              <a:t>và</a:t>
            </a:r>
            <a:r>
              <a:rPr lang="en-US" b="1"/>
              <a:t> </a:t>
            </a:r>
            <a:r>
              <a:rPr lang="en-US" b="1" err="1"/>
              <a:t>truy</a:t>
            </a:r>
            <a:r>
              <a:rPr lang="en-US" b="1"/>
              <a:t> </a:t>
            </a:r>
            <a:r>
              <a:rPr lang="en-US" b="1" err="1"/>
              <a:t>vấn</a:t>
            </a:r>
            <a:r>
              <a:rPr lang="en-US" b="1"/>
              <a:t> </a:t>
            </a:r>
            <a:endParaRPr b="1"/>
          </a:p>
        </p:txBody>
      </p:sp>
      <p:sp>
        <p:nvSpPr>
          <p:cNvPr id="1368" name="Google Shape;1368;p41"/>
          <p:cNvSpPr txBox="1">
            <a:spLocks noGrp="1"/>
          </p:cNvSpPr>
          <p:nvPr>
            <p:ph type="subTitle" idx="6"/>
          </p:nvPr>
        </p:nvSpPr>
        <p:spPr>
          <a:xfrm>
            <a:off x="5812990" y="1914240"/>
            <a:ext cx="2211300" cy="300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Cài đặt RIAK KV</a:t>
            </a:r>
            <a:endParaRPr b="1"/>
          </a:p>
        </p:txBody>
      </p:sp>
      <p:sp>
        <p:nvSpPr>
          <p:cNvPr id="1370" name="Google Shape;1370;p41"/>
          <p:cNvSpPr txBox="1">
            <a:spLocks noGrp="1"/>
          </p:cNvSpPr>
          <p:nvPr>
            <p:ph type="subTitle" idx="8"/>
          </p:nvPr>
        </p:nvSpPr>
        <p:spPr>
          <a:xfrm>
            <a:off x="5812990" y="3790525"/>
            <a:ext cx="2211300" cy="300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1"/>
              <a:t>Demo</a:t>
            </a:r>
            <a:endParaRPr b="1"/>
          </a:p>
        </p:txBody>
      </p:sp>
      <p:sp>
        <p:nvSpPr>
          <p:cNvPr id="1371" name="Google Shape;1371;p41"/>
          <p:cNvSpPr txBox="1">
            <a:spLocks noGrp="1"/>
          </p:cNvSpPr>
          <p:nvPr>
            <p:ph type="title" idx="9"/>
          </p:nvPr>
        </p:nvSpPr>
        <p:spPr>
          <a:xfrm>
            <a:off x="1179002" y="1864288"/>
            <a:ext cx="708000" cy="41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372" name="Google Shape;1372;p41"/>
          <p:cNvSpPr txBox="1">
            <a:spLocks noGrp="1"/>
          </p:cNvSpPr>
          <p:nvPr>
            <p:ph type="title" idx="13"/>
          </p:nvPr>
        </p:nvSpPr>
        <p:spPr>
          <a:xfrm>
            <a:off x="4940750" y="1864288"/>
            <a:ext cx="708000" cy="41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373" name="Google Shape;1373;p41"/>
          <p:cNvSpPr txBox="1">
            <a:spLocks noGrp="1"/>
          </p:cNvSpPr>
          <p:nvPr>
            <p:ph type="title" idx="14"/>
          </p:nvPr>
        </p:nvSpPr>
        <p:spPr>
          <a:xfrm>
            <a:off x="4940750" y="2823987"/>
            <a:ext cx="708000" cy="41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374" name="Google Shape;1374;p41"/>
          <p:cNvSpPr txBox="1">
            <a:spLocks noGrp="1"/>
          </p:cNvSpPr>
          <p:nvPr>
            <p:ph type="title" idx="15"/>
          </p:nvPr>
        </p:nvSpPr>
        <p:spPr>
          <a:xfrm>
            <a:off x="4940750" y="3741541"/>
            <a:ext cx="708000" cy="41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8" name="Google Shape;1364;p41">
            <a:extLst>
              <a:ext uri="{FF2B5EF4-FFF2-40B4-BE49-F238E27FC236}">
                <a16:creationId xmlns:a16="http://schemas.microsoft.com/office/drawing/2014/main" id="{11FD3869-F9B2-4AEF-B35D-3596C267D24D}"/>
              </a:ext>
            </a:extLst>
          </p:cNvPr>
          <p:cNvSpPr txBox="1">
            <a:spLocks/>
          </p:cNvSpPr>
          <p:nvPr/>
        </p:nvSpPr>
        <p:spPr>
          <a:xfrm>
            <a:off x="1533002" y="2152318"/>
            <a:ext cx="3243508" cy="239158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2400"/>
              <a:buFont typeface="Vidaloka"/>
              <a:buNone/>
              <a:defRPr sz="2400" b="0" i="0" u="none" strike="noStrike" cap="none">
                <a:solidFill>
                  <a:schemeClr val="accent3"/>
                </a:solidFill>
                <a:latin typeface="Vidaloka"/>
                <a:ea typeface="Vidaloka"/>
                <a:cs typeface="Vidaloka"/>
                <a:sym typeface="Vidaloka"/>
              </a:defRPr>
            </a:lvl1pPr>
            <a:lvl2pPr marL="914400" marR="0" lvl="1" indent="-317500" algn="l" rtl="0">
              <a:lnSpc>
                <a:spcPct val="100000"/>
              </a:lnSpc>
              <a:spcBef>
                <a:spcPts val="0"/>
              </a:spcBef>
              <a:spcAft>
                <a:spcPts val="0"/>
              </a:spcAft>
              <a:buClr>
                <a:schemeClr val="accent3"/>
              </a:buClr>
              <a:buSzPts val="2400"/>
              <a:buFont typeface="Vidaloka"/>
              <a:buNone/>
              <a:defRPr sz="2400" b="0" i="0" u="none" strike="noStrike" cap="none">
                <a:solidFill>
                  <a:schemeClr val="accent3"/>
                </a:solidFill>
                <a:latin typeface="Vidaloka"/>
                <a:ea typeface="Vidaloka"/>
                <a:cs typeface="Vidaloka"/>
                <a:sym typeface="Vidaloka"/>
              </a:defRPr>
            </a:lvl2pPr>
            <a:lvl3pPr marL="1371600" marR="0" lvl="2" indent="-317500" algn="l" rtl="0">
              <a:lnSpc>
                <a:spcPct val="100000"/>
              </a:lnSpc>
              <a:spcBef>
                <a:spcPts val="0"/>
              </a:spcBef>
              <a:spcAft>
                <a:spcPts val="0"/>
              </a:spcAft>
              <a:buClr>
                <a:schemeClr val="accent3"/>
              </a:buClr>
              <a:buSzPts val="2400"/>
              <a:buFont typeface="Vidaloka"/>
              <a:buNone/>
              <a:defRPr sz="2400" b="0" i="0" u="none" strike="noStrike" cap="none">
                <a:solidFill>
                  <a:schemeClr val="accent3"/>
                </a:solidFill>
                <a:latin typeface="Vidaloka"/>
                <a:ea typeface="Vidaloka"/>
                <a:cs typeface="Vidaloka"/>
                <a:sym typeface="Vidaloka"/>
              </a:defRPr>
            </a:lvl3pPr>
            <a:lvl4pPr marL="1828800" marR="0" lvl="3" indent="-317500" algn="l" rtl="0">
              <a:lnSpc>
                <a:spcPct val="100000"/>
              </a:lnSpc>
              <a:spcBef>
                <a:spcPts val="0"/>
              </a:spcBef>
              <a:spcAft>
                <a:spcPts val="0"/>
              </a:spcAft>
              <a:buClr>
                <a:schemeClr val="accent3"/>
              </a:buClr>
              <a:buSzPts val="2400"/>
              <a:buFont typeface="Vidaloka"/>
              <a:buNone/>
              <a:defRPr sz="2400" b="0" i="0" u="none" strike="noStrike" cap="none">
                <a:solidFill>
                  <a:schemeClr val="accent3"/>
                </a:solidFill>
                <a:latin typeface="Vidaloka"/>
                <a:ea typeface="Vidaloka"/>
                <a:cs typeface="Vidaloka"/>
                <a:sym typeface="Vidaloka"/>
              </a:defRPr>
            </a:lvl4pPr>
            <a:lvl5pPr marL="2286000" marR="0" lvl="4" indent="-317500" algn="l" rtl="0">
              <a:lnSpc>
                <a:spcPct val="100000"/>
              </a:lnSpc>
              <a:spcBef>
                <a:spcPts val="0"/>
              </a:spcBef>
              <a:spcAft>
                <a:spcPts val="0"/>
              </a:spcAft>
              <a:buClr>
                <a:schemeClr val="accent3"/>
              </a:buClr>
              <a:buSzPts val="2400"/>
              <a:buFont typeface="Vidaloka"/>
              <a:buNone/>
              <a:defRPr sz="2400" b="0" i="0" u="none" strike="noStrike" cap="none">
                <a:solidFill>
                  <a:schemeClr val="accent3"/>
                </a:solidFill>
                <a:latin typeface="Vidaloka"/>
                <a:ea typeface="Vidaloka"/>
                <a:cs typeface="Vidaloka"/>
                <a:sym typeface="Vidaloka"/>
              </a:defRPr>
            </a:lvl5pPr>
            <a:lvl6pPr marL="2743200" marR="0" lvl="5" indent="-317500" algn="l" rtl="0">
              <a:lnSpc>
                <a:spcPct val="100000"/>
              </a:lnSpc>
              <a:spcBef>
                <a:spcPts val="0"/>
              </a:spcBef>
              <a:spcAft>
                <a:spcPts val="0"/>
              </a:spcAft>
              <a:buClr>
                <a:schemeClr val="accent3"/>
              </a:buClr>
              <a:buSzPts val="2400"/>
              <a:buFont typeface="Vidaloka"/>
              <a:buNone/>
              <a:defRPr sz="2400" b="0" i="0" u="none" strike="noStrike" cap="none">
                <a:solidFill>
                  <a:schemeClr val="accent3"/>
                </a:solidFill>
                <a:latin typeface="Vidaloka"/>
                <a:ea typeface="Vidaloka"/>
                <a:cs typeface="Vidaloka"/>
                <a:sym typeface="Vidaloka"/>
              </a:defRPr>
            </a:lvl6pPr>
            <a:lvl7pPr marL="3200400" marR="0" lvl="6" indent="-317500" algn="l" rtl="0">
              <a:lnSpc>
                <a:spcPct val="100000"/>
              </a:lnSpc>
              <a:spcBef>
                <a:spcPts val="0"/>
              </a:spcBef>
              <a:spcAft>
                <a:spcPts val="0"/>
              </a:spcAft>
              <a:buClr>
                <a:schemeClr val="accent3"/>
              </a:buClr>
              <a:buSzPts val="2400"/>
              <a:buFont typeface="Vidaloka"/>
              <a:buNone/>
              <a:defRPr sz="2400" b="0" i="0" u="none" strike="noStrike" cap="none">
                <a:solidFill>
                  <a:schemeClr val="accent3"/>
                </a:solidFill>
                <a:latin typeface="Vidaloka"/>
                <a:ea typeface="Vidaloka"/>
                <a:cs typeface="Vidaloka"/>
                <a:sym typeface="Vidaloka"/>
              </a:defRPr>
            </a:lvl7pPr>
            <a:lvl8pPr marL="3657600" marR="0" lvl="7" indent="-317500" algn="l" rtl="0">
              <a:lnSpc>
                <a:spcPct val="100000"/>
              </a:lnSpc>
              <a:spcBef>
                <a:spcPts val="0"/>
              </a:spcBef>
              <a:spcAft>
                <a:spcPts val="0"/>
              </a:spcAft>
              <a:buClr>
                <a:schemeClr val="accent3"/>
              </a:buClr>
              <a:buSzPts val="2400"/>
              <a:buFont typeface="Vidaloka"/>
              <a:buNone/>
              <a:defRPr sz="2400" b="0" i="0" u="none" strike="noStrike" cap="none">
                <a:solidFill>
                  <a:schemeClr val="accent3"/>
                </a:solidFill>
                <a:latin typeface="Vidaloka"/>
                <a:ea typeface="Vidaloka"/>
                <a:cs typeface="Vidaloka"/>
                <a:sym typeface="Vidaloka"/>
              </a:defRPr>
            </a:lvl8pPr>
            <a:lvl9pPr marL="4114800" marR="0" lvl="8" indent="-317500" algn="l" rtl="0">
              <a:lnSpc>
                <a:spcPct val="100000"/>
              </a:lnSpc>
              <a:spcBef>
                <a:spcPts val="0"/>
              </a:spcBef>
              <a:spcAft>
                <a:spcPts val="0"/>
              </a:spcAft>
              <a:buClr>
                <a:schemeClr val="accent3"/>
              </a:buClr>
              <a:buSzPts val="2400"/>
              <a:buFont typeface="Vidaloka"/>
              <a:buNone/>
              <a:defRPr sz="2400" b="0" i="0" u="none" strike="noStrike" cap="none">
                <a:solidFill>
                  <a:schemeClr val="accent3"/>
                </a:solidFill>
                <a:latin typeface="Vidaloka"/>
                <a:ea typeface="Vidaloka"/>
                <a:cs typeface="Vidaloka"/>
                <a:sym typeface="Vidaloka"/>
              </a:defRPr>
            </a:lvl9pPr>
          </a:lstStyle>
          <a:p>
            <a:pPr marL="0" indent="0"/>
            <a:r>
              <a:rPr lang="en-US" b="1"/>
              <a:t>- </a:t>
            </a:r>
            <a:r>
              <a:rPr lang="en-US" b="1" err="1"/>
              <a:t>Giới</a:t>
            </a:r>
            <a:r>
              <a:rPr lang="en-US" b="1"/>
              <a:t> </a:t>
            </a:r>
            <a:r>
              <a:rPr lang="en-US" b="1" err="1"/>
              <a:t>thiệu</a:t>
            </a:r>
            <a:r>
              <a:rPr lang="en-US" b="1"/>
              <a:t> RIAK</a:t>
            </a:r>
          </a:p>
          <a:p>
            <a:pPr marL="0" indent="0"/>
            <a:r>
              <a:rPr lang="en-US" b="1"/>
              <a:t>- </a:t>
            </a:r>
            <a:r>
              <a:rPr lang="en-US" b="1" err="1"/>
              <a:t>Các</a:t>
            </a:r>
            <a:r>
              <a:rPr lang="en-US" b="1"/>
              <a:t> </a:t>
            </a:r>
            <a:r>
              <a:rPr lang="en-US" b="1" err="1"/>
              <a:t>khái</a:t>
            </a:r>
            <a:r>
              <a:rPr lang="en-US" b="1"/>
              <a:t> </a:t>
            </a:r>
            <a:r>
              <a:rPr lang="en-US" b="1" err="1"/>
              <a:t>niệm</a:t>
            </a:r>
            <a:r>
              <a:rPr lang="en-US" b="1"/>
              <a:t> </a:t>
            </a:r>
            <a:r>
              <a:rPr lang="en-US" b="1" err="1"/>
              <a:t>cơ</a:t>
            </a:r>
            <a:r>
              <a:rPr lang="en-US" b="1"/>
              <a:t> </a:t>
            </a:r>
            <a:r>
              <a:rPr lang="en-US" b="1" err="1"/>
              <a:t>bản</a:t>
            </a:r>
            <a:endParaRPr lang="en-US" b="1"/>
          </a:p>
          <a:p>
            <a:pPr marL="0" indent="0"/>
            <a:r>
              <a:rPr lang="en-US" b="1"/>
              <a:t>- </a:t>
            </a:r>
            <a:r>
              <a:rPr lang="en-US" b="1" err="1"/>
              <a:t>Cơ</a:t>
            </a:r>
            <a:r>
              <a:rPr lang="en-US" b="1"/>
              <a:t> </a:t>
            </a:r>
            <a:r>
              <a:rPr lang="en-US" b="1" err="1"/>
              <a:t>chế</a:t>
            </a:r>
            <a:r>
              <a:rPr lang="en-US" b="1"/>
              <a:t> </a:t>
            </a:r>
            <a:r>
              <a:rPr lang="en-US" b="1" err="1"/>
              <a:t>phân</a:t>
            </a:r>
            <a:r>
              <a:rPr lang="en-US" b="1"/>
              <a:t> </a:t>
            </a:r>
            <a:r>
              <a:rPr lang="en-US" b="1" err="1"/>
              <a:t>tán</a:t>
            </a:r>
            <a:endParaRPr lang="en-US" b="1"/>
          </a:p>
          <a:p>
            <a:pPr marL="0" indent="0"/>
            <a:r>
              <a:rPr lang="en-US" b="1"/>
              <a:t>- </a:t>
            </a:r>
            <a:r>
              <a:rPr lang="en-US" b="1" err="1"/>
              <a:t>Cơ</a:t>
            </a:r>
            <a:r>
              <a:rPr lang="en-US" b="1"/>
              <a:t> </a:t>
            </a:r>
            <a:r>
              <a:rPr lang="en-US" b="1" err="1"/>
              <a:t>chế</a:t>
            </a:r>
            <a:r>
              <a:rPr lang="en-US" b="1"/>
              <a:t> </a:t>
            </a:r>
            <a:r>
              <a:rPr lang="en-US" b="1" err="1"/>
              <a:t>nhân</a:t>
            </a:r>
            <a:r>
              <a:rPr lang="en-US" b="1"/>
              <a:t> </a:t>
            </a:r>
            <a:r>
              <a:rPr lang="en-US" b="1" err="1"/>
              <a:t>bản</a:t>
            </a:r>
            <a:endParaRPr lang="en-US" b="1"/>
          </a:p>
          <a:p>
            <a:pPr marL="342900" indent="-342900">
              <a:buFontTx/>
              <a:buChar char="-"/>
            </a:pPr>
            <a:endParaRPr lang="en-US" b="1"/>
          </a:p>
        </p:txBody>
      </p:sp>
      <p:sp>
        <p:nvSpPr>
          <p:cNvPr id="18" name="Oval 17">
            <a:extLst>
              <a:ext uri="{FF2B5EF4-FFF2-40B4-BE49-F238E27FC236}">
                <a16:creationId xmlns:a16="http://schemas.microsoft.com/office/drawing/2014/main" id="{4A41F8FB-4477-424E-A061-C426432BB5FC}"/>
              </a:ext>
            </a:extLst>
          </p:cNvPr>
          <p:cNvSpPr/>
          <p:nvPr/>
        </p:nvSpPr>
        <p:spPr>
          <a:xfrm>
            <a:off x="8430775" y="4430275"/>
            <a:ext cx="713225" cy="71322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2</a:t>
            </a:r>
            <a:endParaRPr lang="vi-VN" sz="2000"/>
          </a:p>
        </p:txBody>
      </p:sp>
    </p:spTree>
    <p:extLst>
      <p:ext uri="{BB962C8B-B14F-4D97-AF65-F5344CB8AC3E}">
        <p14:creationId xmlns:p14="http://schemas.microsoft.com/office/powerpoint/2010/main" val="21701143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91"/>
        <p:cNvGrpSpPr/>
        <p:nvPr/>
      </p:nvGrpSpPr>
      <p:grpSpPr>
        <a:xfrm>
          <a:off x="0" y="0"/>
          <a:ext cx="0" cy="0"/>
          <a:chOff x="0" y="0"/>
          <a:chExt cx="0" cy="0"/>
        </a:xfrm>
      </p:grpSpPr>
      <p:grpSp>
        <p:nvGrpSpPr>
          <p:cNvPr id="1392" name="Google Shape;1392;p43"/>
          <p:cNvGrpSpPr/>
          <p:nvPr/>
        </p:nvGrpSpPr>
        <p:grpSpPr>
          <a:xfrm>
            <a:off x="8245375" y="364345"/>
            <a:ext cx="662422" cy="1979526"/>
            <a:chOff x="8245375" y="364345"/>
            <a:chExt cx="662422" cy="1979526"/>
          </a:xfrm>
        </p:grpSpPr>
        <p:sp>
          <p:nvSpPr>
            <p:cNvPr id="1393" name="Google Shape;1393;p43"/>
            <p:cNvSpPr/>
            <p:nvPr/>
          </p:nvSpPr>
          <p:spPr>
            <a:xfrm>
              <a:off x="8245375" y="364345"/>
              <a:ext cx="662422" cy="845514"/>
            </a:xfrm>
            <a:custGeom>
              <a:avLst/>
              <a:gdLst/>
              <a:ahLst/>
              <a:cxnLst/>
              <a:rect l="l" t="t" r="r" b="b"/>
              <a:pathLst>
                <a:path w="5474" h="6987" fill="none" extrusionOk="0">
                  <a:moveTo>
                    <a:pt x="5474" y="2833"/>
                  </a:moveTo>
                  <a:cubicBezTo>
                    <a:pt x="5474" y="4388"/>
                    <a:pt x="4260" y="6986"/>
                    <a:pt x="2747" y="6986"/>
                  </a:cubicBezTo>
                  <a:cubicBezTo>
                    <a:pt x="1235" y="6986"/>
                    <a:pt x="0" y="4388"/>
                    <a:pt x="0" y="2833"/>
                  </a:cubicBezTo>
                  <a:cubicBezTo>
                    <a:pt x="0" y="1279"/>
                    <a:pt x="1235" y="1"/>
                    <a:pt x="2747" y="1"/>
                  </a:cubicBezTo>
                  <a:cubicBezTo>
                    <a:pt x="4260" y="1"/>
                    <a:pt x="5474" y="1279"/>
                    <a:pt x="5474" y="2833"/>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3"/>
            <p:cNvSpPr/>
            <p:nvPr/>
          </p:nvSpPr>
          <p:spPr>
            <a:xfrm>
              <a:off x="8446378" y="1194252"/>
              <a:ext cx="366063" cy="1149619"/>
            </a:xfrm>
            <a:custGeom>
              <a:avLst/>
              <a:gdLst/>
              <a:ahLst/>
              <a:cxnLst/>
              <a:rect l="l" t="t" r="r" b="b"/>
              <a:pathLst>
                <a:path w="3025" h="9500" fill="none" extrusionOk="0">
                  <a:moveTo>
                    <a:pt x="1086" y="128"/>
                  </a:moveTo>
                  <a:cubicBezTo>
                    <a:pt x="1086" y="128"/>
                    <a:pt x="1661" y="1"/>
                    <a:pt x="1598" y="789"/>
                  </a:cubicBezTo>
                  <a:cubicBezTo>
                    <a:pt x="1555" y="1577"/>
                    <a:pt x="192" y="3153"/>
                    <a:pt x="1257" y="3685"/>
                  </a:cubicBezTo>
                  <a:cubicBezTo>
                    <a:pt x="2322" y="4196"/>
                    <a:pt x="2726" y="3642"/>
                    <a:pt x="2450" y="3451"/>
                  </a:cubicBezTo>
                  <a:cubicBezTo>
                    <a:pt x="2173" y="3280"/>
                    <a:pt x="192" y="3046"/>
                    <a:pt x="980" y="4792"/>
                  </a:cubicBezTo>
                  <a:cubicBezTo>
                    <a:pt x="1960" y="6006"/>
                    <a:pt x="3025" y="7370"/>
                    <a:pt x="788" y="7774"/>
                  </a:cubicBezTo>
                  <a:cubicBezTo>
                    <a:pt x="0" y="7945"/>
                    <a:pt x="1129" y="6411"/>
                    <a:pt x="1661" y="7625"/>
                  </a:cubicBezTo>
                  <a:cubicBezTo>
                    <a:pt x="1768" y="8136"/>
                    <a:pt x="873" y="8370"/>
                    <a:pt x="895" y="9499"/>
                  </a:cubicBezTo>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3"/>
            <p:cNvSpPr/>
            <p:nvPr/>
          </p:nvSpPr>
          <p:spPr>
            <a:xfrm>
              <a:off x="8531450" y="1207200"/>
              <a:ext cx="72244" cy="113510"/>
            </a:xfrm>
            <a:custGeom>
              <a:avLst/>
              <a:gdLst/>
              <a:ahLst/>
              <a:cxnLst/>
              <a:rect l="l" t="t" r="r" b="b"/>
              <a:pathLst>
                <a:path w="597" h="938" fill="none" extrusionOk="0">
                  <a:moveTo>
                    <a:pt x="596" y="937"/>
                  </a:moveTo>
                  <a:lnTo>
                    <a:pt x="0" y="937"/>
                  </a:lnTo>
                  <a:lnTo>
                    <a:pt x="298" y="0"/>
                  </a:ln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6" name="Google Shape;1396;p43"/>
          <p:cNvSpPr/>
          <p:nvPr/>
        </p:nvSpPr>
        <p:spPr>
          <a:xfrm>
            <a:off x="2494175" y="1202400"/>
            <a:ext cx="1269600" cy="12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7" name="Google Shape;1397;p43"/>
          <p:cNvGrpSpPr/>
          <p:nvPr/>
        </p:nvGrpSpPr>
        <p:grpSpPr>
          <a:xfrm>
            <a:off x="6267550" y="2435096"/>
            <a:ext cx="273000" cy="273300"/>
            <a:chOff x="4271525" y="3635246"/>
            <a:chExt cx="273000" cy="273300"/>
          </a:xfrm>
        </p:grpSpPr>
        <p:cxnSp>
          <p:nvCxnSpPr>
            <p:cNvPr id="1398" name="Google Shape;1398;p43"/>
            <p:cNvCxnSpPr/>
            <p:nvPr/>
          </p:nvCxnSpPr>
          <p:spPr>
            <a:xfrm>
              <a:off x="4408009" y="3635246"/>
              <a:ext cx="0" cy="273300"/>
            </a:xfrm>
            <a:prstGeom prst="straightConnector1">
              <a:avLst/>
            </a:prstGeom>
            <a:noFill/>
            <a:ln w="19050" cap="flat" cmpd="sng">
              <a:solidFill>
                <a:schemeClr val="dk1"/>
              </a:solidFill>
              <a:prstDash val="solid"/>
              <a:round/>
              <a:headEnd type="none" w="med" len="med"/>
              <a:tailEnd type="none" w="med" len="med"/>
            </a:ln>
          </p:spPr>
        </p:cxnSp>
        <p:cxnSp>
          <p:nvCxnSpPr>
            <p:cNvPr id="1399" name="Google Shape;1399;p43"/>
            <p:cNvCxnSpPr/>
            <p:nvPr/>
          </p:nvCxnSpPr>
          <p:spPr>
            <a:xfrm rot="10800000">
              <a:off x="4271525" y="3771762"/>
              <a:ext cx="273000" cy="0"/>
            </a:xfrm>
            <a:prstGeom prst="straightConnector1">
              <a:avLst/>
            </a:prstGeom>
            <a:noFill/>
            <a:ln w="19050" cap="flat" cmpd="sng">
              <a:solidFill>
                <a:schemeClr val="dk1"/>
              </a:solidFill>
              <a:prstDash val="solid"/>
              <a:round/>
              <a:headEnd type="none" w="med" len="med"/>
              <a:tailEnd type="none" w="med" len="med"/>
            </a:ln>
          </p:spPr>
        </p:cxnSp>
        <p:cxnSp>
          <p:nvCxnSpPr>
            <p:cNvPr id="1400" name="Google Shape;1400;p43"/>
            <p:cNvCxnSpPr/>
            <p:nvPr/>
          </p:nvCxnSpPr>
          <p:spPr>
            <a:xfrm>
              <a:off x="4408040" y="3634931"/>
              <a:ext cx="0" cy="273226"/>
            </a:xfrm>
            <a:prstGeom prst="straightConnector1">
              <a:avLst/>
            </a:prstGeom>
            <a:noFill/>
            <a:ln w="19050" cap="flat" cmpd="sng">
              <a:solidFill>
                <a:schemeClr val="dk1"/>
              </a:solidFill>
              <a:prstDash val="solid"/>
              <a:round/>
              <a:headEnd type="none" w="med" len="med"/>
              <a:tailEnd type="none" w="med" len="med"/>
            </a:ln>
          </p:spPr>
        </p:cxnSp>
        <p:cxnSp>
          <p:nvCxnSpPr>
            <p:cNvPr id="1401" name="Google Shape;1401;p43"/>
            <p:cNvCxnSpPr/>
            <p:nvPr/>
          </p:nvCxnSpPr>
          <p:spPr>
            <a:xfrm>
              <a:off x="4407959" y="3634931"/>
              <a:ext cx="0" cy="273226"/>
            </a:xfrm>
            <a:prstGeom prst="straightConnector1">
              <a:avLst/>
            </a:prstGeom>
            <a:noFill/>
            <a:ln w="19050" cap="flat" cmpd="sng">
              <a:solidFill>
                <a:schemeClr val="dk1"/>
              </a:solidFill>
              <a:prstDash val="solid"/>
              <a:round/>
              <a:headEnd type="none" w="med" len="med"/>
              <a:tailEnd type="none" w="med" len="med"/>
            </a:ln>
          </p:spPr>
        </p:cxnSp>
      </p:grpSp>
      <p:grpSp>
        <p:nvGrpSpPr>
          <p:cNvPr id="1402" name="Google Shape;1402;p43"/>
          <p:cNvGrpSpPr/>
          <p:nvPr/>
        </p:nvGrpSpPr>
        <p:grpSpPr>
          <a:xfrm>
            <a:off x="3845775" y="1111208"/>
            <a:ext cx="273000" cy="273300"/>
            <a:chOff x="6165850" y="2785371"/>
            <a:chExt cx="273000" cy="273300"/>
          </a:xfrm>
        </p:grpSpPr>
        <p:cxnSp>
          <p:nvCxnSpPr>
            <p:cNvPr id="1403" name="Google Shape;1403;p43"/>
            <p:cNvCxnSpPr/>
            <p:nvPr/>
          </p:nvCxnSpPr>
          <p:spPr>
            <a:xfrm>
              <a:off x="6302334" y="2785371"/>
              <a:ext cx="0" cy="273300"/>
            </a:xfrm>
            <a:prstGeom prst="straightConnector1">
              <a:avLst/>
            </a:prstGeom>
            <a:noFill/>
            <a:ln w="19050" cap="flat" cmpd="sng">
              <a:solidFill>
                <a:schemeClr val="dk1"/>
              </a:solidFill>
              <a:prstDash val="solid"/>
              <a:round/>
              <a:headEnd type="none" w="med" len="med"/>
              <a:tailEnd type="none" w="med" len="med"/>
            </a:ln>
          </p:spPr>
        </p:cxnSp>
        <p:cxnSp>
          <p:nvCxnSpPr>
            <p:cNvPr id="1404" name="Google Shape;1404;p43"/>
            <p:cNvCxnSpPr/>
            <p:nvPr/>
          </p:nvCxnSpPr>
          <p:spPr>
            <a:xfrm rot="10800000">
              <a:off x="6165850" y="2921887"/>
              <a:ext cx="273000" cy="0"/>
            </a:xfrm>
            <a:prstGeom prst="straightConnector1">
              <a:avLst/>
            </a:prstGeom>
            <a:noFill/>
            <a:ln w="19050" cap="flat" cmpd="sng">
              <a:solidFill>
                <a:schemeClr val="dk1"/>
              </a:solidFill>
              <a:prstDash val="solid"/>
              <a:round/>
              <a:headEnd type="none" w="med" len="med"/>
              <a:tailEnd type="none" w="med" len="med"/>
            </a:ln>
          </p:spPr>
        </p:cxnSp>
        <p:cxnSp>
          <p:nvCxnSpPr>
            <p:cNvPr id="1405" name="Google Shape;1405;p43"/>
            <p:cNvCxnSpPr/>
            <p:nvPr/>
          </p:nvCxnSpPr>
          <p:spPr>
            <a:xfrm>
              <a:off x="6302365" y="2785056"/>
              <a:ext cx="0" cy="273226"/>
            </a:xfrm>
            <a:prstGeom prst="straightConnector1">
              <a:avLst/>
            </a:prstGeom>
            <a:noFill/>
            <a:ln w="19050" cap="flat" cmpd="sng">
              <a:solidFill>
                <a:schemeClr val="dk1"/>
              </a:solidFill>
              <a:prstDash val="solid"/>
              <a:round/>
              <a:headEnd type="none" w="med" len="med"/>
              <a:tailEnd type="none" w="med" len="med"/>
            </a:ln>
          </p:spPr>
        </p:cxnSp>
        <p:cxnSp>
          <p:nvCxnSpPr>
            <p:cNvPr id="1406" name="Google Shape;1406;p43"/>
            <p:cNvCxnSpPr/>
            <p:nvPr/>
          </p:nvCxnSpPr>
          <p:spPr>
            <a:xfrm>
              <a:off x="6302284" y="2785056"/>
              <a:ext cx="0" cy="273226"/>
            </a:xfrm>
            <a:prstGeom prst="straightConnector1">
              <a:avLst/>
            </a:prstGeom>
            <a:noFill/>
            <a:ln w="19050" cap="flat" cmpd="sng">
              <a:solidFill>
                <a:schemeClr val="dk1"/>
              </a:solidFill>
              <a:prstDash val="solid"/>
              <a:round/>
              <a:headEnd type="none" w="med" len="med"/>
              <a:tailEnd type="none" w="med" len="med"/>
            </a:ln>
          </p:spPr>
        </p:cxnSp>
      </p:grpSp>
      <p:grpSp>
        <p:nvGrpSpPr>
          <p:cNvPr id="1407" name="Google Shape;1407;p43"/>
          <p:cNvGrpSpPr/>
          <p:nvPr/>
        </p:nvGrpSpPr>
        <p:grpSpPr>
          <a:xfrm>
            <a:off x="1268525" y="4450131"/>
            <a:ext cx="186900" cy="187200"/>
            <a:chOff x="1175100" y="5228206"/>
            <a:chExt cx="186900" cy="187200"/>
          </a:xfrm>
        </p:grpSpPr>
        <p:cxnSp>
          <p:nvCxnSpPr>
            <p:cNvPr id="1408" name="Google Shape;1408;p43"/>
            <p:cNvCxnSpPr/>
            <p:nvPr/>
          </p:nvCxnSpPr>
          <p:spPr>
            <a:xfrm>
              <a:off x="1268552" y="5228206"/>
              <a:ext cx="0" cy="187200"/>
            </a:xfrm>
            <a:prstGeom prst="straightConnector1">
              <a:avLst/>
            </a:prstGeom>
            <a:noFill/>
            <a:ln w="19050" cap="flat" cmpd="sng">
              <a:solidFill>
                <a:schemeClr val="lt1"/>
              </a:solidFill>
              <a:prstDash val="solid"/>
              <a:round/>
              <a:headEnd type="none" w="med" len="med"/>
              <a:tailEnd type="none" w="med" len="med"/>
            </a:ln>
          </p:spPr>
        </p:cxnSp>
        <p:cxnSp>
          <p:nvCxnSpPr>
            <p:cNvPr id="1409" name="Google Shape;1409;p43"/>
            <p:cNvCxnSpPr/>
            <p:nvPr/>
          </p:nvCxnSpPr>
          <p:spPr>
            <a:xfrm rot="10800000">
              <a:off x="1175100" y="5321654"/>
              <a:ext cx="186900" cy="0"/>
            </a:xfrm>
            <a:prstGeom prst="straightConnector1">
              <a:avLst/>
            </a:prstGeom>
            <a:noFill/>
            <a:ln w="19050" cap="flat" cmpd="sng">
              <a:solidFill>
                <a:schemeClr val="lt1"/>
              </a:solidFill>
              <a:prstDash val="solid"/>
              <a:round/>
              <a:headEnd type="none" w="med" len="med"/>
              <a:tailEnd type="none" w="med" len="med"/>
            </a:ln>
          </p:spPr>
        </p:cxnSp>
        <p:cxnSp>
          <p:nvCxnSpPr>
            <p:cNvPr id="1410" name="Google Shape;1410;p43"/>
            <p:cNvCxnSpPr/>
            <p:nvPr/>
          </p:nvCxnSpPr>
          <p:spPr>
            <a:xfrm>
              <a:off x="1268548" y="5227980"/>
              <a:ext cx="0" cy="187100"/>
            </a:xfrm>
            <a:prstGeom prst="straightConnector1">
              <a:avLst/>
            </a:prstGeom>
            <a:noFill/>
            <a:ln w="19050" cap="flat" cmpd="sng">
              <a:solidFill>
                <a:schemeClr val="lt1"/>
              </a:solidFill>
              <a:prstDash val="solid"/>
              <a:round/>
              <a:headEnd type="none" w="med" len="med"/>
              <a:tailEnd type="none" w="med" len="med"/>
            </a:ln>
          </p:spPr>
        </p:cxnSp>
        <p:cxnSp>
          <p:nvCxnSpPr>
            <p:cNvPr id="1411" name="Google Shape;1411;p43"/>
            <p:cNvCxnSpPr/>
            <p:nvPr/>
          </p:nvCxnSpPr>
          <p:spPr>
            <a:xfrm>
              <a:off x="1268543" y="5227980"/>
              <a:ext cx="0" cy="187100"/>
            </a:xfrm>
            <a:prstGeom prst="straightConnector1">
              <a:avLst/>
            </a:prstGeom>
            <a:noFill/>
            <a:ln w="19050" cap="flat" cmpd="sng">
              <a:solidFill>
                <a:schemeClr val="lt1"/>
              </a:solidFill>
              <a:prstDash val="solid"/>
              <a:round/>
              <a:headEnd type="none" w="med" len="med"/>
              <a:tailEnd type="none" w="med" len="med"/>
            </a:ln>
          </p:spPr>
        </p:cxnSp>
      </p:grpSp>
      <p:sp>
        <p:nvSpPr>
          <p:cNvPr id="1412" name="Google Shape;1412;p43"/>
          <p:cNvSpPr/>
          <p:nvPr/>
        </p:nvSpPr>
        <p:spPr>
          <a:xfrm>
            <a:off x="8763550" y="654412"/>
            <a:ext cx="63300" cy="63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13" name="Google Shape;1413;p43"/>
          <p:cNvCxnSpPr/>
          <p:nvPr/>
        </p:nvCxnSpPr>
        <p:spPr>
          <a:xfrm>
            <a:off x="1004375" y="3369275"/>
            <a:ext cx="4249200" cy="0"/>
          </a:xfrm>
          <a:prstGeom prst="straightConnector1">
            <a:avLst/>
          </a:prstGeom>
          <a:noFill/>
          <a:ln w="19050" cap="flat" cmpd="sng">
            <a:solidFill>
              <a:schemeClr val="dk1"/>
            </a:solidFill>
            <a:prstDash val="solid"/>
            <a:round/>
            <a:headEnd type="none" w="med" len="med"/>
            <a:tailEnd type="none" w="med" len="med"/>
          </a:ln>
        </p:spPr>
      </p:cxnSp>
      <p:sp>
        <p:nvSpPr>
          <p:cNvPr id="1414" name="Google Shape;1414;p43"/>
          <p:cNvSpPr txBox="1">
            <a:spLocks noGrp="1"/>
          </p:cNvSpPr>
          <p:nvPr>
            <p:ph type="title"/>
          </p:nvPr>
        </p:nvSpPr>
        <p:spPr>
          <a:xfrm>
            <a:off x="329074" y="2606141"/>
            <a:ext cx="6228330" cy="74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mj-lt"/>
              </a:rPr>
              <a:t>TẠO CƠ SỞ DỮ LIỆU</a:t>
            </a:r>
            <a:endParaRPr>
              <a:latin typeface="+mj-lt"/>
            </a:endParaRPr>
          </a:p>
        </p:txBody>
      </p:sp>
      <p:sp>
        <p:nvSpPr>
          <p:cNvPr id="1416" name="Google Shape;1416;p43"/>
          <p:cNvSpPr txBox="1">
            <a:spLocks noGrp="1"/>
          </p:cNvSpPr>
          <p:nvPr>
            <p:ph type="title" idx="2"/>
          </p:nvPr>
        </p:nvSpPr>
        <p:spPr>
          <a:xfrm>
            <a:off x="865625" y="1466557"/>
            <a:ext cx="4526700" cy="74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417" name="Google Shape;1417;p43"/>
          <p:cNvSpPr/>
          <p:nvPr/>
        </p:nvSpPr>
        <p:spPr>
          <a:xfrm>
            <a:off x="2201675" y="2133850"/>
            <a:ext cx="130800" cy="1308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8" name="Google Shape;1418;p43"/>
          <p:cNvGrpSpPr/>
          <p:nvPr/>
        </p:nvGrpSpPr>
        <p:grpSpPr>
          <a:xfrm>
            <a:off x="6233975" y="670100"/>
            <a:ext cx="2529572" cy="4767544"/>
            <a:chOff x="6233975" y="670100"/>
            <a:chExt cx="2529572" cy="4767544"/>
          </a:xfrm>
        </p:grpSpPr>
        <p:sp>
          <p:nvSpPr>
            <p:cNvPr id="1419" name="Google Shape;1419;p43"/>
            <p:cNvSpPr/>
            <p:nvPr/>
          </p:nvSpPr>
          <p:spPr>
            <a:xfrm>
              <a:off x="6828859" y="1919089"/>
              <a:ext cx="275333" cy="246015"/>
            </a:xfrm>
            <a:custGeom>
              <a:avLst/>
              <a:gdLst/>
              <a:ahLst/>
              <a:cxnLst/>
              <a:rect l="l" t="t" r="r" b="b"/>
              <a:pathLst>
                <a:path w="2771" h="2476" extrusionOk="0">
                  <a:moveTo>
                    <a:pt x="1385" y="1"/>
                  </a:moveTo>
                  <a:cubicBezTo>
                    <a:pt x="858" y="1"/>
                    <a:pt x="370" y="342"/>
                    <a:pt x="204" y="872"/>
                  </a:cubicBezTo>
                  <a:cubicBezTo>
                    <a:pt x="1" y="1523"/>
                    <a:pt x="367" y="2216"/>
                    <a:pt x="1019" y="2419"/>
                  </a:cubicBezTo>
                  <a:cubicBezTo>
                    <a:pt x="1141" y="2458"/>
                    <a:pt x="1264" y="2476"/>
                    <a:pt x="1386" y="2476"/>
                  </a:cubicBezTo>
                  <a:cubicBezTo>
                    <a:pt x="1913" y="2476"/>
                    <a:pt x="2401" y="2134"/>
                    <a:pt x="2567" y="1605"/>
                  </a:cubicBezTo>
                  <a:cubicBezTo>
                    <a:pt x="2770" y="953"/>
                    <a:pt x="2404" y="261"/>
                    <a:pt x="1752" y="57"/>
                  </a:cubicBezTo>
                  <a:cubicBezTo>
                    <a:pt x="1630" y="19"/>
                    <a:pt x="1506" y="1"/>
                    <a:pt x="1385" y="1"/>
                  </a:cubicBezTo>
                  <a:close/>
                </a:path>
              </a:pathLst>
            </a:custGeom>
            <a:solidFill>
              <a:srgbClr val="D17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3"/>
            <p:cNvSpPr/>
            <p:nvPr/>
          </p:nvSpPr>
          <p:spPr>
            <a:xfrm>
              <a:off x="6828859" y="1919089"/>
              <a:ext cx="275333" cy="246015"/>
            </a:xfrm>
            <a:custGeom>
              <a:avLst/>
              <a:gdLst/>
              <a:ahLst/>
              <a:cxnLst/>
              <a:rect l="l" t="t" r="r" b="b"/>
              <a:pathLst>
                <a:path w="2771" h="2476" extrusionOk="0">
                  <a:moveTo>
                    <a:pt x="1385" y="1"/>
                  </a:moveTo>
                  <a:cubicBezTo>
                    <a:pt x="858" y="1"/>
                    <a:pt x="370" y="342"/>
                    <a:pt x="204" y="872"/>
                  </a:cubicBezTo>
                  <a:cubicBezTo>
                    <a:pt x="1" y="1523"/>
                    <a:pt x="367" y="2216"/>
                    <a:pt x="1019" y="2419"/>
                  </a:cubicBezTo>
                  <a:cubicBezTo>
                    <a:pt x="1141" y="2458"/>
                    <a:pt x="1264" y="2476"/>
                    <a:pt x="1386" y="2476"/>
                  </a:cubicBezTo>
                  <a:cubicBezTo>
                    <a:pt x="1913" y="2476"/>
                    <a:pt x="2401" y="2134"/>
                    <a:pt x="2567" y="1605"/>
                  </a:cubicBezTo>
                  <a:cubicBezTo>
                    <a:pt x="2770" y="953"/>
                    <a:pt x="2404" y="261"/>
                    <a:pt x="1752" y="57"/>
                  </a:cubicBezTo>
                  <a:cubicBezTo>
                    <a:pt x="1630" y="19"/>
                    <a:pt x="1506" y="1"/>
                    <a:pt x="1385" y="1"/>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3"/>
            <p:cNvSpPr/>
            <p:nvPr/>
          </p:nvSpPr>
          <p:spPr>
            <a:xfrm>
              <a:off x="6794479" y="2602604"/>
              <a:ext cx="1497492" cy="2827786"/>
            </a:xfrm>
            <a:custGeom>
              <a:avLst/>
              <a:gdLst/>
              <a:ahLst/>
              <a:cxnLst/>
              <a:rect l="l" t="t" r="r" b="b"/>
              <a:pathLst>
                <a:path w="15071" h="28460" extrusionOk="0">
                  <a:moveTo>
                    <a:pt x="5214" y="0"/>
                  </a:moveTo>
                  <a:lnTo>
                    <a:pt x="1487" y="3788"/>
                  </a:lnTo>
                  <a:lnTo>
                    <a:pt x="0" y="25213"/>
                  </a:lnTo>
                  <a:cubicBezTo>
                    <a:pt x="1948" y="27754"/>
                    <a:pt x="5131" y="28460"/>
                    <a:pt x="8016" y="28460"/>
                  </a:cubicBezTo>
                  <a:cubicBezTo>
                    <a:pt x="11374" y="28460"/>
                    <a:pt x="14328" y="27503"/>
                    <a:pt x="14460" y="27372"/>
                  </a:cubicBezTo>
                  <a:lnTo>
                    <a:pt x="15071" y="12953"/>
                  </a:lnTo>
                  <a:lnTo>
                    <a:pt x="9409" y="367"/>
                  </a:lnTo>
                  <a:lnTo>
                    <a:pt x="52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3"/>
            <p:cNvSpPr/>
            <p:nvPr/>
          </p:nvSpPr>
          <p:spPr>
            <a:xfrm>
              <a:off x="6233975" y="2819116"/>
              <a:ext cx="801359" cy="2389906"/>
            </a:xfrm>
            <a:custGeom>
              <a:avLst/>
              <a:gdLst/>
              <a:ahLst/>
              <a:cxnLst/>
              <a:rect l="l" t="t" r="r" b="b"/>
              <a:pathLst>
                <a:path w="8065" h="24053" extrusionOk="0">
                  <a:moveTo>
                    <a:pt x="6374" y="1"/>
                  </a:moveTo>
                  <a:cubicBezTo>
                    <a:pt x="6374" y="1"/>
                    <a:pt x="2362" y="1732"/>
                    <a:pt x="2912" y="15886"/>
                  </a:cubicBezTo>
                  <a:lnTo>
                    <a:pt x="0" y="23625"/>
                  </a:lnTo>
                  <a:lnTo>
                    <a:pt x="5519" y="24052"/>
                  </a:lnTo>
                  <a:lnTo>
                    <a:pt x="8065" y="8432"/>
                  </a:lnTo>
                  <a:lnTo>
                    <a:pt x="637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3"/>
            <p:cNvSpPr/>
            <p:nvPr/>
          </p:nvSpPr>
          <p:spPr>
            <a:xfrm>
              <a:off x="6711512" y="2602604"/>
              <a:ext cx="601044" cy="2601940"/>
            </a:xfrm>
            <a:custGeom>
              <a:avLst/>
              <a:gdLst/>
              <a:ahLst/>
              <a:cxnLst/>
              <a:rect l="l" t="t" r="r" b="b"/>
              <a:pathLst>
                <a:path w="6049" h="26187" extrusionOk="0">
                  <a:moveTo>
                    <a:pt x="6049" y="0"/>
                  </a:moveTo>
                  <a:lnTo>
                    <a:pt x="6049" y="0"/>
                  </a:lnTo>
                  <a:cubicBezTo>
                    <a:pt x="6049" y="1"/>
                    <a:pt x="3259" y="1080"/>
                    <a:pt x="1406" y="2281"/>
                  </a:cubicBezTo>
                  <a:cubicBezTo>
                    <a:pt x="530" y="2852"/>
                    <a:pt x="0" y="26170"/>
                    <a:pt x="0" y="26170"/>
                  </a:cubicBezTo>
                  <a:cubicBezTo>
                    <a:pt x="0" y="26170"/>
                    <a:pt x="99" y="26186"/>
                    <a:pt x="265" y="26186"/>
                  </a:cubicBezTo>
                  <a:cubicBezTo>
                    <a:pt x="719" y="26186"/>
                    <a:pt x="1682" y="26066"/>
                    <a:pt x="2546" y="25172"/>
                  </a:cubicBezTo>
                  <a:cubicBezTo>
                    <a:pt x="2546" y="25172"/>
                    <a:pt x="3605" y="10957"/>
                    <a:pt x="4440" y="6273"/>
                  </a:cubicBezTo>
                  <a:cubicBezTo>
                    <a:pt x="4725" y="4685"/>
                    <a:pt x="6049" y="1"/>
                    <a:pt x="60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3"/>
            <p:cNvSpPr/>
            <p:nvPr/>
          </p:nvSpPr>
          <p:spPr>
            <a:xfrm>
              <a:off x="7176926" y="2019842"/>
              <a:ext cx="493832" cy="841877"/>
            </a:xfrm>
            <a:custGeom>
              <a:avLst/>
              <a:gdLst/>
              <a:ahLst/>
              <a:cxnLst/>
              <a:rect l="l" t="t" r="r" b="b"/>
              <a:pathLst>
                <a:path w="4970" h="8473" extrusionOk="0">
                  <a:moveTo>
                    <a:pt x="3483" y="0"/>
                  </a:moveTo>
                  <a:lnTo>
                    <a:pt x="0" y="3503"/>
                  </a:lnTo>
                  <a:lnTo>
                    <a:pt x="713" y="8472"/>
                  </a:lnTo>
                  <a:lnTo>
                    <a:pt x="3992" y="7515"/>
                  </a:lnTo>
                  <a:cubicBezTo>
                    <a:pt x="4603" y="7352"/>
                    <a:pt x="4970" y="6721"/>
                    <a:pt x="4847" y="6110"/>
                  </a:cubicBezTo>
                  <a:lnTo>
                    <a:pt x="3483" y="0"/>
                  </a:lnTo>
                  <a:close/>
                </a:path>
              </a:pathLst>
            </a:custGeom>
            <a:solidFill>
              <a:srgbClr val="D17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3"/>
            <p:cNvSpPr/>
            <p:nvPr/>
          </p:nvSpPr>
          <p:spPr>
            <a:xfrm>
              <a:off x="7182987" y="2291003"/>
              <a:ext cx="232806" cy="255057"/>
            </a:xfrm>
            <a:custGeom>
              <a:avLst/>
              <a:gdLst/>
              <a:ahLst/>
              <a:cxnLst/>
              <a:rect l="l" t="t" r="r" b="b"/>
              <a:pathLst>
                <a:path w="2343" h="2567" extrusionOk="0">
                  <a:moveTo>
                    <a:pt x="2343" y="0"/>
                  </a:moveTo>
                  <a:lnTo>
                    <a:pt x="1" y="1263"/>
                  </a:lnTo>
                  <a:lnTo>
                    <a:pt x="204" y="2566"/>
                  </a:lnTo>
                  <a:cubicBezTo>
                    <a:pt x="204" y="2566"/>
                    <a:pt x="2322" y="2505"/>
                    <a:pt x="2343" y="0"/>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3"/>
            <p:cNvSpPr/>
            <p:nvPr/>
          </p:nvSpPr>
          <p:spPr>
            <a:xfrm>
              <a:off x="6869299" y="1513888"/>
              <a:ext cx="826398" cy="951869"/>
            </a:xfrm>
            <a:custGeom>
              <a:avLst/>
              <a:gdLst/>
              <a:ahLst/>
              <a:cxnLst/>
              <a:rect l="l" t="t" r="r" b="b"/>
              <a:pathLst>
                <a:path w="8317" h="9580" extrusionOk="0">
                  <a:moveTo>
                    <a:pt x="4040" y="0"/>
                  </a:moveTo>
                  <a:cubicBezTo>
                    <a:pt x="2963" y="0"/>
                    <a:pt x="1851" y="467"/>
                    <a:pt x="999" y="1426"/>
                  </a:cubicBezTo>
                  <a:cubicBezTo>
                    <a:pt x="999" y="1426"/>
                    <a:pt x="1" y="5561"/>
                    <a:pt x="530" y="7210"/>
                  </a:cubicBezTo>
                  <a:cubicBezTo>
                    <a:pt x="982" y="8617"/>
                    <a:pt x="2011" y="9580"/>
                    <a:pt x="3631" y="9580"/>
                  </a:cubicBezTo>
                  <a:cubicBezTo>
                    <a:pt x="3911" y="9580"/>
                    <a:pt x="4207" y="9551"/>
                    <a:pt x="4522" y="9491"/>
                  </a:cubicBezTo>
                  <a:cubicBezTo>
                    <a:pt x="4522" y="9491"/>
                    <a:pt x="7007" y="9389"/>
                    <a:pt x="7658" y="5703"/>
                  </a:cubicBezTo>
                  <a:cubicBezTo>
                    <a:pt x="8316" y="1976"/>
                    <a:pt x="6254" y="0"/>
                    <a:pt x="4040" y="0"/>
                  </a:cubicBezTo>
                  <a:close/>
                </a:path>
              </a:pathLst>
            </a:custGeom>
            <a:solidFill>
              <a:srgbClr val="D17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3"/>
            <p:cNvSpPr/>
            <p:nvPr/>
          </p:nvSpPr>
          <p:spPr>
            <a:xfrm>
              <a:off x="6968463" y="1468876"/>
              <a:ext cx="914831" cy="656273"/>
            </a:xfrm>
            <a:custGeom>
              <a:avLst/>
              <a:gdLst/>
              <a:ahLst/>
              <a:cxnLst/>
              <a:rect l="l" t="t" r="r" b="b"/>
              <a:pathLst>
                <a:path w="9207" h="6605" extrusionOk="0">
                  <a:moveTo>
                    <a:pt x="3690" y="0"/>
                  </a:moveTo>
                  <a:cubicBezTo>
                    <a:pt x="902" y="0"/>
                    <a:pt x="1" y="1879"/>
                    <a:pt x="1" y="1879"/>
                  </a:cubicBezTo>
                  <a:cubicBezTo>
                    <a:pt x="513" y="1375"/>
                    <a:pt x="1621" y="1127"/>
                    <a:pt x="2728" y="1127"/>
                  </a:cubicBezTo>
                  <a:cubicBezTo>
                    <a:pt x="4393" y="1127"/>
                    <a:pt x="6058" y="1687"/>
                    <a:pt x="5703" y="2775"/>
                  </a:cubicBezTo>
                  <a:cubicBezTo>
                    <a:pt x="5133" y="4588"/>
                    <a:pt x="5499" y="5301"/>
                    <a:pt x="5499" y="5301"/>
                  </a:cubicBezTo>
                  <a:lnTo>
                    <a:pt x="7088" y="6604"/>
                  </a:lnTo>
                  <a:lnTo>
                    <a:pt x="7903" y="5484"/>
                  </a:lnTo>
                  <a:cubicBezTo>
                    <a:pt x="9206" y="2226"/>
                    <a:pt x="6945" y="148"/>
                    <a:pt x="3952" y="6"/>
                  </a:cubicBezTo>
                  <a:cubicBezTo>
                    <a:pt x="3863" y="2"/>
                    <a:pt x="3776" y="0"/>
                    <a:pt x="36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3"/>
            <p:cNvSpPr/>
            <p:nvPr/>
          </p:nvSpPr>
          <p:spPr>
            <a:xfrm>
              <a:off x="6909839" y="1894347"/>
              <a:ext cx="742735" cy="573009"/>
            </a:xfrm>
            <a:custGeom>
              <a:avLst/>
              <a:gdLst/>
              <a:ahLst/>
              <a:cxnLst/>
              <a:rect l="l" t="t" r="r" b="b"/>
              <a:pathLst>
                <a:path w="7475" h="5767" extrusionOk="0">
                  <a:moveTo>
                    <a:pt x="5988" y="1"/>
                  </a:moveTo>
                  <a:cubicBezTo>
                    <a:pt x="5988" y="1"/>
                    <a:pt x="6028" y="2444"/>
                    <a:pt x="3910" y="2729"/>
                  </a:cubicBezTo>
                  <a:cubicBezTo>
                    <a:pt x="3814" y="2741"/>
                    <a:pt x="3717" y="2747"/>
                    <a:pt x="3621" y="2747"/>
                  </a:cubicBezTo>
                  <a:cubicBezTo>
                    <a:pt x="2743" y="2747"/>
                    <a:pt x="1897" y="2304"/>
                    <a:pt x="1047" y="2304"/>
                  </a:cubicBezTo>
                  <a:cubicBezTo>
                    <a:pt x="700" y="2304"/>
                    <a:pt x="351" y="2378"/>
                    <a:pt x="0" y="2587"/>
                  </a:cubicBezTo>
                  <a:cubicBezTo>
                    <a:pt x="0" y="2587"/>
                    <a:pt x="175" y="5767"/>
                    <a:pt x="3243" y="5767"/>
                  </a:cubicBezTo>
                  <a:cubicBezTo>
                    <a:pt x="3487" y="5767"/>
                    <a:pt x="3750" y="5746"/>
                    <a:pt x="4033" y="5703"/>
                  </a:cubicBezTo>
                  <a:cubicBezTo>
                    <a:pt x="4542" y="5642"/>
                    <a:pt x="5030" y="5418"/>
                    <a:pt x="5438" y="5112"/>
                  </a:cubicBezTo>
                  <a:cubicBezTo>
                    <a:pt x="6273" y="4501"/>
                    <a:pt x="7474" y="3239"/>
                    <a:pt x="6965" y="1243"/>
                  </a:cubicBezTo>
                  <a:lnTo>
                    <a:pt x="59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3"/>
            <p:cNvSpPr/>
            <p:nvPr/>
          </p:nvSpPr>
          <p:spPr>
            <a:xfrm>
              <a:off x="7508797" y="1948401"/>
              <a:ext cx="331970" cy="298676"/>
            </a:xfrm>
            <a:custGeom>
              <a:avLst/>
              <a:gdLst/>
              <a:ahLst/>
              <a:cxnLst/>
              <a:rect l="l" t="t" r="r" b="b"/>
              <a:pathLst>
                <a:path w="3341" h="3006" extrusionOk="0">
                  <a:moveTo>
                    <a:pt x="1677" y="1"/>
                  </a:moveTo>
                  <a:cubicBezTo>
                    <a:pt x="1035" y="1"/>
                    <a:pt x="444" y="418"/>
                    <a:pt x="245" y="1065"/>
                  </a:cubicBezTo>
                  <a:cubicBezTo>
                    <a:pt x="0" y="1860"/>
                    <a:pt x="428" y="2695"/>
                    <a:pt x="1222" y="2939"/>
                  </a:cubicBezTo>
                  <a:cubicBezTo>
                    <a:pt x="1369" y="2984"/>
                    <a:pt x="1518" y="3006"/>
                    <a:pt x="1663" y="3006"/>
                  </a:cubicBezTo>
                  <a:cubicBezTo>
                    <a:pt x="2305" y="3006"/>
                    <a:pt x="2897" y="2588"/>
                    <a:pt x="3096" y="1941"/>
                  </a:cubicBezTo>
                  <a:cubicBezTo>
                    <a:pt x="3340" y="1167"/>
                    <a:pt x="2913" y="312"/>
                    <a:pt x="2118" y="67"/>
                  </a:cubicBezTo>
                  <a:cubicBezTo>
                    <a:pt x="1971" y="22"/>
                    <a:pt x="1823" y="1"/>
                    <a:pt x="1677" y="1"/>
                  </a:cubicBezTo>
                  <a:close/>
                </a:path>
              </a:pathLst>
            </a:custGeom>
            <a:solidFill>
              <a:srgbClr val="D17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3"/>
            <p:cNvSpPr/>
            <p:nvPr/>
          </p:nvSpPr>
          <p:spPr>
            <a:xfrm>
              <a:off x="7603887" y="2050744"/>
              <a:ext cx="137716" cy="92604"/>
            </a:xfrm>
            <a:custGeom>
              <a:avLst/>
              <a:gdLst/>
              <a:ahLst/>
              <a:cxnLst/>
              <a:rect l="l" t="t" r="r" b="b"/>
              <a:pathLst>
                <a:path w="1386" h="932" extrusionOk="0">
                  <a:moveTo>
                    <a:pt x="1084" y="1"/>
                  </a:moveTo>
                  <a:cubicBezTo>
                    <a:pt x="737" y="1"/>
                    <a:pt x="190" y="135"/>
                    <a:pt x="1" y="931"/>
                  </a:cubicBezTo>
                  <a:lnTo>
                    <a:pt x="1385" y="35"/>
                  </a:lnTo>
                  <a:cubicBezTo>
                    <a:pt x="1385" y="35"/>
                    <a:pt x="1260" y="1"/>
                    <a:pt x="1084" y="1"/>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3"/>
            <p:cNvSpPr/>
            <p:nvPr/>
          </p:nvSpPr>
          <p:spPr>
            <a:xfrm>
              <a:off x="6942232" y="1936577"/>
              <a:ext cx="60710" cy="56039"/>
            </a:xfrm>
            <a:custGeom>
              <a:avLst/>
              <a:gdLst/>
              <a:ahLst/>
              <a:cxnLst/>
              <a:rect l="l" t="t" r="r" b="b"/>
              <a:pathLst>
                <a:path w="611" h="564" extrusionOk="0">
                  <a:moveTo>
                    <a:pt x="338" y="0"/>
                  </a:moveTo>
                  <a:cubicBezTo>
                    <a:pt x="196" y="0"/>
                    <a:pt x="77" y="79"/>
                    <a:pt x="41" y="207"/>
                  </a:cubicBezTo>
                  <a:cubicBezTo>
                    <a:pt x="0" y="370"/>
                    <a:pt x="81" y="512"/>
                    <a:pt x="224" y="553"/>
                  </a:cubicBezTo>
                  <a:cubicBezTo>
                    <a:pt x="252" y="560"/>
                    <a:pt x="280" y="564"/>
                    <a:pt x="307" y="564"/>
                  </a:cubicBezTo>
                  <a:cubicBezTo>
                    <a:pt x="434" y="564"/>
                    <a:pt x="537" y="487"/>
                    <a:pt x="570" y="370"/>
                  </a:cubicBezTo>
                  <a:cubicBezTo>
                    <a:pt x="611" y="207"/>
                    <a:pt x="530" y="44"/>
                    <a:pt x="387" y="3"/>
                  </a:cubicBezTo>
                  <a:cubicBezTo>
                    <a:pt x="370" y="1"/>
                    <a:pt x="354" y="0"/>
                    <a:pt x="3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3"/>
            <p:cNvSpPr/>
            <p:nvPr/>
          </p:nvSpPr>
          <p:spPr>
            <a:xfrm>
              <a:off x="7178913" y="1943929"/>
              <a:ext cx="62896" cy="54747"/>
            </a:xfrm>
            <a:custGeom>
              <a:avLst/>
              <a:gdLst/>
              <a:ahLst/>
              <a:cxnLst/>
              <a:rect l="l" t="t" r="r" b="b"/>
              <a:pathLst>
                <a:path w="633" h="551" extrusionOk="0">
                  <a:moveTo>
                    <a:pt x="312" y="0"/>
                  </a:moveTo>
                  <a:cubicBezTo>
                    <a:pt x="192" y="0"/>
                    <a:pt x="75" y="76"/>
                    <a:pt x="42" y="194"/>
                  </a:cubicBezTo>
                  <a:cubicBezTo>
                    <a:pt x="1" y="357"/>
                    <a:pt x="82" y="499"/>
                    <a:pt x="245" y="540"/>
                  </a:cubicBezTo>
                  <a:cubicBezTo>
                    <a:pt x="270" y="547"/>
                    <a:pt x="295" y="551"/>
                    <a:pt x="321" y="551"/>
                  </a:cubicBezTo>
                  <a:cubicBezTo>
                    <a:pt x="441" y="551"/>
                    <a:pt x="558" y="475"/>
                    <a:pt x="591" y="357"/>
                  </a:cubicBezTo>
                  <a:cubicBezTo>
                    <a:pt x="632" y="194"/>
                    <a:pt x="530" y="51"/>
                    <a:pt x="388" y="11"/>
                  </a:cubicBezTo>
                  <a:cubicBezTo>
                    <a:pt x="363" y="4"/>
                    <a:pt x="337" y="0"/>
                    <a:pt x="3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3"/>
            <p:cNvSpPr/>
            <p:nvPr/>
          </p:nvSpPr>
          <p:spPr>
            <a:xfrm>
              <a:off x="7009003" y="1999572"/>
              <a:ext cx="50675" cy="99261"/>
            </a:xfrm>
            <a:custGeom>
              <a:avLst/>
              <a:gdLst/>
              <a:ahLst/>
              <a:cxnLst/>
              <a:rect l="l" t="t" r="r" b="b"/>
              <a:pathLst>
                <a:path w="510" h="999" extrusionOk="0">
                  <a:moveTo>
                    <a:pt x="509" y="1"/>
                  </a:moveTo>
                  <a:lnTo>
                    <a:pt x="0" y="734"/>
                  </a:lnTo>
                  <a:lnTo>
                    <a:pt x="448" y="998"/>
                  </a:lnTo>
                  <a:lnTo>
                    <a:pt x="509" y="1"/>
                  </a:ln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3"/>
            <p:cNvSpPr/>
            <p:nvPr/>
          </p:nvSpPr>
          <p:spPr>
            <a:xfrm>
              <a:off x="7160730" y="1761500"/>
              <a:ext cx="220684" cy="106613"/>
            </a:xfrm>
            <a:custGeom>
              <a:avLst/>
              <a:gdLst/>
              <a:ahLst/>
              <a:cxnLst/>
              <a:rect l="l" t="t" r="r" b="b"/>
              <a:pathLst>
                <a:path w="2221" h="1073" extrusionOk="0">
                  <a:moveTo>
                    <a:pt x="658" y="0"/>
                  </a:moveTo>
                  <a:cubicBezTo>
                    <a:pt x="572" y="0"/>
                    <a:pt x="482" y="5"/>
                    <a:pt x="387" y="14"/>
                  </a:cubicBezTo>
                  <a:cubicBezTo>
                    <a:pt x="204" y="34"/>
                    <a:pt x="62" y="177"/>
                    <a:pt x="21" y="360"/>
                  </a:cubicBezTo>
                  <a:cubicBezTo>
                    <a:pt x="1" y="584"/>
                    <a:pt x="163" y="788"/>
                    <a:pt x="387" y="788"/>
                  </a:cubicBezTo>
                  <a:cubicBezTo>
                    <a:pt x="734" y="808"/>
                    <a:pt x="1243" y="869"/>
                    <a:pt x="1711" y="1052"/>
                  </a:cubicBezTo>
                  <a:cubicBezTo>
                    <a:pt x="1748" y="1066"/>
                    <a:pt x="1787" y="1073"/>
                    <a:pt x="1825" y="1073"/>
                  </a:cubicBezTo>
                  <a:cubicBezTo>
                    <a:pt x="1959" y="1073"/>
                    <a:pt x="2092" y="995"/>
                    <a:pt x="2139" y="869"/>
                  </a:cubicBezTo>
                  <a:cubicBezTo>
                    <a:pt x="2220" y="706"/>
                    <a:pt x="2139" y="523"/>
                    <a:pt x="1996" y="441"/>
                  </a:cubicBezTo>
                  <a:cubicBezTo>
                    <a:pt x="1725" y="261"/>
                    <a:pt x="1327" y="0"/>
                    <a:pt x="6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3"/>
            <p:cNvSpPr/>
            <p:nvPr/>
          </p:nvSpPr>
          <p:spPr>
            <a:xfrm>
              <a:off x="6905766" y="1756531"/>
              <a:ext cx="149839" cy="94392"/>
            </a:xfrm>
            <a:custGeom>
              <a:avLst/>
              <a:gdLst/>
              <a:ahLst/>
              <a:cxnLst/>
              <a:rect l="l" t="t" r="r" b="b"/>
              <a:pathLst>
                <a:path w="1508" h="950" extrusionOk="0">
                  <a:moveTo>
                    <a:pt x="1012" y="1"/>
                  </a:moveTo>
                  <a:cubicBezTo>
                    <a:pt x="647" y="1"/>
                    <a:pt x="381" y="184"/>
                    <a:pt x="204" y="328"/>
                  </a:cubicBezTo>
                  <a:cubicBezTo>
                    <a:pt x="82" y="410"/>
                    <a:pt x="0" y="573"/>
                    <a:pt x="21" y="736"/>
                  </a:cubicBezTo>
                  <a:cubicBezTo>
                    <a:pt x="21" y="871"/>
                    <a:pt x="91" y="950"/>
                    <a:pt x="196" y="950"/>
                  </a:cubicBezTo>
                  <a:cubicBezTo>
                    <a:pt x="217" y="950"/>
                    <a:pt x="241" y="946"/>
                    <a:pt x="265" y="939"/>
                  </a:cubicBezTo>
                  <a:cubicBezTo>
                    <a:pt x="591" y="797"/>
                    <a:pt x="937" y="797"/>
                    <a:pt x="1161" y="797"/>
                  </a:cubicBezTo>
                  <a:cubicBezTo>
                    <a:pt x="1168" y="798"/>
                    <a:pt x="1175" y="798"/>
                    <a:pt x="1181" y="798"/>
                  </a:cubicBezTo>
                  <a:cubicBezTo>
                    <a:pt x="1319" y="798"/>
                    <a:pt x="1468" y="604"/>
                    <a:pt x="1487" y="410"/>
                  </a:cubicBezTo>
                  <a:cubicBezTo>
                    <a:pt x="1507" y="227"/>
                    <a:pt x="1426" y="84"/>
                    <a:pt x="1324" y="43"/>
                  </a:cubicBezTo>
                  <a:cubicBezTo>
                    <a:pt x="1213" y="13"/>
                    <a:pt x="1109" y="1"/>
                    <a:pt x="10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3"/>
            <p:cNvSpPr/>
            <p:nvPr/>
          </p:nvSpPr>
          <p:spPr>
            <a:xfrm>
              <a:off x="7017052" y="2175643"/>
              <a:ext cx="133643" cy="47196"/>
            </a:xfrm>
            <a:custGeom>
              <a:avLst/>
              <a:gdLst/>
              <a:ahLst/>
              <a:cxnLst/>
              <a:rect l="l" t="t" r="r" b="b"/>
              <a:pathLst>
                <a:path w="1345" h="475" extrusionOk="0">
                  <a:moveTo>
                    <a:pt x="41" y="0"/>
                  </a:moveTo>
                  <a:cubicBezTo>
                    <a:pt x="41" y="0"/>
                    <a:pt x="1" y="408"/>
                    <a:pt x="652" y="469"/>
                  </a:cubicBezTo>
                  <a:cubicBezTo>
                    <a:pt x="699" y="473"/>
                    <a:pt x="743" y="475"/>
                    <a:pt x="784" y="475"/>
                  </a:cubicBezTo>
                  <a:cubicBezTo>
                    <a:pt x="1327" y="475"/>
                    <a:pt x="1345" y="123"/>
                    <a:pt x="1345" y="123"/>
                  </a:cubicBezTo>
                  <a:lnTo>
                    <a:pt x="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3"/>
            <p:cNvSpPr/>
            <p:nvPr/>
          </p:nvSpPr>
          <p:spPr>
            <a:xfrm>
              <a:off x="7213392" y="2626849"/>
              <a:ext cx="445243" cy="400321"/>
            </a:xfrm>
            <a:custGeom>
              <a:avLst/>
              <a:gdLst/>
              <a:ahLst/>
              <a:cxnLst/>
              <a:rect l="l" t="t" r="r" b="b"/>
              <a:pathLst>
                <a:path w="4481" h="4029" extrusionOk="0">
                  <a:moveTo>
                    <a:pt x="4480" y="1"/>
                  </a:moveTo>
                  <a:lnTo>
                    <a:pt x="305" y="2098"/>
                  </a:lnTo>
                  <a:lnTo>
                    <a:pt x="0" y="3483"/>
                  </a:lnTo>
                  <a:cubicBezTo>
                    <a:pt x="0" y="3483"/>
                    <a:pt x="713" y="4029"/>
                    <a:pt x="1673" y="4029"/>
                  </a:cubicBezTo>
                  <a:cubicBezTo>
                    <a:pt x="2320" y="4029"/>
                    <a:pt x="3079" y="3782"/>
                    <a:pt x="3808" y="2954"/>
                  </a:cubicBezTo>
                  <a:lnTo>
                    <a:pt x="4480" y="1"/>
                  </a:lnTo>
                  <a:close/>
                </a:path>
              </a:pathLst>
            </a:custGeom>
            <a:solidFill>
              <a:srgbClr val="D17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3"/>
            <p:cNvSpPr/>
            <p:nvPr/>
          </p:nvSpPr>
          <p:spPr>
            <a:xfrm>
              <a:off x="7614022" y="2201974"/>
              <a:ext cx="97177" cy="93100"/>
            </a:xfrm>
            <a:custGeom>
              <a:avLst/>
              <a:gdLst/>
              <a:ahLst/>
              <a:cxnLst/>
              <a:rect l="l" t="t" r="r" b="b"/>
              <a:pathLst>
                <a:path w="978" h="937" fill="none" extrusionOk="0">
                  <a:moveTo>
                    <a:pt x="958" y="428"/>
                  </a:moveTo>
                  <a:cubicBezTo>
                    <a:pt x="978" y="672"/>
                    <a:pt x="795" y="896"/>
                    <a:pt x="530" y="917"/>
                  </a:cubicBezTo>
                  <a:cubicBezTo>
                    <a:pt x="286" y="937"/>
                    <a:pt x="61" y="754"/>
                    <a:pt x="21" y="489"/>
                  </a:cubicBezTo>
                  <a:cubicBezTo>
                    <a:pt x="0" y="244"/>
                    <a:pt x="204" y="20"/>
                    <a:pt x="448" y="0"/>
                  </a:cubicBezTo>
                </a:path>
              </a:pathLst>
            </a:custGeom>
            <a:noFill/>
            <a:ln w="9175" cap="rnd" cmpd="sng">
              <a:solidFill>
                <a:schemeClr val="accent1"/>
              </a:solidFill>
              <a:prstDash val="solid"/>
              <a:miter lim="203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3"/>
            <p:cNvSpPr/>
            <p:nvPr/>
          </p:nvSpPr>
          <p:spPr>
            <a:xfrm>
              <a:off x="7265955" y="2620788"/>
              <a:ext cx="1082753" cy="2816856"/>
            </a:xfrm>
            <a:custGeom>
              <a:avLst/>
              <a:gdLst/>
              <a:ahLst/>
              <a:cxnLst/>
              <a:rect l="l" t="t" r="r" b="b"/>
              <a:pathLst>
                <a:path w="10897" h="28350" extrusionOk="0">
                  <a:moveTo>
                    <a:pt x="3983" y="1"/>
                  </a:moveTo>
                  <a:cubicBezTo>
                    <a:pt x="3966" y="1"/>
                    <a:pt x="3949" y="1"/>
                    <a:pt x="3931" y="1"/>
                  </a:cubicBezTo>
                  <a:cubicBezTo>
                    <a:pt x="3931" y="1"/>
                    <a:pt x="2465" y="4929"/>
                    <a:pt x="2220" y="6558"/>
                  </a:cubicBezTo>
                  <a:cubicBezTo>
                    <a:pt x="1508" y="11181"/>
                    <a:pt x="1" y="23421"/>
                    <a:pt x="1833" y="25173"/>
                  </a:cubicBezTo>
                  <a:cubicBezTo>
                    <a:pt x="5212" y="28330"/>
                    <a:pt x="10755" y="28350"/>
                    <a:pt x="10893" y="28350"/>
                  </a:cubicBezTo>
                  <a:cubicBezTo>
                    <a:pt x="10895" y="28350"/>
                    <a:pt x="10896" y="28350"/>
                    <a:pt x="10896" y="28350"/>
                  </a:cubicBezTo>
                  <a:cubicBezTo>
                    <a:pt x="10896" y="28350"/>
                    <a:pt x="10387" y="19185"/>
                    <a:pt x="9654" y="8249"/>
                  </a:cubicBezTo>
                  <a:lnTo>
                    <a:pt x="10428" y="2180"/>
                  </a:lnTo>
                  <a:cubicBezTo>
                    <a:pt x="10428" y="2180"/>
                    <a:pt x="7744" y="1"/>
                    <a:pt x="39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3"/>
            <p:cNvSpPr/>
            <p:nvPr/>
          </p:nvSpPr>
          <p:spPr>
            <a:xfrm>
              <a:off x="7777971" y="2821103"/>
              <a:ext cx="985577" cy="1910196"/>
            </a:xfrm>
            <a:custGeom>
              <a:avLst/>
              <a:gdLst/>
              <a:ahLst/>
              <a:cxnLst/>
              <a:rect l="l" t="t" r="r" b="b"/>
              <a:pathLst>
                <a:path w="9919" h="19225" extrusionOk="0">
                  <a:moveTo>
                    <a:pt x="4969" y="1"/>
                  </a:moveTo>
                  <a:cubicBezTo>
                    <a:pt x="4969" y="1"/>
                    <a:pt x="0" y="3972"/>
                    <a:pt x="2770" y="13137"/>
                  </a:cubicBezTo>
                  <a:lnTo>
                    <a:pt x="3096" y="16334"/>
                  </a:lnTo>
                  <a:cubicBezTo>
                    <a:pt x="3280" y="17997"/>
                    <a:pt x="4689" y="19224"/>
                    <a:pt x="6318" y="19224"/>
                  </a:cubicBezTo>
                  <a:cubicBezTo>
                    <a:pt x="6484" y="19224"/>
                    <a:pt x="6653" y="19212"/>
                    <a:pt x="6823" y="19185"/>
                  </a:cubicBezTo>
                  <a:cubicBezTo>
                    <a:pt x="8492" y="18921"/>
                    <a:pt x="9918" y="17454"/>
                    <a:pt x="9796" y="15764"/>
                  </a:cubicBezTo>
                  <a:cubicBezTo>
                    <a:pt x="9429" y="10896"/>
                    <a:pt x="9083" y="1997"/>
                    <a:pt x="49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3"/>
            <p:cNvSpPr/>
            <p:nvPr/>
          </p:nvSpPr>
          <p:spPr>
            <a:xfrm>
              <a:off x="6984659" y="4304389"/>
              <a:ext cx="720477" cy="368427"/>
            </a:xfrm>
            <a:custGeom>
              <a:avLst/>
              <a:gdLst/>
              <a:ahLst/>
              <a:cxnLst/>
              <a:rect l="l" t="t" r="r" b="b"/>
              <a:pathLst>
                <a:path w="7251" h="3708" extrusionOk="0">
                  <a:moveTo>
                    <a:pt x="6497" y="1"/>
                  </a:moveTo>
                  <a:lnTo>
                    <a:pt x="1" y="1304"/>
                  </a:lnTo>
                  <a:lnTo>
                    <a:pt x="327" y="3524"/>
                  </a:lnTo>
                  <a:lnTo>
                    <a:pt x="7251" y="3707"/>
                  </a:lnTo>
                  <a:lnTo>
                    <a:pt x="6497" y="1"/>
                  </a:lnTo>
                  <a:close/>
                </a:path>
              </a:pathLst>
            </a:custGeom>
            <a:solidFill>
              <a:srgbClr val="D17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3"/>
            <p:cNvSpPr/>
            <p:nvPr/>
          </p:nvSpPr>
          <p:spPr>
            <a:xfrm>
              <a:off x="7197196" y="4294353"/>
              <a:ext cx="273247" cy="388597"/>
            </a:xfrm>
            <a:custGeom>
              <a:avLst/>
              <a:gdLst/>
              <a:ahLst/>
              <a:cxnLst/>
              <a:rect l="l" t="t" r="r" b="b"/>
              <a:pathLst>
                <a:path w="2750" h="3911" extrusionOk="0">
                  <a:moveTo>
                    <a:pt x="2179" y="0"/>
                  </a:moveTo>
                  <a:lnTo>
                    <a:pt x="0" y="346"/>
                  </a:lnTo>
                  <a:lnTo>
                    <a:pt x="326" y="3910"/>
                  </a:lnTo>
                  <a:lnTo>
                    <a:pt x="2749" y="3707"/>
                  </a:lnTo>
                  <a:lnTo>
                    <a:pt x="21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3"/>
            <p:cNvSpPr/>
            <p:nvPr/>
          </p:nvSpPr>
          <p:spPr>
            <a:xfrm>
              <a:off x="7354984" y="4062739"/>
              <a:ext cx="1377959" cy="689260"/>
            </a:xfrm>
            <a:custGeom>
              <a:avLst/>
              <a:gdLst/>
              <a:ahLst/>
              <a:cxnLst/>
              <a:rect l="l" t="t" r="r" b="b"/>
              <a:pathLst>
                <a:path w="13868" h="6937" extrusionOk="0">
                  <a:moveTo>
                    <a:pt x="10676" y="1"/>
                  </a:moveTo>
                  <a:cubicBezTo>
                    <a:pt x="10614" y="1"/>
                    <a:pt x="10552" y="3"/>
                    <a:pt x="10489" y="9"/>
                  </a:cubicBezTo>
                  <a:lnTo>
                    <a:pt x="1161" y="1700"/>
                  </a:lnTo>
                  <a:cubicBezTo>
                    <a:pt x="469" y="1822"/>
                    <a:pt x="1" y="2474"/>
                    <a:pt x="123" y="3166"/>
                  </a:cubicBezTo>
                  <a:lnTo>
                    <a:pt x="591" y="5875"/>
                  </a:lnTo>
                  <a:cubicBezTo>
                    <a:pt x="689" y="6499"/>
                    <a:pt x="1216" y="6936"/>
                    <a:pt x="1833" y="6936"/>
                  </a:cubicBezTo>
                  <a:cubicBezTo>
                    <a:pt x="1860" y="6936"/>
                    <a:pt x="1887" y="6935"/>
                    <a:pt x="1915" y="6934"/>
                  </a:cubicBezTo>
                  <a:lnTo>
                    <a:pt x="11080" y="6689"/>
                  </a:lnTo>
                  <a:cubicBezTo>
                    <a:pt x="12607" y="6628"/>
                    <a:pt x="13747" y="5223"/>
                    <a:pt x="13808" y="3716"/>
                  </a:cubicBezTo>
                  <a:cubicBezTo>
                    <a:pt x="13867" y="2047"/>
                    <a:pt x="12337" y="1"/>
                    <a:pt x="106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3"/>
            <p:cNvSpPr/>
            <p:nvPr/>
          </p:nvSpPr>
          <p:spPr>
            <a:xfrm>
              <a:off x="6365432" y="3666977"/>
              <a:ext cx="299578" cy="1121178"/>
            </a:xfrm>
            <a:custGeom>
              <a:avLst/>
              <a:gdLst/>
              <a:ahLst/>
              <a:cxnLst/>
              <a:rect l="l" t="t" r="r" b="b"/>
              <a:pathLst>
                <a:path w="3015" h="11284" extrusionOk="0">
                  <a:moveTo>
                    <a:pt x="2485" y="1"/>
                  </a:moveTo>
                  <a:lnTo>
                    <a:pt x="103" y="62"/>
                  </a:lnTo>
                  <a:lnTo>
                    <a:pt x="1" y="5255"/>
                  </a:lnTo>
                  <a:cubicBezTo>
                    <a:pt x="1" y="5988"/>
                    <a:pt x="551" y="6599"/>
                    <a:pt x="1284" y="6660"/>
                  </a:cubicBezTo>
                  <a:lnTo>
                    <a:pt x="1365" y="10652"/>
                  </a:lnTo>
                  <a:lnTo>
                    <a:pt x="42" y="11080"/>
                  </a:lnTo>
                  <a:lnTo>
                    <a:pt x="42" y="11283"/>
                  </a:lnTo>
                  <a:lnTo>
                    <a:pt x="3015" y="11222"/>
                  </a:lnTo>
                  <a:lnTo>
                    <a:pt x="3015" y="11018"/>
                  </a:lnTo>
                  <a:lnTo>
                    <a:pt x="1671" y="10652"/>
                  </a:lnTo>
                  <a:lnTo>
                    <a:pt x="1589" y="6660"/>
                  </a:lnTo>
                  <a:cubicBezTo>
                    <a:pt x="2302" y="6558"/>
                    <a:pt x="2852" y="5927"/>
                    <a:pt x="2811" y="5194"/>
                  </a:cubicBezTo>
                  <a:lnTo>
                    <a:pt x="2485" y="1"/>
                  </a:lnTo>
                  <a:close/>
                </a:path>
              </a:pathLst>
            </a:custGeom>
            <a:solidFill>
              <a:srgbClr val="FDFB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3"/>
            <p:cNvSpPr/>
            <p:nvPr/>
          </p:nvSpPr>
          <p:spPr>
            <a:xfrm>
              <a:off x="6492914" y="3666977"/>
              <a:ext cx="172096" cy="1119092"/>
            </a:xfrm>
            <a:custGeom>
              <a:avLst/>
              <a:gdLst/>
              <a:ahLst/>
              <a:cxnLst/>
              <a:rect l="l" t="t" r="r" b="b"/>
              <a:pathLst>
                <a:path w="1732" h="11263" extrusionOk="0">
                  <a:moveTo>
                    <a:pt x="1202" y="1"/>
                  </a:moveTo>
                  <a:lnTo>
                    <a:pt x="1" y="41"/>
                  </a:lnTo>
                  <a:lnTo>
                    <a:pt x="245" y="11263"/>
                  </a:lnTo>
                  <a:lnTo>
                    <a:pt x="1732" y="11222"/>
                  </a:lnTo>
                  <a:lnTo>
                    <a:pt x="1732" y="11018"/>
                  </a:lnTo>
                  <a:lnTo>
                    <a:pt x="388" y="10652"/>
                  </a:lnTo>
                  <a:lnTo>
                    <a:pt x="306" y="6660"/>
                  </a:lnTo>
                  <a:cubicBezTo>
                    <a:pt x="1019" y="6558"/>
                    <a:pt x="1549" y="5927"/>
                    <a:pt x="1528" y="5194"/>
                  </a:cubicBezTo>
                  <a:lnTo>
                    <a:pt x="1202" y="1"/>
                  </a:lnTo>
                  <a:close/>
                </a:path>
              </a:pathLst>
            </a:custGeom>
            <a:solidFill>
              <a:srgbClr val="393E42">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3"/>
            <p:cNvSpPr/>
            <p:nvPr/>
          </p:nvSpPr>
          <p:spPr>
            <a:xfrm>
              <a:off x="7272016" y="793508"/>
              <a:ext cx="617339" cy="910138"/>
            </a:xfrm>
            <a:custGeom>
              <a:avLst/>
              <a:gdLst/>
              <a:ahLst/>
              <a:cxnLst/>
              <a:rect l="l" t="t" r="r" b="b"/>
              <a:pathLst>
                <a:path w="6213" h="9160" extrusionOk="0">
                  <a:moveTo>
                    <a:pt x="6212" y="1"/>
                  </a:moveTo>
                  <a:lnTo>
                    <a:pt x="41" y="6864"/>
                  </a:lnTo>
                  <a:cubicBezTo>
                    <a:pt x="1" y="6966"/>
                    <a:pt x="1100" y="7556"/>
                    <a:pt x="2485" y="8188"/>
                  </a:cubicBezTo>
                  <a:cubicBezTo>
                    <a:pt x="3714" y="8756"/>
                    <a:pt x="4778" y="9160"/>
                    <a:pt x="5007" y="9160"/>
                  </a:cubicBezTo>
                  <a:cubicBezTo>
                    <a:pt x="5032" y="9160"/>
                    <a:pt x="5047" y="9155"/>
                    <a:pt x="5051" y="9145"/>
                  </a:cubicBezTo>
                  <a:lnTo>
                    <a:pt x="62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3"/>
            <p:cNvSpPr/>
            <p:nvPr/>
          </p:nvSpPr>
          <p:spPr>
            <a:xfrm>
              <a:off x="7784032" y="890685"/>
              <a:ext cx="87042" cy="78991"/>
            </a:xfrm>
            <a:custGeom>
              <a:avLst/>
              <a:gdLst/>
              <a:ahLst/>
              <a:cxnLst/>
              <a:rect l="l" t="t" r="r" b="b"/>
              <a:pathLst>
                <a:path w="876" h="795" extrusionOk="0">
                  <a:moveTo>
                    <a:pt x="183" y="0"/>
                  </a:moveTo>
                  <a:lnTo>
                    <a:pt x="0" y="183"/>
                  </a:lnTo>
                  <a:lnTo>
                    <a:pt x="835" y="794"/>
                  </a:lnTo>
                  <a:lnTo>
                    <a:pt x="876" y="489"/>
                  </a:lnTo>
                  <a:lnTo>
                    <a:pt x="1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3"/>
            <p:cNvSpPr/>
            <p:nvPr/>
          </p:nvSpPr>
          <p:spPr>
            <a:xfrm>
              <a:off x="7709112" y="975640"/>
              <a:ext cx="145765" cy="121517"/>
            </a:xfrm>
            <a:custGeom>
              <a:avLst/>
              <a:gdLst/>
              <a:ahLst/>
              <a:cxnLst/>
              <a:rect l="l" t="t" r="r" b="b"/>
              <a:pathLst>
                <a:path w="1467" h="1223" extrusionOk="0">
                  <a:moveTo>
                    <a:pt x="184" y="1"/>
                  </a:moveTo>
                  <a:lnTo>
                    <a:pt x="1" y="184"/>
                  </a:lnTo>
                  <a:lnTo>
                    <a:pt x="1426" y="1222"/>
                  </a:lnTo>
                  <a:lnTo>
                    <a:pt x="1467" y="917"/>
                  </a:lnTo>
                  <a:lnTo>
                    <a:pt x="1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3"/>
            <p:cNvSpPr/>
            <p:nvPr/>
          </p:nvSpPr>
          <p:spPr>
            <a:xfrm>
              <a:off x="7632206" y="1058608"/>
              <a:ext cx="206475" cy="166031"/>
            </a:xfrm>
            <a:custGeom>
              <a:avLst/>
              <a:gdLst/>
              <a:ahLst/>
              <a:cxnLst/>
              <a:rect l="l" t="t" r="r" b="b"/>
              <a:pathLst>
                <a:path w="2078" h="1671" extrusionOk="0">
                  <a:moveTo>
                    <a:pt x="184" y="1"/>
                  </a:moveTo>
                  <a:lnTo>
                    <a:pt x="1" y="204"/>
                  </a:lnTo>
                  <a:lnTo>
                    <a:pt x="2037" y="1671"/>
                  </a:lnTo>
                  <a:lnTo>
                    <a:pt x="2078" y="1365"/>
                  </a:lnTo>
                  <a:lnTo>
                    <a:pt x="1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3"/>
            <p:cNvSpPr/>
            <p:nvPr/>
          </p:nvSpPr>
          <p:spPr>
            <a:xfrm>
              <a:off x="7557386" y="1143563"/>
              <a:ext cx="265199" cy="208557"/>
            </a:xfrm>
            <a:custGeom>
              <a:avLst/>
              <a:gdLst/>
              <a:ahLst/>
              <a:cxnLst/>
              <a:rect l="l" t="t" r="r" b="b"/>
              <a:pathLst>
                <a:path w="2669" h="2099" extrusionOk="0">
                  <a:moveTo>
                    <a:pt x="163" y="1"/>
                  </a:moveTo>
                  <a:lnTo>
                    <a:pt x="0" y="205"/>
                  </a:lnTo>
                  <a:lnTo>
                    <a:pt x="2627" y="2099"/>
                  </a:lnTo>
                  <a:lnTo>
                    <a:pt x="2668" y="1793"/>
                  </a:lnTo>
                  <a:lnTo>
                    <a:pt x="1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3"/>
            <p:cNvSpPr/>
            <p:nvPr/>
          </p:nvSpPr>
          <p:spPr>
            <a:xfrm>
              <a:off x="7480479" y="1228618"/>
              <a:ext cx="325909" cy="250983"/>
            </a:xfrm>
            <a:custGeom>
              <a:avLst/>
              <a:gdLst/>
              <a:ahLst/>
              <a:cxnLst/>
              <a:rect l="l" t="t" r="r" b="b"/>
              <a:pathLst>
                <a:path w="3280" h="2526" extrusionOk="0">
                  <a:moveTo>
                    <a:pt x="184" y="0"/>
                  </a:moveTo>
                  <a:lnTo>
                    <a:pt x="0" y="204"/>
                  </a:lnTo>
                  <a:lnTo>
                    <a:pt x="3238" y="2526"/>
                  </a:lnTo>
                  <a:lnTo>
                    <a:pt x="3279" y="2220"/>
                  </a:lnTo>
                  <a:lnTo>
                    <a:pt x="1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3"/>
            <p:cNvSpPr/>
            <p:nvPr/>
          </p:nvSpPr>
          <p:spPr>
            <a:xfrm>
              <a:off x="7405560" y="1313573"/>
              <a:ext cx="384632" cy="293509"/>
            </a:xfrm>
            <a:custGeom>
              <a:avLst/>
              <a:gdLst/>
              <a:ahLst/>
              <a:cxnLst/>
              <a:rect l="l" t="t" r="r" b="b"/>
              <a:pathLst>
                <a:path w="3871" h="2954" extrusionOk="0">
                  <a:moveTo>
                    <a:pt x="164" y="1"/>
                  </a:moveTo>
                  <a:lnTo>
                    <a:pt x="1" y="204"/>
                  </a:lnTo>
                  <a:lnTo>
                    <a:pt x="3829" y="2954"/>
                  </a:lnTo>
                  <a:lnTo>
                    <a:pt x="3870" y="2648"/>
                  </a:lnTo>
                  <a:lnTo>
                    <a:pt x="1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3"/>
            <p:cNvSpPr/>
            <p:nvPr/>
          </p:nvSpPr>
          <p:spPr>
            <a:xfrm>
              <a:off x="7328653" y="1398528"/>
              <a:ext cx="443256" cy="305731"/>
            </a:xfrm>
            <a:custGeom>
              <a:avLst/>
              <a:gdLst/>
              <a:ahLst/>
              <a:cxnLst/>
              <a:rect l="l" t="t" r="r" b="b"/>
              <a:pathLst>
                <a:path w="4461" h="3077" extrusionOk="0">
                  <a:moveTo>
                    <a:pt x="184" y="1"/>
                  </a:moveTo>
                  <a:lnTo>
                    <a:pt x="1" y="205"/>
                  </a:lnTo>
                  <a:lnTo>
                    <a:pt x="3687" y="2852"/>
                  </a:lnTo>
                  <a:cubicBezTo>
                    <a:pt x="4094" y="2995"/>
                    <a:pt x="4379" y="3076"/>
                    <a:pt x="4461" y="3076"/>
                  </a:cubicBezTo>
                  <a:lnTo>
                    <a:pt x="1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3"/>
            <p:cNvSpPr/>
            <p:nvPr/>
          </p:nvSpPr>
          <p:spPr>
            <a:xfrm>
              <a:off x="7806289" y="672087"/>
              <a:ext cx="155900" cy="261118"/>
            </a:xfrm>
            <a:custGeom>
              <a:avLst/>
              <a:gdLst/>
              <a:ahLst/>
              <a:cxnLst/>
              <a:rect l="l" t="t" r="r" b="b"/>
              <a:pathLst>
                <a:path w="1569" h="2628" extrusionOk="0">
                  <a:moveTo>
                    <a:pt x="1100" y="1"/>
                  </a:moveTo>
                  <a:lnTo>
                    <a:pt x="0" y="2424"/>
                  </a:lnTo>
                  <a:lnTo>
                    <a:pt x="469" y="2628"/>
                  </a:lnTo>
                  <a:lnTo>
                    <a:pt x="1568" y="225"/>
                  </a:lnTo>
                  <a:lnTo>
                    <a:pt x="110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3"/>
            <p:cNvSpPr/>
            <p:nvPr/>
          </p:nvSpPr>
          <p:spPr>
            <a:xfrm>
              <a:off x="7751640" y="732798"/>
              <a:ext cx="265199" cy="139700"/>
            </a:xfrm>
            <a:custGeom>
              <a:avLst/>
              <a:gdLst/>
              <a:ahLst/>
              <a:cxnLst/>
              <a:rect l="l" t="t" r="r" b="b"/>
              <a:pathLst>
                <a:path w="2669" h="1406" extrusionOk="0">
                  <a:moveTo>
                    <a:pt x="2485" y="1"/>
                  </a:moveTo>
                  <a:lnTo>
                    <a:pt x="0" y="937"/>
                  </a:lnTo>
                  <a:lnTo>
                    <a:pt x="184" y="1406"/>
                  </a:lnTo>
                  <a:lnTo>
                    <a:pt x="2668" y="489"/>
                  </a:lnTo>
                  <a:lnTo>
                    <a:pt x="24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3"/>
            <p:cNvSpPr/>
            <p:nvPr/>
          </p:nvSpPr>
          <p:spPr>
            <a:xfrm>
              <a:off x="7753627" y="724749"/>
              <a:ext cx="261125" cy="155896"/>
            </a:xfrm>
            <a:custGeom>
              <a:avLst/>
              <a:gdLst/>
              <a:ahLst/>
              <a:cxnLst/>
              <a:rect l="l" t="t" r="r" b="b"/>
              <a:pathLst>
                <a:path w="2628" h="1569" extrusionOk="0">
                  <a:moveTo>
                    <a:pt x="225" y="0"/>
                  </a:moveTo>
                  <a:lnTo>
                    <a:pt x="1" y="469"/>
                  </a:lnTo>
                  <a:lnTo>
                    <a:pt x="2424" y="1568"/>
                  </a:lnTo>
                  <a:lnTo>
                    <a:pt x="2628" y="1100"/>
                  </a:lnTo>
                  <a:lnTo>
                    <a:pt x="2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3"/>
            <p:cNvSpPr/>
            <p:nvPr/>
          </p:nvSpPr>
          <p:spPr>
            <a:xfrm>
              <a:off x="7814337" y="670100"/>
              <a:ext cx="139704" cy="265192"/>
            </a:xfrm>
            <a:custGeom>
              <a:avLst/>
              <a:gdLst/>
              <a:ahLst/>
              <a:cxnLst/>
              <a:rect l="l" t="t" r="r" b="b"/>
              <a:pathLst>
                <a:path w="1406" h="2669" extrusionOk="0">
                  <a:moveTo>
                    <a:pt x="489" y="0"/>
                  </a:moveTo>
                  <a:lnTo>
                    <a:pt x="1" y="184"/>
                  </a:lnTo>
                  <a:lnTo>
                    <a:pt x="937" y="2668"/>
                  </a:lnTo>
                  <a:lnTo>
                    <a:pt x="1406" y="2485"/>
                  </a:lnTo>
                  <a:lnTo>
                    <a:pt x="4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3"/>
            <p:cNvSpPr/>
            <p:nvPr/>
          </p:nvSpPr>
          <p:spPr>
            <a:xfrm>
              <a:off x="6952650" y="4432700"/>
              <a:ext cx="80375" cy="222050"/>
            </a:xfrm>
            <a:custGeom>
              <a:avLst/>
              <a:gdLst/>
              <a:ahLst/>
              <a:cxnLst/>
              <a:rect l="l" t="t" r="r" b="b"/>
              <a:pathLst>
                <a:path w="3215" h="8882" extrusionOk="0">
                  <a:moveTo>
                    <a:pt x="2643" y="8882"/>
                  </a:moveTo>
                  <a:lnTo>
                    <a:pt x="3215" y="2453"/>
                  </a:lnTo>
                  <a:lnTo>
                    <a:pt x="1334" y="0"/>
                  </a:lnTo>
                  <a:lnTo>
                    <a:pt x="0" y="3072"/>
                  </a:lnTo>
                  <a:lnTo>
                    <a:pt x="1167" y="7239"/>
                  </a:lnTo>
                  <a:close/>
                </a:path>
              </a:pathLst>
            </a:custGeom>
            <a:solidFill>
              <a:srgbClr val="D1714F"/>
            </a:solidFill>
            <a:ln>
              <a:noFill/>
            </a:ln>
          </p:spPr>
        </p:sp>
        <p:sp>
          <p:nvSpPr>
            <p:cNvPr id="1459" name="Google Shape;1459;p43"/>
            <p:cNvSpPr/>
            <p:nvPr/>
          </p:nvSpPr>
          <p:spPr>
            <a:xfrm rot="-3898061" flipH="1">
              <a:off x="6465753" y="4076424"/>
              <a:ext cx="74581" cy="67961"/>
            </a:xfrm>
            <a:custGeom>
              <a:avLst/>
              <a:gdLst/>
              <a:ahLst/>
              <a:cxnLst/>
              <a:rect l="l" t="t" r="r" b="b"/>
              <a:pathLst>
                <a:path w="9491" h="8646" extrusionOk="0">
                  <a:moveTo>
                    <a:pt x="4746" y="0"/>
                  </a:moveTo>
                  <a:cubicBezTo>
                    <a:pt x="3641" y="0"/>
                    <a:pt x="2536" y="423"/>
                    <a:pt x="1691" y="1268"/>
                  </a:cubicBezTo>
                  <a:cubicBezTo>
                    <a:pt x="0" y="2958"/>
                    <a:pt x="0" y="5687"/>
                    <a:pt x="1691" y="7378"/>
                  </a:cubicBezTo>
                  <a:cubicBezTo>
                    <a:pt x="2536" y="8223"/>
                    <a:pt x="3641" y="8645"/>
                    <a:pt x="4746" y="8645"/>
                  </a:cubicBezTo>
                  <a:cubicBezTo>
                    <a:pt x="5850" y="8645"/>
                    <a:pt x="6955" y="8223"/>
                    <a:pt x="7800" y="7378"/>
                  </a:cubicBezTo>
                  <a:cubicBezTo>
                    <a:pt x="9491" y="5687"/>
                    <a:pt x="9491" y="2958"/>
                    <a:pt x="7800" y="1268"/>
                  </a:cubicBezTo>
                  <a:cubicBezTo>
                    <a:pt x="6955" y="423"/>
                    <a:pt x="5850" y="0"/>
                    <a:pt x="47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43"/>
            <p:cNvSpPr/>
            <p:nvPr/>
          </p:nvSpPr>
          <p:spPr>
            <a:xfrm rot="-3898061" flipH="1">
              <a:off x="6472090" y="4081150"/>
              <a:ext cx="63061" cy="64361"/>
            </a:xfrm>
            <a:custGeom>
              <a:avLst/>
              <a:gdLst/>
              <a:ahLst/>
              <a:cxnLst/>
              <a:rect l="l" t="t" r="r" b="b"/>
              <a:pathLst>
                <a:path w="8025" h="8188" extrusionOk="0">
                  <a:moveTo>
                    <a:pt x="5621" y="0"/>
                  </a:moveTo>
                  <a:lnTo>
                    <a:pt x="5621" y="0"/>
                  </a:lnTo>
                  <a:cubicBezTo>
                    <a:pt x="6008" y="652"/>
                    <a:pt x="6232" y="1405"/>
                    <a:pt x="6232" y="2240"/>
                  </a:cubicBezTo>
                  <a:cubicBezTo>
                    <a:pt x="6232" y="4623"/>
                    <a:pt x="4297" y="6558"/>
                    <a:pt x="1914" y="6558"/>
                  </a:cubicBezTo>
                  <a:cubicBezTo>
                    <a:pt x="1222" y="6558"/>
                    <a:pt x="570" y="6395"/>
                    <a:pt x="0" y="6110"/>
                  </a:cubicBezTo>
                  <a:lnTo>
                    <a:pt x="0" y="6110"/>
                  </a:lnTo>
                  <a:cubicBezTo>
                    <a:pt x="754" y="7352"/>
                    <a:pt x="2138" y="8187"/>
                    <a:pt x="3707" y="8187"/>
                  </a:cubicBezTo>
                  <a:cubicBezTo>
                    <a:pt x="6089" y="8187"/>
                    <a:pt x="8024" y="6252"/>
                    <a:pt x="8024" y="3870"/>
                  </a:cubicBezTo>
                  <a:cubicBezTo>
                    <a:pt x="8024" y="2179"/>
                    <a:pt x="7047" y="713"/>
                    <a:pt x="5621" y="0"/>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3"/>
            <p:cNvSpPr/>
            <p:nvPr/>
          </p:nvSpPr>
          <p:spPr>
            <a:xfrm rot="-3898061" flipH="1">
              <a:off x="6533985" y="3958797"/>
              <a:ext cx="69301" cy="64581"/>
            </a:xfrm>
            <a:custGeom>
              <a:avLst/>
              <a:gdLst/>
              <a:ahLst/>
              <a:cxnLst/>
              <a:rect l="l" t="t" r="r" b="b"/>
              <a:pathLst>
                <a:path w="8819" h="8216" extrusionOk="0">
                  <a:moveTo>
                    <a:pt x="4398" y="1"/>
                  </a:moveTo>
                  <a:cubicBezTo>
                    <a:pt x="2421" y="1"/>
                    <a:pt x="676" y="1422"/>
                    <a:pt x="346" y="3437"/>
                  </a:cubicBezTo>
                  <a:cubicBezTo>
                    <a:pt x="0" y="5677"/>
                    <a:pt x="1507" y="7795"/>
                    <a:pt x="3747" y="8161"/>
                  </a:cubicBezTo>
                  <a:cubicBezTo>
                    <a:pt x="3971" y="8198"/>
                    <a:pt x="4194" y="8216"/>
                    <a:pt x="4413" y="8216"/>
                  </a:cubicBezTo>
                  <a:cubicBezTo>
                    <a:pt x="6393" y="8216"/>
                    <a:pt x="8140" y="6777"/>
                    <a:pt x="8452" y="4760"/>
                  </a:cubicBezTo>
                  <a:cubicBezTo>
                    <a:pt x="8818" y="2520"/>
                    <a:pt x="7311" y="422"/>
                    <a:pt x="5071" y="56"/>
                  </a:cubicBezTo>
                  <a:cubicBezTo>
                    <a:pt x="4845" y="19"/>
                    <a:pt x="4620" y="1"/>
                    <a:pt x="4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3"/>
            <p:cNvSpPr/>
            <p:nvPr/>
          </p:nvSpPr>
          <p:spPr>
            <a:xfrm rot="-3898061" flipH="1">
              <a:off x="6539135" y="3963214"/>
              <a:ext cx="60020" cy="61162"/>
            </a:xfrm>
            <a:custGeom>
              <a:avLst/>
              <a:gdLst/>
              <a:ahLst/>
              <a:cxnLst/>
              <a:rect l="l" t="t" r="r" b="b"/>
              <a:pathLst>
                <a:path w="7638" h="7781" extrusionOk="0">
                  <a:moveTo>
                    <a:pt x="5357" y="0"/>
                  </a:moveTo>
                  <a:cubicBezTo>
                    <a:pt x="5724" y="611"/>
                    <a:pt x="5948" y="1345"/>
                    <a:pt x="5948" y="2118"/>
                  </a:cubicBezTo>
                  <a:cubicBezTo>
                    <a:pt x="5948" y="4379"/>
                    <a:pt x="4094" y="6232"/>
                    <a:pt x="1834" y="6232"/>
                  </a:cubicBezTo>
                  <a:cubicBezTo>
                    <a:pt x="1182" y="6232"/>
                    <a:pt x="551" y="6069"/>
                    <a:pt x="1" y="5805"/>
                  </a:cubicBezTo>
                  <a:lnTo>
                    <a:pt x="1" y="5805"/>
                  </a:lnTo>
                  <a:cubicBezTo>
                    <a:pt x="734" y="6986"/>
                    <a:pt x="2037" y="7780"/>
                    <a:pt x="3524" y="7780"/>
                  </a:cubicBezTo>
                  <a:cubicBezTo>
                    <a:pt x="5805" y="7780"/>
                    <a:pt x="7638" y="5947"/>
                    <a:pt x="7638" y="3687"/>
                  </a:cubicBezTo>
                  <a:cubicBezTo>
                    <a:pt x="7638" y="2057"/>
                    <a:pt x="6701" y="673"/>
                    <a:pt x="5357" y="0"/>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3"/>
            <p:cNvSpPr/>
            <p:nvPr/>
          </p:nvSpPr>
          <p:spPr>
            <a:xfrm rot="-3898061" flipH="1">
              <a:off x="6414419" y="3901214"/>
              <a:ext cx="73143" cy="64518"/>
            </a:xfrm>
            <a:custGeom>
              <a:avLst/>
              <a:gdLst/>
              <a:ahLst/>
              <a:cxnLst/>
              <a:rect l="l" t="t" r="r" b="b"/>
              <a:pathLst>
                <a:path w="9308" h="8208" extrusionOk="0">
                  <a:moveTo>
                    <a:pt x="4648" y="0"/>
                  </a:moveTo>
                  <a:cubicBezTo>
                    <a:pt x="3396" y="0"/>
                    <a:pt x="2157" y="572"/>
                    <a:pt x="1345" y="1663"/>
                  </a:cubicBezTo>
                  <a:cubicBezTo>
                    <a:pt x="1" y="3476"/>
                    <a:pt x="388" y="6042"/>
                    <a:pt x="2200" y="7406"/>
                  </a:cubicBezTo>
                  <a:cubicBezTo>
                    <a:pt x="2938" y="7947"/>
                    <a:pt x="3795" y="8208"/>
                    <a:pt x="4643" y="8208"/>
                  </a:cubicBezTo>
                  <a:cubicBezTo>
                    <a:pt x="5901" y="8208"/>
                    <a:pt x="7140" y="7634"/>
                    <a:pt x="7943" y="6551"/>
                  </a:cubicBezTo>
                  <a:cubicBezTo>
                    <a:pt x="9308" y="4738"/>
                    <a:pt x="8921" y="2152"/>
                    <a:pt x="7088" y="808"/>
                  </a:cubicBezTo>
                  <a:cubicBezTo>
                    <a:pt x="6355" y="264"/>
                    <a:pt x="5498" y="0"/>
                    <a:pt x="4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3"/>
            <p:cNvSpPr/>
            <p:nvPr/>
          </p:nvSpPr>
          <p:spPr>
            <a:xfrm rot="-3898061" flipH="1">
              <a:off x="6421549" y="3905686"/>
              <a:ext cx="59855" cy="61162"/>
            </a:xfrm>
            <a:custGeom>
              <a:avLst/>
              <a:gdLst/>
              <a:ahLst/>
              <a:cxnLst/>
              <a:rect l="l" t="t" r="r" b="b"/>
              <a:pathLst>
                <a:path w="7617" h="7781" extrusionOk="0">
                  <a:moveTo>
                    <a:pt x="5336" y="1"/>
                  </a:moveTo>
                  <a:lnTo>
                    <a:pt x="5336" y="1"/>
                  </a:lnTo>
                  <a:cubicBezTo>
                    <a:pt x="5723" y="632"/>
                    <a:pt x="5927" y="1345"/>
                    <a:pt x="5927" y="2119"/>
                  </a:cubicBezTo>
                  <a:cubicBezTo>
                    <a:pt x="5927" y="4400"/>
                    <a:pt x="4094" y="6233"/>
                    <a:pt x="1813" y="6233"/>
                  </a:cubicBezTo>
                  <a:cubicBezTo>
                    <a:pt x="1161" y="6233"/>
                    <a:pt x="550" y="6070"/>
                    <a:pt x="0" y="5805"/>
                  </a:cubicBezTo>
                  <a:lnTo>
                    <a:pt x="0" y="5805"/>
                  </a:lnTo>
                  <a:cubicBezTo>
                    <a:pt x="713" y="6986"/>
                    <a:pt x="2016" y="7781"/>
                    <a:pt x="3524" y="7781"/>
                  </a:cubicBezTo>
                  <a:cubicBezTo>
                    <a:pt x="5784" y="7781"/>
                    <a:pt x="7617" y="5948"/>
                    <a:pt x="7617" y="3687"/>
                  </a:cubicBezTo>
                  <a:cubicBezTo>
                    <a:pt x="7617" y="2078"/>
                    <a:pt x="6701" y="673"/>
                    <a:pt x="5336" y="1"/>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3"/>
            <p:cNvSpPr/>
            <p:nvPr/>
          </p:nvSpPr>
          <p:spPr>
            <a:xfrm rot="-3897865" flipH="1">
              <a:off x="6426434" y="4048208"/>
              <a:ext cx="73679" cy="68478"/>
            </a:xfrm>
            <a:custGeom>
              <a:avLst/>
              <a:gdLst/>
              <a:ahLst/>
              <a:cxnLst/>
              <a:rect l="l" t="t" r="r" b="b"/>
              <a:pathLst>
                <a:path w="8839" h="8215" extrusionOk="0">
                  <a:moveTo>
                    <a:pt x="4419" y="0"/>
                  </a:moveTo>
                  <a:cubicBezTo>
                    <a:pt x="2442" y="0"/>
                    <a:pt x="696" y="1422"/>
                    <a:pt x="367" y="3436"/>
                  </a:cubicBezTo>
                  <a:cubicBezTo>
                    <a:pt x="0" y="5676"/>
                    <a:pt x="1528" y="7794"/>
                    <a:pt x="3768" y="8161"/>
                  </a:cubicBezTo>
                  <a:cubicBezTo>
                    <a:pt x="3991" y="8197"/>
                    <a:pt x="4214" y="8215"/>
                    <a:pt x="4433" y="8215"/>
                  </a:cubicBezTo>
                  <a:cubicBezTo>
                    <a:pt x="6410" y="8215"/>
                    <a:pt x="8142" y="6776"/>
                    <a:pt x="8472" y="4760"/>
                  </a:cubicBezTo>
                  <a:cubicBezTo>
                    <a:pt x="8839" y="2519"/>
                    <a:pt x="7332" y="422"/>
                    <a:pt x="5091" y="55"/>
                  </a:cubicBezTo>
                  <a:cubicBezTo>
                    <a:pt x="4865" y="18"/>
                    <a:pt x="4641" y="0"/>
                    <a:pt x="44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3"/>
            <p:cNvSpPr/>
            <p:nvPr/>
          </p:nvSpPr>
          <p:spPr>
            <a:xfrm rot="-3897865" flipH="1">
              <a:off x="6431938" y="4052970"/>
              <a:ext cx="63668" cy="64860"/>
            </a:xfrm>
            <a:custGeom>
              <a:avLst/>
              <a:gdLst/>
              <a:ahLst/>
              <a:cxnLst/>
              <a:rect l="l" t="t" r="r" b="b"/>
              <a:pathLst>
                <a:path w="7638" h="7781" extrusionOk="0">
                  <a:moveTo>
                    <a:pt x="5336" y="1"/>
                  </a:moveTo>
                  <a:cubicBezTo>
                    <a:pt x="5723" y="632"/>
                    <a:pt x="5927" y="1345"/>
                    <a:pt x="5927" y="2119"/>
                  </a:cubicBezTo>
                  <a:cubicBezTo>
                    <a:pt x="5927" y="4400"/>
                    <a:pt x="4094" y="6233"/>
                    <a:pt x="1833" y="6233"/>
                  </a:cubicBezTo>
                  <a:cubicBezTo>
                    <a:pt x="1181" y="6233"/>
                    <a:pt x="550" y="6070"/>
                    <a:pt x="0" y="5805"/>
                  </a:cubicBezTo>
                  <a:lnTo>
                    <a:pt x="0" y="5805"/>
                  </a:lnTo>
                  <a:cubicBezTo>
                    <a:pt x="713" y="6986"/>
                    <a:pt x="2037" y="7780"/>
                    <a:pt x="3523" y="7780"/>
                  </a:cubicBezTo>
                  <a:cubicBezTo>
                    <a:pt x="5784" y="7780"/>
                    <a:pt x="7637" y="5947"/>
                    <a:pt x="7637" y="3687"/>
                  </a:cubicBezTo>
                  <a:cubicBezTo>
                    <a:pt x="7617" y="2078"/>
                    <a:pt x="6700" y="673"/>
                    <a:pt x="5336" y="1"/>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43"/>
            <p:cNvSpPr/>
            <p:nvPr/>
          </p:nvSpPr>
          <p:spPr>
            <a:xfrm rot="-3897832" flipH="1">
              <a:off x="6396683" y="4109169"/>
              <a:ext cx="76087" cy="67146"/>
            </a:xfrm>
            <a:custGeom>
              <a:avLst/>
              <a:gdLst/>
              <a:ahLst/>
              <a:cxnLst/>
              <a:rect l="l" t="t" r="r" b="b"/>
              <a:pathLst>
                <a:path w="8901" h="7855" extrusionOk="0">
                  <a:moveTo>
                    <a:pt x="4433" y="0"/>
                  </a:moveTo>
                  <a:cubicBezTo>
                    <a:pt x="3932" y="0"/>
                    <a:pt x="3423" y="97"/>
                    <a:pt x="2933" y="303"/>
                  </a:cubicBezTo>
                  <a:cubicBezTo>
                    <a:pt x="937" y="1138"/>
                    <a:pt x="0" y="3439"/>
                    <a:pt x="835" y="5435"/>
                  </a:cubicBezTo>
                  <a:cubicBezTo>
                    <a:pt x="1465" y="6940"/>
                    <a:pt x="2930" y="7855"/>
                    <a:pt x="4468" y="7855"/>
                  </a:cubicBezTo>
                  <a:cubicBezTo>
                    <a:pt x="4969" y="7855"/>
                    <a:pt x="5477" y="7758"/>
                    <a:pt x="5968" y="7553"/>
                  </a:cubicBezTo>
                  <a:cubicBezTo>
                    <a:pt x="7963" y="6697"/>
                    <a:pt x="8900" y="4416"/>
                    <a:pt x="8065" y="2421"/>
                  </a:cubicBezTo>
                  <a:cubicBezTo>
                    <a:pt x="7435" y="915"/>
                    <a:pt x="5971" y="0"/>
                    <a:pt x="44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3"/>
            <p:cNvSpPr/>
            <p:nvPr/>
          </p:nvSpPr>
          <p:spPr>
            <a:xfrm rot="-3897832" flipH="1">
              <a:off x="6404118" y="4113874"/>
              <a:ext cx="62154" cy="63547"/>
            </a:xfrm>
            <a:custGeom>
              <a:avLst/>
              <a:gdLst/>
              <a:ahLst/>
              <a:cxnLst/>
              <a:rect l="l" t="t" r="r" b="b"/>
              <a:pathLst>
                <a:path w="7271" h="7434" extrusionOk="0">
                  <a:moveTo>
                    <a:pt x="5092" y="0"/>
                  </a:moveTo>
                  <a:cubicBezTo>
                    <a:pt x="5438" y="591"/>
                    <a:pt x="5662" y="1283"/>
                    <a:pt x="5662" y="2037"/>
                  </a:cubicBezTo>
                  <a:cubicBezTo>
                    <a:pt x="5662" y="4196"/>
                    <a:pt x="3890" y="5947"/>
                    <a:pt x="1731" y="5947"/>
                  </a:cubicBezTo>
                  <a:cubicBezTo>
                    <a:pt x="1100" y="5947"/>
                    <a:pt x="509" y="5805"/>
                    <a:pt x="0" y="5540"/>
                  </a:cubicBezTo>
                  <a:lnTo>
                    <a:pt x="0" y="5540"/>
                  </a:lnTo>
                  <a:cubicBezTo>
                    <a:pt x="672" y="6680"/>
                    <a:pt x="1935" y="7434"/>
                    <a:pt x="3340" y="7434"/>
                  </a:cubicBezTo>
                  <a:cubicBezTo>
                    <a:pt x="5519" y="7434"/>
                    <a:pt x="7271" y="5682"/>
                    <a:pt x="7271" y="3524"/>
                  </a:cubicBezTo>
                  <a:cubicBezTo>
                    <a:pt x="7271" y="1976"/>
                    <a:pt x="6375" y="652"/>
                    <a:pt x="5092" y="0"/>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3"/>
            <p:cNvSpPr/>
            <p:nvPr/>
          </p:nvSpPr>
          <p:spPr>
            <a:xfrm rot="-3898061" flipH="1">
              <a:off x="6538440" y="4032533"/>
              <a:ext cx="64507" cy="64518"/>
            </a:xfrm>
            <a:custGeom>
              <a:avLst/>
              <a:gdLst/>
              <a:ahLst/>
              <a:cxnLst/>
              <a:rect l="l" t="t" r="r" b="b"/>
              <a:pathLst>
                <a:path w="8209" h="8208" extrusionOk="0">
                  <a:moveTo>
                    <a:pt x="4094" y="0"/>
                  </a:moveTo>
                  <a:cubicBezTo>
                    <a:pt x="1834" y="0"/>
                    <a:pt x="1" y="1833"/>
                    <a:pt x="1" y="4114"/>
                  </a:cubicBezTo>
                  <a:cubicBezTo>
                    <a:pt x="1" y="6375"/>
                    <a:pt x="1834" y="8208"/>
                    <a:pt x="4094" y="8208"/>
                  </a:cubicBezTo>
                  <a:cubicBezTo>
                    <a:pt x="6355" y="8208"/>
                    <a:pt x="8208" y="6375"/>
                    <a:pt x="8208" y="4114"/>
                  </a:cubicBezTo>
                  <a:cubicBezTo>
                    <a:pt x="8208" y="1833"/>
                    <a:pt x="6355" y="0"/>
                    <a:pt x="40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3"/>
            <p:cNvSpPr/>
            <p:nvPr/>
          </p:nvSpPr>
          <p:spPr>
            <a:xfrm rot="-3898061" flipH="1">
              <a:off x="6541256" y="4036958"/>
              <a:ext cx="60028" cy="61154"/>
            </a:xfrm>
            <a:custGeom>
              <a:avLst/>
              <a:gdLst/>
              <a:ahLst/>
              <a:cxnLst/>
              <a:rect l="l" t="t" r="r" b="b"/>
              <a:pathLst>
                <a:path w="7639" h="7780" extrusionOk="0">
                  <a:moveTo>
                    <a:pt x="5357" y="0"/>
                  </a:moveTo>
                  <a:cubicBezTo>
                    <a:pt x="5724" y="611"/>
                    <a:pt x="5948" y="1344"/>
                    <a:pt x="5948" y="2118"/>
                  </a:cubicBezTo>
                  <a:cubicBezTo>
                    <a:pt x="5948" y="4379"/>
                    <a:pt x="4094" y="6232"/>
                    <a:pt x="1834" y="6232"/>
                  </a:cubicBezTo>
                  <a:cubicBezTo>
                    <a:pt x="1182" y="6232"/>
                    <a:pt x="551" y="6069"/>
                    <a:pt x="1" y="5804"/>
                  </a:cubicBezTo>
                  <a:lnTo>
                    <a:pt x="1" y="5804"/>
                  </a:lnTo>
                  <a:cubicBezTo>
                    <a:pt x="734" y="6986"/>
                    <a:pt x="2037" y="7780"/>
                    <a:pt x="3524" y="7780"/>
                  </a:cubicBezTo>
                  <a:cubicBezTo>
                    <a:pt x="5805" y="7780"/>
                    <a:pt x="7638" y="5947"/>
                    <a:pt x="7638" y="3686"/>
                  </a:cubicBezTo>
                  <a:cubicBezTo>
                    <a:pt x="7638" y="2057"/>
                    <a:pt x="6701" y="672"/>
                    <a:pt x="5357" y="0"/>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3"/>
            <p:cNvSpPr/>
            <p:nvPr/>
          </p:nvSpPr>
          <p:spPr>
            <a:xfrm rot="-3897236" flipH="1">
              <a:off x="6396143" y="3977252"/>
              <a:ext cx="80267" cy="70664"/>
            </a:xfrm>
            <a:custGeom>
              <a:avLst/>
              <a:gdLst/>
              <a:ahLst/>
              <a:cxnLst/>
              <a:rect l="l" t="t" r="r" b="b"/>
              <a:pathLst>
                <a:path w="9329" h="8215" extrusionOk="0">
                  <a:moveTo>
                    <a:pt x="4668" y="0"/>
                  </a:moveTo>
                  <a:cubicBezTo>
                    <a:pt x="4137" y="0"/>
                    <a:pt x="3597" y="103"/>
                    <a:pt x="3076" y="321"/>
                  </a:cubicBezTo>
                  <a:cubicBezTo>
                    <a:pt x="999" y="1197"/>
                    <a:pt x="1" y="3600"/>
                    <a:pt x="877" y="5697"/>
                  </a:cubicBezTo>
                  <a:cubicBezTo>
                    <a:pt x="1536" y="7263"/>
                    <a:pt x="3063" y="8215"/>
                    <a:pt x="4673" y="8215"/>
                  </a:cubicBezTo>
                  <a:cubicBezTo>
                    <a:pt x="5200" y="8215"/>
                    <a:pt x="5736" y="8113"/>
                    <a:pt x="6253" y="7897"/>
                  </a:cubicBezTo>
                  <a:cubicBezTo>
                    <a:pt x="8351" y="7021"/>
                    <a:pt x="9328" y="4598"/>
                    <a:pt x="8453" y="2520"/>
                  </a:cubicBezTo>
                  <a:cubicBezTo>
                    <a:pt x="7794" y="944"/>
                    <a:pt x="6274" y="0"/>
                    <a:pt x="46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3"/>
            <p:cNvSpPr/>
            <p:nvPr/>
          </p:nvSpPr>
          <p:spPr>
            <a:xfrm rot="-3897236" flipH="1">
              <a:off x="6403942" y="3982169"/>
              <a:ext cx="65718" cy="66931"/>
            </a:xfrm>
            <a:custGeom>
              <a:avLst/>
              <a:gdLst/>
              <a:ahLst/>
              <a:cxnLst/>
              <a:rect l="l" t="t" r="r" b="b"/>
              <a:pathLst>
                <a:path w="7638" h="7781" extrusionOk="0">
                  <a:moveTo>
                    <a:pt x="5357" y="1"/>
                  </a:moveTo>
                  <a:lnTo>
                    <a:pt x="5357" y="1"/>
                  </a:lnTo>
                  <a:cubicBezTo>
                    <a:pt x="5723" y="632"/>
                    <a:pt x="5947" y="1345"/>
                    <a:pt x="5947" y="2119"/>
                  </a:cubicBezTo>
                  <a:cubicBezTo>
                    <a:pt x="5947" y="4400"/>
                    <a:pt x="4094" y="6233"/>
                    <a:pt x="1833" y="6233"/>
                  </a:cubicBezTo>
                  <a:cubicBezTo>
                    <a:pt x="1182" y="6233"/>
                    <a:pt x="550" y="6070"/>
                    <a:pt x="0" y="5805"/>
                  </a:cubicBezTo>
                  <a:lnTo>
                    <a:pt x="0" y="5805"/>
                  </a:lnTo>
                  <a:cubicBezTo>
                    <a:pt x="734" y="6986"/>
                    <a:pt x="2037" y="7780"/>
                    <a:pt x="3524" y="7780"/>
                  </a:cubicBezTo>
                  <a:cubicBezTo>
                    <a:pt x="5805" y="7780"/>
                    <a:pt x="7637" y="5948"/>
                    <a:pt x="7637" y="3687"/>
                  </a:cubicBezTo>
                  <a:cubicBezTo>
                    <a:pt x="7637" y="2078"/>
                    <a:pt x="6701" y="673"/>
                    <a:pt x="5357" y="1"/>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3"/>
            <p:cNvSpPr/>
            <p:nvPr/>
          </p:nvSpPr>
          <p:spPr>
            <a:xfrm rot="-3898061" flipH="1">
              <a:off x="6523616" y="3882949"/>
              <a:ext cx="69466" cy="64573"/>
            </a:xfrm>
            <a:custGeom>
              <a:avLst/>
              <a:gdLst/>
              <a:ahLst/>
              <a:cxnLst/>
              <a:rect l="l" t="t" r="r" b="b"/>
              <a:pathLst>
                <a:path w="8840" h="8215" extrusionOk="0">
                  <a:moveTo>
                    <a:pt x="4419" y="0"/>
                  </a:moveTo>
                  <a:cubicBezTo>
                    <a:pt x="2442" y="0"/>
                    <a:pt x="697" y="1422"/>
                    <a:pt x="367" y="3436"/>
                  </a:cubicBezTo>
                  <a:cubicBezTo>
                    <a:pt x="0" y="5676"/>
                    <a:pt x="1528" y="7794"/>
                    <a:pt x="3768" y="8161"/>
                  </a:cubicBezTo>
                  <a:cubicBezTo>
                    <a:pt x="3992" y="8197"/>
                    <a:pt x="4214" y="8215"/>
                    <a:pt x="4434" y="8215"/>
                  </a:cubicBezTo>
                  <a:cubicBezTo>
                    <a:pt x="6410" y="8215"/>
                    <a:pt x="8143" y="6776"/>
                    <a:pt x="8473" y="4760"/>
                  </a:cubicBezTo>
                  <a:cubicBezTo>
                    <a:pt x="8839" y="2519"/>
                    <a:pt x="7332" y="422"/>
                    <a:pt x="5092" y="55"/>
                  </a:cubicBezTo>
                  <a:cubicBezTo>
                    <a:pt x="4866" y="18"/>
                    <a:pt x="4641" y="0"/>
                    <a:pt x="44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3"/>
            <p:cNvSpPr/>
            <p:nvPr/>
          </p:nvSpPr>
          <p:spPr>
            <a:xfrm rot="-3898061" flipH="1">
              <a:off x="6528810" y="3887436"/>
              <a:ext cx="60020" cy="61162"/>
            </a:xfrm>
            <a:custGeom>
              <a:avLst/>
              <a:gdLst/>
              <a:ahLst/>
              <a:cxnLst/>
              <a:rect l="l" t="t" r="r" b="b"/>
              <a:pathLst>
                <a:path w="7638" h="7781" extrusionOk="0">
                  <a:moveTo>
                    <a:pt x="5357" y="1"/>
                  </a:moveTo>
                  <a:lnTo>
                    <a:pt x="5357" y="1"/>
                  </a:lnTo>
                  <a:cubicBezTo>
                    <a:pt x="5723" y="612"/>
                    <a:pt x="5927" y="1345"/>
                    <a:pt x="5927" y="2119"/>
                  </a:cubicBezTo>
                  <a:cubicBezTo>
                    <a:pt x="5927" y="4400"/>
                    <a:pt x="4094" y="6233"/>
                    <a:pt x="1833" y="6233"/>
                  </a:cubicBezTo>
                  <a:cubicBezTo>
                    <a:pt x="1182" y="6233"/>
                    <a:pt x="550" y="6070"/>
                    <a:pt x="1" y="5805"/>
                  </a:cubicBezTo>
                  <a:lnTo>
                    <a:pt x="1" y="5805"/>
                  </a:lnTo>
                  <a:cubicBezTo>
                    <a:pt x="734" y="6986"/>
                    <a:pt x="2037" y="7780"/>
                    <a:pt x="3524" y="7780"/>
                  </a:cubicBezTo>
                  <a:cubicBezTo>
                    <a:pt x="5784" y="7780"/>
                    <a:pt x="7638" y="5947"/>
                    <a:pt x="7638" y="3687"/>
                  </a:cubicBezTo>
                  <a:cubicBezTo>
                    <a:pt x="7638" y="2078"/>
                    <a:pt x="6701" y="673"/>
                    <a:pt x="5357" y="1"/>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3"/>
            <p:cNvSpPr/>
            <p:nvPr/>
          </p:nvSpPr>
          <p:spPr>
            <a:xfrm rot="-3898360" flipH="1">
              <a:off x="6467349" y="3954599"/>
              <a:ext cx="78524" cy="71693"/>
            </a:xfrm>
            <a:custGeom>
              <a:avLst/>
              <a:gdLst/>
              <a:ahLst/>
              <a:cxnLst/>
              <a:rect l="l" t="t" r="r" b="b"/>
              <a:pathLst>
                <a:path w="9471" h="8646" extrusionOk="0">
                  <a:moveTo>
                    <a:pt x="4733" y="0"/>
                  </a:moveTo>
                  <a:cubicBezTo>
                    <a:pt x="3626" y="0"/>
                    <a:pt x="2516" y="423"/>
                    <a:pt x="1671" y="1268"/>
                  </a:cubicBezTo>
                  <a:cubicBezTo>
                    <a:pt x="1" y="2958"/>
                    <a:pt x="1" y="5687"/>
                    <a:pt x="1671" y="7378"/>
                  </a:cubicBezTo>
                  <a:cubicBezTo>
                    <a:pt x="2516" y="8223"/>
                    <a:pt x="3626" y="8645"/>
                    <a:pt x="4733" y="8645"/>
                  </a:cubicBezTo>
                  <a:cubicBezTo>
                    <a:pt x="5841" y="8645"/>
                    <a:pt x="6946" y="8223"/>
                    <a:pt x="7781" y="7378"/>
                  </a:cubicBezTo>
                  <a:cubicBezTo>
                    <a:pt x="9471" y="5687"/>
                    <a:pt x="9471" y="2958"/>
                    <a:pt x="7781" y="1268"/>
                  </a:cubicBezTo>
                  <a:cubicBezTo>
                    <a:pt x="6946" y="423"/>
                    <a:pt x="5841" y="0"/>
                    <a:pt x="4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3"/>
            <p:cNvSpPr/>
            <p:nvPr/>
          </p:nvSpPr>
          <p:spPr>
            <a:xfrm rot="-3898360" flipH="1">
              <a:off x="6473917" y="3959656"/>
              <a:ext cx="66535" cy="67895"/>
            </a:xfrm>
            <a:custGeom>
              <a:avLst/>
              <a:gdLst/>
              <a:ahLst/>
              <a:cxnLst/>
              <a:rect l="l" t="t" r="r" b="b"/>
              <a:pathLst>
                <a:path w="8025" h="8188" extrusionOk="0">
                  <a:moveTo>
                    <a:pt x="5621" y="0"/>
                  </a:moveTo>
                  <a:lnTo>
                    <a:pt x="5621" y="0"/>
                  </a:lnTo>
                  <a:cubicBezTo>
                    <a:pt x="6008" y="652"/>
                    <a:pt x="6232" y="1406"/>
                    <a:pt x="6232" y="2220"/>
                  </a:cubicBezTo>
                  <a:cubicBezTo>
                    <a:pt x="6232" y="4603"/>
                    <a:pt x="4298" y="6538"/>
                    <a:pt x="1915" y="6538"/>
                  </a:cubicBezTo>
                  <a:cubicBezTo>
                    <a:pt x="1223" y="6538"/>
                    <a:pt x="571" y="6375"/>
                    <a:pt x="1" y="6090"/>
                  </a:cubicBezTo>
                  <a:lnTo>
                    <a:pt x="1" y="6090"/>
                  </a:lnTo>
                  <a:cubicBezTo>
                    <a:pt x="754" y="7352"/>
                    <a:pt x="2119" y="8187"/>
                    <a:pt x="3687" y="8187"/>
                  </a:cubicBezTo>
                  <a:cubicBezTo>
                    <a:pt x="6090" y="8187"/>
                    <a:pt x="8025" y="6253"/>
                    <a:pt x="8025" y="3870"/>
                  </a:cubicBezTo>
                  <a:cubicBezTo>
                    <a:pt x="8025" y="2180"/>
                    <a:pt x="7047" y="693"/>
                    <a:pt x="5621" y="0"/>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3"/>
            <p:cNvSpPr/>
            <p:nvPr/>
          </p:nvSpPr>
          <p:spPr>
            <a:xfrm rot="-3898036" flipH="1">
              <a:off x="6534767" y="4113155"/>
              <a:ext cx="67263" cy="67435"/>
            </a:xfrm>
            <a:custGeom>
              <a:avLst/>
              <a:gdLst/>
              <a:ahLst/>
              <a:cxnLst/>
              <a:rect l="l" t="t" r="r" b="b"/>
              <a:pathLst>
                <a:path w="8208" h="8229" extrusionOk="0">
                  <a:moveTo>
                    <a:pt x="4094" y="0"/>
                  </a:moveTo>
                  <a:cubicBezTo>
                    <a:pt x="1833" y="0"/>
                    <a:pt x="0" y="1854"/>
                    <a:pt x="0" y="4114"/>
                  </a:cubicBezTo>
                  <a:cubicBezTo>
                    <a:pt x="0" y="6375"/>
                    <a:pt x="1833" y="8228"/>
                    <a:pt x="4094" y="8228"/>
                  </a:cubicBezTo>
                  <a:cubicBezTo>
                    <a:pt x="6375" y="8228"/>
                    <a:pt x="8208" y="6375"/>
                    <a:pt x="8208" y="4114"/>
                  </a:cubicBezTo>
                  <a:cubicBezTo>
                    <a:pt x="8208" y="1854"/>
                    <a:pt x="6375" y="0"/>
                    <a:pt x="40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3"/>
            <p:cNvSpPr/>
            <p:nvPr/>
          </p:nvSpPr>
          <p:spPr>
            <a:xfrm rot="-3898678" flipH="1">
              <a:off x="6536463" y="4116929"/>
              <a:ext cx="64209" cy="64197"/>
            </a:xfrm>
            <a:custGeom>
              <a:avLst/>
              <a:gdLst/>
              <a:ahLst/>
              <a:cxnLst/>
              <a:rect l="l" t="t" r="r" b="b"/>
              <a:pathLst>
                <a:path w="7618" h="7801" extrusionOk="0">
                  <a:moveTo>
                    <a:pt x="5337" y="0"/>
                  </a:moveTo>
                  <a:lnTo>
                    <a:pt x="5337" y="0"/>
                  </a:lnTo>
                  <a:cubicBezTo>
                    <a:pt x="5703" y="631"/>
                    <a:pt x="5927" y="1344"/>
                    <a:pt x="5927" y="2138"/>
                  </a:cubicBezTo>
                  <a:cubicBezTo>
                    <a:pt x="5927" y="4399"/>
                    <a:pt x="4074" y="6232"/>
                    <a:pt x="1813" y="6232"/>
                  </a:cubicBezTo>
                  <a:cubicBezTo>
                    <a:pt x="1162" y="6232"/>
                    <a:pt x="551" y="6089"/>
                    <a:pt x="1" y="5804"/>
                  </a:cubicBezTo>
                  <a:lnTo>
                    <a:pt x="1" y="5804"/>
                  </a:lnTo>
                  <a:cubicBezTo>
                    <a:pt x="714" y="7006"/>
                    <a:pt x="2017" y="7800"/>
                    <a:pt x="3504" y="7800"/>
                  </a:cubicBezTo>
                  <a:cubicBezTo>
                    <a:pt x="5785" y="7800"/>
                    <a:pt x="7618" y="5967"/>
                    <a:pt x="7618" y="3686"/>
                  </a:cubicBezTo>
                  <a:cubicBezTo>
                    <a:pt x="7618" y="2077"/>
                    <a:pt x="6681" y="672"/>
                    <a:pt x="5337" y="0"/>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3"/>
            <p:cNvSpPr/>
            <p:nvPr/>
          </p:nvSpPr>
          <p:spPr>
            <a:xfrm rot="-3898061" flipH="1">
              <a:off x="6507814" y="4185879"/>
              <a:ext cx="67376" cy="59432"/>
            </a:xfrm>
            <a:custGeom>
              <a:avLst/>
              <a:gdLst/>
              <a:ahLst/>
              <a:cxnLst/>
              <a:rect l="l" t="t" r="r" b="b"/>
              <a:pathLst>
                <a:path w="8574" h="7561" extrusionOk="0">
                  <a:moveTo>
                    <a:pt x="4287" y="0"/>
                  </a:moveTo>
                  <a:cubicBezTo>
                    <a:pt x="3801" y="0"/>
                    <a:pt x="3306" y="96"/>
                    <a:pt x="2831" y="298"/>
                  </a:cubicBezTo>
                  <a:cubicBezTo>
                    <a:pt x="896" y="1092"/>
                    <a:pt x="0" y="3312"/>
                    <a:pt x="794" y="5227"/>
                  </a:cubicBezTo>
                  <a:cubicBezTo>
                    <a:pt x="1407" y="6682"/>
                    <a:pt x="2814" y="7561"/>
                    <a:pt x="4289" y="7561"/>
                  </a:cubicBezTo>
                  <a:cubicBezTo>
                    <a:pt x="4775" y="7561"/>
                    <a:pt x="5269" y="7465"/>
                    <a:pt x="5743" y="7263"/>
                  </a:cubicBezTo>
                  <a:cubicBezTo>
                    <a:pt x="7678" y="6449"/>
                    <a:pt x="8574" y="4249"/>
                    <a:pt x="7759" y="2314"/>
                  </a:cubicBezTo>
                  <a:cubicBezTo>
                    <a:pt x="7162" y="876"/>
                    <a:pt x="5760" y="0"/>
                    <a:pt x="42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3"/>
            <p:cNvSpPr/>
            <p:nvPr/>
          </p:nvSpPr>
          <p:spPr>
            <a:xfrm rot="-3898061" flipH="1">
              <a:off x="6514464" y="4189985"/>
              <a:ext cx="55219" cy="56351"/>
            </a:xfrm>
            <a:custGeom>
              <a:avLst/>
              <a:gdLst/>
              <a:ahLst/>
              <a:cxnLst/>
              <a:rect l="l" t="t" r="r" b="b"/>
              <a:pathLst>
                <a:path w="7027" h="7169" extrusionOk="0">
                  <a:moveTo>
                    <a:pt x="4929" y="0"/>
                  </a:moveTo>
                  <a:lnTo>
                    <a:pt x="4929" y="0"/>
                  </a:lnTo>
                  <a:cubicBezTo>
                    <a:pt x="5275" y="570"/>
                    <a:pt x="5459" y="1242"/>
                    <a:pt x="5459" y="1955"/>
                  </a:cubicBezTo>
                  <a:cubicBezTo>
                    <a:pt x="5459" y="4032"/>
                    <a:pt x="3768" y="5723"/>
                    <a:pt x="1691" y="5723"/>
                  </a:cubicBezTo>
                  <a:cubicBezTo>
                    <a:pt x="1080" y="5723"/>
                    <a:pt x="510" y="5580"/>
                    <a:pt x="1" y="5336"/>
                  </a:cubicBezTo>
                  <a:lnTo>
                    <a:pt x="1" y="5336"/>
                  </a:lnTo>
                  <a:cubicBezTo>
                    <a:pt x="673" y="6436"/>
                    <a:pt x="1874" y="7169"/>
                    <a:pt x="3239" y="7169"/>
                  </a:cubicBezTo>
                  <a:cubicBezTo>
                    <a:pt x="5337" y="7169"/>
                    <a:pt x="7027" y="5478"/>
                    <a:pt x="7027" y="3381"/>
                  </a:cubicBezTo>
                  <a:cubicBezTo>
                    <a:pt x="7027" y="1894"/>
                    <a:pt x="6172" y="611"/>
                    <a:pt x="4929" y="0"/>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3"/>
            <p:cNvSpPr/>
            <p:nvPr/>
          </p:nvSpPr>
          <p:spPr>
            <a:xfrm rot="-3897832" flipH="1">
              <a:off x="6436051" y="4179851"/>
              <a:ext cx="76087" cy="67146"/>
            </a:xfrm>
            <a:custGeom>
              <a:avLst/>
              <a:gdLst/>
              <a:ahLst/>
              <a:cxnLst/>
              <a:rect l="l" t="t" r="r" b="b"/>
              <a:pathLst>
                <a:path w="8901" h="7855" extrusionOk="0">
                  <a:moveTo>
                    <a:pt x="4433" y="0"/>
                  </a:moveTo>
                  <a:cubicBezTo>
                    <a:pt x="3932" y="0"/>
                    <a:pt x="3423" y="97"/>
                    <a:pt x="2933" y="303"/>
                  </a:cubicBezTo>
                  <a:cubicBezTo>
                    <a:pt x="937" y="1138"/>
                    <a:pt x="0" y="3439"/>
                    <a:pt x="835" y="5435"/>
                  </a:cubicBezTo>
                  <a:cubicBezTo>
                    <a:pt x="1465" y="6940"/>
                    <a:pt x="2930" y="7855"/>
                    <a:pt x="4468" y="7855"/>
                  </a:cubicBezTo>
                  <a:cubicBezTo>
                    <a:pt x="4969" y="7855"/>
                    <a:pt x="5477" y="7758"/>
                    <a:pt x="5968" y="7553"/>
                  </a:cubicBezTo>
                  <a:cubicBezTo>
                    <a:pt x="7963" y="6697"/>
                    <a:pt x="8900" y="4416"/>
                    <a:pt x="8065" y="2421"/>
                  </a:cubicBezTo>
                  <a:cubicBezTo>
                    <a:pt x="7435" y="915"/>
                    <a:pt x="5971" y="0"/>
                    <a:pt x="44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3"/>
            <p:cNvSpPr/>
            <p:nvPr/>
          </p:nvSpPr>
          <p:spPr>
            <a:xfrm rot="-3897832" flipH="1">
              <a:off x="6443486" y="4184555"/>
              <a:ext cx="62154" cy="63547"/>
            </a:xfrm>
            <a:custGeom>
              <a:avLst/>
              <a:gdLst/>
              <a:ahLst/>
              <a:cxnLst/>
              <a:rect l="l" t="t" r="r" b="b"/>
              <a:pathLst>
                <a:path w="7271" h="7434" extrusionOk="0">
                  <a:moveTo>
                    <a:pt x="5092" y="0"/>
                  </a:moveTo>
                  <a:cubicBezTo>
                    <a:pt x="5438" y="591"/>
                    <a:pt x="5662" y="1283"/>
                    <a:pt x="5662" y="2037"/>
                  </a:cubicBezTo>
                  <a:cubicBezTo>
                    <a:pt x="5662" y="4196"/>
                    <a:pt x="3890" y="5947"/>
                    <a:pt x="1731" y="5947"/>
                  </a:cubicBezTo>
                  <a:cubicBezTo>
                    <a:pt x="1100" y="5947"/>
                    <a:pt x="509" y="5805"/>
                    <a:pt x="0" y="5540"/>
                  </a:cubicBezTo>
                  <a:lnTo>
                    <a:pt x="0" y="5540"/>
                  </a:lnTo>
                  <a:cubicBezTo>
                    <a:pt x="672" y="6680"/>
                    <a:pt x="1935" y="7434"/>
                    <a:pt x="3340" y="7434"/>
                  </a:cubicBezTo>
                  <a:cubicBezTo>
                    <a:pt x="5519" y="7434"/>
                    <a:pt x="7271" y="5682"/>
                    <a:pt x="7271" y="3524"/>
                  </a:cubicBezTo>
                  <a:cubicBezTo>
                    <a:pt x="7271" y="1976"/>
                    <a:pt x="6375" y="652"/>
                    <a:pt x="5092" y="0"/>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3"/>
            <p:cNvSpPr/>
            <p:nvPr/>
          </p:nvSpPr>
          <p:spPr>
            <a:xfrm>
              <a:off x="6406071" y="4160611"/>
              <a:ext cx="611079" cy="549163"/>
            </a:xfrm>
            <a:custGeom>
              <a:avLst/>
              <a:gdLst/>
              <a:ahLst/>
              <a:cxnLst/>
              <a:rect l="l" t="t" r="r" b="b"/>
              <a:pathLst>
                <a:path w="6150" h="5527" extrusionOk="0">
                  <a:moveTo>
                    <a:pt x="1968" y="0"/>
                  </a:moveTo>
                  <a:cubicBezTo>
                    <a:pt x="1677" y="0"/>
                    <a:pt x="1409" y="286"/>
                    <a:pt x="1527" y="654"/>
                  </a:cubicBezTo>
                  <a:cubicBezTo>
                    <a:pt x="1588" y="817"/>
                    <a:pt x="1689" y="939"/>
                    <a:pt x="1832" y="1041"/>
                  </a:cubicBezTo>
                  <a:lnTo>
                    <a:pt x="2830" y="1733"/>
                  </a:lnTo>
                  <a:lnTo>
                    <a:pt x="488" y="1448"/>
                  </a:lnTo>
                  <a:cubicBezTo>
                    <a:pt x="476" y="1447"/>
                    <a:pt x="463" y="1446"/>
                    <a:pt x="451" y="1446"/>
                  </a:cubicBezTo>
                  <a:cubicBezTo>
                    <a:pt x="203" y="1446"/>
                    <a:pt x="0" y="1642"/>
                    <a:pt x="19" y="1876"/>
                  </a:cubicBezTo>
                  <a:cubicBezTo>
                    <a:pt x="19" y="1937"/>
                    <a:pt x="19" y="1998"/>
                    <a:pt x="19" y="2059"/>
                  </a:cubicBezTo>
                  <a:cubicBezTo>
                    <a:pt x="40" y="2262"/>
                    <a:pt x="162" y="2405"/>
                    <a:pt x="366" y="2446"/>
                  </a:cubicBezTo>
                  <a:lnTo>
                    <a:pt x="630" y="2507"/>
                  </a:lnTo>
                  <a:lnTo>
                    <a:pt x="488" y="2507"/>
                  </a:lnTo>
                  <a:cubicBezTo>
                    <a:pt x="244" y="2507"/>
                    <a:pt x="60" y="2711"/>
                    <a:pt x="81" y="2955"/>
                  </a:cubicBezTo>
                  <a:cubicBezTo>
                    <a:pt x="81" y="2996"/>
                    <a:pt x="81" y="3016"/>
                    <a:pt x="81" y="3057"/>
                  </a:cubicBezTo>
                  <a:cubicBezTo>
                    <a:pt x="101" y="3260"/>
                    <a:pt x="284" y="3444"/>
                    <a:pt x="488" y="3444"/>
                  </a:cubicBezTo>
                  <a:lnTo>
                    <a:pt x="753" y="3444"/>
                  </a:lnTo>
                  <a:lnTo>
                    <a:pt x="488" y="3505"/>
                  </a:lnTo>
                  <a:cubicBezTo>
                    <a:pt x="284" y="3566"/>
                    <a:pt x="142" y="3749"/>
                    <a:pt x="162" y="3953"/>
                  </a:cubicBezTo>
                  <a:lnTo>
                    <a:pt x="182" y="4177"/>
                  </a:lnTo>
                  <a:cubicBezTo>
                    <a:pt x="182" y="4389"/>
                    <a:pt x="366" y="4565"/>
                    <a:pt x="576" y="4565"/>
                  </a:cubicBezTo>
                  <a:cubicBezTo>
                    <a:pt x="587" y="4565"/>
                    <a:pt x="599" y="4565"/>
                    <a:pt x="610" y="4564"/>
                  </a:cubicBezTo>
                  <a:lnTo>
                    <a:pt x="1017" y="4523"/>
                  </a:lnTo>
                  <a:lnTo>
                    <a:pt x="508" y="4706"/>
                  </a:lnTo>
                  <a:cubicBezTo>
                    <a:pt x="345" y="4767"/>
                    <a:pt x="223" y="4951"/>
                    <a:pt x="244" y="5134"/>
                  </a:cubicBezTo>
                  <a:cubicBezTo>
                    <a:pt x="244" y="5355"/>
                    <a:pt x="411" y="5527"/>
                    <a:pt x="624" y="5527"/>
                  </a:cubicBezTo>
                  <a:cubicBezTo>
                    <a:pt x="646" y="5527"/>
                    <a:pt x="669" y="5525"/>
                    <a:pt x="692" y="5521"/>
                  </a:cubicBezTo>
                  <a:lnTo>
                    <a:pt x="6150" y="4971"/>
                  </a:lnTo>
                  <a:lnTo>
                    <a:pt x="5824" y="2731"/>
                  </a:lnTo>
                  <a:lnTo>
                    <a:pt x="4948" y="1733"/>
                  </a:lnTo>
                  <a:cubicBezTo>
                    <a:pt x="4500" y="1203"/>
                    <a:pt x="3930" y="776"/>
                    <a:pt x="3298" y="511"/>
                  </a:cubicBezTo>
                  <a:lnTo>
                    <a:pt x="2158" y="43"/>
                  </a:lnTo>
                  <a:cubicBezTo>
                    <a:pt x="2096" y="14"/>
                    <a:pt x="2032" y="0"/>
                    <a:pt x="1968" y="0"/>
                  </a:cubicBezTo>
                  <a:close/>
                </a:path>
              </a:pathLst>
            </a:custGeom>
            <a:solidFill>
              <a:srgbClr val="D17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4" name="Google Shape;1484;p43"/>
          <p:cNvGrpSpPr/>
          <p:nvPr/>
        </p:nvGrpSpPr>
        <p:grpSpPr>
          <a:xfrm>
            <a:off x="5272675" y="1457793"/>
            <a:ext cx="186900" cy="187200"/>
            <a:chOff x="7129400" y="1491681"/>
            <a:chExt cx="186900" cy="187200"/>
          </a:xfrm>
        </p:grpSpPr>
        <p:cxnSp>
          <p:nvCxnSpPr>
            <p:cNvPr id="1485" name="Google Shape;1485;p43"/>
            <p:cNvCxnSpPr/>
            <p:nvPr/>
          </p:nvCxnSpPr>
          <p:spPr>
            <a:xfrm>
              <a:off x="7222852" y="1491681"/>
              <a:ext cx="0" cy="187200"/>
            </a:xfrm>
            <a:prstGeom prst="straightConnector1">
              <a:avLst/>
            </a:prstGeom>
            <a:noFill/>
            <a:ln w="19050" cap="flat" cmpd="sng">
              <a:solidFill>
                <a:schemeClr val="lt1"/>
              </a:solidFill>
              <a:prstDash val="solid"/>
              <a:round/>
              <a:headEnd type="none" w="med" len="med"/>
              <a:tailEnd type="none" w="med" len="med"/>
            </a:ln>
          </p:spPr>
        </p:cxnSp>
        <p:cxnSp>
          <p:nvCxnSpPr>
            <p:cNvPr id="1486" name="Google Shape;1486;p43"/>
            <p:cNvCxnSpPr/>
            <p:nvPr/>
          </p:nvCxnSpPr>
          <p:spPr>
            <a:xfrm rot="10800000">
              <a:off x="7129400" y="1585129"/>
              <a:ext cx="186900" cy="0"/>
            </a:xfrm>
            <a:prstGeom prst="straightConnector1">
              <a:avLst/>
            </a:prstGeom>
            <a:noFill/>
            <a:ln w="19050" cap="flat" cmpd="sng">
              <a:solidFill>
                <a:schemeClr val="lt1"/>
              </a:solidFill>
              <a:prstDash val="solid"/>
              <a:round/>
              <a:headEnd type="none" w="med" len="med"/>
              <a:tailEnd type="none" w="med" len="med"/>
            </a:ln>
          </p:spPr>
        </p:cxnSp>
        <p:cxnSp>
          <p:nvCxnSpPr>
            <p:cNvPr id="1487" name="Google Shape;1487;p43"/>
            <p:cNvCxnSpPr/>
            <p:nvPr/>
          </p:nvCxnSpPr>
          <p:spPr>
            <a:xfrm>
              <a:off x="7222848" y="1491455"/>
              <a:ext cx="0" cy="187100"/>
            </a:xfrm>
            <a:prstGeom prst="straightConnector1">
              <a:avLst/>
            </a:prstGeom>
            <a:noFill/>
            <a:ln w="19050" cap="flat" cmpd="sng">
              <a:solidFill>
                <a:schemeClr val="lt1"/>
              </a:solidFill>
              <a:prstDash val="solid"/>
              <a:round/>
              <a:headEnd type="none" w="med" len="med"/>
              <a:tailEnd type="none" w="med" len="med"/>
            </a:ln>
          </p:spPr>
        </p:cxnSp>
        <p:cxnSp>
          <p:nvCxnSpPr>
            <p:cNvPr id="1488" name="Google Shape;1488;p43"/>
            <p:cNvCxnSpPr/>
            <p:nvPr/>
          </p:nvCxnSpPr>
          <p:spPr>
            <a:xfrm>
              <a:off x="7222843" y="1491455"/>
              <a:ext cx="0" cy="187100"/>
            </a:xfrm>
            <a:prstGeom prst="straightConnector1">
              <a:avLst/>
            </a:prstGeom>
            <a:noFill/>
            <a:ln w="19050" cap="flat" cmpd="sng">
              <a:solidFill>
                <a:schemeClr val="lt1"/>
              </a:solidFill>
              <a:prstDash val="solid"/>
              <a:round/>
              <a:headEnd type="none" w="med" len="med"/>
              <a:tailEnd type="none" w="med" len="med"/>
            </a:ln>
          </p:spPr>
        </p:cxnSp>
      </p:grpSp>
      <p:sp>
        <p:nvSpPr>
          <p:cNvPr id="1489" name="Google Shape;1489;p43"/>
          <p:cNvSpPr/>
          <p:nvPr/>
        </p:nvSpPr>
        <p:spPr>
          <a:xfrm>
            <a:off x="7104188" y="654400"/>
            <a:ext cx="63300" cy="6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3"/>
          <p:cNvSpPr/>
          <p:nvPr/>
        </p:nvSpPr>
        <p:spPr>
          <a:xfrm>
            <a:off x="6609550" y="1288712"/>
            <a:ext cx="130800" cy="130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414;p43">
            <a:extLst>
              <a:ext uri="{FF2B5EF4-FFF2-40B4-BE49-F238E27FC236}">
                <a16:creationId xmlns:a16="http://schemas.microsoft.com/office/drawing/2014/main" id="{FAB2AFD4-3955-486B-AF29-D7382E4DCB9E}"/>
              </a:ext>
            </a:extLst>
          </p:cNvPr>
          <p:cNvSpPr txBox="1">
            <a:spLocks/>
          </p:cNvSpPr>
          <p:nvPr/>
        </p:nvSpPr>
        <p:spPr>
          <a:xfrm>
            <a:off x="21265" y="3460261"/>
            <a:ext cx="6228330" cy="74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4700"/>
              <a:buFont typeface="Vidaloka"/>
              <a:buNone/>
              <a:defRPr sz="4700" b="0" i="0" u="none" strike="noStrike" cap="none">
                <a:solidFill>
                  <a:schemeClr val="accent3"/>
                </a:solidFill>
                <a:latin typeface="Vidaloka"/>
                <a:ea typeface="Vidaloka"/>
                <a:cs typeface="Vidaloka"/>
                <a:sym typeface="Vidaloka"/>
              </a:defRPr>
            </a:lvl1pPr>
            <a:lvl2pPr marR="0" lvl="1" algn="ctr" rtl="0">
              <a:lnSpc>
                <a:spcPct val="100000"/>
              </a:lnSpc>
              <a:spcBef>
                <a:spcPts val="0"/>
              </a:spcBef>
              <a:spcAft>
                <a:spcPts val="0"/>
              </a:spcAft>
              <a:buClr>
                <a:schemeClr val="accent3"/>
              </a:buClr>
              <a:buSzPts val="4700"/>
              <a:buFont typeface="Vidaloka"/>
              <a:buNone/>
              <a:defRPr sz="4700" b="0" i="0" u="none" strike="noStrike" cap="none">
                <a:solidFill>
                  <a:schemeClr val="accent3"/>
                </a:solidFill>
                <a:latin typeface="Vidaloka"/>
                <a:ea typeface="Vidaloka"/>
                <a:cs typeface="Vidaloka"/>
                <a:sym typeface="Vidaloka"/>
              </a:defRPr>
            </a:lvl2pPr>
            <a:lvl3pPr marR="0" lvl="2" algn="ctr" rtl="0">
              <a:lnSpc>
                <a:spcPct val="100000"/>
              </a:lnSpc>
              <a:spcBef>
                <a:spcPts val="0"/>
              </a:spcBef>
              <a:spcAft>
                <a:spcPts val="0"/>
              </a:spcAft>
              <a:buClr>
                <a:schemeClr val="accent3"/>
              </a:buClr>
              <a:buSzPts val="4700"/>
              <a:buFont typeface="Vidaloka"/>
              <a:buNone/>
              <a:defRPr sz="4700" b="0" i="0" u="none" strike="noStrike" cap="none">
                <a:solidFill>
                  <a:schemeClr val="accent3"/>
                </a:solidFill>
                <a:latin typeface="Vidaloka"/>
                <a:ea typeface="Vidaloka"/>
                <a:cs typeface="Vidaloka"/>
                <a:sym typeface="Vidaloka"/>
              </a:defRPr>
            </a:lvl3pPr>
            <a:lvl4pPr marR="0" lvl="3" algn="ctr" rtl="0">
              <a:lnSpc>
                <a:spcPct val="100000"/>
              </a:lnSpc>
              <a:spcBef>
                <a:spcPts val="0"/>
              </a:spcBef>
              <a:spcAft>
                <a:spcPts val="0"/>
              </a:spcAft>
              <a:buClr>
                <a:schemeClr val="accent3"/>
              </a:buClr>
              <a:buSzPts val="4700"/>
              <a:buFont typeface="Vidaloka"/>
              <a:buNone/>
              <a:defRPr sz="4700" b="0" i="0" u="none" strike="noStrike" cap="none">
                <a:solidFill>
                  <a:schemeClr val="accent3"/>
                </a:solidFill>
                <a:latin typeface="Vidaloka"/>
                <a:ea typeface="Vidaloka"/>
                <a:cs typeface="Vidaloka"/>
                <a:sym typeface="Vidaloka"/>
              </a:defRPr>
            </a:lvl4pPr>
            <a:lvl5pPr marR="0" lvl="4" algn="ctr" rtl="0">
              <a:lnSpc>
                <a:spcPct val="100000"/>
              </a:lnSpc>
              <a:spcBef>
                <a:spcPts val="0"/>
              </a:spcBef>
              <a:spcAft>
                <a:spcPts val="0"/>
              </a:spcAft>
              <a:buClr>
                <a:schemeClr val="accent3"/>
              </a:buClr>
              <a:buSzPts val="4700"/>
              <a:buFont typeface="Vidaloka"/>
              <a:buNone/>
              <a:defRPr sz="4700" b="0" i="0" u="none" strike="noStrike" cap="none">
                <a:solidFill>
                  <a:schemeClr val="accent3"/>
                </a:solidFill>
                <a:latin typeface="Vidaloka"/>
                <a:ea typeface="Vidaloka"/>
                <a:cs typeface="Vidaloka"/>
                <a:sym typeface="Vidaloka"/>
              </a:defRPr>
            </a:lvl5pPr>
            <a:lvl6pPr marR="0" lvl="5" algn="ctr" rtl="0">
              <a:lnSpc>
                <a:spcPct val="100000"/>
              </a:lnSpc>
              <a:spcBef>
                <a:spcPts val="0"/>
              </a:spcBef>
              <a:spcAft>
                <a:spcPts val="0"/>
              </a:spcAft>
              <a:buClr>
                <a:schemeClr val="accent3"/>
              </a:buClr>
              <a:buSzPts val="4700"/>
              <a:buFont typeface="Vidaloka"/>
              <a:buNone/>
              <a:defRPr sz="4700" b="0" i="0" u="none" strike="noStrike" cap="none">
                <a:solidFill>
                  <a:schemeClr val="accent3"/>
                </a:solidFill>
                <a:latin typeface="Vidaloka"/>
                <a:ea typeface="Vidaloka"/>
                <a:cs typeface="Vidaloka"/>
                <a:sym typeface="Vidaloka"/>
              </a:defRPr>
            </a:lvl6pPr>
            <a:lvl7pPr marR="0" lvl="6" algn="ctr" rtl="0">
              <a:lnSpc>
                <a:spcPct val="100000"/>
              </a:lnSpc>
              <a:spcBef>
                <a:spcPts val="0"/>
              </a:spcBef>
              <a:spcAft>
                <a:spcPts val="0"/>
              </a:spcAft>
              <a:buClr>
                <a:schemeClr val="accent3"/>
              </a:buClr>
              <a:buSzPts val="4700"/>
              <a:buFont typeface="Vidaloka"/>
              <a:buNone/>
              <a:defRPr sz="4700" b="0" i="0" u="none" strike="noStrike" cap="none">
                <a:solidFill>
                  <a:schemeClr val="accent3"/>
                </a:solidFill>
                <a:latin typeface="Vidaloka"/>
                <a:ea typeface="Vidaloka"/>
                <a:cs typeface="Vidaloka"/>
                <a:sym typeface="Vidaloka"/>
              </a:defRPr>
            </a:lvl7pPr>
            <a:lvl8pPr marR="0" lvl="7" algn="ctr" rtl="0">
              <a:lnSpc>
                <a:spcPct val="100000"/>
              </a:lnSpc>
              <a:spcBef>
                <a:spcPts val="0"/>
              </a:spcBef>
              <a:spcAft>
                <a:spcPts val="0"/>
              </a:spcAft>
              <a:buClr>
                <a:schemeClr val="accent3"/>
              </a:buClr>
              <a:buSzPts val="4700"/>
              <a:buFont typeface="Vidaloka"/>
              <a:buNone/>
              <a:defRPr sz="4700" b="0" i="0" u="none" strike="noStrike" cap="none">
                <a:solidFill>
                  <a:schemeClr val="accent3"/>
                </a:solidFill>
                <a:latin typeface="Vidaloka"/>
                <a:ea typeface="Vidaloka"/>
                <a:cs typeface="Vidaloka"/>
                <a:sym typeface="Vidaloka"/>
              </a:defRPr>
            </a:lvl8pPr>
            <a:lvl9pPr marR="0" lvl="8" algn="ctr" rtl="0">
              <a:lnSpc>
                <a:spcPct val="100000"/>
              </a:lnSpc>
              <a:spcBef>
                <a:spcPts val="0"/>
              </a:spcBef>
              <a:spcAft>
                <a:spcPts val="0"/>
              </a:spcAft>
              <a:buClr>
                <a:schemeClr val="accent3"/>
              </a:buClr>
              <a:buSzPts val="4700"/>
              <a:buFont typeface="Vidaloka"/>
              <a:buNone/>
              <a:defRPr sz="4700" b="0" i="0" u="none" strike="noStrike" cap="none">
                <a:solidFill>
                  <a:schemeClr val="accent3"/>
                </a:solidFill>
                <a:latin typeface="Vidaloka"/>
                <a:ea typeface="Vidaloka"/>
                <a:cs typeface="Vidaloka"/>
                <a:sym typeface="Vidaloka"/>
              </a:defRPr>
            </a:lvl9pPr>
          </a:lstStyle>
          <a:p>
            <a:r>
              <a:rPr lang="en-US" err="1">
                <a:latin typeface="+mj-lt"/>
              </a:rPr>
              <a:t>VÀ</a:t>
            </a:r>
            <a:r>
              <a:rPr lang="en-US">
                <a:latin typeface="+mj-lt"/>
              </a:rPr>
              <a:t> </a:t>
            </a:r>
            <a:r>
              <a:rPr lang="en-US" err="1">
                <a:latin typeface="+mj-lt"/>
              </a:rPr>
              <a:t>TRUY</a:t>
            </a:r>
            <a:r>
              <a:rPr lang="en-US">
                <a:latin typeface="+mj-lt"/>
              </a:rPr>
              <a:t> </a:t>
            </a:r>
            <a:r>
              <a:rPr lang="en-US" err="1">
                <a:latin typeface="+mj-lt"/>
              </a:rPr>
              <a:t>VẤN</a:t>
            </a:r>
            <a:endParaRPr lang="vi-VN">
              <a:latin typeface="+mj-lt"/>
            </a:endParaRPr>
          </a:p>
        </p:txBody>
      </p:sp>
      <p:sp>
        <p:nvSpPr>
          <p:cNvPr id="102" name="Oval 101">
            <a:extLst>
              <a:ext uri="{FF2B5EF4-FFF2-40B4-BE49-F238E27FC236}">
                <a16:creationId xmlns:a16="http://schemas.microsoft.com/office/drawing/2014/main" id="{10BAD52D-D5C2-4EFF-91A6-2C864186CE37}"/>
              </a:ext>
            </a:extLst>
          </p:cNvPr>
          <p:cNvSpPr/>
          <p:nvPr/>
        </p:nvSpPr>
        <p:spPr>
          <a:xfrm>
            <a:off x="8430775" y="4430275"/>
            <a:ext cx="713225" cy="71322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20</a:t>
            </a:r>
            <a:endParaRPr lang="vi-VN" sz="2000"/>
          </a:p>
        </p:txBody>
      </p:sp>
    </p:spTree>
    <p:extLst>
      <p:ext uri="{BB962C8B-B14F-4D97-AF65-F5344CB8AC3E}">
        <p14:creationId xmlns:p14="http://schemas.microsoft.com/office/powerpoint/2010/main" val="35736429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33"/>
        <p:cNvGrpSpPr/>
        <p:nvPr/>
      </p:nvGrpSpPr>
      <p:grpSpPr>
        <a:xfrm>
          <a:off x="0" y="0"/>
          <a:ext cx="0" cy="0"/>
          <a:chOff x="0" y="0"/>
          <a:chExt cx="0" cy="0"/>
        </a:xfrm>
      </p:grpSpPr>
      <p:sp>
        <p:nvSpPr>
          <p:cNvPr id="2034" name="Google Shape;2034;p54"/>
          <p:cNvSpPr/>
          <p:nvPr/>
        </p:nvSpPr>
        <p:spPr>
          <a:xfrm>
            <a:off x="5764400" y="1202400"/>
            <a:ext cx="1269600" cy="1269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35" name="Google Shape;2035;p54"/>
          <p:cNvCxnSpPr/>
          <p:nvPr/>
        </p:nvCxnSpPr>
        <p:spPr>
          <a:xfrm>
            <a:off x="5042900" y="3369275"/>
            <a:ext cx="2712600" cy="0"/>
          </a:xfrm>
          <a:prstGeom prst="straightConnector1">
            <a:avLst/>
          </a:prstGeom>
          <a:noFill/>
          <a:ln w="19050" cap="flat" cmpd="sng">
            <a:solidFill>
              <a:schemeClr val="dk2"/>
            </a:solidFill>
            <a:prstDash val="solid"/>
            <a:round/>
            <a:headEnd type="none" w="med" len="med"/>
            <a:tailEnd type="none" w="med" len="med"/>
          </a:ln>
        </p:spPr>
      </p:cxnSp>
      <p:sp>
        <p:nvSpPr>
          <p:cNvPr id="2036" name="Google Shape;2036;p54"/>
          <p:cNvSpPr txBox="1">
            <a:spLocks noGrp="1"/>
          </p:cNvSpPr>
          <p:nvPr>
            <p:ph type="title"/>
          </p:nvPr>
        </p:nvSpPr>
        <p:spPr>
          <a:xfrm>
            <a:off x="4361125" y="2626000"/>
            <a:ext cx="4074000" cy="74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DEMO</a:t>
            </a:r>
            <a:endParaRPr/>
          </a:p>
        </p:txBody>
      </p:sp>
      <p:sp>
        <p:nvSpPr>
          <p:cNvPr id="2038" name="Google Shape;2038;p54"/>
          <p:cNvSpPr txBox="1">
            <a:spLocks noGrp="1"/>
          </p:cNvSpPr>
          <p:nvPr>
            <p:ph type="title" idx="2"/>
          </p:nvPr>
        </p:nvSpPr>
        <p:spPr>
          <a:xfrm>
            <a:off x="4361125" y="1466550"/>
            <a:ext cx="4074000" cy="74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grpSp>
        <p:nvGrpSpPr>
          <p:cNvPr id="2039" name="Google Shape;2039;p54"/>
          <p:cNvGrpSpPr/>
          <p:nvPr/>
        </p:nvGrpSpPr>
        <p:grpSpPr>
          <a:xfrm>
            <a:off x="8162125" y="2470296"/>
            <a:ext cx="273000" cy="273300"/>
            <a:chOff x="-2632375" y="2668296"/>
            <a:chExt cx="273000" cy="273300"/>
          </a:xfrm>
        </p:grpSpPr>
        <p:cxnSp>
          <p:nvCxnSpPr>
            <p:cNvPr id="2040" name="Google Shape;2040;p54"/>
            <p:cNvCxnSpPr/>
            <p:nvPr/>
          </p:nvCxnSpPr>
          <p:spPr>
            <a:xfrm>
              <a:off x="-2495891" y="2668296"/>
              <a:ext cx="0" cy="273300"/>
            </a:xfrm>
            <a:prstGeom prst="straightConnector1">
              <a:avLst/>
            </a:prstGeom>
            <a:noFill/>
            <a:ln w="19050" cap="flat" cmpd="sng">
              <a:solidFill>
                <a:schemeClr val="lt1"/>
              </a:solidFill>
              <a:prstDash val="solid"/>
              <a:round/>
              <a:headEnd type="none" w="med" len="med"/>
              <a:tailEnd type="none" w="med" len="med"/>
            </a:ln>
          </p:spPr>
        </p:cxnSp>
        <p:cxnSp>
          <p:nvCxnSpPr>
            <p:cNvPr id="2041" name="Google Shape;2041;p54"/>
            <p:cNvCxnSpPr/>
            <p:nvPr/>
          </p:nvCxnSpPr>
          <p:spPr>
            <a:xfrm rot="10800000">
              <a:off x="-2632375" y="2804812"/>
              <a:ext cx="273000" cy="0"/>
            </a:xfrm>
            <a:prstGeom prst="straightConnector1">
              <a:avLst/>
            </a:prstGeom>
            <a:noFill/>
            <a:ln w="19050" cap="flat" cmpd="sng">
              <a:solidFill>
                <a:schemeClr val="lt1"/>
              </a:solidFill>
              <a:prstDash val="solid"/>
              <a:round/>
              <a:headEnd type="none" w="med" len="med"/>
              <a:tailEnd type="none" w="med" len="med"/>
            </a:ln>
          </p:spPr>
        </p:cxnSp>
        <p:cxnSp>
          <p:nvCxnSpPr>
            <p:cNvPr id="2042" name="Google Shape;2042;p54"/>
            <p:cNvCxnSpPr/>
            <p:nvPr/>
          </p:nvCxnSpPr>
          <p:spPr>
            <a:xfrm>
              <a:off x="-2495860" y="2667981"/>
              <a:ext cx="0" cy="273226"/>
            </a:xfrm>
            <a:prstGeom prst="straightConnector1">
              <a:avLst/>
            </a:prstGeom>
            <a:noFill/>
            <a:ln w="19050" cap="flat" cmpd="sng">
              <a:solidFill>
                <a:schemeClr val="lt1"/>
              </a:solidFill>
              <a:prstDash val="solid"/>
              <a:round/>
              <a:headEnd type="none" w="med" len="med"/>
              <a:tailEnd type="none" w="med" len="med"/>
            </a:ln>
          </p:spPr>
        </p:cxnSp>
        <p:cxnSp>
          <p:nvCxnSpPr>
            <p:cNvPr id="2043" name="Google Shape;2043;p54"/>
            <p:cNvCxnSpPr/>
            <p:nvPr/>
          </p:nvCxnSpPr>
          <p:spPr>
            <a:xfrm>
              <a:off x="-2495941" y="2667981"/>
              <a:ext cx="0" cy="273226"/>
            </a:xfrm>
            <a:prstGeom prst="straightConnector1">
              <a:avLst/>
            </a:prstGeom>
            <a:noFill/>
            <a:ln w="19050" cap="flat" cmpd="sng">
              <a:solidFill>
                <a:schemeClr val="lt1"/>
              </a:solidFill>
              <a:prstDash val="solid"/>
              <a:round/>
              <a:headEnd type="none" w="med" len="med"/>
              <a:tailEnd type="none" w="med" len="med"/>
            </a:ln>
          </p:spPr>
        </p:cxnSp>
      </p:grpSp>
      <p:grpSp>
        <p:nvGrpSpPr>
          <p:cNvPr id="2044" name="Google Shape;2044;p54"/>
          <p:cNvGrpSpPr/>
          <p:nvPr/>
        </p:nvGrpSpPr>
        <p:grpSpPr>
          <a:xfrm>
            <a:off x="5118200" y="1507206"/>
            <a:ext cx="186900" cy="187200"/>
            <a:chOff x="5024775" y="2285281"/>
            <a:chExt cx="186900" cy="187200"/>
          </a:xfrm>
        </p:grpSpPr>
        <p:cxnSp>
          <p:nvCxnSpPr>
            <p:cNvPr id="2045" name="Google Shape;2045;p54"/>
            <p:cNvCxnSpPr/>
            <p:nvPr/>
          </p:nvCxnSpPr>
          <p:spPr>
            <a:xfrm>
              <a:off x="5118227" y="2285281"/>
              <a:ext cx="0" cy="187200"/>
            </a:xfrm>
            <a:prstGeom prst="straightConnector1">
              <a:avLst/>
            </a:prstGeom>
            <a:noFill/>
            <a:ln w="19050" cap="flat" cmpd="sng">
              <a:solidFill>
                <a:schemeClr val="accent1"/>
              </a:solidFill>
              <a:prstDash val="solid"/>
              <a:round/>
              <a:headEnd type="none" w="med" len="med"/>
              <a:tailEnd type="none" w="med" len="med"/>
            </a:ln>
          </p:spPr>
        </p:cxnSp>
        <p:cxnSp>
          <p:nvCxnSpPr>
            <p:cNvPr id="2046" name="Google Shape;2046;p54"/>
            <p:cNvCxnSpPr/>
            <p:nvPr/>
          </p:nvCxnSpPr>
          <p:spPr>
            <a:xfrm rot="10800000">
              <a:off x="5024775" y="2378729"/>
              <a:ext cx="186900" cy="0"/>
            </a:xfrm>
            <a:prstGeom prst="straightConnector1">
              <a:avLst/>
            </a:prstGeom>
            <a:noFill/>
            <a:ln w="19050" cap="flat" cmpd="sng">
              <a:solidFill>
                <a:schemeClr val="accent1"/>
              </a:solidFill>
              <a:prstDash val="solid"/>
              <a:round/>
              <a:headEnd type="none" w="med" len="med"/>
              <a:tailEnd type="none" w="med" len="med"/>
            </a:ln>
          </p:spPr>
        </p:cxnSp>
        <p:cxnSp>
          <p:nvCxnSpPr>
            <p:cNvPr id="2047" name="Google Shape;2047;p54"/>
            <p:cNvCxnSpPr/>
            <p:nvPr/>
          </p:nvCxnSpPr>
          <p:spPr>
            <a:xfrm>
              <a:off x="5118223" y="2285055"/>
              <a:ext cx="0" cy="187100"/>
            </a:xfrm>
            <a:prstGeom prst="straightConnector1">
              <a:avLst/>
            </a:prstGeom>
            <a:noFill/>
            <a:ln w="19050" cap="flat" cmpd="sng">
              <a:solidFill>
                <a:schemeClr val="accent1"/>
              </a:solidFill>
              <a:prstDash val="solid"/>
              <a:round/>
              <a:headEnd type="none" w="med" len="med"/>
              <a:tailEnd type="none" w="med" len="med"/>
            </a:ln>
          </p:spPr>
        </p:cxnSp>
        <p:cxnSp>
          <p:nvCxnSpPr>
            <p:cNvPr id="2048" name="Google Shape;2048;p54"/>
            <p:cNvCxnSpPr/>
            <p:nvPr/>
          </p:nvCxnSpPr>
          <p:spPr>
            <a:xfrm>
              <a:off x="5118218" y="2285055"/>
              <a:ext cx="0" cy="187100"/>
            </a:xfrm>
            <a:prstGeom prst="straightConnector1">
              <a:avLst/>
            </a:prstGeom>
            <a:noFill/>
            <a:ln w="19050" cap="flat" cmpd="sng">
              <a:solidFill>
                <a:schemeClr val="accent1"/>
              </a:solidFill>
              <a:prstDash val="solid"/>
              <a:round/>
              <a:headEnd type="none" w="med" len="med"/>
              <a:tailEnd type="none" w="med" len="med"/>
            </a:ln>
          </p:spPr>
        </p:cxnSp>
      </p:grpSp>
      <p:sp>
        <p:nvSpPr>
          <p:cNvPr id="2049" name="Google Shape;2049;p54"/>
          <p:cNvSpPr/>
          <p:nvPr/>
        </p:nvSpPr>
        <p:spPr>
          <a:xfrm>
            <a:off x="8180400" y="4171475"/>
            <a:ext cx="63300" cy="6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0" name="Google Shape;2050;p54"/>
          <p:cNvGrpSpPr/>
          <p:nvPr/>
        </p:nvGrpSpPr>
        <p:grpSpPr>
          <a:xfrm>
            <a:off x="824310" y="767188"/>
            <a:ext cx="3169315" cy="4473421"/>
            <a:chOff x="824310" y="767188"/>
            <a:chExt cx="3169315" cy="4473421"/>
          </a:xfrm>
        </p:grpSpPr>
        <p:sp>
          <p:nvSpPr>
            <p:cNvPr id="2051" name="Google Shape;2051;p54"/>
            <p:cNvSpPr/>
            <p:nvPr/>
          </p:nvSpPr>
          <p:spPr>
            <a:xfrm flipH="1">
              <a:off x="2423820" y="1518512"/>
              <a:ext cx="311645" cy="279268"/>
            </a:xfrm>
            <a:custGeom>
              <a:avLst/>
              <a:gdLst/>
              <a:ahLst/>
              <a:cxnLst/>
              <a:rect l="l" t="t" r="r" b="b"/>
              <a:pathLst>
                <a:path w="10049" h="9005" extrusionOk="0">
                  <a:moveTo>
                    <a:pt x="5038" y="0"/>
                  </a:moveTo>
                  <a:cubicBezTo>
                    <a:pt x="3112" y="0"/>
                    <a:pt x="1333" y="1245"/>
                    <a:pt x="748" y="3185"/>
                  </a:cubicBezTo>
                  <a:cubicBezTo>
                    <a:pt x="0" y="5559"/>
                    <a:pt x="1366" y="8096"/>
                    <a:pt x="3740" y="8811"/>
                  </a:cubicBezTo>
                  <a:cubicBezTo>
                    <a:pt x="4174" y="8942"/>
                    <a:pt x="4612" y="9004"/>
                    <a:pt x="5043" y="9004"/>
                  </a:cubicBezTo>
                  <a:cubicBezTo>
                    <a:pt x="6970" y="9004"/>
                    <a:pt x="8749" y="7759"/>
                    <a:pt x="9333" y="5819"/>
                  </a:cubicBezTo>
                  <a:cubicBezTo>
                    <a:pt x="10049" y="3413"/>
                    <a:pt x="8716" y="909"/>
                    <a:pt x="6342" y="193"/>
                  </a:cubicBezTo>
                  <a:cubicBezTo>
                    <a:pt x="5908" y="63"/>
                    <a:pt x="5469" y="0"/>
                    <a:pt x="5038" y="0"/>
                  </a:cubicBezTo>
                  <a:close/>
                </a:path>
              </a:pathLst>
            </a:custGeom>
            <a:solidFill>
              <a:srgbClr val="FFAC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54"/>
            <p:cNvSpPr/>
            <p:nvPr/>
          </p:nvSpPr>
          <p:spPr>
            <a:xfrm flipH="1">
              <a:off x="2423820" y="1518512"/>
              <a:ext cx="311645" cy="279268"/>
            </a:xfrm>
            <a:custGeom>
              <a:avLst/>
              <a:gdLst/>
              <a:ahLst/>
              <a:cxnLst/>
              <a:rect l="l" t="t" r="r" b="b"/>
              <a:pathLst>
                <a:path w="10049" h="9005" extrusionOk="0">
                  <a:moveTo>
                    <a:pt x="5038" y="0"/>
                  </a:moveTo>
                  <a:cubicBezTo>
                    <a:pt x="3112" y="0"/>
                    <a:pt x="1333" y="1245"/>
                    <a:pt x="748" y="3185"/>
                  </a:cubicBezTo>
                  <a:cubicBezTo>
                    <a:pt x="0" y="5559"/>
                    <a:pt x="1366" y="8096"/>
                    <a:pt x="3740" y="8811"/>
                  </a:cubicBezTo>
                  <a:cubicBezTo>
                    <a:pt x="4174" y="8942"/>
                    <a:pt x="4612" y="9004"/>
                    <a:pt x="5043" y="9004"/>
                  </a:cubicBezTo>
                  <a:cubicBezTo>
                    <a:pt x="6970" y="9004"/>
                    <a:pt x="8749" y="7759"/>
                    <a:pt x="9333" y="5819"/>
                  </a:cubicBezTo>
                  <a:cubicBezTo>
                    <a:pt x="10049" y="3413"/>
                    <a:pt x="8716" y="909"/>
                    <a:pt x="6342" y="193"/>
                  </a:cubicBezTo>
                  <a:cubicBezTo>
                    <a:pt x="5908" y="63"/>
                    <a:pt x="5469" y="0"/>
                    <a:pt x="5038" y="0"/>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54"/>
            <p:cNvSpPr/>
            <p:nvPr/>
          </p:nvSpPr>
          <p:spPr>
            <a:xfrm flipH="1">
              <a:off x="1371953" y="767188"/>
              <a:ext cx="583934" cy="1449183"/>
            </a:xfrm>
            <a:custGeom>
              <a:avLst/>
              <a:gdLst/>
              <a:ahLst/>
              <a:cxnLst/>
              <a:rect l="l" t="t" r="r" b="b"/>
              <a:pathLst>
                <a:path w="18829" h="46729" extrusionOk="0">
                  <a:moveTo>
                    <a:pt x="8342" y="1"/>
                  </a:moveTo>
                  <a:cubicBezTo>
                    <a:pt x="4360" y="1"/>
                    <a:pt x="527" y="2445"/>
                    <a:pt x="0" y="6535"/>
                  </a:cubicBezTo>
                  <a:lnTo>
                    <a:pt x="4943" y="18079"/>
                  </a:lnTo>
                  <a:lnTo>
                    <a:pt x="5821" y="46696"/>
                  </a:lnTo>
                  <a:lnTo>
                    <a:pt x="8585" y="46631"/>
                  </a:lnTo>
                  <a:lnTo>
                    <a:pt x="9398" y="39054"/>
                  </a:lnTo>
                  <a:lnTo>
                    <a:pt x="10406" y="46729"/>
                  </a:lnTo>
                  <a:lnTo>
                    <a:pt x="18146" y="46599"/>
                  </a:lnTo>
                  <a:cubicBezTo>
                    <a:pt x="18146" y="46599"/>
                    <a:pt x="18829" y="23217"/>
                    <a:pt x="17821" y="9917"/>
                  </a:cubicBezTo>
                  <a:cubicBezTo>
                    <a:pt x="17276" y="2953"/>
                    <a:pt x="12719" y="1"/>
                    <a:pt x="83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54"/>
            <p:cNvSpPr/>
            <p:nvPr/>
          </p:nvSpPr>
          <p:spPr>
            <a:xfrm flipH="1">
              <a:off x="1655345" y="940575"/>
              <a:ext cx="342905" cy="343929"/>
            </a:xfrm>
            <a:custGeom>
              <a:avLst/>
              <a:gdLst/>
              <a:ahLst/>
              <a:cxnLst/>
              <a:rect l="l" t="t" r="r" b="b"/>
              <a:pathLst>
                <a:path w="11057" h="11090" extrusionOk="0">
                  <a:moveTo>
                    <a:pt x="5529" y="1"/>
                  </a:moveTo>
                  <a:cubicBezTo>
                    <a:pt x="2472" y="1"/>
                    <a:pt x="0" y="2472"/>
                    <a:pt x="0" y="5529"/>
                  </a:cubicBezTo>
                  <a:cubicBezTo>
                    <a:pt x="0" y="8586"/>
                    <a:pt x="2472" y="11090"/>
                    <a:pt x="5529" y="11090"/>
                  </a:cubicBezTo>
                  <a:cubicBezTo>
                    <a:pt x="8585" y="11090"/>
                    <a:pt x="11057" y="8586"/>
                    <a:pt x="11057" y="5529"/>
                  </a:cubicBezTo>
                  <a:cubicBezTo>
                    <a:pt x="11057" y="2472"/>
                    <a:pt x="8585" y="1"/>
                    <a:pt x="55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54"/>
            <p:cNvSpPr/>
            <p:nvPr/>
          </p:nvSpPr>
          <p:spPr>
            <a:xfrm flipH="1">
              <a:off x="2390513" y="1742325"/>
              <a:ext cx="314715" cy="301597"/>
            </a:xfrm>
            <a:custGeom>
              <a:avLst/>
              <a:gdLst/>
              <a:ahLst/>
              <a:cxnLst/>
              <a:rect l="l" t="t" r="r" b="b"/>
              <a:pathLst>
                <a:path w="10148" h="9725" fill="none" extrusionOk="0">
                  <a:moveTo>
                    <a:pt x="9724" y="3903"/>
                  </a:moveTo>
                  <a:cubicBezTo>
                    <a:pt x="10147" y="6472"/>
                    <a:pt x="8391" y="8911"/>
                    <a:pt x="5822" y="9334"/>
                  </a:cubicBezTo>
                  <a:cubicBezTo>
                    <a:pt x="3253" y="9724"/>
                    <a:pt x="814" y="8001"/>
                    <a:pt x="424" y="5431"/>
                  </a:cubicBezTo>
                  <a:cubicBezTo>
                    <a:pt x="1" y="2862"/>
                    <a:pt x="1724" y="423"/>
                    <a:pt x="4294" y="1"/>
                  </a:cubicBezTo>
                </a:path>
              </a:pathLst>
            </a:custGeom>
            <a:solidFill>
              <a:schemeClr val="lt1"/>
            </a:solidFill>
            <a:ln w="14625" cap="rnd" cmpd="sng">
              <a:solidFill>
                <a:srgbClr val="FFFFFF"/>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54"/>
            <p:cNvSpPr/>
            <p:nvPr/>
          </p:nvSpPr>
          <p:spPr>
            <a:xfrm flipH="1">
              <a:off x="1828792" y="1664671"/>
              <a:ext cx="453868" cy="882492"/>
            </a:xfrm>
            <a:custGeom>
              <a:avLst/>
              <a:gdLst/>
              <a:ahLst/>
              <a:cxnLst/>
              <a:rect l="l" t="t" r="r" b="b"/>
              <a:pathLst>
                <a:path w="14635" h="28456" extrusionOk="0">
                  <a:moveTo>
                    <a:pt x="11935" y="1"/>
                  </a:moveTo>
                  <a:lnTo>
                    <a:pt x="1" y="10244"/>
                  </a:lnTo>
                  <a:lnTo>
                    <a:pt x="423" y="28455"/>
                  </a:lnTo>
                  <a:lnTo>
                    <a:pt x="14634" y="26797"/>
                  </a:lnTo>
                  <a:lnTo>
                    <a:pt x="11935" y="1"/>
                  </a:lnTo>
                  <a:close/>
                </a:path>
              </a:pathLst>
            </a:custGeom>
            <a:solidFill>
              <a:srgbClr val="FFAC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54"/>
            <p:cNvSpPr/>
            <p:nvPr/>
          </p:nvSpPr>
          <p:spPr>
            <a:xfrm flipH="1">
              <a:off x="2068829" y="1954105"/>
              <a:ext cx="212808" cy="238052"/>
            </a:xfrm>
            <a:custGeom>
              <a:avLst/>
              <a:gdLst/>
              <a:ahLst/>
              <a:cxnLst/>
              <a:rect l="l" t="t" r="r" b="b"/>
              <a:pathLst>
                <a:path w="6862" h="7676" extrusionOk="0">
                  <a:moveTo>
                    <a:pt x="6862" y="1"/>
                  </a:moveTo>
                  <a:lnTo>
                    <a:pt x="0" y="3610"/>
                  </a:lnTo>
                  <a:lnTo>
                    <a:pt x="130" y="7675"/>
                  </a:lnTo>
                  <a:cubicBezTo>
                    <a:pt x="130" y="7675"/>
                    <a:pt x="6569" y="7318"/>
                    <a:pt x="6862" y="1"/>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54"/>
            <p:cNvSpPr/>
            <p:nvPr/>
          </p:nvSpPr>
          <p:spPr>
            <a:xfrm flipH="1">
              <a:off x="1771814" y="1045364"/>
              <a:ext cx="918280" cy="1049060"/>
            </a:xfrm>
            <a:custGeom>
              <a:avLst/>
              <a:gdLst/>
              <a:ahLst/>
              <a:cxnLst/>
              <a:rect l="l" t="t" r="r" b="b"/>
              <a:pathLst>
                <a:path w="29610" h="33827" extrusionOk="0">
                  <a:moveTo>
                    <a:pt x="14512" y="1"/>
                  </a:moveTo>
                  <a:cubicBezTo>
                    <a:pt x="11122" y="1"/>
                    <a:pt x="7611" y="1234"/>
                    <a:pt x="4684" y="3711"/>
                  </a:cubicBezTo>
                  <a:cubicBezTo>
                    <a:pt x="3545" y="4654"/>
                    <a:pt x="2830" y="5987"/>
                    <a:pt x="2537" y="7451"/>
                  </a:cubicBezTo>
                  <a:cubicBezTo>
                    <a:pt x="1692" y="11776"/>
                    <a:pt x="1" y="20719"/>
                    <a:pt x="1529" y="25271"/>
                  </a:cubicBezTo>
                  <a:cubicBezTo>
                    <a:pt x="3218" y="30339"/>
                    <a:pt x="6959" y="33827"/>
                    <a:pt x="12852" y="33827"/>
                  </a:cubicBezTo>
                  <a:cubicBezTo>
                    <a:pt x="13879" y="33827"/>
                    <a:pt x="14972" y="33721"/>
                    <a:pt x="16130" y="33499"/>
                  </a:cubicBezTo>
                  <a:cubicBezTo>
                    <a:pt x="16130" y="33499"/>
                    <a:pt x="25171" y="33076"/>
                    <a:pt x="27382" y="19808"/>
                  </a:cubicBezTo>
                  <a:cubicBezTo>
                    <a:pt x="29610" y="6648"/>
                    <a:pt x="22385" y="1"/>
                    <a:pt x="14512" y="1"/>
                  </a:cubicBezTo>
                  <a:close/>
                </a:path>
              </a:pathLst>
            </a:custGeom>
            <a:solidFill>
              <a:srgbClr val="FFAC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54"/>
            <p:cNvSpPr/>
            <p:nvPr/>
          </p:nvSpPr>
          <p:spPr>
            <a:xfrm flipH="1">
              <a:off x="2555935" y="1547818"/>
              <a:ext cx="70615" cy="63669"/>
            </a:xfrm>
            <a:custGeom>
              <a:avLst/>
              <a:gdLst/>
              <a:ahLst/>
              <a:cxnLst/>
              <a:rect l="l" t="t" r="r" b="b"/>
              <a:pathLst>
                <a:path w="2277" h="2053" extrusionOk="0">
                  <a:moveTo>
                    <a:pt x="1154" y="0"/>
                  </a:moveTo>
                  <a:cubicBezTo>
                    <a:pt x="691" y="0"/>
                    <a:pt x="274" y="306"/>
                    <a:pt x="163" y="777"/>
                  </a:cubicBezTo>
                  <a:cubicBezTo>
                    <a:pt x="0" y="1297"/>
                    <a:pt x="326" y="1883"/>
                    <a:pt x="878" y="2013"/>
                  </a:cubicBezTo>
                  <a:cubicBezTo>
                    <a:pt x="970" y="2040"/>
                    <a:pt x="1062" y="2052"/>
                    <a:pt x="1152" y="2052"/>
                  </a:cubicBezTo>
                  <a:cubicBezTo>
                    <a:pt x="1604" y="2052"/>
                    <a:pt x="2011" y="1731"/>
                    <a:pt x="2147" y="1297"/>
                  </a:cubicBezTo>
                  <a:cubicBezTo>
                    <a:pt x="2277" y="744"/>
                    <a:pt x="1952" y="159"/>
                    <a:pt x="1399" y="29"/>
                  </a:cubicBezTo>
                  <a:cubicBezTo>
                    <a:pt x="1317" y="10"/>
                    <a:pt x="1235" y="0"/>
                    <a:pt x="11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54"/>
            <p:cNvSpPr/>
            <p:nvPr/>
          </p:nvSpPr>
          <p:spPr>
            <a:xfrm flipH="1">
              <a:off x="2285636" y="1552842"/>
              <a:ext cx="70646" cy="64351"/>
            </a:xfrm>
            <a:custGeom>
              <a:avLst/>
              <a:gdLst/>
              <a:ahLst/>
              <a:cxnLst/>
              <a:rect l="l" t="t" r="r" b="b"/>
              <a:pathLst>
                <a:path w="2278" h="2075" extrusionOk="0">
                  <a:moveTo>
                    <a:pt x="1154" y="1"/>
                  </a:moveTo>
                  <a:cubicBezTo>
                    <a:pt x="691" y="1"/>
                    <a:pt x="269" y="307"/>
                    <a:pt x="131" y="777"/>
                  </a:cubicBezTo>
                  <a:cubicBezTo>
                    <a:pt x="1" y="1330"/>
                    <a:pt x="326" y="1883"/>
                    <a:pt x="879" y="2046"/>
                  </a:cubicBezTo>
                  <a:cubicBezTo>
                    <a:pt x="961" y="2065"/>
                    <a:pt x="1043" y="2074"/>
                    <a:pt x="1123" y="2074"/>
                  </a:cubicBezTo>
                  <a:cubicBezTo>
                    <a:pt x="1586" y="2074"/>
                    <a:pt x="2004" y="1769"/>
                    <a:pt x="2115" y="1298"/>
                  </a:cubicBezTo>
                  <a:cubicBezTo>
                    <a:pt x="2277" y="745"/>
                    <a:pt x="1952" y="192"/>
                    <a:pt x="1399" y="30"/>
                  </a:cubicBezTo>
                  <a:cubicBezTo>
                    <a:pt x="1317" y="10"/>
                    <a:pt x="1235" y="1"/>
                    <a:pt x="11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54"/>
            <p:cNvSpPr/>
            <p:nvPr/>
          </p:nvSpPr>
          <p:spPr>
            <a:xfrm flipH="1">
              <a:off x="2486345" y="1658624"/>
              <a:ext cx="51450" cy="89781"/>
            </a:xfrm>
            <a:custGeom>
              <a:avLst/>
              <a:gdLst/>
              <a:ahLst/>
              <a:cxnLst/>
              <a:rect l="l" t="t" r="r" b="b"/>
              <a:pathLst>
                <a:path w="1659" h="2895" extrusionOk="0">
                  <a:moveTo>
                    <a:pt x="1041" y="1"/>
                  </a:moveTo>
                  <a:lnTo>
                    <a:pt x="0" y="2440"/>
                  </a:lnTo>
                  <a:lnTo>
                    <a:pt x="1659" y="2895"/>
                  </a:lnTo>
                  <a:lnTo>
                    <a:pt x="1659" y="2895"/>
                  </a:lnTo>
                  <a:lnTo>
                    <a:pt x="1041" y="1"/>
                  </a:ln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54"/>
            <p:cNvSpPr/>
            <p:nvPr/>
          </p:nvSpPr>
          <p:spPr>
            <a:xfrm flipH="1">
              <a:off x="2167663" y="1395271"/>
              <a:ext cx="228965" cy="83579"/>
            </a:xfrm>
            <a:custGeom>
              <a:avLst/>
              <a:gdLst/>
              <a:ahLst/>
              <a:cxnLst/>
              <a:rect l="l" t="t" r="r" b="b"/>
              <a:pathLst>
                <a:path w="7383" h="2695" extrusionOk="0">
                  <a:moveTo>
                    <a:pt x="2172" y="0"/>
                  </a:moveTo>
                  <a:cubicBezTo>
                    <a:pt x="1265" y="0"/>
                    <a:pt x="191" y="180"/>
                    <a:pt x="99" y="1013"/>
                  </a:cubicBezTo>
                  <a:cubicBezTo>
                    <a:pt x="99" y="1013"/>
                    <a:pt x="1" y="2021"/>
                    <a:pt x="2798" y="2444"/>
                  </a:cubicBezTo>
                  <a:cubicBezTo>
                    <a:pt x="3861" y="2605"/>
                    <a:pt x="4680" y="2695"/>
                    <a:pt x="5307" y="2695"/>
                  </a:cubicBezTo>
                  <a:cubicBezTo>
                    <a:pt x="6327" y="2695"/>
                    <a:pt x="6836" y="2455"/>
                    <a:pt x="7058" y="1891"/>
                  </a:cubicBezTo>
                  <a:cubicBezTo>
                    <a:pt x="7383" y="981"/>
                    <a:pt x="4976" y="233"/>
                    <a:pt x="3448" y="103"/>
                  </a:cubicBezTo>
                  <a:cubicBezTo>
                    <a:pt x="3448" y="103"/>
                    <a:pt x="2858" y="0"/>
                    <a:pt x="21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54"/>
            <p:cNvSpPr/>
            <p:nvPr/>
          </p:nvSpPr>
          <p:spPr>
            <a:xfrm flipH="1">
              <a:off x="2520611" y="1396232"/>
              <a:ext cx="164428" cy="76973"/>
            </a:xfrm>
            <a:custGeom>
              <a:avLst/>
              <a:gdLst/>
              <a:ahLst/>
              <a:cxnLst/>
              <a:rect l="l" t="t" r="r" b="b"/>
              <a:pathLst>
                <a:path w="5302" h="2482" extrusionOk="0">
                  <a:moveTo>
                    <a:pt x="3163" y="1"/>
                  </a:moveTo>
                  <a:cubicBezTo>
                    <a:pt x="2469" y="1"/>
                    <a:pt x="1854" y="137"/>
                    <a:pt x="1854" y="137"/>
                  </a:cubicBezTo>
                  <a:cubicBezTo>
                    <a:pt x="813" y="267"/>
                    <a:pt x="0" y="982"/>
                    <a:pt x="228" y="1730"/>
                  </a:cubicBezTo>
                  <a:cubicBezTo>
                    <a:pt x="345" y="2199"/>
                    <a:pt x="732" y="2481"/>
                    <a:pt x="1608" y="2481"/>
                  </a:cubicBezTo>
                  <a:cubicBezTo>
                    <a:pt x="1948" y="2481"/>
                    <a:pt x="2362" y="2439"/>
                    <a:pt x="2862" y="2348"/>
                  </a:cubicBezTo>
                  <a:cubicBezTo>
                    <a:pt x="5301" y="1893"/>
                    <a:pt x="5041" y="917"/>
                    <a:pt x="5041" y="917"/>
                  </a:cubicBezTo>
                  <a:cubicBezTo>
                    <a:pt x="4834" y="175"/>
                    <a:pt x="3948" y="1"/>
                    <a:pt x="3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54"/>
            <p:cNvSpPr/>
            <p:nvPr/>
          </p:nvSpPr>
          <p:spPr>
            <a:xfrm flipH="1">
              <a:off x="2331035" y="1806860"/>
              <a:ext cx="181547" cy="73686"/>
            </a:xfrm>
            <a:custGeom>
              <a:avLst/>
              <a:gdLst/>
              <a:ahLst/>
              <a:cxnLst/>
              <a:rect l="l" t="t" r="r" b="b"/>
              <a:pathLst>
                <a:path w="5854" h="2376" extrusionOk="0">
                  <a:moveTo>
                    <a:pt x="98" y="1"/>
                  </a:moveTo>
                  <a:cubicBezTo>
                    <a:pt x="98" y="1"/>
                    <a:pt x="0" y="2342"/>
                    <a:pt x="2927" y="2375"/>
                  </a:cubicBezTo>
                  <a:cubicBezTo>
                    <a:pt x="2947" y="2375"/>
                    <a:pt x="2968" y="2375"/>
                    <a:pt x="2988" y="2375"/>
                  </a:cubicBezTo>
                  <a:cubicBezTo>
                    <a:pt x="5853" y="2375"/>
                    <a:pt x="5821" y="99"/>
                    <a:pt x="5821" y="99"/>
                  </a:cubicBezTo>
                  <a:lnTo>
                    <a:pt x="9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54"/>
            <p:cNvSpPr/>
            <p:nvPr/>
          </p:nvSpPr>
          <p:spPr>
            <a:xfrm flipH="1">
              <a:off x="1397153" y="946467"/>
              <a:ext cx="1210232" cy="983499"/>
            </a:xfrm>
            <a:custGeom>
              <a:avLst/>
              <a:gdLst/>
              <a:ahLst/>
              <a:cxnLst/>
              <a:rect l="l" t="t" r="r" b="b"/>
              <a:pathLst>
                <a:path w="39024" h="31713" extrusionOk="0">
                  <a:moveTo>
                    <a:pt x="14969" y="0"/>
                  </a:moveTo>
                  <a:cubicBezTo>
                    <a:pt x="1688" y="0"/>
                    <a:pt x="0" y="10022"/>
                    <a:pt x="0" y="10022"/>
                  </a:cubicBezTo>
                  <a:cubicBezTo>
                    <a:pt x="1899" y="10165"/>
                    <a:pt x="3740" y="10222"/>
                    <a:pt x="5470" y="10222"/>
                  </a:cubicBezTo>
                  <a:cubicBezTo>
                    <a:pt x="12388" y="10222"/>
                    <a:pt x="17528" y="9306"/>
                    <a:pt x="17528" y="9306"/>
                  </a:cubicBezTo>
                  <a:lnTo>
                    <a:pt x="17528" y="9306"/>
                  </a:lnTo>
                  <a:cubicBezTo>
                    <a:pt x="16585" y="17436"/>
                    <a:pt x="21301" y="21599"/>
                    <a:pt x="21301" y="21599"/>
                  </a:cubicBezTo>
                  <a:lnTo>
                    <a:pt x="23252" y="31712"/>
                  </a:lnTo>
                  <a:cubicBezTo>
                    <a:pt x="30244" y="25339"/>
                    <a:pt x="39024" y="3615"/>
                    <a:pt x="20228" y="461"/>
                  </a:cubicBezTo>
                  <a:cubicBezTo>
                    <a:pt x="18299" y="142"/>
                    <a:pt x="16551" y="0"/>
                    <a:pt x="149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54"/>
            <p:cNvSpPr/>
            <p:nvPr/>
          </p:nvSpPr>
          <p:spPr>
            <a:xfrm flipH="1">
              <a:off x="1637171" y="1511069"/>
              <a:ext cx="379252" cy="338532"/>
            </a:xfrm>
            <a:custGeom>
              <a:avLst/>
              <a:gdLst/>
              <a:ahLst/>
              <a:cxnLst/>
              <a:rect l="l" t="t" r="r" b="b"/>
              <a:pathLst>
                <a:path w="12229" h="10916" extrusionOk="0">
                  <a:moveTo>
                    <a:pt x="6111" y="0"/>
                  </a:moveTo>
                  <a:cubicBezTo>
                    <a:pt x="3764" y="0"/>
                    <a:pt x="1596" y="1518"/>
                    <a:pt x="879" y="3881"/>
                  </a:cubicBezTo>
                  <a:cubicBezTo>
                    <a:pt x="1" y="6775"/>
                    <a:pt x="1627" y="9799"/>
                    <a:pt x="4521" y="10677"/>
                  </a:cubicBezTo>
                  <a:cubicBezTo>
                    <a:pt x="5053" y="10838"/>
                    <a:pt x="5590" y="10915"/>
                    <a:pt x="6118" y="10915"/>
                  </a:cubicBezTo>
                  <a:cubicBezTo>
                    <a:pt x="8465" y="10915"/>
                    <a:pt x="10633" y="9398"/>
                    <a:pt x="11350" y="7035"/>
                  </a:cubicBezTo>
                  <a:cubicBezTo>
                    <a:pt x="12228" y="4173"/>
                    <a:pt x="10570" y="1116"/>
                    <a:pt x="7708" y="238"/>
                  </a:cubicBezTo>
                  <a:cubicBezTo>
                    <a:pt x="7176" y="77"/>
                    <a:pt x="6639" y="0"/>
                    <a:pt x="6111" y="0"/>
                  </a:cubicBezTo>
                  <a:close/>
                </a:path>
              </a:pathLst>
            </a:custGeom>
            <a:solidFill>
              <a:srgbClr val="FFAC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54"/>
            <p:cNvSpPr/>
            <p:nvPr/>
          </p:nvSpPr>
          <p:spPr>
            <a:xfrm flipH="1">
              <a:off x="1750121" y="1627054"/>
              <a:ext cx="157388" cy="105225"/>
            </a:xfrm>
            <a:custGeom>
              <a:avLst/>
              <a:gdLst/>
              <a:ahLst/>
              <a:cxnLst/>
              <a:rect l="l" t="t" r="r" b="b"/>
              <a:pathLst>
                <a:path w="5075" h="3393" extrusionOk="0">
                  <a:moveTo>
                    <a:pt x="3923" y="0"/>
                  </a:moveTo>
                  <a:cubicBezTo>
                    <a:pt x="2656" y="0"/>
                    <a:pt x="703" y="501"/>
                    <a:pt x="1" y="3393"/>
                  </a:cubicBezTo>
                  <a:lnTo>
                    <a:pt x="5074" y="141"/>
                  </a:lnTo>
                  <a:cubicBezTo>
                    <a:pt x="5074" y="141"/>
                    <a:pt x="4595" y="0"/>
                    <a:pt x="3923" y="0"/>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54"/>
            <p:cNvSpPr/>
            <p:nvPr/>
          </p:nvSpPr>
          <p:spPr>
            <a:xfrm flipH="1">
              <a:off x="1668432" y="1813931"/>
              <a:ext cx="314715" cy="302589"/>
            </a:xfrm>
            <a:custGeom>
              <a:avLst/>
              <a:gdLst/>
              <a:ahLst/>
              <a:cxnLst/>
              <a:rect l="l" t="t" r="r" b="b"/>
              <a:pathLst>
                <a:path w="10148" h="9757" fill="none" extrusionOk="0">
                  <a:moveTo>
                    <a:pt x="9724" y="3903"/>
                  </a:moveTo>
                  <a:cubicBezTo>
                    <a:pt x="10147" y="6472"/>
                    <a:pt x="8391" y="8911"/>
                    <a:pt x="5822" y="9334"/>
                  </a:cubicBezTo>
                  <a:cubicBezTo>
                    <a:pt x="3253" y="9756"/>
                    <a:pt x="847" y="8000"/>
                    <a:pt x="424" y="5431"/>
                  </a:cubicBezTo>
                  <a:cubicBezTo>
                    <a:pt x="1" y="2862"/>
                    <a:pt x="1725" y="423"/>
                    <a:pt x="4294" y="1"/>
                  </a:cubicBezTo>
                </a:path>
              </a:pathLst>
            </a:custGeom>
            <a:solidFill>
              <a:schemeClr val="lt1"/>
            </a:solidFill>
            <a:ln w="14625" cap="rnd" cmpd="sng">
              <a:solidFill>
                <a:srgbClr val="FFFFFF"/>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54"/>
            <p:cNvSpPr/>
            <p:nvPr/>
          </p:nvSpPr>
          <p:spPr>
            <a:xfrm flipH="1">
              <a:off x="1922564" y="947646"/>
              <a:ext cx="818947" cy="414513"/>
            </a:xfrm>
            <a:custGeom>
              <a:avLst/>
              <a:gdLst/>
              <a:ahLst/>
              <a:cxnLst/>
              <a:rect l="l" t="t" r="r" b="b"/>
              <a:pathLst>
                <a:path w="26407" h="13366" extrusionOk="0">
                  <a:moveTo>
                    <a:pt x="17691" y="0"/>
                  </a:moveTo>
                  <a:lnTo>
                    <a:pt x="17691" y="0"/>
                  </a:lnTo>
                  <a:lnTo>
                    <a:pt x="17691" y="0"/>
                  </a:lnTo>
                  <a:cubicBezTo>
                    <a:pt x="17691" y="0"/>
                    <a:pt x="17691" y="0"/>
                    <a:pt x="17691" y="0"/>
                  </a:cubicBezTo>
                  <a:close/>
                  <a:moveTo>
                    <a:pt x="17691" y="0"/>
                  </a:moveTo>
                  <a:lnTo>
                    <a:pt x="17691" y="0"/>
                  </a:lnTo>
                  <a:cubicBezTo>
                    <a:pt x="17661" y="2"/>
                    <a:pt x="1948" y="318"/>
                    <a:pt x="0" y="12780"/>
                  </a:cubicBezTo>
                  <a:lnTo>
                    <a:pt x="24910" y="13366"/>
                  </a:lnTo>
                  <a:lnTo>
                    <a:pt x="26406" y="5008"/>
                  </a:lnTo>
                  <a:lnTo>
                    <a:pt x="17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54"/>
            <p:cNvSpPr/>
            <p:nvPr/>
          </p:nvSpPr>
          <p:spPr>
            <a:xfrm flipH="1">
              <a:off x="2211005" y="3496108"/>
              <a:ext cx="857279" cy="1650950"/>
            </a:xfrm>
            <a:custGeom>
              <a:avLst/>
              <a:gdLst/>
              <a:ahLst/>
              <a:cxnLst/>
              <a:rect l="l" t="t" r="r" b="b"/>
              <a:pathLst>
                <a:path w="27643" h="53235" extrusionOk="0">
                  <a:moveTo>
                    <a:pt x="8001" y="0"/>
                  </a:moveTo>
                  <a:lnTo>
                    <a:pt x="9724" y="23577"/>
                  </a:lnTo>
                  <a:lnTo>
                    <a:pt x="1" y="53235"/>
                  </a:lnTo>
                  <a:lnTo>
                    <a:pt x="10797" y="53235"/>
                  </a:lnTo>
                  <a:lnTo>
                    <a:pt x="27643" y="36975"/>
                  </a:lnTo>
                  <a:lnTo>
                    <a:pt x="25821" y="1529"/>
                  </a:lnTo>
                  <a:lnTo>
                    <a:pt x="8001" y="0"/>
                  </a:lnTo>
                  <a:close/>
                </a:path>
              </a:pathLst>
            </a:custGeom>
            <a:solidFill>
              <a:srgbClr val="FFAC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54"/>
            <p:cNvSpPr/>
            <p:nvPr/>
          </p:nvSpPr>
          <p:spPr>
            <a:xfrm flipH="1">
              <a:off x="2332016" y="2617697"/>
              <a:ext cx="737260" cy="1159836"/>
            </a:xfrm>
            <a:custGeom>
              <a:avLst/>
              <a:gdLst/>
              <a:ahLst/>
              <a:cxnLst/>
              <a:rect l="l" t="t" r="r" b="b"/>
              <a:pathLst>
                <a:path w="23773" h="37399" extrusionOk="0">
                  <a:moveTo>
                    <a:pt x="12325" y="1"/>
                  </a:moveTo>
                  <a:cubicBezTo>
                    <a:pt x="12325" y="1"/>
                    <a:pt x="0" y="8879"/>
                    <a:pt x="3643" y="37398"/>
                  </a:cubicBezTo>
                  <a:lnTo>
                    <a:pt x="23772" y="37398"/>
                  </a:lnTo>
                  <a:lnTo>
                    <a:pt x="123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54"/>
            <p:cNvSpPr/>
            <p:nvPr/>
          </p:nvSpPr>
          <p:spPr>
            <a:xfrm flipH="1">
              <a:off x="1228722" y="4212141"/>
              <a:ext cx="1512790" cy="1028468"/>
            </a:xfrm>
            <a:custGeom>
              <a:avLst/>
              <a:gdLst/>
              <a:ahLst/>
              <a:cxnLst/>
              <a:rect l="l" t="t" r="r" b="b"/>
              <a:pathLst>
                <a:path w="48780" h="33163" extrusionOk="0">
                  <a:moveTo>
                    <a:pt x="38666" y="0"/>
                  </a:moveTo>
                  <a:lnTo>
                    <a:pt x="6764" y="195"/>
                  </a:lnTo>
                  <a:lnTo>
                    <a:pt x="0" y="29983"/>
                  </a:lnTo>
                  <a:cubicBezTo>
                    <a:pt x="8423" y="32368"/>
                    <a:pt x="16650" y="33163"/>
                    <a:pt x="23877" y="33163"/>
                  </a:cubicBezTo>
                  <a:cubicBezTo>
                    <a:pt x="38330" y="33163"/>
                    <a:pt x="48780" y="29983"/>
                    <a:pt x="48780" y="29983"/>
                  </a:cubicBezTo>
                  <a:cubicBezTo>
                    <a:pt x="48780" y="29983"/>
                    <a:pt x="47446" y="18536"/>
                    <a:pt x="386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54"/>
            <p:cNvSpPr/>
            <p:nvPr/>
          </p:nvSpPr>
          <p:spPr>
            <a:xfrm flipH="1">
              <a:off x="1347718" y="2451287"/>
              <a:ext cx="1339337" cy="1766968"/>
            </a:xfrm>
            <a:custGeom>
              <a:avLst/>
              <a:gdLst/>
              <a:ahLst/>
              <a:cxnLst/>
              <a:rect l="l" t="t" r="r" b="b"/>
              <a:pathLst>
                <a:path w="43187" h="56976" extrusionOk="0">
                  <a:moveTo>
                    <a:pt x="33951" y="1"/>
                  </a:moveTo>
                  <a:lnTo>
                    <a:pt x="9236" y="424"/>
                  </a:lnTo>
                  <a:cubicBezTo>
                    <a:pt x="9236" y="424"/>
                    <a:pt x="3805" y="2245"/>
                    <a:pt x="0" y="5367"/>
                  </a:cubicBezTo>
                  <a:lnTo>
                    <a:pt x="748" y="26244"/>
                  </a:lnTo>
                  <a:lnTo>
                    <a:pt x="5008" y="56975"/>
                  </a:lnTo>
                  <a:lnTo>
                    <a:pt x="36910" y="56780"/>
                  </a:lnTo>
                  <a:lnTo>
                    <a:pt x="43186" y="9009"/>
                  </a:lnTo>
                  <a:lnTo>
                    <a:pt x="339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54"/>
            <p:cNvSpPr/>
            <p:nvPr/>
          </p:nvSpPr>
          <p:spPr>
            <a:xfrm flipH="1">
              <a:off x="1505047" y="4151606"/>
              <a:ext cx="1043850" cy="132144"/>
            </a:xfrm>
            <a:custGeom>
              <a:avLst/>
              <a:gdLst/>
              <a:ahLst/>
              <a:cxnLst/>
              <a:rect l="l" t="t" r="r" b="b"/>
              <a:pathLst>
                <a:path w="33659" h="4261" extrusionOk="0">
                  <a:moveTo>
                    <a:pt x="0" y="1"/>
                  </a:moveTo>
                  <a:lnTo>
                    <a:pt x="358" y="3285"/>
                  </a:lnTo>
                  <a:lnTo>
                    <a:pt x="33658" y="4261"/>
                  </a:lnTo>
                  <a:lnTo>
                    <a:pt x="32585" y="977"/>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54"/>
            <p:cNvSpPr/>
            <p:nvPr/>
          </p:nvSpPr>
          <p:spPr>
            <a:xfrm flipH="1">
              <a:off x="2157553" y="4156661"/>
              <a:ext cx="222918" cy="107955"/>
            </a:xfrm>
            <a:custGeom>
              <a:avLst/>
              <a:gdLst/>
              <a:ahLst/>
              <a:cxnLst/>
              <a:rect l="l" t="t" r="r" b="b"/>
              <a:pathLst>
                <a:path w="7188" h="3481" extrusionOk="0">
                  <a:moveTo>
                    <a:pt x="195" y="1"/>
                  </a:moveTo>
                  <a:lnTo>
                    <a:pt x="0" y="3285"/>
                  </a:lnTo>
                  <a:lnTo>
                    <a:pt x="6992" y="3480"/>
                  </a:lnTo>
                  <a:lnTo>
                    <a:pt x="7187" y="228"/>
                  </a:lnTo>
                  <a:lnTo>
                    <a:pt x="1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54"/>
            <p:cNvSpPr/>
            <p:nvPr/>
          </p:nvSpPr>
          <p:spPr>
            <a:xfrm flipH="1">
              <a:off x="1634155" y="2339365"/>
              <a:ext cx="778600" cy="497223"/>
            </a:xfrm>
            <a:custGeom>
              <a:avLst/>
              <a:gdLst/>
              <a:ahLst/>
              <a:cxnLst/>
              <a:rect l="l" t="t" r="r" b="b"/>
              <a:pathLst>
                <a:path w="25106" h="16033" extrusionOk="0">
                  <a:moveTo>
                    <a:pt x="11643" y="0"/>
                  </a:moveTo>
                  <a:lnTo>
                    <a:pt x="391" y="4033"/>
                  </a:lnTo>
                  <a:cubicBezTo>
                    <a:pt x="1" y="7675"/>
                    <a:pt x="2342" y="16032"/>
                    <a:pt x="11090" y="16032"/>
                  </a:cubicBezTo>
                  <a:cubicBezTo>
                    <a:pt x="22959" y="16032"/>
                    <a:pt x="25106" y="3610"/>
                    <a:pt x="25106" y="3610"/>
                  </a:cubicBezTo>
                  <a:cubicBezTo>
                    <a:pt x="17951" y="618"/>
                    <a:pt x="11643" y="0"/>
                    <a:pt x="11643" y="0"/>
                  </a:cubicBezTo>
                  <a:close/>
                </a:path>
              </a:pathLst>
            </a:custGeom>
            <a:solidFill>
              <a:srgbClr val="FFAC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54"/>
            <p:cNvSpPr/>
            <p:nvPr/>
          </p:nvSpPr>
          <p:spPr>
            <a:xfrm flipH="1">
              <a:off x="1051230" y="3334753"/>
              <a:ext cx="510342" cy="982321"/>
            </a:xfrm>
            <a:custGeom>
              <a:avLst/>
              <a:gdLst/>
              <a:ahLst/>
              <a:cxnLst/>
              <a:rect l="l" t="t" r="r" b="b"/>
              <a:pathLst>
                <a:path w="16456" h="31675" extrusionOk="0">
                  <a:moveTo>
                    <a:pt x="228" y="0"/>
                  </a:moveTo>
                  <a:lnTo>
                    <a:pt x="0" y="22504"/>
                  </a:lnTo>
                  <a:lnTo>
                    <a:pt x="16390" y="31674"/>
                  </a:lnTo>
                  <a:cubicBezTo>
                    <a:pt x="16455" y="31056"/>
                    <a:pt x="13919" y="0"/>
                    <a:pt x="13919" y="0"/>
                  </a:cubicBezTo>
                  <a:close/>
                </a:path>
              </a:pathLst>
            </a:custGeom>
            <a:solidFill>
              <a:srgbClr val="FFAC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54"/>
            <p:cNvSpPr/>
            <p:nvPr/>
          </p:nvSpPr>
          <p:spPr>
            <a:xfrm flipH="1">
              <a:off x="824310" y="2451287"/>
              <a:ext cx="809891" cy="1348423"/>
            </a:xfrm>
            <a:custGeom>
              <a:avLst/>
              <a:gdLst/>
              <a:ahLst/>
              <a:cxnLst/>
              <a:rect l="l" t="t" r="r" b="b"/>
              <a:pathLst>
                <a:path w="26115" h="43480" extrusionOk="0">
                  <a:moveTo>
                    <a:pt x="1" y="1"/>
                  </a:moveTo>
                  <a:lnTo>
                    <a:pt x="1984" y="8066"/>
                  </a:lnTo>
                  <a:lnTo>
                    <a:pt x="1" y="43480"/>
                  </a:lnTo>
                  <a:lnTo>
                    <a:pt x="26114" y="43415"/>
                  </a:lnTo>
                  <a:cubicBezTo>
                    <a:pt x="26114" y="43415"/>
                    <a:pt x="21139" y="25821"/>
                    <a:pt x="19057" y="15253"/>
                  </a:cubicBezTo>
                  <a:cubicBezTo>
                    <a:pt x="16976" y="4716"/>
                    <a:pt x="1"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54"/>
            <p:cNvSpPr/>
            <p:nvPr/>
          </p:nvSpPr>
          <p:spPr>
            <a:xfrm flipH="1">
              <a:off x="1045164" y="3834944"/>
              <a:ext cx="1425055" cy="691393"/>
            </a:xfrm>
            <a:custGeom>
              <a:avLst/>
              <a:gdLst/>
              <a:ahLst/>
              <a:cxnLst/>
              <a:rect l="l" t="t" r="r" b="b"/>
              <a:pathLst>
                <a:path w="45951" h="22294" extrusionOk="0">
                  <a:moveTo>
                    <a:pt x="520" y="1"/>
                  </a:moveTo>
                  <a:lnTo>
                    <a:pt x="0" y="7090"/>
                  </a:lnTo>
                  <a:lnTo>
                    <a:pt x="36389" y="21984"/>
                  </a:lnTo>
                  <a:cubicBezTo>
                    <a:pt x="37087" y="22194"/>
                    <a:pt x="37789" y="22294"/>
                    <a:pt x="38476" y="22294"/>
                  </a:cubicBezTo>
                  <a:cubicBezTo>
                    <a:pt x="42144" y="22294"/>
                    <a:pt x="45416" y="19462"/>
                    <a:pt x="45690" y="15545"/>
                  </a:cubicBezTo>
                  <a:cubicBezTo>
                    <a:pt x="45950" y="11708"/>
                    <a:pt x="43121" y="8326"/>
                    <a:pt x="39284" y="7903"/>
                  </a:cubicBezTo>
                  <a:lnTo>
                    <a:pt x="34666" y="6960"/>
                  </a:lnTo>
                  <a:lnTo>
                    <a:pt x="26569" y="5301"/>
                  </a:lnTo>
                  <a:lnTo>
                    <a:pt x="520" y="1"/>
                  </a:lnTo>
                  <a:close/>
                </a:path>
              </a:pathLst>
            </a:custGeom>
            <a:solidFill>
              <a:srgbClr val="FFAC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54"/>
            <p:cNvSpPr/>
            <p:nvPr/>
          </p:nvSpPr>
          <p:spPr>
            <a:xfrm flipH="1">
              <a:off x="1277133" y="2432153"/>
              <a:ext cx="1409921" cy="440409"/>
            </a:xfrm>
            <a:custGeom>
              <a:avLst/>
              <a:gdLst/>
              <a:ahLst/>
              <a:cxnLst/>
              <a:rect l="l" t="t" r="r" b="b"/>
              <a:pathLst>
                <a:path w="45463" h="14201" extrusionOk="0">
                  <a:moveTo>
                    <a:pt x="32422" y="0"/>
                  </a:moveTo>
                  <a:lnTo>
                    <a:pt x="25138" y="3057"/>
                  </a:lnTo>
                  <a:lnTo>
                    <a:pt x="9236" y="1041"/>
                  </a:lnTo>
                  <a:cubicBezTo>
                    <a:pt x="6797" y="1984"/>
                    <a:pt x="2407" y="3512"/>
                    <a:pt x="0" y="5984"/>
                  </a:cubicBezTo>
                  <a:cubicBezTo>
                    <a:pt x="4358" y="11740"/>
                    <a:pt x="12748" y="13886"/>
                    <a:pt x="19415" y="14179"/>
                  </a:cubicBezTo>
                  <a:cubicBezTo>
                    <a:pt x="19754" y="14194"/>
                    <a:pt x="20110" y="14201"/>
                    <a:pt x="20482" y="14201"/>
                  </a:cubicBezTo>
                  <a:cubicBezTo>
                    <a:pt x="27414" y="14201"/>
                    <a:pt x="39660" y="11601"/>
                    <a:pt x="45463" y="5984"/>
                  </a:cubicBezTo>
                  <a:cubicBezTo>
                    <a:pt x="40585" y="2276"/>
                    <a:pt x="32422" y="0"/>
                    <a:pt x="32422" y="0"/>
                  </a:cubicBezTo>
                  <a:close/>
                </a:path>
              </a:pathLst>
            </a:custGeom>
            <a:solidFill>
              <a:srgbClr val="FFAC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81" name="Google Shape;2081;p54"/>
            <p:cNvGrpSpPr/>
            <p:nvPr/>
          </p:nvGrpSpPr>
          <p:grpSpPr>
            <a:xfrm>
              <a:off x="2929294" y="2317263"/>
              <a:ext cx="1064331" cy="1360857"/>
              <a:chOff x="9982357" y="2323475"/>
              <a:chExt cx="1064331" cy="1360857"/>
            </a:xfrm>
          </p:grpSpPr>
          <p:sp>
            <p:nvSpPr>
              <p:cNvPr id="2082" name="Google Shape;2082;p54"/>
              <p:cNvSpPr/>
              <p:nvPr/>
            </p:nvSpPr>
            <p:spPr>
              <a:xfrm flipH="1">
                <a:off x="9982357" y="2791843"/>
                <a:ext cx="591524" cy="892490"/>
              </a:xfrm>
              <a:custGeom>
                <a:avLst/>
                <a:gdLst/>
                <a:ahLst/>
                <a:cxnLst/>
                <a:rect l="l" t="t" r="r" b="b"/>
                <a:pathLst>
                  <a:path w="8127" h="12262" extrusionOk="0">
                    <a:moveTo>
                      <a:pt x="152" y="1"/>
                    </a:moveTo>
                    <a:cubicBezTo>
                      <a:pt x="128" y="1"/>
                      <a:pt x="104" y="7"/>
                      <a:pt x="82" y="22"/>
                    </a:cubicBezTo>
                    <a:cubicBezTo>
                      <a:pt x="21" y="63"/>
                      <a:pt x="1" y="144"/>
                      <a:pt x="41" y="205"/>
                    </a:cubicBezTo>
                    <a:lnTo>
                      <a:pt x="7862" y="12200"/>
                    </a:lnTo>
                    <a:cubicBezTo>
                      <a:pt x="7882" y="12241"/>
                      <a:pt x="7923" y="12262"/>
                      <a:pt x="7964" y="12262"/>
                    </a:cubicBezTo>
                    <a:cubicBezTo>
                      <a:pt x="8004" y="12262"/>
                      <a:pt x="8025" y="12262"/>
                      <a:pt x="8045" y="12241"/>
                    </a:cubicBezTo>
                    <a:cubicBezTo>
                      <a:pt x="8106" y="12200"/>
                      <a:pt x="8127" y="12119"/>
                      <a:pt x="8086" y="12058"/>
                    </a:cubicBezTo>
                    <a:lnTo>
                      <a:pt x="265" y="63"/>
                    </a:lnTo>
                    <a:cubicBezTo>
                      <a:pt x="239" y="23"/>
                      <a:pt x="196" y="1"/>
                      <a:pt x="1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54"/>
              <p:cNvSpPr/>
              <p:nvPr/>
            </p:nvSpPr>
            <p:spPr>
              <a:xfrm flipH="1">
                <a:off x="10329252" y="3107654"/>
                <a:ext cx="91927" cy="163111"/>
              </a:xfrm>
              <a:custGeom>
                <a:avLst/>
                <a:gdLst/>
                <a:ahLst/>
                <a:cxnLst/>
                <a:rect l="l" t="t" r="r" b="b"/>
                <a:pathLst>
                  <a:path w="1263" h="2241" extrusionOk="0">
                    <a:moveTo>
                      <a:pt x="245" y="0"/>
                    </a:moveTo>
                    <a:lnTo>
                      <a:pt x="0" y="102"/>
                    </a:lnTo>
                    <a:lnTo>
                      <a:pt x="1019" y="2241"/>
                    </a:lnTo>
                    <a:lnTo>
                      <a:pt x="1263" y="2118"/>
                    </a:lnTo>
                    <a:lnTo>
                      <a:pt x="2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54"/>
              <p:cNvSpPr/>
              <p:nvPr/>
            </p:nvSpPr>
            <p:spPr>
              <a:xfrm flipH="1">
                <a:off x="10203189" y="3046879"/>
                <a:ext cx="133488" cy="137928"/>
              </a:xfrm>
              <a:custGeom>
                <a:avLst/>
                <a:gdLst/>
                <a:ahLst/>
                <a:cxnLst/>
                <a:rect l="l" t="t" r="r" b="b"/>
                <a:pathLst>
                  <a:path w="1834" h="1895" extrusionOk="0">
                    <a:moveTo>
                      <a:pt x="183" y="0"/>
                    </a:moveTo>
                    <a:lnTo>
                      <a:pt x="0" y="184"/>
                    </a:lnTo>
                    <a:lnTo>
                      <a:pt x="1629" y="1894"/>
                    </a:lnTo>
                    <a:lnTo>
                      <a:pt x="1833" y="1711"/>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54"/>
              <p:cNvSpPr/>
              <p:nvPr/>
            </p:nvSpPr>
            <p:spPr>
              <a:xfrm flipH="1">
                <a:off x="10109806" y="2965361"/>
                <a:ext cx="161655" cy="97896"/>
              </a:xfrm>
              <a:custGeom>
                <a:avLst/>
                <a:gdLst/>
                <a:ahLst/>
                <a:cxnLst/>
                <a:rect l="l" t="t" r="r" b="b"/>
                <a:pathLst>
                  <a:path w="2221" h="1345" extrusionOk="0">
                    <a:moveTo>
                      <a:pt x="122" y="0"/>
                    </a:moveTo>
                    <a:lnTo>
                      <a:pt x="0" y="224"/>
                    </a:lnTo>
                    <a:lnTo>
                      <a:pt x="2078" y="1344"/>
                    </a:lnTo>
                    <a:lnTo>
                      <a:pt x="2220" y="1120"/>
                    </a:lnTo>
                    <a:lnTo>
                      <a:pt x="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54"/>
              <p:cNvSpPr/>
              <p:nvPr/>
            </p:nvSpPr>
            <p:spPr>
              <a:xfrm flipH="1">
                <a:off x="10062424" y="2867538"/>
                <a:ext cx="171991" cy="50440"/>
              </a:xfrm>
              <a:custGeom>
                <a:avLst/>
                <a:gdLst/>
                <a:ahLst/>
                <a:cxnLst/>
                <a:rect l="l" t="t" r="r" b="b"/>
                <a:pathLst>
                  <a:path w="2363" h="693" extrusionOk="0">
                    <a:moveTo>
                      <a:pt x="41" y="0"/>
                    </a:moveTo>
                    <a:lnTo>
                      <a:pt x="0" y="265"/>
                    </a:lnTo>
                    <a:lnTo>
                      <a:pt x="2322" y="693"/>
                    </a:lnTo>
                    <a:lnTo>
                      <a:pt x="2363" y="428"/>
                    </a:lnTo>
                    <a:lnTo>
                      <a:pt x="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54"/>
              <p:cNvSpPr/>
              <p:nvPr/>
            </p:nvSpPr>
            <p:spPr>
              <a:xfrm flipH="1">
                <a:off x="10057984" y="2743004"/>
                <a:ext cx="173447" cy="43016"/>
              </a:xfrm>
              <a:custGeom>
                <a:avLst/>
                <a:gdLst/>
                <a:ahLst/>
                <a:cxnLst/>
                <a:rect l="l" t="t" r="r" b="b"/>
                <a:pathLst>
                  <a:path w="2383" h="591" extrusionOk="0">
                    <a:moveTo>
                      <a:pt x="2342" y="0"/>
                    </a:moveTo>
                    <a:lnTo>
                      <a:pt x="0" y="326"/>
                    </a:lnTo>
                    <a:lnTo>
                      <a:pt x="41" y="591"/>
                    </a:lnTo>
                    <a:lnTo>
                      <a:pt x="2383" y="265"/>
                    </a:lnTo>
                    <a:lnTo>
                      <a:pt x="23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54"/>
              <p:cNvSpPr/>
              <p:nvPr/>
            </p:nvSpPr>
            <p:spPr>
              <a:xfrm flipH="1">
                <a:off x="10099471" y="2593287"/>
                <a:ext cx="163111" cy="93456"/>
              </a:xfrm>
              <a:custGeom>
                <a:avLst/>
                <a:gdLst/>
                <a:ahLst/>
                <a:cxnLst/>
                <a:rect l="l" t="t" r="r" b="b"/>
                <a:pathLst>
                  <a:path w="2241" h="1284" extrusionOk="0">
                    <a:moveTo>
                      <a:pt x="2139" y="0"/>
                    </a:moveTo>
                    <a:lnTo>
                      <a:pt x="0" y="1039"/>
                    </a:lnTo>
                    <a:lnTo>
                      <a:pt x="123" y="1284"/>
                    </a:lnTo>
                    <a:lnTo>
                      <a:pt x="2241" y="245"/>
                    </a:lnTo>
                    <a:lnTo>
                      <a:pt x="21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54"/>
              <p:cNvSpPr/>
              <p:nvPr/>
            </p:nvSpPr>
            <p:spPr>
              <a:xfrm flipH="1">
                <a:off x="10183974" y="2468753"/>
                <a:ext cx="137928" cy="132032"/>
              </a:xfrm>
              <a:custGeom>
                <a:avLst/>
                <a:gdLst/>
                <a:ahLst/>
                <a:cxnLst/>
                <a:rect l="l" t="t" r="r" b="b"/>
                <a:pathLst>
                  <a:path w="1895" h="1814" extrusionOk="0">
                    <a:moveTo>
                      <a:pt x="1711" y="1"/>
                    </a:moveTo>
                    <a:lnTo>
                      <a:pt x="1" y="1630"/>
                    </a:lnTo>
                    <a:lnTo>
                      <a:pt x="184" y="1813"/>
                    </a:lnTo>
                    <a:lnTo>
                      <a:pt x="1895" y="184"/>
                    </a:lnTo>
                    <a:lnTo>
                      <a:pt x="17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54"/>
              <p:cNvSpPr/>
              <p:nvPr/>
            </p:nvSpPr>
            <p:spPr>
              <a:xfrm flipH="1">
                <a:off x="10305524" y="2375370"/>
                <a:ext cx="97896" cy="160200"/>
              </a:xfrm>
              <a:custGeom>
                <a:avLst/>
                <a:gdLst/>
                <a:ahLst/>
                <a:cxnLst/>
                <a:rect l="l" t="t" r="r" b="b"/>
                <a:pathLst>
                  <a:path w="1345" h="2201" extrusionOk="0">
                    <a:moveTo>
                      <a:pt x="1121" y="1"/>
                    </a:moveTo>
                    <a:lnTo>
                      <a:pt x="1" y="2078"/>
                    </a:lnTo>
                    <a:lnTo>
                      <a:pt x="225" y="2200"/>
                    </a:lnTo>
                    <a:lnTo>
                      <a:pt x="1345" y="123"/>
                    </a:lnTo>
                    <a:lnTo>
                      <a:pt x="11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54"/>
              <p:cNvSpPr/>
              <p:nvPr/>
            </p:nvSpPr>
            <p:spPr>
              <a:xfrm flipH="1">
                <a:off x="10450802" y="2326459"/>
                <a:ext cx="50440" cy="172064"/>
              </a:xfrm>
              <a:custGeom>
                <a:avLst/>
                <a:gdLst/>
                <a:ahLst/>
                <a:cxnLst/>
                <a:rect l="l" t="t" r="r" b="b"/>
                <a:pathLst>
                  <a:path w="693" h="2364" extrusionOk="0">
                    <a:moveTo>
                      <a:pt x="428" y="1"/>
                    </a:moveTo>
                    <a:lnTo>
                      <a:pt x="1" y="2322"/>
                    </a:lnTo>
                    <a:lnTo>
                      <a:pt x="265" y="2363"/>
                    </a:lnTo>
                    <a:lnTo>
                      <a:pt x="693" y="41"/>
                    </a:lnTo>
                    <a:lnTo>
                      <a:pt x="4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54"/>
              <p:cNvSpPr/>
              <p:nvPr/>
            </p:nvSpPr>
            <p:spPr>
              <a:xfrm flipH="1">
                <a:off x="10584143" y="2323475"/>
                <a:ext cx="41633" cy="172064"/>
              </a:xfrm>
              <a:custGeom>
                <a:avLst/>
                <a:gdLst/>
                <a:ahLst/>
                <a:cxnLst/>
                <a:rect l="l" t="t" r="r" b="b"/>
                <a:pathLst>
                  <a:path w="572" h="2364" extrusionOk="0">
                    <a:moveTo>
                      <a:pt x="266" y="1"/>
                    </a:moveTo>
                    <a:lnTo>
                      <a:pt x="1" y="21"/>
                    </a:lnTo>
                    <a:lnTo>
                      <a:pt x="306" y="2363"/>
                    </a:lnTo>
                    <a:lnTo>
                      <a:pt x="571" y="2343"/>
                    </a:lnTo>
                    <a:lnTo>
                      <a:pt x="2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54"/>
              <p:cNvSpPr/>
              <p:nvPr/>
            </p:nvSpPr>
            <p:spPr>
              <a:xfrm flipH="1">
                <a:off x="10683493" y="2363506"/>
                <a:ext cx="92000" cy="163184"/>
              </a:xfrm>
              <a:custGeom>
                <a:avLst/>
                <a:gdLst/>
                <a:ahLst/>
                <a:cxnLst/>
                <a:rect l="l" t="t" r="r" b="b"/>
                <a:pathLst>
                  <a:path w="1264" h="2242" extrusionOk="0">
                    <a:moveTo>
                      <a:pt x="245" y="1"/>
                    </a:moveTo>
                    <a:lnTo>
                      <a:pt x="1" y="123"/>
                    </a:lnTo>
                    <a:lnTo>
                      <a:pt x="1040" y="2241"/>
                    </a:lnTo>
                    <a:lnTo>
                      <a:pt x="1264" y="2139"/>
                    </a:lnTo>
                    <a:lnTo>
                      <a:pt x="2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54"/>
              <p:cNvSpPr/>
              <p:nvPr/>
            </p:nvSpPr>
            <p:spPr>
              <a:xfrm flipH="1">
                <a:off x="10769451" y="2449538"/>
                <a:ext cx="132032" cy="137855"/>
              </a:xfrm>
              <a:custGeom>
                <a:avLst/>
                <a:gdLst/>
                <a:ahLst/>
                <a:cxnLst/>
                <a:rect l="l" t="t" r="r" b="b"/>
                <a:pathLst>
                  <a:path w="1814" h="1894" extrusionOk="0">
                    <a:moveTo>
                      <a:pt x="184" y="0"/>
                    </a:moveTo>
                    <a:lnTo>
                      <a:pt x="1" y="183"/>
                    </a:lnTo>
                    <a:lnTo>
                      <a:pt x="1630" y="1894"/>
                    </a:lnTo>
                    <a:lnTo>
                      <a:pt x="1813" y="1711"/>
                    </a:lnTo>
                    <a:lnTo>
                      <a:pt x="18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54"/>
              <p:cNvSpPr/>
              <p:nvPr/>
            </p:nvSpPr>
            <p:spPr>
              <a:xfrm flipH="1">
                <a:off x="10833210" y="2571015"/>
                <a:ext cx="160127" cy="99424"/>
              </a:xfrm>
              <a:custGeom>
                <a:avLst/>
                <a:gdLst/>
                <a:ahLst/>
                <a:cxnLst/>
                <a:rect l="l" t="t" r="r" b="b"/>
                <a:pathLst>
                  <a:path w="2200" h="1366" extrusionOk="0">
                    <a:moveTo>
                      <a:pt x="122" y="1"/>
                    </a:moveTo>
                    <a:lnTo>
                      <a:pt x="0" y="245"/>
                    </a:lnTo>
                    <a:lnTo>
                      <a:pt x="2077" y="1365"/>
                    </a:lnTo>
                    <a:lnTo>
                      <a:pt x="2200" y="1121"/>
                    </a:lnTo>
                    <a:lnTo>
                      <a:pt x="1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54"/>
              <p:cNvSpPr/>
              <p:nvPr/>
            </p:nvSpPr>
            <p:spPr>
              <a:xfrm flipH="1">
                <a:off x="10870257" y="2716292"/>
                <a:ext cx="173519" cy="50513"/>
              </a:xfrm>
              <a:custGeom>
                <a:avLst/>
                <a:gdLst/>
                <a:ahLst/>
                <a:cxnLst/>
                <a:rect l="l" t="t" r="r" b="b"/>
                <a:pathLst>
                  <a:path w="2384" h="694" extrusionOk="0">
                    <a:moveTo>
                      <a:pt x="62" y="1"/>
                    </a:moveTo>
                    <a:lnTo>
                      <a:pt x="1" y="266"/>
                    </a:lnTo>
                    <a:lnTo>
                      <a:pt x="2322" y="693"/>
                    </a:lnTo>
                    <a:lnTo>
                      <a:pt x="2384" y="428"/>
                    </a:lnTo>
                    <a:lnTo>
                      <a:pt x="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54"/>
              <p:cNvSpPr/>
              <p:nvPr/>
            </p:nvSpPr>
            <p:spPr>
              <a:xfrm flipH="1">
                <a:off x="10873241" y="2849706"/>
                <a:ext cx="173447" cy="41560"/>
              </a:xfrm>
              <a:custGeom>
                <a:avLst/>
                <a:gdLst/>
                <a:ahLst/>
                <a:cxnLst/>
                <a:rect l="l" t="t" r="r" b="b"/>
                <a:pathLst>
                  <a:path w="2383" h="571" extrusionOk="0">
                    <a:moveTo>
                      <a:pt x="2342" y="1"/>
                    </a:moveTo>
                    <a:lnTo>
                      <a:pt x="0" y="306"/>
                    </a:lnTo>
                    <a:lnTo>
                      <a:pt x="41" y="571"/>
                    </a:lnTo>
                    <a:lnTo>
                      <a:pt x="2383" y="265"/>
                    </a:lnTo>
                    <a:lnTo>
                      <a:pt x="23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54"/>
              <p:cNvSpPr/>
              <p:nvPr/>
            </p:nvSpPr>
            <p:spPr>
              <a:xfrm flipH="1">
                <a:off x="10842089" y="2947528"/>
                <a:ext cx="163111" cy="92000"/>
              </a:xfrm>
              <a:custGeom>
                <a:avLst/>
                <a:gdLst/>
                <a:ahLst/>
                <a:cxnLst/>
                <a:rect l="l" t="t" r="r" b="b"/>
                <a:pathLst>
                  <a:path w="2241" h="1264" extrusionOk="0">
                    <a:moveTo>
                      <a:pt x="2139" y="1"/>
                    </a:moveTo>
                    <a:lnTo>
                      <a:pt x="0" y="1019"/>
                    </a:lnTo>
                    <a:lnTo>
                      <a:pt x="122" y="1264"/>
                    </a:lnTo>
                    <a:lnTo>
                      <a:pt x="2240" y="225"/>
                    </a:lnTo>
                    <a:lnTo>
                      <a:pt x="21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54"/>
              <p:cNvSpPr/>
              <p:nvPr/>
            </p:nvSpPr>
            <p:spPr>
              <a:xfrm flipH="1">
                <a:off x="10781315" y="3033560"/>
                <a:ext cx="137928" cy="133415"/>
              </a:xfrm>
              <a:custGeom>
                <a:avLst/>
                <a:gdLst/>
                <a:ahLst/>
                <a:cxnLst/>
                <a:rect l="l" t="t" r="r" b="b"/>
                <a:pathLst>
                  <a:path w="1895" h="1833" extrusionOk="0">
                    <a:moveTo>
                      <a:pt x="1711" y="0"/>
                    </a:moveTo>
                    <a:lnTo>
                      <a:pt x="0" y="1629"/>
                    </a:lnTo>
                    <a:lnTo>
                      <a:pt x="184" y="1833"/>
                    </a:lnTo>
                    <a:lnTo>
                      <a:pt x="1894" y="183"/>
                    </a:lnTo>
                    <a:lnTo>
                      <a:pt x="17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54"/>
              <p:cNvSpPr/>
              <p:nvPr/>
            </p:nvSpPr>
            <p:spPr>
              <a:xfrm flipH="1">
                <a:off x="10698341" y="3097246"/>
                <a:ext cx="99352" cy="161655"/>
              </a:xfrm>
              <a:custGeom>
                <a:avLst/>
                <a:gdLst/>
                <a:ahLst/>
                <a:cxnLst/>
                <a:rect l="l" t="t" r="r" b="b"/>
                <a:pathLst>
                  <a:path w="1365" h="2221" extrusionOk="0">
                    <a:moveTo>
                      <a:pt x="1121" y="1"/>
                    </a:moveTo>
                    <a:lnTo>
                      <a:pt x="0" y="2078"/>
                    </a:lnTo>
                    <a:lnTo>
                      <a:pt x="245" y="2221"/>
                    </a:lnTo>
                    <a:lnTo>
                      <a:pt x="1365" y="123"/>
                    </a:lnTo>
                    <a:lnTo>
                      <a:pt x="11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54"/>
              <p:cNvSpPr/>
              <p:nvPr/>
            </p:nvSpPr>
            <p:spPr>
              <a:xfrm flipH="1">
                <a:off x="10601975" y="3134293"/>
                <a:ext cx="50440" cy="173519"/>
              </a:xfrm>
              <a:custGeom>
                <a:avLst/>
                <a:gdLst/>
                <a:ahLst/>
                <a:cxnLst/>
                <a:rect l="l" t="t" r="r" b="b"/>
                <a:pathLst>
                  <a:path w="693" h="2384" extrusionOk="0">
                    <a:moveTo>
                      <a:pt x="428" y="1"/>
                    </a:moveTo>
                    <a:lnTo>
                      <a:pt x="0" y="2343"/>
                    </a:lnTo>
                    <a:lnTo>
                      <a:pt x="265" y="2384"/>
                    </a:lnTo>
                    <a:lnTo>
                      <a:pt x="693" y="62"/>
                    </a:lnTo>
                    <a:lnTo>
                      <a:pt x="4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54"/>
              <p:cNvSpPr/>
              <p:nvPr/>
            </p:nvSpPr>
            <p:spPr>
              <a:xfrm flipH="1">
                <a:off x="10477441" y="3138733"/>
                <a:ext cx="41560" cy="172064"/>
              </a:xfrm>
              <a:custGeom>
                <a:avLst/>
                <a:gdLst/>
                <a:ahLst/>
                <a:cxnLst/>
                <a:rect l="l" t="t" r="r" b="b"/>
                <a:pathLst>
                  <a:path w="571" h="2364" extrusionOk="0">
                    <a:moveTo>
                      <a:pt x="265" y="1"/>
                    </a:moveTo>
                    <a:lnTo>
                      <a:pt x="0" y="21"/>
                    </a:lnTo>
                    <a:lnTo>
                      <a:pt x="306" y="2363"/>
                    </a:lnTo>
                    <a:lnTo>
                      <a:pt x="570" y="2343"/>
                    </a:lnTo>
                    <a:lnTo>
                      <a:pt x="2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54"/>
              <p:cNvSpPr/>
              <p:nvPr/>
            </p:nvSpPr>
            <p:spPr>
              <a:xfrm flipH="1">
                <a:off x="10351451" y="2914921"/>
                <a:ext cx="80136" cy="69728"/>
              </a:xfrm>
              <a:custGeom>
                <a:avLst/>
                <a:gdLst/>
                <a:ahLst/>
                <a:cxnLst/>
                <a:rect l="l" t="t" r="r" b="b"/>
                <a:pathLst>
                  <a:path w="1101" h="958" extrusionOk="0">
                    <a:moveTo>
                      <a:pt x="184" y="1"/>
                    </a:moveTo>
                    <a:lnTo>
                      <a:pt x="1" y="204"/>
                    </a:lnTo>
                    <a:lnTo>
                      <a:pt x="938" y="958"/>
                    </a:lnTo>
                    <a:lnTo>
                      <a:pt x="1100" y="754"/>
                    </a:lnTo>
                    <a:lnTo>
                      <a:pt x="1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54"/>
              <p:cNvSpPr/>
              <p:nvPr/>
            </p:nvSpPr>
            <p:spPr>
              <a:xfrm flipH="1">
                <a:off x="10299556" y="2818627"/>
                <a:ext cx="89016" cy="25256"/>
              </a:xfrm>
              <a:custGeom>
                <a:avLst/>
                <a:gdLst/>
                <a:ahLst/>
                <a:cxnLst/>
                <a:rect l="l" t="t" r="r" b="b"/>
                <a:pathLst>
                  <a:path w="1223" h="347" extrusionOk="0">
                    <a:moveTo>
                      <a:pt x="21" y="0"/>
                    </a:moveTo>
                    <a:lnTo>
                      <a:pt x="0" y="265"/>
                    </a:lnTo>
                    <a:lnTo>
                      <a:pt x="1202" y="346"/>
                    </a:lnTo>
                    <a:lnTo>
                      <a:pt x="1222" y="61"/>
                    </a:lnTo>
                    <a:lnTo>
                      <a:pt x="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54"/>
              <p:cNvSpPr/>
              <p:nvPr/>
            </p:nvSpPr>
            <p:spPr>
              <a:xfrm flipH="1">
                <a:off x="10333692" y="2673350"/>
                <a:ext cx="83048" cy="63760"/>
              </a:xfrm>
              <a:custGeom>
                <a:avLst/>
                <a:gdLst/>
                <a:ahLst/>
                <a:cxnLst/>
                <a:rect l="l" t="t" r="r" b="b"/>
                <a:pathLst>
                  <a:path w="1141" h="876" extrusionOk="0">
                    <a:moveTo>
                      <a:pt x="998" y="0"/>
                    </a:moveTo>
                    <a:lnTo>
                      <a:pt x="0" y="652"/>
                    </a:lnTo>
                    <a:lnTo>
                      <a:pt x="143" y="876"/>
                    </a:lnTo>
                    <a:lnTo>
                      <a:pt x="1141" y="224"/>
                    </a:lnTo>
                    <a:lnTo>
                      <a:pt x="9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54"/>
              <p:cNvSpPr/>
              <p:nvPr/>
            </p:nvSpPr>
            <p:spPr>
              <a:xfrm flipH="1">
                <a:off x="10449273" y="2578439"/>
                <a:ext cx="50513" cy="89016"/>
              </a:xfrm>
              <a:custGeom>
                <a:avLst/>
                <a:gdLst/>
                <a:ahLst/>
                <a:cxnLst/>
                <a:rect l="l" t="t" r="r" b="b"/>
                <a:pathLst>
                  <a:path w="694" h="1223" extrusionOk="0">
                    <a:moveTo>
                      <a:pt x="429" y="1"/>
                    </a:moveTo>
                    <a:lnTo>
                      <a:pt x="1" y="1121"/>
                    </a:lnTo>
                    <a:lnTo>
                      <a:pt x="245" y="1223"/>
                    </a:lnTo>
                    <a:lnTo>
                      <a:pt x="693" y="103"/>
                    </a:lnTo>
                    <a:lnTo>
                      <a:pt x="4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54"/>
              <p:cNvSpPr/>
              <p:nvPr/>
            </p:nvSpPr>
            <p:spPr>
              <a:xfrm flipH="1">
                <a:off x="10582687" y="2569559"/>
                <a:ext cx="41560" cy="90472"/>
              </a:xfrm>
              <a:custGeom>
                <a:avLst/>
                <a:gdLst/>
                <a:ahLst/>
                <a:cxnLst/>
                <a:rect l="l" t="t" r="r" b="b"/>
                <a:pathLst>
                  <a:path w="571" h="1243" extrusionOk="0">
                    <a:moveTo>
                      <a:pt x="265" y="1"/>
                    </a:moveTo>
                    <a:lnTo>
                      <a:pt x="0" y="82"/>
                    </a:lnTo>
                    <a:lnTo>
                      <a:pt x="306" y="1243"/>
                    </a:lnTo>
                    <a:lnTo>
                      <a:pt x="570" y="1161"/>
                    </a:lnTo>
                    <a:lnTo>
                      <a:pt x="2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54"/>
              <p:cNvSpPr/>
              <p:nvPr/>
            </p:nvSpPr>
            <p:spPr>
              <a:xfrm flipH="1">
                <a:off x="10673085" y="2648166"/>
                <a:ext cx="80136" cy="71184"/>
              </a:xfrm>
              <a:custGeom>
                <a:avLst/>
                <a:gdLst/>
                <a:ahLst/>
                <a:cxnLst/>
                <a:rect l="l" t="t" r="r" b="b"/>
                <a:pathLst>
                  <a:path w="1101" h="978" extrusionOk="0">
                    <a:moveTo>
                      <a:pt x="163" y="0"/>
                    </a:moveTo>
                    <a:lnTo>
                      <a:pt x="0" y="224"/>
                    </a:lnTo>
                    <a:lnTo>
                      <a:pt x="937" y="978"/>
                    </a:lnTo>
                    <a:lnTo>
                      <a:pt x="1100" y="774"/>
                    </a:lnTo>
                    <a:lnTo>
                      <a:pt x="1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54"/>
              <p:cNvSpPr/>
              <p:nvPr/>
            </p:nvSpPr>
            <p:spPr>
              <a:xfrm flipH="1">
                <a:off x="10716100" y="2791915"/>
                <a:ext cx="89016" cy="25256"/>
              </a:xfrm>
              <a:custGeom>
                <a:avLst/>
                <a:gdLst/>
                <a:ahLst/>
                <a:cxnLst/>
                <a:rect l="l" t="t" r="r" b="b"/>
                <a:pathLst>
                  <a:path w="1223" h="347" extrusionOk="0">
                    <a:moveTo>
                      <a:pt x="21" y="0"/>
                    </a:moveTo>
                    <a:lnTo>
                      <a:pt x="1" y="265"/>
                    </a:lnTo>
                    <a:lnTo>
                      <a:pt x="1202" y="347"/>
                    </a:lnTo>
                    <a:lnTo>
                      <a:pt x="1223" y="82"/>
                    </a:lnTo>
                    <a:lnTo>
                      <a:pt x="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54"/>
              <p:cNvSpPr/>
              <p:nvPr/>
            </p:nvSpPr>
            <p:spPr>
              <a:xfrm flipH="1">
                <a:off x="10686477" y="2895706"/>
                <a:ext cx="83048" cy="63760"/>
              </a:xfrm>
              <a:custGeom>
                <a:avLst/>
                <a:gdLst/>
                <a:ahLst/>
                <a:cxnLst/>
                <a:rect l="l" t="t" r="r" b="b"/>
                <a:pathLst>
                  <a:path w="1141" h="876" extrusionOk="0">
                    <a:moveTo>
                      <a:pt x="998" y="0"/>
                    </a:moveTo>
                    <a:lnTo>
                      <a:pt x="0" y="652"/>
                    </a:lnTo>
                    <a:lnTo>
                      <a:pt x="143" y="876"/>
                    </a:lnTo>
                    <a:lnTo>
                      <a:pt x="1141" y="224"/>
                    </a:lnTo>
                    <a:lnTo>
                      <a:pt x="9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54"/>
              <p:cNvSpPr/>
              <p:nvPr/>
            </p:nvSpPr>
            <p:spPr>
              <a:xfrm flipH="1">
                <a:off x="10603431" y="2965361"/>
                <a:ext cx="50513" cy="89016"/>
              </a:xfrm>
              <a:custGeom>
                <a:avLst/>
                <a:gdLst/>
                <a:ahLst/>
                <a:cxnLst/>
                <a:rect l="l" t="t" r="r" b="b"/>
                <a:pathLst>
                  <a:path w="694" h="1223" extrusionOk="0">
                    <a:moveTo>
                      <a:pt x="429" y="0"/>
                    </a:moveTo>
                    <a:lnTo>
                      <a:pt x="1" y="1120"/>
                    </a:lnTo>
                    <a:lnTo>
                      <a:pt x="245" y="1222"/>
                    </a:lnTo>
                    <a:lnTo>
                      <a:pt x="693" y="102"/>
                    </a:lnTo>
                    <a:lnTo>
                      <a:pt x="4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54"/>
              <p:cNvSpPr/>
              <p:nvPr/>
            </p:nvSpPr>
            <p:spPr>
              <a:xfrm flipH="1">
                <a:off x="10478897" y="2974240"/>
                <a:ext cx="41633" cy="89016"/>
              </a:xfrm>
              <a:custGeom>
                <a:avLst/>
                <a:gdLst/>
                <a:ahLst/>
                <a:cxnLst/>
                <a:rect l="l" t="t" r="r" b="b"/>
                <a:pathLst>
                  <a:path w="572" h="1223" extrusionOk="0">
                    <a:moveTo>
                      <a:pt x="266" y="0"/>
                    </a:moveTo>
                    <a:lnTo>
                      <a:pt x="1" y="62"/>
                    </a:lnTo>
                    <a:lnTo>
                      <a:pt x="306" y="1222"/>
                    </a:lnTo>
                    <a:lnTo>
                      <a:pt x="571" y="1161"/>
                    </a:lnTo>
                    <a:lnTo>
                      <a:pt x="2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54"/>
              <p:cNvSpPr/>
              <p:nvPr/>
            </p:nvSpPr>
            <p:spPr>
              <a:xfrm flipH="1">
                <a:off x="10453712" y="2722261"/>
                <a:ext cx="194263" cy="192735"/>
              </a:xfrm>
              <a:custGeom>
                <a:avLst/>
                <a:gdLst/>
                <a:ahLst/>
                <a:cxnLst/>
                <a:rect l="l" t="t" r="r" b="b"/>
                <a:pathLst>
                  <a:path w="2669" h="2648" extrusionOk="0">
                    <a:moveTo>
                      <a:pt x="1080" y="0"/>
                    </a:moveTo>
                    <a:lnTo>
                      <a:pt x="958" y="754"/>
                    </a:lnTo>
                    <a:lnTo>
                      <a:pt x="224" y="571"/>
                    </a:lnTo>
                    <a:lnTo>
                      <a:pt x="672" y="1181"/>
                    </a:lnTo>
                    <a:lnTo>
                      <a:pt x="0" y="1568"/>
                    </a:lnTo>
                    <a:lnTo>
                      <a:pt x="774" y="1691"/>
                    </a:lnTo>
                    <a:lnTo>
                      <a:pt x="571" y="2444"/>
                    </a:lnTo>
                    <a:lnTo>
                      <a:pt x="571" y="2444"/>
                    </a:lnTo>
                    <a:lnTo>
                      <a:pt x="1202" y="1996"/>
                    </a:lnTo>
                    <a:lnTo>
                      <a:pt x="1589" y="2648"/>
                    </a:lnTo>
                    <a:lnTo>
                      <a:pt x="1711" y="1894"/>
                    </a:lnTo>
                    <a:lnTo>
                      <a:pt x="2444" y="2098"/>
                    </a:lnTo>
                    <a:lnTo>
                      <a:pt x="1996" y="1467"/>
                    </a:lnTo>
                    <a:lnTo>
                      <a:pt x="2668" y="1080"/>
                    </a:lnTo>
                    <a:lnTo>
                      <a:pt x="1894" y="957"/>
                    </a:lnTo>
                    <a:lnTo>
                      <a:pt x="2098" y="204"/>
                    </a:lnTo>
                    <a:lnTo>
                      <a:pt x="2098" y="204"/>
                    </a:lnTo>
                    <a:lnTo>
                      <a:pt x="1467" y="672"/>
                    </a:lnTo>
                    <a:lnTo>
                      <a:pt x="10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4" name="Google Shape;2114;p54"/>
            <p:cNvSpPr/>
            <p:nvPr/>
          </p:nvSpPr>
          <p:spPr>
            <a:xfrm flipH="1">
              <a:off x="2375400" y="3482897"/>
              <a:ext cx="817924" cy="588090"/>
            </a:xfrm>
            <a:custGeom>
              <a:avLst/>
              <a:gdLst/>
              <a:ahLst/>
              <a:cxnLst/>
              <a:rect l="l" t="t" r="r" b="b"/>
              <a:pathLst>
                <a:path w="26374" h="18963" extrusionOk="0">
                  <a:moveTo>
                    <a:pt x="4546" y="0"/>
                  </a:moveTo>
                  <a:cubicBezTo>
                    <a:pt x="3956" y="0"/>
                    <a:pt x="3250" y="446"/>
                    <a:pt x="3090" y="979"/>
                  </a:cubicBezTo>
                  <a:cubicBezTo>
                    <a:pt x="2927" y="1499"/>
                    <a:pt x="3122" y="2247"/>
                    <a:pt x="3610" y="2507"/>
                  </a:cubicBezTo>
                  <a:lnTo>
                    <a:pt x="11090" y="6410"/>
                  </a:lnTo>
                  <a:lnTo>
                    <a:pt x="1789" y="3320"/>
                  </a:lnTo>
                  <a:cubicBezTo>
                    <a:pt x="1672" y="3274"/>
                    <a:pt x="1549" y="3252"/>
                    <a:pt x="1425" y="3252"/>
                  </a:cubicBezTo>
                  <a:cubicBezTo>
                    <a:pt x="857" y="3252"/>
                    <a:pt x="264" y="3703"/>
                    <a:pt x="131" y="4264"/>
                  </a:cubicBezTo>
                  <a:cubicBezTo>
                    <a:pt x="0" y="4816"/>
                    <a:pt x="391" y="5597"/>
                    <a:pt x="944" y="5792"/>
                  </a:cubicBezTo>
                  <a:lnTo>
                    <a:pt x="11675" y="9369"/>
                  </a:lnTo>
                  <a:lnTo>
                    <a:pt x="2472" y="8068"/>
                  </a:lnTo>
                  <a:cubicBezTo>
                    <a:pt x="2417" y="8061"/>
                    <a:pt x="2362" y="8058"/>
                    <a:pt x="2309" y="8058"/>
                  </a:cubicBezTo>
                  <a:cubicBezTo>
                    <a:pt x="1632" y="8058"/>
                    <a:pt x="1078" y="8609"/>
                    <a:pt x="1139" y="9272"/>
                  </a:cubicBezTo>
                  <a:lnTo>
                    <a:pt x="1139" y="9434"/>
                  </a:lnTo>
                  <a:cubicBezTo>
                    <a:pt x="1171" y="9922"/>
                    <a:pt x="1496" y="10345"/>
                    <a:pt x="1984" y="10475"/>
                  </a:cubicBezTo>
                  <a:lnTo>
                    <a:pt x="11447" y="12881"/>
                  </a:lnTo>
                  <a:lnTo>
                    <a:pt x="11447" y="12881"/>
                  </a:lnTo>
                  <a:lnTo>
                    <a:pt x="5561" y="12166"/>
                  </a:lnTo>
                  <a:cubicBezTo>
                    <a:pt x="5515" y="12160"/>
                    <a:pt x="5469" y="12158"/>
                    <a:pt x="5423" y="12158"/>
                  </a:cubicBezTo>
                  <a:cubicBezTo>
                    <a:pt x="4647" y="12158"/>
                    <a:pt x="4080" y="12924"/>
                    <a:pt x="4326" y="13662"/>
                  </a:cubicBezTo>
                  <a:cubicBezTo>
                    <a:pt x="4456" y="14052"/>
                    <a:pt x="4781" y="14345"/>
                    <a:pt x="5171" y="14410"/>
                  </a:cubicBezTo>
                  <a:lnTo>
                    <a:pt x="25268" y="18962"/>
                  </a:lnTo>
                  <a:lnTo>
                    <a:pt x="26374" y="12003"/>
                  </a:lnTo>
                  <a:lnTo>
                    <a:pt x="24748" y="8133"/>
                  </a:lnTo>
                  <a:cubicBezTo>
                    <a:pt x="23870" y="6117"/>
                    <a:pt x="22569" y="4361"/>
                    <a:pt x="20911" y="2930"/>
                  </a:cubicBezTo>
                  <a:lnTo>
                    <a:pt x="17951" y="459"/>
                  </a:lnTo>
                  <a:cubicBezTo>
                    <a:pt x="17677" y="224"/>
                    <a:pt x="17339" y="109"/>
                    <a:pt x="17004" y="109"/>
                  </a:cubicBezTo>
                  <a:cubicBezTo>
                    <a:pt x="16506" y="109"/>
                    <a:pt x="16012" y="363"/>
                    <a:pt x="15740" y="849"/>
                  </a:cubicBezTo>
                  <a:cubicBezTo>
                    <a:pt x="15317" y="1499"/>
                    <a:pt x="15382" y="2345"/>
                    <a:pt x="15870" y="2963"/>
                  </a:cubicBezTo>
                  <a:lnTo>
                    <a:pt x="18342" y="6182"/>
                  </a:lnTo>
                  <a:lnTo>
                    <a:pt x="4911" y="68"/>
                  </a:lnTo>
                  <a:cubicBezTo>
                    <a:pt x="4800" y="22"/>
                    <a:pt x="4676" y="0"/>
                    <a:pt x="4546" y="0"/>
                  </a:cubicBezTo>
                  <a:close/>
                </a:path>
              </a:pathLst>
            </a:custGeom>
            <a:solidFill>
              <a:srgbClr val="FFAC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 name="Oval 82">
            <a:extLst>
              <a:ext uri="{FF2B5EF4-FFF2-40B4-BE49-F238E27FC236}">
                <a16:creationId xmlns:a16="http://schemas.microsoft.com/office/drawing/2014/main" id="{D0D13D5D-551B-47A9-9DC4-A204F9CFB213}"/>
              </a:ext>
            </a:extLst>
          </p:cNvPr>
          <p:cNvSpPr/>
          <p:nvPr/>
        </p:nvSpPr>
        <p:spPr>
          <a:xfrm>
            <a:off x="8430775" y="4430275"/>
            <a:ext cx="713225" cy="71322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21</a:t>
            </a:r>
            <a:endParaRPr lang="vi-VN" sz="2000"/>
          </a:p>
        </p:txBody>
      </p:sp>
    </p:spTree>
    <p:extLst>
      <p:ext uri="{BB962C8B-B14F-4D97-AF65-F5344CB8AC3E}">
        <p14:creationId xmlns:p14="http://schemas.microsoft.com/office/powerpoint/2010/main" val="755095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295"/>
        <p:cNvGrpSpPr/>
        <p:nvPr/>
      </p:nvGrpSpPr>
      <p:grpSpPr>
        <a:xfrm>
          <a:off x="0" y="0"/>
          <a:ext cx="0" cy="0"/>
          <a:chOff x="0" y="0"/>
          <a:chExt cx="0" cy="0"/>
        </a:xfrm>
      </p:grpSpPr>
      <p:grpSp>
        <p:nvGrpSpPr>
          <p:cNvPr id="1296" name="Google Shape;1296;p39"/>
          <p:cNvGrpSpPr/>
          <p:nvPr/>
        </p:nvGrpSpPr>
        <p:grpSpPr>
          <a:xfrm>
            <a:off x="1137300" y="4779694"/>
            <a:ext cx="273000" cy="273300"/>
            <a:chOff x="-1133475" y="4876546"/>
            <a:chExt cx="273000" cy="273300"/>
          </a:xfrm>
        </p:grpSpPr>
        <p:cxnSp>
          <p:nvCxnSpPr>
            <p:cNvPr id="1297" name="Google Shape;1297;p39"/>
            <p:cNvCxnSpPr/>
            <p:nvPr/>
          </p:nvCxnSpPr>
          <p:spPr>
            <a:xfrm>
              <a:off x="-996991" y="4876546"/>
              <a:ext cx="0" cy="273300"/>
            </a:xfrm>
            <a:prstGeom prst="straightConnector1">
              <a:avLst/>
            </a:prstGeom>
            <a:noFill/>
            <a:ln w="19050" cap="flat" cmpd="sng">
              <a:solidFill>
                <a:schemeClr val="lt1"/>
              </a:solidFill>
              <a:prstDash val="solid"/>
              <a:round/>
              <a:headEnd type="none" w="med" len="med"/>
              <a:tailEnd type="none" w="med" len="med"/>
            </a:ln>
          </p:spPr>
        </p:cxnSp>
        <p:cxnSp>
          <p:nvCxnSpPr>
            <p:cNvPr id="1298" name="Google Shape;1298;p39"/>
            <p:cNvCxnSpPr/>
            <p:nvPr/>
          </p:nvCxnSpPr>
          <p:spPr>
            <a:xfrm rot="10800000">
              <a:off x="-1133475" y="5013062"/>
              <a:ext cx="273000" cy="0"/>
            </a:xfrm>
            <a:prstGeom prst="straightConnector1">
              <a:avLst/>
            </a:prstGeom>
            <a:noFill/>
            <a:ln w="19050" cap="flat" cmpd="sng">
              <a:solidFill>
                <a:schemeClr val="lt1"/>
              </a:solidFill>
              <a:prstDash val="solid"/>
              <a:round/>
              <a:headEnd type="none" w="med" len="med"/>
              <a:tailEnd type="none" w="med" len="med"/>
            </a:ln>
          </p:spPr>
        </p:cxnSp>
        <p:cxnSp>
          <p:nvCxnSpPr>
            <p:cNvPr id="1299" name="Google Shape;1299;p39"/>
            <p:cNvCxnSpPr/>
            <p:nvPr/>
          </p:nvCxnSpPr>
          <p:spPr>
            <a:xfrm>
              <a:off x="-996960" y="4876231"/>
              <a:ext cx="0" cy="273226"/>
            </a:xfrm>
            <a:prstGeom prst="straightConnector1">
              <a:avLst/>
            </a:prstGeom>
            <a:noFill/>
            <a:ln w="19050" cap="flat" cmpd="sng">
              <a:solidFill>
                <a:schemeClr val="lt1"/>
              </a:solidFill>
              <a:prstDash val="solid"/>
              <a:round/>
              <a:headEnd type="none" w="med" len="med"/>
              <a:tailEnd type="none" w="med" len="med"/>
            </a:ln>
          </p:spPr>
        </p:cxnSp>
        <p:cxnSp>
          <p:nvCxnSpPr>
            <p:cNvPr id="1300" name="Google Shape;1300;p39"/>
            <p:cNvCxnSpPr/>
            <p:nvPr/>
          </p:nvCxnSpPr>
          <p:spPr>
            <a:xfrm>
              <a:off x="-997041" y="4876231"/>
              <a:ext cx="0" cy="273226"/>
            </a:xfrm>
            <a:prstGeom prst="straightConnector1">
              <a:avLst/>
            </a:prstGeom>
            <a:noFill/>
            <a:ln w="19050" cap="flat" cmpd="sng">
              <a:solidFill>
                <a:schemeClr val="lt1"/>
              </a:solidFill>
              <a:prstDash val="solid"/>
              <a:round/>
              <a:headEnd type="none" w="med" len="med"/>
              <a:tailEnd type="none" w="med" len="med"/>
            </a:ln>
          </p:spPr>
        </p:cxnSp>
      </p:grpSp>
      <p:grpSp>
        <p:nvGrpSpPr>
          <p:cNvPr id="1301" name="Google Shape;1301;p39"/>
          <p:cNvGrpSpPr/>
          <p:nvPr/>
        </p:nvGrpSpPr>
        <p:grpSpPr>
          <a:xfrm>
            <a:off x="8787867" y="3772825"/>
            <a:ext cx="273000" cy="273300"/>
            <a:chOff x="-997025" y="4876546"/>
            <a:chExt cx="273000" cy="273300"/>
          </a:xfrm>
        </p:grpSpPr>
        <p:cxnSp>
          <p:nvCxnSpPr>
            <p:cNvPr id="1302" name="Google Shape;1302;p39"/>
            <p:cNvCxnSpPr/>
            <p:nvPr/>
          </p:nvCxnSpPr>
          <p:spPr>
            <a:xfrm>
              <a:off x="-860541" y="4876546"/>
              <a:ext cx="0" cy="273300"/>
            </a:xfrm>
            <a:prstGeom prst="straightConnector1">
              <a:avLst/>
            </a:prstGeom>
            <a:noFill/>
            <a:ln w="19050" cap="flat" cmpd="sng">
              <a:solidFill>
                <a:schemeClr val="lt1"/>
              </a:solidFill>
              <a:prstDash val="solid"/>
              <a:round/>
              <a:headEnd type="none" w="med" len="med"/>
              <a:tailEnd type="none" w="med" len="med"/>
            </a:ln>
          </p:spPr>
        </p:cxnSp>
        <p:cxnSp>
          <p:nvCxnSpPr>
            <p:cNvPr id="1303" name="Google Shape;1303;p39"/>
            <p:cNvCxnSpPr/>
            <p:nvPr/>
          </p:nvCxnSpPr>
          <p:spPr>
            <a:xfrm rot="10800000">
              <a:off x="-997025" y="5013062"/>
              <a:ext cx="273000" cy="0"/>
            </a:xfrm>
            <a:prstGeom prst="straightConnector1">
              <a:avLst/>
            </a:prstGeom>
            <a:noFill/>
            <a:ln w="19050" cap="flat" cmpd="sng">
              <a:solidFill>
                <a:schemeClr val="lt1"/>
              </a:solidFill>
              <a:prstDash val="solid"/>
              <a:round/>
              <a:headEnd type="none" w="med" len="med"/>
              <a:tailEnd type="none" w="med" len="med"/>
            </a:ln>
          </p:spPr>
        </p:cxnSp>
        <p:cxnSp>
          <p:nvCxnSpPr>
            <p:cNvPr id="1304" name="Google Shape;1304;p39"/>
            <p:cNvCxnSpPr/>
            <p:nvPr/>
          </p:nvCxnSpPr>
          <p:spPr>
            <a:xfrm>
              <a:off x="-860510" y="4876231"/>
              <a:ext cx="0" cy="273226"/>
            </a:xfrm>
            <a:prstGeom prst="straightConnector1">
              <a:avLst/>
            </a:prstGeom>
            <a:noFill/>
            <a:ln w="19050" cap="flat" cmpd="sng">
              <a:solidFill>
                <a:schemeClr val="lt1"/>
              </a:solidFill>
              <a:prstDash val="solid"/>
              <a:round/>
              <a:headEnd type="none" w="med" len="med"/>
              <a:tailEnd type="none" w="med" len="med"/>
            </a:ln>
          </p:spPr>
        </p:cxnSp>
        <p:cxnSp>
          <p:nvCxnSpPr>
            <p:cNvPr id="1305" name="Google Shape;1305;p39"/>
            <p:cNvCxnSpPr/>
            <p:nvPr/>
          </p:nvCxnSpPr>
          <p:spPr>
            <a:xfrm>
              <a:off x="-860591" y="4876231"/>
              <a:ext cx="0" cy="273226"/>
            </a:xfrm>
            <a:prstGeom prst="straightConnector1">
              <a:avLst/>
            </a:prstGeom>
            <a:noFill/>
            <a:ln w="19050" cap="flat" cmpd="sng">
              <a:solidFill>
                <a:schemeClr val="lt1"/>
              </a:solidFill>
              <a:prstDash val="solid"/>
              <a:round/>
              <a:headEnd type="none" w="med" len="med"/>
              <a:tailEnd type="none" w="med" len="med"/>
            </a:ln>
          </p:spPr>
        </p:cxnSp>
      </p:grpSp>
      <p:sp>
        <p:nvSpPr>
          <p:cNvPr id="1306" name="Google Shape;1306;p39"/>
          <p:cNvSpPr/>
          <p:nvPr/>
        </p:nvSpPr>
        <p:spPr>
          <a:xfrm>
            <a:off x="6531200" y="4468625"/>
            <a:ext cx="130800" cy="130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07" name="Google Shape;1307;p39"/>
          <p:cNvCxnSpPr/>
          <p:nvPr/>
        </p:nvCxnSpPr>
        <p:spPr>
          <a:xfrm>
            <a:off x="1410300" y="1052100"/>
            <a:ext cx="6323400" cy="0"/>
          </a:xfrm>
          <a:prstGeom prst="straightConnector1">
            <a:avLst/>
          </a:prstGeom>
          <a:noFill/>
          <a:ln w="19050" cap="flat" cmpd="sng">
            <a:solidFill>
              <a:schemeClr val="dk1"/>
            </a:solidFill>
            <a:prstDash val="solid"/>
            <a:round/>
            <a:headEnd type="none" w="med" len="med"/>
            <a:tailEnd type="none" w="med" len="med"/>
          </a:ln>
        </p:spPr>
      </p:cxnSp>
      <p:sp>
        <p:nvSpPr>
          <p:cNvPr id="1308" name="Google Shape;1308;p39"/>
          <p:cNvSpPr txBox="1">
            <a:spLocks noGrp="1"/>
          </p:cNvSpPr>
          <p:nvPr>
            <p:ph type="title"/>
          </p:nvPr>
        </p:nvSpPr>
        <p:spPr>
          <a:xfrm>
            <a:off x="713225" y="539525"/>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mj-lt"/>
              </a:rPr>
              <a:t>TÀI LIỆU THAM KHẢO</a:t>
            </a:r>
            <a:endParaRPr>
              <a:latin typeface="+mj-lt"/>
            </a:endParaRPr>
          </a:p>
        </p:txBody>
      </p:sp>
      <p:sp>
        <p:nvSpPr>
          <p:cNvPr id="1309" name="Google Shape;1309;p39"/>
          <p:cNvSpPr txBox="1">
            <a:spLocks noGrp="1"/>
          </p:cNvSpPr>
          <p:nvPr>
            <p:ph type="body" idx="1"/>
          </p:nvPr>
        </p:nvSpPr>
        <p:spPr>
          <a:xfrm>
            <a:off x="1138584" y="1262645"/>
            <a:ext cx="7717500" cy="3271500"/>
          </a:xfrm>
          <a:prstGeom prst="rect">
            <a:avLst/>
          </a:prstGeom>
        </p:spPr>
        <p:txBody>
          <a:bodyPr spcFirstLastPara="1" wrap="square" lIns="91425" tIns="91425" rIns="91425" bIns="91425" anchor="t" anchorCtr="0">
            <a:noAutofit/>
          </a:bodyPr>
          <a:lstStyle/>
          <a:p>
            <a:pPr marL="342900" marR="0" lvl="0" indent="-342900" algn="just">
              <a:lnSpc>
                <a:spcPct val="150000"/>
              </a:lnSpc>
              <a:spcBef>
                <a:spcPts val="0"/>
              </a:spcBef>
              <a:spcAft>
                <a:spcPts val="0"/>
              </a:spcAft>
              <a:buFont typeface="+mj-lt"/>
              <a:buAutoNum type="arabicPeriod"/>
            </a:pPr>
            <a:r>
              <a:rPr lang="en-US" sz="1600" err="1">
                <a:effectLst/>
                <a:latin typeface="+mn-lt"/>
                <a:ea typeface="Times New Roman" panose="02020603050405020304" pitchFamily="18" charset="0"/>
                <a:cs typeface="Times New Roman" panose="02020603050405020304" pitchFamily="18" charset="0"/>
              </a:rPr>
              <a:t>Riak</a:t>
            </a:r>
            <a:r>
              <a:rPr lang="en-US" sz="1600">
                <a:effectLst/>
                <a:latin typeface="+mn-lt"/>
                <a:ea typeface="Times New Roman" panose="02020603050405020304" pitchFamily="18" charset="0"/>
                <a:cs typeface="Times New Roman" panose="02020603050405020304" pitchFamily="18" charset="0"/>
              </a:rPr>
              <a:t> KV, https://docs.riak.com/riak/kv/latest/index.html</a:t>
            </a:r>
          </a:p>
          <a:p>
            <a:pPr marL="342900" marR="0" lvl="0" indent="-342900" algn="just">
              <a:lnSpc>
                <a:spcPct val="150000"/>
              </a:lnSpc>
              <a:spcBef>
                <a:spcPts val="0"/>
              </a:spcBef>
              <a:spcAft>
                <a:spcPts val="0"/>
              </a:spcAft>
              <a:buFont typeface="+mj-lt"/>
              <a:buAutoNum type="arabicPeriod"/>
            </a:pPr>
            <a:r>
              <a:rPr lang="en-US" sz="1600" err="1">
                <a:effectLst/>
                <a:latin typeface="+mn-lt"/>
                <a:ea typeface="Times New Roman" panose="02020603050405020304" pitchFamily="18" charset="0"/>
                <a:cs typeface="Times New Roman" panose="02020603050405020304" pitchFamily="18" charset="0"/>
              </a:rPr>
              <a:t>Riak</a:t>
            </a:r>
            <a:r>
              <a:rPr lang="en-US" sz="1600">
                <a:effectLst/>
                <a:latin typeface="+mn-lt"/>
                <a:ea typeface="Times New Roman" panose="02020603050405020304" pitchFamily="18" charset="0"/>
                <a:cs typeface="Times New Roman" panose="02020603050405020304" pitchFamily="18" charset="0"/>
              </a:rPr>
              <a:t> TS, https://docs.riak.com/riak/ts/latest/index.html</a:t>
            </a:r>
          </a:p>
          <a:p>
            <a:pPr marL="342900" marR="0" lvl="0" indent="-342900" algn="just">
              <a:lnSpc>
                <a:spcPct val="150000"/>
              </a:lnSpc>
              <a:spcBef>
                <a:spcPts val="0"/>
              </a:spcBef>
              <a:spcAft>
                <a:spcPts val="0"/>
              </a:spcAft>
              <a:buFont typeface="+mj-lt"/>
              <a:buAutoNum type="arabicPeriod"/>
            </a:pPr>
            <a:r>
              <a:rPr lang="en-US" sz="1600" err="1">
                <a:effectLst/>
                <a:latin typeface="+mn-lt"/>
                <a:ea typeface="Times New Roman" panose="02020603050405020304" pitchFamily="18" charset="0"/>
                <a:cs typeface="Times New Roman" panose="02020603050405020304" pitchFamily="18" charset="0"/>
              </a:rPr>
              <a:t>Riak</a:t>
            </a:r>
            <a:r>
              <a:rPr lang="en-US" sz="1600">
                <a:effectLst/>
                <a:latin typeface="+mn-lt"/>
                <a:ea typeface="Times New Roman" panose="02020603050405020304" pitchFamily="18" charset="0"/>
                <a:cs typeface="Times New Roman" panose="02020603050405020304" pitchFamily="18" charset="0"/>
              </a:rPr>
              <a:t> CS, https://docs.riak.com/riak/cs/latest/index.html</a:t>
            </a:r>
          </a:p>
          <a:p>
            <a:pPr marL="342900" marR="0" lvl="0" indent="-342900" algn="just">
              <a:lnSpc>
                <a:spcPct val="150000"/>
              </a:lnSpc>
              <a:spcBef>
                <a:spcPts val="0"/>
              </a:spcBef>
              <a:spcAft>
                <a:spcPts val="0"/>
              </a:spcAft>
              <a:buFont typeface="+mj-lt"/>
              <a:buAutoNum type="arabicPeriod"/>
            </a:pPr>
            <a:r>
              <a:rPr lang="en-US" sz="1600" err="1">
                <a:effectLst/>
                <a:latin typeface="+mn-lt"/>
                <a:ea typeface="Times New Roman" panose="02020603050405020304" pitchFamily="18" charset="0"/>
                <a:cs typeface="Times New Roman" panose="02020603050405020304" pitchFamily="18" charset="0"/>
              </a:rPr>
              <a:t>Riak</a:t>
            </a:r>
            <a:r>
              <a:rPr lang="en-US" sz="1600">
                <a:effectLst/>
                <a:latin typeface="+mn-lt"/>
                <a:ea typeface="Times New Roman" panose="02020603050405020304" pitchFamily="18" charset="0"/>
                <a:cs typeface="Times New Roman" panose="02020603050405020304" pitchFamily="18" charset="0"/>
              </a:rPr>
              <a:t>, NodeJS, https://github.com/basho/taste-of-riak/tree/master/nodejs</a:t>
            </a:r>
          </a:p>
          <a:p>
            <a:pPr marL="342900" marR="0" lvl="0" indent="-342900" algn="just">
              <a:lnSpc>
                <a:spcPct val="150000"/>
              </a:lnSpc>
              <a:spcBef>
                <a:spcPts val="0"/>
              </a:spcBef>
              <a:spcAft>
                <a:spcPts val="0"/>
              </a:spcAft>
              <a:buFont typeface="+mj-lt"/>
              <a:buAutoNum type="arabicPeriod"/>
            </a:pPr>
            <a:r>
              <a:rPr lang="en-US" sz="1600" err="1">
                <a:effectLst/>
                <a:latin typeface="+mn-lt"/>
                <a:ea typeface="Times New Roman" panose="02020603050405020304" pitchFamily="18" charset="0"/>
                <a:cs typeface="Times New Roman" panose="02020603050405020304" pitchFamily="18" charset="0"/>
              </a:rPr>
              <a:t>Riak</a:t>
            </a:r>
            <a:r>
              <a:rPr lang="en-US" sz="1600">
                <a:effectLst/>
                <a:latin typeface="+mn-lt"/>
                <a:ea typeface="Times New Roman" panose="02020603050405020304" pitchFamily="18" charset="0"/>
                <a:cs typeface="Times New Roman" panose="02020603050405020304" pitchFamily="18" charset="0"/>
              </a:rPr>
              <a:t>, </a:t>
            </a:r>
            <a:r>
              <a:rPr lang="en-US" sz="1600" err="1">
                <a:effectLst/>
                <a:latin typeface="+mn-lt"/>
                <a:ea typeface="Times New Roman" panose="02020603050405020304" pitchFamily="18" charset="0"/>
                <a:cs typeface="Times New Roman" panose="02020603050405020304" pitchFamily="18" charset="0"/>
              </a:rPr>
              <a:t>Bitcask</a:t>
            </a:r>
            <a:r>
              <a:rPr lang="en-US" sz="1600">
                <a:effectLst/>
                <a:latin typeface="+mn-lt"/>
                <a:ea typeface="Times New Roman" panose="02020603050405020304" pitchFamily="18" charset="0"/>
                <a:cs typeface="Times New Roman" panose="02020603050405020304" pitchFamily="18" charset="0"/>
              </a:rPr>
              <a:t> – A Log-Structured Hash Table for Fast Key/Value Data, https://riak.com/assets/bitcask-intro.pdf</a:t>
            </a:r>
          </a:p>
          <a:p>
            <a:pPr marL="342900" marR="0" lvl="0" indent="-342900" algn="just">
              <a:lnSpc>
                <a:spcPct val="150000"/>
              </a:lnSpc>
              <a:spcBef>
                <a:spcPts val="0"/>
              </a:spcBef>
              <a:spcAft>
                <a:spcPts val="0"/>
              </a:spcAft>
              <a:buFont typeface="+mj-lt"/>
              <a:buAutoNum type="arabicPeriod"/>
            </a:pPr>
            <a:r>
              <a:rPr lang="en-US" sz="1600" err="1">
                <a:effectLst/>
                <a:latin typeface="+mn-lt"/>
                <a:ea typeface="Times New Roman" panose="02020603050405020304" pitchFamily="18" charset="0"/>
                <a:cs typeface="Times New Roman" panose="02020603050405020304" pitchFamily="18" charset="0"/>
              </a:rPr>
              <a:t>Riak</a:t>
            </a:r>
            <a:r>
              <a:rPr lang="en-US" sz="1600">
                <a:effectLst/>
                <a:latin typeface="+mn-lt"/>
                <a:ea typeface="Times New Roman" panose="02020603050405020304" pitchFamily="18" charset="0"/>
                <a:cs typeface="Times New Roman" panose="02020603050405020304" pitchFamily="18" charset="0"/>
              </a:rPr>
              <a:t>, Gossip Protocol, </a:t>
            </a:r>
            <a:r>
              <a:rPr lang="en-US" sz="1600" u="sng">
                <a:solidFill>
                  <a:srgbClr val="0000FF"/>
                </a:solidFill>
                <a:effectLst/>
                <a:latin typeface="+mn-lt"/>
                <a:ea typeface="Times New Roman" panose="02020603050405020304" pitchFamily="18" charset="0"/>
                <a:cs typeface="Times New Roman" panose="02020603050405020304" pitchFamily="18" charset="0"/>
                <a:hlinkClick r:id="rId3"/>
              </a:rPr>
              <a:t>http://aosabook.org/en/riak.html</a:t>
            </a:r>
            <a:endParaRPr lang="en-US" sz="1600">
              <a:effectLst/>
              <a:latin typeface="+mn-lt"/>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800"/>
              </a:spcAft>
              <a:buFont typeface="+mj-lt"/>
              <a:buAutoNum type="arabicPeriod"/>
            </a:pPr>
            <a:r>
              <a:rPr lang="en-US" sz="1600" err="1">
                <a:effectLst/>
                <a:latin typeface="+mn-lt"/>
                <a:ea typeface="Times New Roman" panose="02020603050405020304" pitchFamily="18" charset="0"/>
                <a:cs typeface="Times New Roman" panose="02020603050405020304" pitchFamily="18" charset="0"/>
              </a:rPr>
              <a:t>VIBLO</a:t>
            </a:r>
            <a:r>
              <a:rPr lang="en-US" sz="1600">
                <a:effectLst/>
                <a:latin typeface="+mn-lt"/>
                <a:ea typeface="Times New Roman" panose="02020603050405020304" pitchFamily="18" charset="0"/>
                <a:cs typeface="Times New Roman" panose="02020603050405020304" pitchFamily="18" charset="0"/>
              </a:rPr>
              <a:t>,  </a:t>
            </a:r>
            <a:r>
              <a:rPr lang="en-US" sz="1600" u="sng">
                <a:solidFill>
                  <a:srgbClr val="0000FF"/>
                </a:solidFill>
                <a:effectLst/>
                <a:latin typeface="+mn-lt"/>
                <a:ea typeface="Times New Roman" panose="02020603050405020304" pitchFamily="18" charset="0"/>
                <a:cs typeface="Times New Roman" panose="02020603050405020304" pitchFamily="18" charset="0"/>
                <a:hlinkClick r:id="rId4"/>
              </a:rPr>
              <a:t>https://viblo.asia/p/nosql-database-riak-oaKYMNz4M83E</a:t>
            </a:r>
            <a:endParaRPr lang="en-US" sz="1600">
              <a:effectLst/>
              <a:latin typeface="+mn-lt"/>
              <a:ea typeface="Times New Roman" panose="02020603050405020304" pitchFamily="18" charset="0"/>
              <a:cs typeface="Times New Roman" panose="02020603050405020304" pitchFamily="18" charset="0"/>
            </a:endParaRPr>
          </a:p>
        </p:txBody>
      </p:sp>
      <p:sp>
        <p:nvSpPr>
          <p:cNvPr id="17" name="Oval 16">
            <a:extLst>
              <a:ext uri="{FF2B5EF4-FFF2-40B4-BE49-F238E27FC236}">
                <a16:creationId xmlns:a16="http://schemas.microsoft.com/office/drawing/2014/main" id="{D0359D0F-FF74-44B7-9C4A-891FBDB5A0AB}"/>
              </a:ext>
            </a:extLst>
          </p:cNvPr>
          <p:cNvSpPr/>
          <p:nvPr/>
        </p:nvSpPr>
        <p:spPr>
          <a:xfrm>
            <a:off x="8430775" y="4430275"/>
            <a:ext cx="713225" cy="71322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22</a:t>
            </a:r>
            <a:endParaRPr lang="vi-VN" sz="20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56"/>
        <p:cNvGrpSpPr/>
        <p:nvPr/>
      </p:nvGrpSpPr>
      <p:grpSpPr>
        <a:xfrm>
          <a:off x="0" y="0"/>
          <a:ext cx="0" cy="0"/>
          <a:chOff x="0" y="0"/>
          <a:chExt cx="0" cy="0"/>
        </a:xfrm>
      </p:grpSpPr>
      <p:cxnSp>
        <p:nvCxnSpPr>
          <p:cNvPr id="3157" name="Google Shape;3157;p74"/>
          <p:cNvCxnSpPr/>
          <p:nvPr/>
        </p:nvCxnSpPr>
        <p:spPr>
          <a:xfrm>
            <a:off x="1970553" y="3120009"/>
            <a:ext cx="5107500" cy="0"/>
          </a:xfrm>
          <a:prstGeom prst="straightConnector1">
            <a:avLst/>
          </a:prstGeom>
          <a:noFill/>
          <a:ln w="19050" cap="flat" cmpd="sng">
            <a:solidFill>
              <a:schemeClr val="dk2"/>
            </a:solidFill>
            <a:prstDash val="solid"/>
            <a:round/>
            <a:headEnd type="none" w="med" len="med"/>
            <a:tailEnd type="none" w="med" len="med"/>
          </a:ln>
        </p:spPr>
      </p:cxnSp>
      <p:sp>
        <p:nvSpPr>
          <p:cNvPr id="3158" name="Google Shape;3158;p74"/>
          <p:cNvSpPr txBox="1">
            <a:spLocks noGrp="1"/>
          </p:cNvSpPr>
          <p:nvPr>
            <p:ph type="title"/>
          </p:nvPr>
        </p:nvSpPr>
        <p:spPr>
          <a:xfrm>
            <a:off x="641519" y="2193929"/>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b="1"/>
              <a:t>Cảm ơn thầy và các bạn</a:t>
            </a:r>
            <a:br>
              <a:rPr lang="en" sz="4000" b="1"/>
            </a:br>
            <a:r>
              <a:rPr lang="en" sz="4000" b="1"/>
              <a:t>đã lắng nghe</a:t>
            </a:r>
            <a:endParaRPr sz="4000" b="1"/>
          </a:p>
        </p:txBody>
      </p:sp>
      <p:grpSp>
        <p:nvGrpSpPr>
          <p:cNvPr id="3182" name="Google Shape;3182;p74"/>
          <p:cNvGrpSpPr/>
          <p:nvPr/>
        </p:nvGrpSpPr>
        <p:grpSpPr>
          <a:xfrm>
            <a:off x="4428150" y="3735725"/>
            <a:ext cx="1732447" cy="1395187"/>
            <a:chOff x="4090546" y="2873651"/>
            <a:chExt cx="1732447" cy="1395187"/>
          </a:xfrm>
        </p:grpSpPr>
        <p:sp>
          <p:nvSpPr>
            <p:cNvPr id="3183" name="Google Shape;3183;p74"/>
            <p:cNvSpPr/>
            <p:nvPr/>
          </p:nvSpPr>
          <p:spPr>
            <a:xfrm>
              <a:off x="4786718" y="3505664"/>
              <a:ext cx="374009" cy="132367"/>
            </a:xfrm>
            <a:custGeom>
              <a:avLst/>
              <a:gdLst/>
              <a:ahLst/>
              <a:cxnLst/>
              <a:rect l="l" t="t" r="r" b="b"/>
              <a:pathLst>
                <a:path w="5835" h="2065" extrusionOk="0">
                  <a:moveTo>
                    <a:pt x="2686" y="0"/>
                  </a:moveTo>
                  <a:cubicBezTo>
                    <a:pt x="1851" y="0"/>
                    <a:pt x="924" y="59"/>
                    <a:pt x="0" y="230"/>
                  </a:cubicBezTo>
                  <a:lnTo>
                    <a:pt x="0" y="230"/>
                  </a:lnTo>
                  <a:cubicBezTo>
                    <a:pt x="0" y="230"/>
                    <a:pt x="0" y="230"/>
                    <a:pt x="0" y="230"/>
                  </a:cubicBezTo>
                  <a:cubicBezTo>
                    <a:pt x="0" y="230"/>
                    <a:pt x="0" y="230"/>
                    <a:pt x="0" y="230"/>
                  </a:cubicBezTo>
                  <a:cubicBezTo>
                    <a:pt x="0" y="230"/>
                    <a:pt x="0" y="230"/>
                    <a:pt x="0" y="230"/>
                  </a:cubicBezTo>
                  <a:lnTo>
                    <a:pt x="0" y="230"/>
                  </a:lnTo>
                  <a:cubicBezTo>
                    <a:pt x="4" y="236"/>
                    <a:pt x="671" y="2064"/>
                    <a:pt x="2408" y="2064"/>
                  </a:cubicBezTo>
                  <a:cubicBezTo>
                    <a:pt x="3270" y="2064"/>
                    <a:pt x="4396" y="1614"/>
                    <a:pt x="5835" y="267"/>
                  </a:cubicBezTo>
                  <a:cubicBezTo>
                    <a:pt x="5835" y="267"/>
                    <a:pt x="4472" y="0"/>
                    <a:pt x="2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74"/>
            <p:cNvSpPr/>
            <p:nvPr/>
          </p:nvSpPr>
          <p:spPr>
            <a:xfrm>
              <a:off x="4786718" y="3505664"/>
              <a:ext cx="374009" cy="132367"/>
            </a:xfrm>
            <a:custGeom>
              <a:avLst/>
              <a:gdLst/>
              <a:ahLst/>
              <a:cxnLst/>
              <a:rect l="l" t="t" r="r" b="b"/>
              <a:pathLst>
                <a:path w="5835" h="2065" extrusionOk="0">
                  <a:moveTo>
                    <a:pt x="2686" y="0"/>
                  </a:moveTo>
                  <a:cubicBezTo>
                    <a:pt x="1851" y="0"/>
                    <a:pt x="924" y="59"/>
                    <a:pt x="0" y="230"/>
                  </a:cubicBezTo>
                  <a:lnTo>
                    <a:pt x="0" y="230"/>
                  </a:lnTo>
                  <a:cubicBezTo>
                    <a:pt x="0" y="230"/>
                    <a:pt x="0" y="230"/>
                    <a:pt x="0" y="230"/>
                  </a:cubicBezTo>
                  <a:cubicBezTo>
                    <a:pt x="0" y="230"/>
                    <a:pt x="0" y="230"/>
                    <a:pt x="0" y="230"/>
                  </a:cubicBezTo>
                  <a:cubicBezTo>
                    <a:pt x="0" y="230"/>
                    <a:pt x="0" y="230"/>
                    <a:pt x="0" y="230"/>
                  </a:cubicBezTo>
                  <a:lnTo>
                    <a:pt x="0" y="230"/>
                  </a:lnTo>
                  <a:cubicBezTo>
                    <a:pt x="4" y="236"/>
                    <a:pt x="671" y="2064"/>
                    <a:pt x="2408" y="2064"/>
                  </a:cubicBezTo>
                  <a:cubicBezTo>
                    <a:pt x="3270" y="2064"/>
                    <a:pt x="4396" y="1614"/>
                    <a:pt x="5835" y="267"/>
                  </a:cubicBezTo>
                  <a:cubicBezTo>
                    <a:pt x="5835" y="267"/>
                    <a:pt x="4472" y="0"/>
                    <a:pt x="2686" y="0"/>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74"/>
            <p:cNvSpPr/>
            <p:nvPr/>
          </p:nvSpPr>
          <p:spPr>
            <a:xfrm>
              <a:off x="4212590" y="3242859"/>
              <a:ext cx="440734" cy="472930"/>
            </a:xfrm>
            <a:custGeom>
              <a:avLst/>
              <a:gdLst/>
              <a:ahLst/>
              <a:cxnLst/>
              <a:rect l="l" t="t" r="r" b="b"/>
              <a:pathLst>
                <a:path w="6876" h="7378" extrusionOk="0">
                  <a:moveTo>
                    <a:pt x="800" y="1"/>
                  </a:moveTo>
                  <a:lnTo>
                    <a:pt x="1" y="103"/>
                  </a:lnTo>
                  <a:cubicBezTo>
                    <a:pt x="1" y="103"/>
                    <a:pt x="224" y="1311"/>
                    <a:pt x="549" y="2723"/>
                  </a:cubicBezTo>
                  <a:cubicBezTo>
                    <a:pt x="623" y="2714"/>
                    <a:pt x="687" y="2695"/>
                    <a:pt x="761" y="2677"/>
                  </a:cubicBezTo>
                  <a:lnTo>
                    <a:pt x="761" y="2677"/>
                  </a:lnTo>
                  <a:cubicBezTo>
                    <a:pt x="687" y="2695"/>
                    <a:pt x="623" y="2714"/>
                    <a:pt x="549" y="2732"/>
                  </a:cubicBezTo>
                  <a:cubicBezTo>
                    <a:pt x="883" y="4209"/>
                    <a:pt x="1283" y="5780"/>
                    <a:pt x="1515" y="6021"/>
                  </a:cubicBezTo>
                  <a:cubicBezTo>
                    <a:pt x="1924" y="6458"/>
                    <a:pt x="6876" y="7378"/>
                    <a:pt x="6876" y="7378"/>
                  </a:cubicBezTo>
                  <a:lnTo>
                    <a:pt x="6829" y="4758"/>
                  </a:lnTo>
                  <a:lnTo>
                    <a:pt x="2769" y="4553"/>
                  </a:lnTo>
                  <a:cubicBezTo>
                    <a:pt x="2769" y="4553"/>
                    <a:pt x="2342" y="3076"/>
                    <a:pt x="1961" y="2323"/>
                  </a:cubicBezTo>
                  <a:cubicBezTo>
                    <a:pt x="1942" y="2296"/>
                    <a:pt x="1924" y="2268"/>
                    <a:pt x="1915" y="2231"/>
                  </a:cubicBezTo>
                  <a:cubicBezTo>
                    <a:pt x="1515" y="1450"/>
                    <a:pt x="800" y="1"/>
                    <a:pt x="800" y="1"/>
                  </a:cubicBezTo>
                  <a:close/>
                </a:path>
              </a:pathLst>
            </a:custGeom>
            <a:solidFill>
              <a:srgbClr val="FCC7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74"/>
            <p:cNvSpPr/>
            <p:nvPr/>
          </p:nvSpPr>
          <p:spPr>
            <a:xfrm>
              <a:off x="4198872" y="3264909"/>
              <a:ext cx="586108" cy="506262"/>
            </a:xfrm>
            <a:custGeom>
              <a:avLst/>
              <a:gdLst/>
              <a:ahLst/>
              <a:cxnLst/>
              <a:rect l="l" t="t" r="r" b="b"/>
              <a:pathLst>
                <a:path w="9144" h="7898" extrusionOk="0">
                  <a:moveTo>
                    <a:pt x="1692" y="1"/>
                  </a:moveTo>
                  <a:lnTo>
                    <a:pt x="1" y="549"/>
                  </a:lnTo>
                  <a:cubicBezTo>
                    <a:pt x="1" y="549"/>
                    <a:pt x="503" y="5213"/>
                    <a:pt x="1441" y="6077"/>
                  </a:cubicBezTo>
                  <a:cubicBezTo>
                    <a:pt x="2370" y="6941"/>
                    <a:pt x="8837" y="7898"/>
                    <a:pt x="8837" y="7898"/>
                  </a:cubicBezTo>
                  <a:lnTo>
                    <a:pt x="9143" y="4005"/>
                  </a:lnTo>
                  <a:cubicBezTo>
                    <a:pt x="9143" y="4005"/>
                    <a:pt x="6197" y="3691"/>
                    <a:pt x="4026" y="3691"/>
                  </a:cubicBezTo>
                  <a:cubicBezTo>
                    <a:pt x="3836" y="3691"/>
                    <a:pt x="3651" y="3693"/>
                    <a:pt x="3476" y="3698"/>
                  </a:cubicBezTo>
                  <a:cubicBezTo>
                    <a:pt x="3476" y="3698"/>
                    <a:pt x="2407" y="270"/>
                    <a:pt x="16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74"/>
            <p:cNvSpPr/>
            <p:nvPr/>
          </p:nvSpPr>
          <p:spPr>
            <a:xfrm>
              <a:off x="5049329" y="3170107"/>
              <a:ext cx="170948" cy="157045"/>
            </a:xfrm>
            <a:custGeom>
              <a:avLst/>
              <a:gdLst/>
              <a:ahLst/>
              <a:cxnLst/>
              <a:rect l="l" t="t" r="r" b="b"/>
              <a:pathLst>
                <a:path w="2667" h="2450" extrusionOk="0">
                  <a:moveTo>
                    <a:pt x="1645" y="0"/>
                  </a:moveTo>
                  <a:cubicBezTo>
                    <a:pt x="1301" y="0"/>
                    <a:pt x="928" y="169"/>
                    <a:pt x="651" y="485"/>
                  </a:cubicBezTo>
                  <a:cubicBezTo>
                    <a:pt x="205" y="996"/>
                    <a:pt x="0" y="1916"/>
                    <a:pt x="428" y="2288"/>
                  </a:cubicBezTo>
                  <a:cubicBezTo>
                    <a:pt x="554" y="2400"/>
                    <a:pt x="724" y="2450"/>
                    <a:pt x="912" y="2450"/>
                  </a:cubicBezTo>
                  <a:cubicBezTo>
                    <a:pt x="1344" y="2450"/>
                    <a:pt x="1873" y="2186"/>
                    <a:pt x="2184" y="1823"/>
                  </a:cubicBezTo>
                  <a:cubicBezTo>
                    <a:pt x="2639" y="1312"/>
                    <a:pt x="2667" y="588"/>
                    <a:pt x="2239" y="216"/>
                  </a:cubicBezTo>
                  <a:cubicBezTo>
                    <a:pt x="2076" y="70"/>
                    <a:pt x="1866" y="0"/>
                    <a:pt x="1645" y="0"/>
                  </a:cubicBezTo>
                  <a:close/>
                </a:path>
              </a:pathLst>
            </a:custGeom>
            <a:solidFill>
              <a:srgbClr val="FCC7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74"/>
            <p:cNvSpPr/>
            <p:nvPr/>
          </p:nvSpPr>
          <p:spPr>
            <a:xfrm>
              <a:off x="4694353" y="3127994"/>
              <a:ext cx="156718" cy="167045"/>
            </a:xfrm>
            <a:custGeom>
              <a:avLst/>
              <a:gdLst/>
              <a:ahLst/>
              <a:cxnLst/>
              <a:rect l="l" t="t" r="r" b="b"/>
              <a:pathLst>
                <a:path w="2445" h="2606" extrusionOk="0">
                  <a:moveTo>
                    <a:pt x="1046" y="1"/>
                  </a:moveTo>
                  <a:cubicBezTo>
                    <a:pt x="910" y="1"/>
                    <a:pt x="776" y="30"/>
                    <a:pt x="651" y="93"/>
                  </a:cubicBezTo>
                  <a:cubicBezTo>
                    <a:pt x="150" y="353"/>
                    <a:pt x="1" y="1059"/>
                    <a:pt x="317" y="1672"/>
                  </a:cubicBezTo>
                  <a:cubicBezTo>
                    <a:pt x="575" y="2173"/>
                    <a:pt x="1149" y="2605"/>
                    <a:pt x="1619" y="2605"/>
                  </a:cubicBezTo>
                  <a:cubicBezTo>
                    <a:pt x="1724" y="2605"/>
                    <a:pt x="1825" y="2584"/>
                    <a:pt x="1915" y="2536"/>
                  </a:cubicBezTo>
                  <a:cubicBezTo>
                    <a:pt x="2417" y="2276"/>
                    <a:pt x="2444" y="1347"/>
                    <a:pt x="2129" y="734"/>
                  </a:cubicBezTo>
                  <a:cubicBezTo>
                    <a:pt x="1891" y="273"/>
                    <a:pt x="1459" y="1"/>
                    <a:pt x="1046" y="1"/>
                  </a:cubicBezTo>
                  <a:close/>
                </a:path>
              </a:pathLst>
            </a:custGeom>
            <a:solidFill>
              <a:srgbClr val="FCC7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74"/>
            <p:cNvSpPr/>
            <p:nvPr/>
          </p:nvSpPr>
          <p:spPr>
            <a:xfrm>
              <a:off x="4796782" y="3338174"/>
              <a:ext cx="359779" cy="287168"/>
            </a:xfrm>
            <a:custGeom>
              <a:avLst/>
              <a:gdLst/>
              <a:ahLst/>
              <a:cxnLst/>
              <a:rect l="l" t="t" r="r" b="b"/>
              <a:pathLst>
                <a:path w="5613" h="4480" extrusionOk="0">
                  <a:moveTo>
                    <a:pt x="2491" y="0"/>
                  </a:moveTo>
                  <a:lnTo>
                    <a:pt x="2389" y="19"/>
                  </a:lnTo>
                  <a:lnTo>
                    <a:pt x="2287" y="19"/>
                  </a:lnTo>
                  <a:lnTo>
                    <a:pt x="2287" y="37"/>
                  </a:lnTo>
                  <a:lnTo>
                    <a:pt x="995" y="307"/>
                  </a:lnTo>
                  <a:cubicBezTo>
                    <a:pt x="995" y="307"/>
                    <a:pt x="1803" y="2602"/>
                    <a:pt x="1" y="3884"/>
                  </a:cubicBezTo>
                  <a:cubicBezTo>
                    <a:pt x="632" y="4314"/>
                    <a:pt x="1395" y="4480"/>
                    <a:pt x="2182" y="4480"/>
                  </a:cubicBezTo>
                  <a:cubicBezTo>
                    <a:pt x="3143" y="4480"/>
                    <a:pt x="4139" y="4233"/>
                    <a:pt x="4972" y="3921"/>
                  </a:cubicBezTo>
                  <a:cubicBezTo>
                    <a:pt x="5204" y="3819"/>
                    <a:pt x="5418" y="3689"/>
                    <a:pt x="5613" y="3540"/>
                  </a:cubicBezTo>
                  <a:cubicBezTo>
                    <a:pt x="3355" y="2648"/>
                    <a:pt x="3810" y="75"/>
                    <a:pt x="3810" y="75"/>
                  </a:cubicBezTo>
                  <a:lnTo>
                    <a:pt x="2491" y="19"/>
                  </a:lnTo>
                  <a:lnTo>
                    <a:pt x="2491" y="0"/>
                  </a:lnTo>
                  <a:close/>
                </a:path>
              </a:pathLst>
            </a:custGeom>
            <a:solidFill>
              <a:srgbClr val="FCC7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74"/>
            <p:cNvSpPr/>
            <p:nvPr/>
          </p:nvSpPr>
          <p:spPr>
            <a:xfrm>
              <a:off x="4860559" y="3338174"/>
              <a:ext cx="180499" cy="129610"/>
            </a:xfrm>
            <a:custGeom>
              <a:avLst/>
              <a:gdLst/>
              <a:ahLst/>
              <a:cxnLst/>
              <a:rect l="l" t="t" r="r" b="b"/>
              <a:pathLst>
                <a:path w="2816" h="2022" extrusionOk="0">
                  <a:moveTo>
                    <a:pt x="1496" y="0"/>
                  </a:moveTo>
                  <a:lnTo>
                    <a:pt x="1394" y="19"/>
                  </a:lnTo>
                  <a:lnTo>
                    <a:pt x="1292" y="19"/>
                  </a:lnTo>
                  <a:lnTo>
                    <a:pt x="1292" y="37"/>
                  </a:lnTo>
                  <a:lnTo>
                    <a:pt x="0" y="307"/>
                  </a:lnTo>
                  <a:cubicBezTo>
                    <a:pt x="0" y="307"/>
                    <a:pt x="167" y="771"/>
                    <a:pt x="177" y="1403"/>
                  </a:cubicBezTo>
                  <a:cubicBezTo>
                    <a:pt x="347" y="1692"/>
                    <a:pt x="717" y="2021"/>
                    <a:pt x="1193" y="2021"/>
                  </a:cubicBezTo>
                  <a:cubicBezTo>
                    <a:pt x="1652" y="2021"/>
                    <a:pt x="2208" y="1715"/>
                    <a:pt x="2778" y="771"/>
                  </a:cubicBezTo>
                  <a:cubicBezTo>
                    <a:pt x="2769" y="363"/>
                    <a:pt x="2815" y="75"/>
                    <a:pt x="2815" y="75"/>
                  </a:cubicBezTo>
                  <a:lnTo>
                    <a:pt x="1496" y="19"/>
                  </a:lnTo>
                  <a:lnTo>
                    <a:pt x="1496" y="0"/>
                  </a:ln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74"/>
            <p:cNvSpPr/>
            <p:nvPr/>
          </p:nvSpPr>
          <p:spPr>
            <a:xfrm>
              <a:off x="4718774" y="2886535"/>
              <a:ext cx="458618" cy="534530"/>
            </a:xfrm>
            <a:custGeom>
              <a:avLst/>
              <a:gdLst/>
              <a:ahLst/>
              <a:cxnLst/>
              <a:rect l="l" t="t" r="r" b="b"/>
              <a:pathLst>
                <a:path w="7155" h="8339" extrusionOk="0">
                  <a:moveTo>
                    <a:pt x="3634" y="1"/>
                  </a:moveTo>
                  <a:cubicBezTo>
                    <a:pt x="2779" y="1"/>
                    <a:pt x="1906" y="455"/>
                    <a:pt x="1274" y="1648"/>
                  </a:cubicBezTo>
                  <a:cubicBezTo>
                    <a:pt x="1246" y="1704"/>
                    <a:pt x="1" y="5560"/>
                    <a:pt x="1218" y="7251"/>
                  </a:cubicBezTo>
                  <a:cubicBezTo>
                    <a:pt x="1764" y="8013"/>
                    <a:pt x="2598" y="8339"/>
                    <a:pt x="3429" y="8339"/>
                  </a:cubicBezTo>
                  <a:cubicBezTo>
                    <a:pt x="4450" y="8339"/>
                    <a:pt x="5466" y="7848"/>
                    <a:pt x="5938" y="7074"/>
                  </a:cubicBezTo>
                  <a:cubicBezTo>
                    <a:pt x="6662" y="5857"/>
                    <a:pt x="7155" y="3432"/>
                    <a:pt x="6365" y="1778"/>
                  </a:cubicBezTo>
                  <a:cubicBezTo>
                    <a:pt x="5911" y="828"/>
                    <a:pt x="4789" y="1"/>
                    <a:pt x="3634" y="1"/>
                  </a:cubicBezTo>
                  <a:close/>
                </a:path>
              </a:pathLst>
            </a:custGeom>
            <a:solidFill>
              <a:srgbClr val="FCC7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74"/>
            <p:cNvSpPr/>
            <p:nvPr/>
          </p:nvSpPr>
          <p:spPr>
            <a:xfrm>
              <a:off x="4832548" y="3160108"/>
              <a:ext cx="29805" cy="37563"/>
            </a:xfrm>
            <a:custGeom>
              <a:avLst/>
              <a:gdLst/>
              <a:ahLst/>
              <a:cxnLst/>
              <a:rect l="l" t="t" r="r" b="b"/>
              <a:pathLst>
                <a:path w="465" h="586" extrusionOk="0">
                  <a:moveTo>
                    <a:pt x="233" y="0"/>
                  </a:moveTo>
                  <a:cubicBezTo>
                    <a:pt x="103" y="0"/>
                    <a:pt x="0" y="130"/>
                    <a:pt x="0" y="288"/>
                  </a:cubicBezTo>
                  <a:cubicBezTo>
                    <a:pt x="0" y="456"/>
                    <a:pt x="103" y="586"/>
                    <a:pt x="233" y="586"/>
                  </a:cubicBezTo>
                  <a:cubicBezTo>
                    <a:pt x="363" y="586"/>
                    <a:pt x="465" y="456"/>
                    <a:pt x="465" y="298"/>
                  </a:cubicBezTo>
                  <a:cubicBezTo>
                    <a:pt x="465" y="130"/>
                    <a:pt x="363" y="0"/>
                    <a:pt x="2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74"/>
            <p:cNvSpPr/>
            <p:nvPr/>
          </p:nvSpPr>
          <p:spPr>
            <a:xfrm>
              <a:off x="4977282" y="3163633"/>
              <a:ext cx="30382" cy="37627"/>
            </a:xfrm>
            <a:custGeom>
              <a:avLst/>
              <a:gdLst/>
              <a:ahLst/>
              <a:cxnLst/>
              <a:rect l="l" t="t" r="r" b="b"/>
              <a:pathLst>
                <a:path w="474" h="587" extrusionOk="0">
                  <a:moveTo>
                    <a:pt x="220" y="1"/>
                  </a:moveTo>
                  <a:cubicBezTo>
                    <a:pt x="96" y="1"/>
                    <a:pt x="0" y="136"/>
                    <a:pt x="0" y="289"/>
                  </a:cubicBezTo>
                  <a:cubicBezTo>
                    <a:pt x="0" y="447"/>
                    <a:pt x="102" y="586"/>
                    <a:pt x="232" y="586"/>
                  </a:cubicBezTo>
                  <a:cubicBezTo>
                    <a:pt x="362" y="586"/>
                    <a:pt x="465" y="456"/>
                    <a:pt x="474" y="289"/>
                  </a:cubicBezTo>
                  <a:cubicBezTo>
                    <a:pt x="474" y="131"/>
                    <a:pt x="362" y="1"/>
                    <a:pt x="232" y="1"/>
                  </a:cubicBezTo>
                  <a:cubicBezTo>
                    <a:pt x="228" y="1"/>
                    <a:pt x="224" y="1"/>
                    <a:pt x="2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74"/>
            <p:cNvSpPr/>
            <p:nvPr/>
          </p:nvSpPr>
          <p:spPr>
            <a:xfrm>
              <a:off x="4989782" y="3099278"/>
              <a:ext cx="70315" cy="33396"/>
            </a:xfrm>
            <a:custGeom>
              <a:avLst/>
              <a:gdLst/>
              <a:ahLst/>
              <a:cxnLst/>
              <a:rect l="l" t="t" r="r" b="b"/>
              <a:pathLst>
                <a:path w="1097" h="521" extrusionOk="0">
                  <a:moveTo>
                    <a:pt x="284" y="0"/>
                  </a:moveTo>
                  <a:cubicBezTo>
                    <a:pt x="157" y="0"/>
                    <a:pt x="64" y="36"/>
                    <a:pt x="37" y="104"/>
                  </a:cubicBezTo>
                  <a:cubicBezTo>
                    <a:pt x="0" y="215"/>
                    <a:pt x="233" y="280"/>
                    <a:pt x="511" y="383"/>
                  </a:cubicBezTo>
                  <a:cubicBezTo>
                    <a:pt x="700" y="452"/>
                    <a:pt x="863" y="521"/>
                    <a:pt x="963" y="521"/>
                  </a:cubicBezTo>
                  <a:cubicBezTo>
                    <a:pt x="1011" y="521"/>
                    <a:pt x="1044" y="505"/>
                    <a:pt x="1059" y="466"/>
                  </a:cubicBezTo>
                  <a:cubicBezTo>
                    <a:pt x="1097" y="345"/>
                    <a:pt x="901" y="169"/>
                    <a:pt x="623" y="67"/>
                  </a:cubicBezTo>
                  <a:cubicBezTo>
                    <a:pt x="501" y="22"/>
                    <a:pt x="382" y="0"/>
                    <a:pt x="2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74"/>
            <p:cNvSpPr/>
            <p:nvPr/>
          </p:nvSpPr>
          <p:spPr>
            <a:xfrm>
              <a:off x="4815883" y="3083253"/>
              <a:ext cx="69738" cy="22371"/>
            </a:xfrm>
            <a:custGeom>
              <a:avLst/>
              <a:gdLst/>
              <a:ahLst/>
              <a:cxnLst/>
              <a:rect l="l" t="t" r="r" b="b"/>
              <a:pathLst>
                <a:path w="1088" h="349" extrusionOk="0">
                  <a:moveTo>
                    <a:pt x="580" y="0"/>
                  </a:moveTo>
                  <a:cubicBezTo>
                    <a:pt x="566" y="0"/>
                    <a:pt x="553" y="0"/>
                    <a:pt x="539" y="1"/>
                  </a:cubicBezTo>
                  <a:cubicBezTo>
                    <a:pt x="242" y="10"/>
                    <a:pt x="0" y="122"/>
                    <a:pt x="0" y="252"/>
                  </a:cubicBezTo>
                  <a:cubicBezTo>
                    <a:pt x="6" y="328"/>
                    <a:pt x="106" y="349"/>
                    <a:pt x="254" y="349"/>
                  </a:cubicBezTo>
                  <a:cubicBezTo>
                    <a:pt x="339" y="349"/>
                    <a:pt x="440" y="342"/>
                    <a:pt x="548" y="335"/>
                  </a:cubicBezTo>
                  <a:cubicBezTo>
                    <a:pt x="846" y="326"/>
                    <a:pt x="1087" y="335"/>
                    <a:pt x="1087" y="215"/>
                  </a:cubicBezTo>
                  <a:cubicBezTo>
                    <a:pt x="1078" y="90"/>
                    <a:pt x="858" y="0"/>
                    <a:pt x="5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74"/>
            <p:cNvSpPr/>
            <p:nvPr/>
          </p:nvSpPr>
          <p:spPr>
            <a:xfrm>
              <a:off x="4650317" y="3519765"/>
              <a:ext cx="587838" cy="749073"/>
            </a:xfrm>
            <a:custGeom>
              <a:avLst/>
              <a:gdLst/>
              <a:ahLst/>
              <a:cxnLst/>
              <a:rect l="l" t="t" r="r" b="b"/>
              <a:pathLst>
                <a:path w="9171" h="11686" extrusionOk="0">
                  <a:moveTo>
                    <a:pt x="2147" y="1"/>
                  </a:moveTo>
                  <a:lnTo>
                    <a:pt x="2128" y="10"/>
                  </a:lnTo>
                  <a:cubicBezTo>
                    <a:pt x="1859" y="94"/>
                    <a:pt x="1608" y="187"/>
                    <a:pt x="1385" y="280"/>
                  </a:cubicBezTo>
                  <a:cubicBezTo>
                    <a:pt x="920" y="1004"/>
                    <a:pt x="725" y="1841"/>
                    <a:pt x="651" y="2705"/>
                  </a:cubicBezTo>
                  <a:cubicBezTo>
                    <a:pt x="567" y="3727"/>
                    <a:pt x="0" y="10444"/>
                    <a:pt x="0" y="10444"/>
                  </a:cubicBezTo>
                  <a:cubicBezTo>
                    <a:pt x="1497" y="11423"/>
                    <a:pt x="3580" y="11685"/>
                    <a:pt x="5383" y="11685"/>
                  </a:cubicBezTo>
                  <a:cubicBezTo>
                    <a:pt x="7464" y="11685"/>
                    <a:pt x="9171" y="11336"/>
                    <a:pt x="9171" y="11336"/>
                  </a:cubicBezTo>
                  <a:cubicBezTo>
                    <a:pt x="9171" y="11336"/>
                    <a:pt x="9050" y="2835"/>
                    <a:pt x="8845" y="1134"/>
                  </a:cubicBezTo>
                  <a:cubicBezTo>
                    <a:pt x="8817" y="874"/>
                    <a:pt x="8752" y="577"/>
                    <a:pt x="8706" y="317"/>
                  </a:cubicBezTo>
                  <a:cubicBezTo>
                    <a:pt x="8474" y="215"/>
                    <a:pt x="8241" y="150"/>
                    <a:pt x="7963" y="47"/>
                  </a:cubicBezTo>
                  <a:cubicBezTo>
                    <a:pt x="7647" y="317"/>
                    <a:pt x="7303" y="540"/>
                    <a:pt x="7006" y="698"/>
                  </a:cubicBezTo>
                  <a:cubicBezTo>
                    <a:pt x="6417" y="1030"/>
                    <a:pt x="5742" y="1194"/>
                    <a:pt x="5063" y="1194"/>
                  </a:cubicBezTo>
                  <a:cubicBezTo>
                    <a:pt x="3996" y="1194"/>
                    <a:pt x="2919" y="790"/>
                    <a:pt x="2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74"/>
            <p:cNvSpPr/>
            <p:nvPr/>
          </p:nvSpPr>
          <p:spPr>
            <a:xfrm>
              <a:off x="4122660" y="3030885"/>
              <a:ext cx="166846" cy="236016"/>
            </a:xfrm>
            <a:custGeom>
              <a:avLst/>
              <a:gdLst/>
              <a:ahLst/>
              <a:cxnLst/>
              <a:rect l="l" t="t" r="r" b="b"/>
              <a:pathLst>
                <a:path w="2603" h="3682" extrusionOk="0">
                  <a:moveTo>
                    <a:pt x="1366" y="0"/>
                  </a:moveTo>
                  <a:cubicBezTo>
                    <a:pt x="1125" y="10"/>
                    <a:pt x="1655" y="1635"/>
                    <a:pt x="1655" y="1635"/>
                  </a:cubicBezTo>
                  <a:cubicBezTo>
                    <a:pt x="1655" y="1635"/>
                    <a:pt x="1031" y="50"/>
                    <a:pt x="762" y="50"/>
                  </a:cubicBezTo>
                  <a:cubicBezTo>
                    <a:pt x="752" y="50"/>
                    <a:pt x="743" y="52"/>
                    <a:pt x="735" y="56"/>
                  </a:cubicBezTo>
                  <a:cubicBezTo>
                    <a:pt x="447" y="195"/>
                    <a:pt x="1218" y="1747"/>
                    <a:pt x="1218" y="1747"/>
                  </a:cubicBezTo>
                  <a:cubicBezTo>
                    <a:pt x="1218" y="1747"/>
                    <a:pt x="524" y="698"/>
                    <a:pt x="287" y="698"/>
                  </a:cubicBezTo>
                  <a:cubicBezTo>
                    <a:pt x="269" y="698"/>
                    <a:pt x="254" y="704"/>
                    <a:pt x="242" y="716"/>
                  </a:cubicBezTo>
                  <a:cubicBezTo>
                    <a:pt x="1" y="948"/>
                    <a:pt x="902" y="2063"/>
                    <a:pt x="902" y="2063"/>
                  </a:cubicBezTo>
                  <a:cubicBezTo>
                    <a:pt x="902" y="2063"/>
                    <a:pt x="406" y="1462"/>
                    <a:pt x="151" y="1462"/>
                  </a:cubicBezTo>
                  <a:cubicBezTo>
                    <a:pt x="122" y="1462"/>
                    <a:pt x="97" y="1470"/>
                    <a:pt x="75" y="1487"/>
                  </a:cubicBezTo>
                  <a:cubicBezTo>
                    <a:pt x="10" y="1543"/>
                    <a:pt x="252" y="1942"/>
                    <a:pt x="521" y="2434"/>
                  </a:cubicBezTo>
                  <a:cubicBezTo>
                    <a:pt x="790" y="2945"/>
                    <a:pt x="1106" y="3549"/>
                    <a:pt x="1599" y="3661"/>
                  </a:cubicBezTo>
                  <a:cubicBezTo>
                    <a:pt x="1657" y="3675"/>
                    <a:pt x="1716" y="3682"/>
                    <a:pt x="1774" y="3682"/>
                  </a:cubicBezTo>
                  <a:cubicBezTo>
                    <a:pt x="2094" y="3682"/>
                    <a:pt x="2391" y="3475"/>
                    <a:pt x="2509" y="3168"/>
                  </a:cubicBezTo>
                  <a:cubicBezTo>
                    <a:pt x="2556" y="3038"/>
                    <a:pt x="2593" y="2890"/>
                    <a:pt x="2602" y="2704"/>
                  </a:cubicBezTo>
                  <a:cubicBezTo>
                    <a:pt x="2240" y="2407"/>
                    <a:pt x="2017" y="1988"/>
                    <a:pt x="2128" y="1477"/>
                  </a:cubicBezTo>
                  <a:lnTo>
                    <a:pt x="2128" y="1477"/>
                  </a:lnTo>
                  <a:cubicBezTo>
                    <a:pt x="2119" y="1505"/>
                    <a:pt x="2110" y="1533"/>
                    <a:pt x="2100" y="1570"/>
                  </a:cubicBezTo>
                  <a:cubicBezTo>
                    <a:pt x="2100" y="1570"/>
                    <a:pt x="1617" y="0"/>
                    <a:pt x="1366" y="0"/>
                  </a:cubicBezTo>
                  <a:close/>
                </a:path>
              </a:pathLst>
            </a:custGeom>
            <a:solidFill>
              <a:srgbClr val="FCC7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74"/>
            <p:cNvSpPr/>
            <p:nvPr/>
          </p:nvSpPr>
          <p:spPr>
            <a:xfrm>
              <a:off x="4752169" y="2873651"/>
              <a:ext cx="432402" cy="341333"/>
            </a:xfrm>
            <a:custGeom>
              <a:avLst/>
              <a:gdLst/>
              <a:ahLst/>
              <a:cxnLst/>
              <a:rect l="l" t="t" r="r" b="b"/>
              <a:pathLst>
                <a:path w="6746" h="5325" extrusionOk="0">
                  <a:moveTo>
                    <a:pt x="2899" y="1"/>
                  </a:moveTo>
                  <a:cubicBezTo>
                    <a:pt x="623" y="1"/>
                    <a:pt x="0" y="2379"/>
                    <a:pt x="93" y="3252"/>
                  </a:cubicBezTo>
                  <a:lnTo>
                    <a:pt x="205" y="4441"/>
                  </a:lnTo>
                  <a:lnTo>
                    <a:pt x="465" y="4479"/>
                  </a:lnTo>
                  <a:lnTo>
                    <a:pt x="1162" y="1794"/>
                  </a:lnTo>
                  <a:cubicBezTo>
                    <a:pt x="1162" y="1794"/>
                    <a:pt x="1698" y="2301"/>
                    <a:pt x="2825" y="2301"/>
                  </a:cubicBezTo>
                  <a:cubicBezTo>
                    <a:pt x="3253" y="2301"/>
                    <a:pt x="3766" y="2228"/>
                    <a:pt x="4367" y="2026"/>
                  </a:cubicBezTo>
                  <a:lnTo>
                    <a:pt x="4367" y="2026"/>
                  </a:lnTo>
                  <a:cubicBezTo>
                    <a:pt x="4367" y="2026"/>
                    <a:pt x="4358" y="2966"/>
                    <a:pt x="4808" y="2966"/>
                  </a:cubicBezTo>
                  <a:cubicBezTo>
                    <a:pt x="4819" y="2966"/>
                    <a:pt x="4830" y="2965"/>
                    <a:pt x="4841" y="2964"/>
                  </a:cubicBezTo>
                  <a:cubicBezTo>
                    <a:pt x="5297" y="2920"/>
                    <a:pt x="5488" y="2561"/>
                    <a:pt x="5508" y="2561"/>
                  </a:cubicBezTo>
                  <a:cubicBezTo>
                    <a:pt x="5509" y="2561"/>
                    <a:pt x="5510" y="2562"/>
                    <a:pt x="5510" y="2565"/>
                  </a:cubicBezTo>
                  <a:cubicBezTo>
                    <a:pt x="5510" y="2611"/>
                    <a:pt x="5844" y="4200"/>
                    <a:pt x="5714" y="5278"/>
                  </a:cubicBezTo>
                  <a:lnTo>
                    <a:pt x="5891" y="5324"/>
                  </a:lnTo>
                  <a:cubicBezTo>
                    <a:pt x="5891" y="5324"/>
                    <a:pt x="6745" y="4971"/>
                    <a:pt x="6364" y="2936"/>
                  </a:cubicBezTo>
                  <a:cubicBezTo>
                    <a:pt x="5983" y="892"/>
                    <a:pt x="5175" y="1"/>
                    <a:pt x="28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74"/>
            <p:cNvSpPr/>
            <p:nvPr/>
          </p:nvSpPr>
          <p:spPr>
            <a:xfrm>
              <a:off x="5292903" y="3244654"/>
              <a:ext cx="440158" cy="473507"/>
            </a:xfrm>
            <a:custGeom>
              <a:avLst/>
              <a:gdLst/>
              <a:ahLst/>
              <a:cxnLst/>
              <a:rect l="l" t="t" r="r" b="b"/>
              <a:pathLst>
                <a:path w="6867" h="7387" extrusionOk="0">
                  <a:moveTo>
                    <a:pt x="6067" y="1"/>
                  </a:moveTo>
                  <a:cubicBezTo>
                    <a:pt x="6067" y="1"/>
                    <a:pt x="5352" y="1459"/>
                    <a:pt x="4962" y="2240"/>
                  </a:cubicBezTo>
                  <a:cubicBezTo>
                    <a:pt x="4943" y="2268"/>
                    <a:pt x="4924" y="2305"/>
                    <a:pt x="4915" y="2333"/>
                  </a:cubicBezTo>
                  <a:cubicBezTo>
                    <a:pt x="4525" y="3085"/>
                    <a:pt x="4098" y="4562"/>
                    <a:pt x="4098" y="4562"/>
                  </a:cubicBezTo>
                  <a:lnTo>
                    <a:pt x="47" y="4767"/>
                  </a:lnTo>
                  <a:lnTo>
                    <a:pt x="0" y="7387"/>
                  </a:lnTo>
                  <a:cubicBezTo>
                    <a:pt x="0" y="7387"/>
                    <a:pt x="4952" y="6467"/>
                    <a:pt x="5361" y="6030"/>
                  </a:cubicBezTo>
                  <a:cubicBezTo>
                    <a:pt x="5584" y="5789"/>
                    <a:pt x="5984" y="4219"/>
                    <a:pt x="6318" y="2741"/>
                  </a:cubicBezTo>
                  <a:cubicBezTo>
                    <a:pt x="6253" y="2723"/>
                    <a:pt x="6179" y="2704"/>
                    <a:pt x="6114" y="2686"/>
                  </a:cubicBezTo>
                  <a:lnTo>
                    <a:pt x="6114" y="2686"/>
                  </a:lnTo>
                  <a:cubicBezTo>
                    <a:pt x="6179" y="2704"/>
                    <a:pt x="6253" y="2714"/>
                    <a:pt x="6318" y="2732"/>
                  </a:cubicBezTo>
                  <a:cubicBezTo>
                    <a:pt x="6643" y="1311"/>
                    <a:pt x="6866" y="103"/>
                    <a:pt x="6866" y="103"/>
                  </a:cubicBezTo>
                  <a:lnTo>
                    <a:pt x="6067" y="1"/>
                  </a:lnTo>
                  <a:close/>
                </a:path>
              </a:pathLst>
            </a:custGeom>
            <a:solidFill>
              <a:srgbClr val="FCC7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74"/>
            <p:cNvSpPr/>
            <p:nvPr/>
          </p:nvSpPr>
          <p:spPr>
            <a:xfrm>
              <a:off x="5160668" y="3266704"/>
              <a:ext cx="586684" cy="506839"/>
            </a:xfrm>
            <a:custGeom>
              <a:avLst/>
              <a:gdLst/>
              <a:ahLst/>
              <a:cxnLst/>
              <a:rect l="l" t="t" r="r" b="b"/>
              <a:pathLst>
                <a:path w="9153" h="7907" extrusionOk="0">
                  <a:moveTo>
                    <a:pt x="7461" y="0"/>
                  </a:moveTo>
                  <a:cubicBezTo>
                    <a:pt x="6737" y="279"/>
                    <a:pt x="5668" y="3698"/>
                    <a:pt x="5668" y="3698"/>
                  </a:cubicBezTo>
                  <a:cubicBezTo>
                    <a:pt x="5512" y="3694"/>
                    <a:pt x="5350" y="3692"/>
                    <a:pt x="5182" y="3692"/>
                  </a:cubicBezTo>
                  <a:cubicBezTo>
                    <a:pt x="3005" y="3692"/>
                    <a:pt x="1" y="4005"/>
                    <a:pt x="1" y="4005"/>
                  </a:cubicBezTo>
                  <a:lnTo>
                    <a:pt x="307" y="7907"/>
                  </a:lnTo>
                  <a:cubicBezTo>
                    <a:pt x="307" y="7907"/>
                    <a:pt x="6774" y="6950"/>
                    <a:pt x="7712" y="6086"/>
                  </a:cubicBezTo>
                  <a:cubicBezTo>
                    <a:pt x="8641" y="5212"/>
                    <a:pt x="9152" y="558"/>
                    <a:pt x="9152" y="558"/>
                  </a:cubicBezTo>
                  <a:lnTo>
                    <a:pt x="74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74"/>
            <p:cNvSpPr/>
            <p:nvPr/>
          </p:nvSpPr>
          <p:spPr>
            <a:xfrm>
              <a:off x="5656789" y="3033256"/>
              <a:ext cx="166205" cy="235888"/>
            </a:xfrm>
            <a:custGeom>
              <a:avLst/>
              <a:gdLst/>
              <a:ahLst/>
              <a:cxnLst/>
              <a:rect l="l" t="t" r="r" b="b"/>
              <a:pathLst>
                <a:path w="2593" h="3680" extrusionOk="0">
                  <a:moveTo>
                    <a:pt x="1226" y="0"/>
                  </a:moveTo>
                  <a:cubicBezTo>
                    <a:pt x="976" y="0"/>
                    <a:pt x="492" y="1561"/>
                    <a:pt x="492" y="1561"/>
                  </a:cubicBezTo>
                  <a:cubicBezTo>
                    <a:pt x="483" y="1533"/>
                    <a:pt x="474" y="1506"/>
                    <a:pt x="465" y="1478"/>
                  </a:cubicBezTo>
                  <a:lnTo>
                    <a:pt x="465" y="1478"/>
                  </a:lnTo>
                  <a:cubicBezTo>
                    <a:pt x="576" y="1989"/>
                    <a:pt x="362" y="2407"/>
                    <a:pt x="0" y="2704"/>
                  </a:cubicBezTo>
                  <a:cubicBezTo>
                    <a:pt x="9" y="2881"/>
                    <a:pt x="46" y="3038"/>
                    <a:pt x="93" y="3159"/>
                  </a:cubicBezTo>
                  <a:cubicBezTo>
                    <a:pt x="212" y="3477"/>
                    <a:pt x="507" y="3679"/>
                    <a:pt x="829" y="3679"/>
                  </a:cubicBezTo>
                  <a:cubicBezTo>
                    <a:pt x="883" y="3679"/>
                    <a:pt x="939" y="3673"/>
                    <a:pt x="994" y="3661"/>
                  </a:cubicBezTo>
                  <a:cubicBezTo>
                    <a:pt x="1487" y="3549"/>
                    <a:pt x="1802" y="2946"/>
                    <a:pt x="2081" y="2435"/>
                  </a:cubicBezTo>
                  <a:cubicBezTo>
                    <a:pt x="2341" y="1942"/>
                    <a:pt x="2583" y="1533"/>
                    <a:pt x="2527" y="1487"/>
                  </a:cubicBezTo>
                  <a:cubicBezTo>
                    <a:pt x="2505" y="1470"/>
                    <a:pt x="2479" y="1462"/>
                    <a:pt x="2450" y="1462"/>
                  </a:cubicBezTo>
                  <a:cubicBezTo>
                    <a:pt x="2193" y="1462"/>
                    <a:pt x="1691" y="2054"/>
                    <a:pt x="1691" y="2054"/>
                  </a:cubicBezTo>
                  <a:cubicBezTo>
                    <a:pt x="1691" y="2054"/>
                    <a:pt x="2592" y="948"/>
                    <a:pt x="2360" y="707"/>
                  </a:cubicBezTo>
                  <a:cubicBezTo>
                    <a:pt x="2348" y="696"/>
                    <a:pt x="2334" y="691"/>
                    <a:pt x="2318" y="691"/>
                  </a:cubicBezTo>
                  <a:cubicBezTo>
                    <a:pt x="2083" y="691"/>
                    <a:pt x="1384" y="1747"/>
                    <a:pt x="1384" y="1747"/>
                  </a:cubicBezTo>
                  <a:cubicBezTo>
                    <a:pt x="1384" y="1747"/>
                    <a:pt x="2155" y="196"/>
                    <a:pt x="1858" y="56"/>
                  </a:cubicBezTo>
                  <a:cubicBezTo>
                    <a:pt x="1849" y="51"/>
                    <a:pt x="1839" y="49"/>
                    <a:pt x="1829" y="49"/>
                  </a:cubicBezTo>
                  <a:cubicBezTo>
                    <a:pt x="1560" y="49"/>
                    <a:pt x="948" y="1636"/>
                    <a:pt x="948" y="1636"/>
                  </a:cubicBezTo>
                  <a:cubicBezTo>
                    <a:pt x="948" y="1636"/>
                    <a:pt x="1477" y="0"/>
                    <a:pt x="1226" y="0"/>
                  </a:cubicBezTo>
                  <a:close/>
                </a:path>
              </a:pathLst>
            </a:custGeom>
            <a:solidFill>
              <a:srgbClr val="FCC7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74"/>
            <p:cNvSpPr/>
            <p:nvPr/>
          </p:nvSpPr>
          <p:spPr>
            <a:xfrm>
              <a:off x="5649610" y="3082228"/>
              <a:ext cx="46535" cy="124995"/>
            </a:xfrm>
            <a:custGeom>
              <a:avLst/>
              <a:gdLst/>
              <a:ahLst/>
              <a:cxnLst/>
              <a:rect l="l" t="t" r="r" b="b"/>
              <a:pathLst>
                <a:path w="726" h="1950" extrusionOk="0">
                  <a:moveTo>
                    <a:pt x="83" y="1"/>
                  </a:moveTo>
                  <a:cubicBezTo>
                    <a:pt x="32" y="1"/>
                    <a:pt x="1" y="17"/>
                    <a:pt x="1" y="17"/>
                  </a:cubicBezTo>
                  <a:cubicBezTo>
                    <a:pt x="1" y="17"/>
                    <a:pt x="270" y="723"/>
                    <a:pt x="140" y="1596"/>
                  </a:cubicBezTo>
                  <a:cubicBezTo>
                    <a:pt x="112" y="1726"/>
                    <a:pt x="112" y="1838"/>
                    <a:pt x="112" y="1949"/>
                  </a:cubicBezTo>
                  <a:cubicBezTo>
                    <a:pt x="493" y="1633"/>
                    <a:pt x="725" y="1197"/>
                    <a:pt x="604" y="658"/>
                  </a:cubicBezTo>
                  <a:cubicBezTo>
                    <a:pt x="423" y="87"/>
                    <a:pt x="200" y="1"/>
                    <a:pt x="83" y="1"/>
                  </a:cubicBezTo>
                  <a:close/>
                </a:path>
              </a:pathLst>
            </a:custGeom>
            <a:solidFill>
              <a:srgbClr val="FCC7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74"/>
            <p:cNvSpPr/>
            <p:nvPr/>
          </p:nvSpPr>
          <p:spPr>
            <a:xfrm>
              <a:off x="4090546" y="2914161"/>
              <a:ext cx="267992" cy="430624"/>
            </a:xfrm>
            <a:custGeom>
              <a:avLst/>
              <a:gdLst/>
              <a:ahLst/>
              <a:cxnLst/>
              <a:rect l="l" t="t" r="r" b="b"/>
              <a:pathLst>
                <a:path w="4181" h="6718" extrusionOk="0">
                  <a:moveTo>
                    <a:pt x="2899" y="0"/>
                  </a:moveTo>
                  <a:lnTo>
                    <a:pt x="1514" y="2750"/>
                  </a:lnTo>
                  <a:cubicBezTo>
                    <a:pt x="1329" y="3141"/>
                    <a:pt x="1468" y="3614"/>
                    <a:pt x="1840" y="3828"/>
                  </a:cubicBezTo>
                  <a:lnTo>
                    <a:pt x="873" y="5984"/>
                  </a:lnTo>
                  <a:lnTo>
                    <a:pt x="46" y="5872"/>
                  </a:lnTo>
                  <a:lnTo>
                    <a:pt x="0" y="5993"/>
                  </a:lnTo>
                  <a:lnTo>
                    <a:pt x="1607" y="6717"/>
                  </a:lnTo>
                  <a:lnTo>
                    <a:pt x="1663" y="6597"/>
                  </a:lnTo>
                  <a:lnTo>
                    <a:pt x="1031" y="6067"/>
                  </a:lnTo>
                  <a:lnTo>
                    <a:pt x="2007" y="3912"/>
                  </a:lnTo>
                  <a:cubicBezTo>
                    <a:pt x="2090" y="3938"/>
                    <a:pt x="2174" y="3951"/>
                    <a:pt x="2258" y="3951"/>
                  </a:cubicBezTo>
                  <a:cubicBezTo>
                    <a:pt x="2585" y="3951"/>
                    <a:pt x="2896" y="3756"/>
                    <a:pt x="3029" y="3438"/>
                  </a:cubicBezTo>
                  <a:lnTo>
                    <a:pt x="4181" y="576"/>
                  </a:lnTo>
                  <a:lnTo>
                    <a:pt x="289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74"/>
            <p:cNvSpPr/>
            <p:nvPr/>
          </p:nvSpPr>
          <p:spPr>
            <a:xfrm>
              <a:off x="4090546" y="2914161"/>
              <a:ext cx="226905" cy="407420"/>
            </a:xfrm>
            <a:custGeom>
              <a:avLst/>
              <a:gdLst/>
              <a:ahLst/>
              <a:cxnLst/>
              <a:rect l="l" t="t" r="r" b="b"/>
              <a:pathLst>
                <a:path w="3540" h="6356" extrusionOk="0">
                  <a:moveTo>
                    <a:pt x="2899" y="0"/>
                  </a:moveTo>
                  <a:lnTo>
                    <a:pt x="1514" y="2750"/>
                  </a:lnTo>
                  <a:cubicBezTo>
                    <a:pt x="1329" y="3141"/>
                    <a:pt x="1468" y="3614"/>
                    <a:pt x="1840" y="3828"/>
                  </a:cubicBezTo>
                  <a:lnTo>
                    <a:pt x="873" y="5984"/>
                  </a:lnTo>
                  <a:lnTo>
                    <a:pt x="46" y="5872"/>
                  </a:lnTo>
                  <a:lnTo>
                    <a:pt x="0" y="5993"/>
                  </a:lnTo>
                  <a:lnTo>
                    <a:pt x="799" y="6355"/>
                  </a:lnTo>
                  <a:lnTo>
                    <a:pt x="3540" y="288"/>
                  </a:lnTo>
                  <a:lnTo>
                    <a:pt x="2899" y="0"/>
                  </a:ln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74"/>
            <p:cNvSpPr/>
            <p:nvPr/>
          </p:nvSpPr>
          <p:spPr>
            <a:xfrm>
              <a:off x="4185796" y="2974286"/>
              <a:ext cx="144155" cy="180506"/>
            </a:xfrm>
            <a:custGeom>
              <a:avLst/>
              <a:gdLst/>
              <a:ahLst/>
              <a:cxnLst/>
              <a:rect l="l" t="t" r="r" b="b"/>
              <a:pathLst>
                <a:path w="2249" h="2816" extrusionOk="0">
                  <a:moveTo>
                    <a:pt x="1060" y="1"/>
                  </a:moveTo>
                  <a:lnTo>
                    <a:pt x="177" y="1803"/>
                  </a:lnTo>
                  <a:cubicBezTo>
                    <a:pt x="1" y="2156"/>
                    <a:pt x="159" y="2593"/>
                    <a:pt x="521" y="2751"/>
                  </a:cubicBezTo>
                  <a:cubicBezTo>
                    <a:pt x="616" y="2795"/>
                    <a:pt x="716" y="2816"/>
                    <a:pt x="813" y="2816"/>
                  </a:cubicBezTo>
                  <a:cubicBezTo>
                    <a:pt x="1085" y="2816"/>
                    <a:pt x="1343" y="2653"/>
                    <a:pt x="1459" y="2379"/>
                  </a:cubicBezTo>
                  <a:lnTo>
                    <a:pt x="2249" y="484"/>
                  </a:lnTo>
                  <a:lnTo>
                    <a:pt x="2249" y="484"/>
                  </a:lnTo>
                  <a:cubicBezTo>
                    <a:pt x="2249" y="484"/>
                    <a:pt x="1998" y="632"/>
                    <a:pt x="1771" y="632"/>
                  </a:cubicBezTo>
                  <a:cubicBezTo>
                    <a:pt x="1643" y="632"/>
                    <a:pt x="1523" y="585"/>
                    <a:pt x="1459" y="437"/>
                  </a:cubicBezTo>
                  <a:cubicBezTo>
                    <a:pt x="1292" y="29"/>
                    <a:pt x="1060" y="1"/>
                    <a:pt x="1060" y="1"/>
                  </a:cubicBezTo>
                  <a:close/>
                </a:path>
              </a:pathLst>
            </a:custGeom>
            <a:solidFill>
              <a:srgbClr val="F8BB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74"/>
            <p:cNvSpPr/>
            <p:nvPr/>
          </p:nvSpPr>
          <p:spPr>
            <a:xfrm>
              <a:off x="4185796" y="2974286"/>
              <a:ext cx="144155" cy="180506"/>
            </a:xfrm>
            <a:custGeom>
              <a:avLst/>
              <a:gdLst/>
              <a:ahLst/>
              <a:cxnLst/>
              <a:rect l="l" t="t" r="r" b="b"/>
              <a:pathLst>
                <a:path w="2249" h="2816" extrusionOk="0">
                  <a:moveTo>
                    <a:pt x="1060" y="1"/>
                  </a:moveTo>
                  <a:lnTo>
                    <a:pt x="177" y="1803"/>
                  </a:lnTo>
                  <a:cubicBezTo>
                    <a:pt x="1" y="2156"/>
                    <a:pt x="159" y="2593"/>
                    <a:pt x="521" y="2751"/>
                  </a:cubicBezTo>
                  <a:cubicBezTo>
                    <a:pt x="616" y="2795"/>
                    <a:pt x="716" y="2816"/>
                    <a:pt x="813" y="2816"/>
                  </a:cubicBezTo>
                  <a:cubicBezTo>
                    <a:pt x="1085" y="2816"/>
                    <a:pt x="1343" y="2653"/>
                    <a:pt x="1459" y="2379"/>
                  </a:cubicBezTo>
                  <a:lnTo>
                    <a:pt x="2249" y="484"/>
                  </a:lnTo>
                  <a:lnTo>
                    <a:pt x="2249" y="484"/>
                  </a:lnTo>
                  <a:cubicBezTo>
                    <a:pt x="2249" y="484"/>
                    <a:pt x="1996" y="631"/>
                    <a:pt x="1772" y="631"/>
                  </a:cubicBezTo>
                  <a:cubicBezTo>
                    <a:pt x="1677" y="631"/>
                    <a:pt x="1588" y="605"/>
                    <a:pt x="1524" y="530"/>
                  </a:cubicBezTo>
                  <a:cubicBezTo>
                    <a:pt x="1496" y="502"/>
                    <a:pt x="1478" y="474"/>
                    <a:pt x="1469" y="437"/>
                  </a:cubicBezTo>
                  <a:cubicBezTo>
                    <a:pt x="1301" y="29"/>
                    <a:pt x="1060" y="1"/>
                    <a:pt x="10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74"/>
            <p:cNvSpPr/>
            <p:nvPr/>
          </p:nvSpPr>
          <p:spPr>
            <a:xfrm>
              <a:off x="4250087" y="3079856"/>
              <a:ext cx="46535" cy="125572"/>
            </a:xfrm>
            <a:custGeom>
              <a:avLst/>
              <a:gdLst/>
              <a:ahLst/>
              <a:cxnLst/>
              <a:rect l="l" t="t" r="r" b="b"/>
              <a:pathLst>
                <a:path w="726" h="1959" extrusionOk="0">
                  <a:moveTo>
                    <a:pt x="642" y="1"/>
                  </a:moveTo>
                  <a:cubicBezTo>
                    <a:pt x="521" y="1"/>
                    <a:pt x="294" y="87"/>
                    <a:pt x="112" y="658"/>
                  </a:cubicBezTo>
                  <a:cubicBezTo>
                    <a:pt x="1" y="1206"/>
                    <a:pt x="224" y="1643"/>
                    <a:pt x="605" y="1958"/>
                  </a:cubicBezTo>
                  <a:cubicBezTo>
                    <a:pt x="614" y="1847"/>
                    <a:pt x="605" y="1726"/>
                    <a:pt x="586" y="1596"/>
                  </a:cubicBezTo>
                  <a:cubicBezTo>
                    <a:pt x="447" y="723"/>
                    <a:pt x="726" y="17"/>
                    <a:pt x="726" y="17"/>
                  </a:cubicBezTo>
                  <a:cubicBezTo>
                    <a:pt x="726" y="17"/>
                    <a:pt x="694" y="1"/>
                    <a:pt x="642" y="1"/>
                  </a:cubicBezTo>
                  <a:close/>
                </a:path>
              </a:pathLst>
            </a:custGeom>
            <a:solidFill>
              <a:srgbClr val="FCC7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74"/>
            <p:cNvSpPr/>
            <p:nvPr/>
          </p:nvSpPr>
          <p:spPr>
            <a:xfrm>
              <a:off x="4912928" y="3185683"/>
              <a:ext cx="20319" cy="32242"/>
            </a:xfrm>
            <a:custGeom>
              <a:avLst/>
              <a:gdLst/>
              <a:ahLst/>
              <a:cxnLst/>
              <a:rect l="l" t="t" r="r" b="b"/>
              <a:pathLst>
                <a:path w="317" h="503" extrusionOk="0">
                  <a:moveTo>
                    <a:pt x="112" y="1"/>
                  </a:moveTo>
                  <a:lnTo>
                    <a:pt x="1" y="475"/>
                  </a:lnTo>
                  <a:lnTo>
                    <a:pt x="317" y="503"/>
                  </a:lnTo>
                  <a:lnTo>
                    <a:pt x="112" y="1"/>
                  </a:ln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74"/>
            <p:cNvSpPr/>
            <p:nvPr/>
          </p:nvSpPr>
          <p:spPr>
            <a:xfrm>
              <a:off x="4891519" y="3276831"/>
              <a:ext cx="69738" cy="28781"/>
            </a:xfrm>
            <a:custGeom>
              <a:avLst/>
              <a:gdLst/>
              <a:ahLst/>
              <a:cxnLst/>
              <a:rect l="l" t="t" r="r" b="b"/>
              <a:pathLst>
                <a:path w="1088" h="449" extrusionOk="0">
                  <a:moveTo>
                    <a:pt x="28" y="0"/>
                  </a:moveTo>
                  <a:cubicBezTo>
                    <a:pt x="28" y="0"/>
                    <a:pt x="0" y="418"/>
                    <a:pt x="539" y="446"/>
                  </a:cubicBezTo>
                  <a:cubicBezTo>
                    <a:pt x="562" y="448"/>
                    <a:pt x="584" y="449"/>
                    <a:pt x="605" y="449"/>
                  </a:cubicBezTo>
                  <a:cubicBezTo>
                    <a:pt x="1079" y="449"/>
                    <a:pt x="1087" y="65"/>
                    <a:pt x="1087" y="65"/>
                  </a:cubicBezTo>
                  <a:lnTo>
                    <a:pt x="2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74"/>
            <p:cNvSpPr/>
            <p:nvPr/>
          </p:nvSpPr>
          <p:spPr>
            <a:xfrm>
              <a:off x="5163680" y="3226193"/>
              <a:ext cx="25639" cy="39998"/>
            </a:xfrm>
            <a:custGeom>
              <a:avLst/>
              <a:gdLst/>
              <a:ahLst/>
              <a:cxnLst/>
              <a:rect l="l" t="t" r="r" b="b"/>
              <a:pathLst>
                <a:path w="400" h="624" extrusionOk="0">
                  <a:moveTo>
                    <a:pt x="242" y="1"/>
                  </a:moveTo>
                  <a:lnTo>
                    <a:pt x="0" y="623"/>
                  </a:lnTo>
                  <a:cubicBezTo>
                    <a:pt x="400" y="447"/>
                    <a:pt x="242" y="1"/>
                    <a:pt x="242" y="1"/>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74"/>
            <p:cNvSpPr/>
            <p:nvPr/>
          </p:nvSpPr>
          <p:spPr>
            <a:xfrm>
              <a:off x="4718197" y="3172607"/>
              <a:ext cx="24485" cy="42370"/>
            </a:xfrm>
            <a:custGeom>
              <a:avLst/>
              <a:gdLst/>
              <a:ahLst/>
              <a:cxnLst/>
              <a:rect l="l" t="t" r="r" b="b"/>
              <a:pathLst>
                <a:path w="382" h="661" extrusionOk="0">
                  <a:moveTo>
                    <a:pt x="382" y="0"/>
                  </a:moveTo>
                  <a:cubicBezTo>
                    <a:pt x="381" y="1"/>
                    <a:pt x="1" y="279"/>
                    <a:pt x="224" y="660"/>
                  </a:cubicBezTo>
                  <a:lnTo>
                    <a:pt x="382" y="0"/>
                  </a:ln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9" name="Google Shape;3229;p74"/>
          <p:cNvGrpSpPr/>
          <p:nvPr/>
        </p:nvGrpSpPr>
        <p:grpSpPr>
          <a:xfrm>
            <a:off x="3126770" y="3864692"/>
            <a:ext cx="1113097" cy="1457965"/>
            <a:chOff x="2714974" y="2891425"/>
            <a:chExt cx="1113097" cy="1457965"/>
          </a:xfrm>
        </p:grpSpPr>
        <p:sp>
          <p:nvSpPr>
            <p:cNvPr id="3230" name="Google Shape;3230;p74"/>
            <p:cNvSpPr/>
            <p:nvPr/>
          </p:nvSpPr>
          <p:spPr>
            <a:xfrm>
              <a:off x="2766503" y="2921701"/>
              <a:ext cx="836850" cy="987196"/>
            </a:xfrm>
            <a:custGeom>
              <a:avLst/>
              <a:gdLst/>
              <a:ahLst/>
              <a:cxnLst/>
              <a:rect l="l" t="t" r="r" b="b"/>
              <a:pathLst>
                <a:path w="15396" h="18162" extrusionOk="0">
                  <a:moveTo>
                    <a:pt x="6930" y="0"/>
                  </a:moveTo>
                  <a:cubicBezTo>
                    <a:pt x="6404" y="0"/>
                    <a:pt x="6039" y="103"/>
                    <a:pt x="6039" y="103"/>
                  </a:cubicBezTo>
                  <a:cubicBezTo>
                    <a:pt x="4218" y="298"/>
                    <a:pt x="2936" y="1887"/>
                    <a:pt x="2564" y="5631"/>
                  </a:cubicBezTo>
                  <a:cubicBezTo>
                    <a:pt x="2193" y="9385"/>
                    <a:pt x="0" y="15963"/>
                    <a:pt x="0" y="15963"/>
                  </a:cubicBezTo>
                  <a:cubicBezTo>
                    <a:pt x="1018" y="17667"/>
                    <a:pt x="3429" y="18161"/>
                    <a:pt x="5885" y="18161"/>
                  </a:cubicBezTo>
                  <a:cubicBezTo>
                    <a:pt x="9279" y="18161"/>
                    <a:pt x="12757" y="17217"/>
                    <a:pt x="12757" y="17217"/>
                  </a:cubicBezTo>
                  <a:lnTo>
                    <a:pt x="12627" y="16000"/>
                  </a:lnTo>
                  <a:lnTo>
                    <a:pt x="12627" y="16000"/>
                  </a:lnTo>
                  <a:lnTo>
                    <a:pt x="13639" y="17217"/>
                  </a:lnTo>
                  <a:lnTo>
                    <a:pt x="15395" y="16102"/>
                  </a:lnTo>
                  <a:cubicBezTo>
                    <a:pt x="14243" y="15396"/>
                    <a:pt x="11447" y="7731"/>
                    <a:pt x="10536" y="3411"/>
                  </a:cubicBezTo>
                  <a:cubicBezTo>
                    <a:pt x="9910" y="470"/>
                    <a:pt x="8052" y="0"/>
                    <a:pt x="69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74"/>
            <p:cNvSpPr/>
            <p:nvPr/>
          </p:nvSpPr>
          <p:spPr>
            <a:xfrm>
              <a:off x="2940225" y="3388339"/>
              <a:ext cx="371734" cy="103872"/>
            </a:xfrm>
            <a:custGeom>
              <a:avLst/>
              <a:gdLst/>
              <a:ahLst/>
              <a:cxnLst/>
              <a:rect l="l" t="t" r="r" b="b"/>
              <a:pathLst>
                <a:path w="6839" h="1911" extrusionOk="0">
                  <a:moveTo>
                    <a:pt x="6838" y="1"/>
                  </a:moveTo>
                  <a:lnTo>
                    <a:pt x="6838" y="1"/>
                  </a:lnTo>
                  <a:cubicBezTo>
                    <a:pt x="6838" y="1"/>
                    <a:pt x="4999" y="846"/>
                    <a:pt x="3410" y="1004"/>
                  </a:cubicBezTo>
                  <a:cubicBezTo>
                    <a:pt x="3120" y="1033"/>
                    <a:pt x="2821" y="1045"/>
                    <a:pt x="2528" y="1045"/>
                  </a:cubicBezTo>
                  <a:cubicBezTo>
                    <a:pt x="1216" y="1045"/>
                    <a:pt x="0" y="809"/>
                    <a:pt x="0" y="809"/>
                  </a:cubicBezTo>
                  <a:lnTo>
                    <a:pt x="0" y="809"/>
                  </a:lnTo>
                  <a:cubicBezTo>
                    <a:pt x="0" y="809"/>
                    <a:pt x="1472" y="1911"/>
                    <a:pt x="3510" y="1911"/>
                  </a:cubicBezTo>
                  <a:cubicBezTo>
                    <a:pt x="3734" y="1911"/>
                    <a:pt x="3964" y="1898"/>
                    <a:pt x="4200" y="1868"/>
                  </a:cubicBezTo>
                  <a:cubicBezTo>
                    <a:pt x="6587" y="1571"/>
                    <a:pt x="6838" y="1"/>
                    <a:pt x="68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74"/>
            <p:cNvSpPr/>
            <p:nvPr/>
          </p:nvSpPr>
          <p:spPr>
            <a:xfrm>
              <a:off x="2983111" y="3474927"/>
              <a:ext cx="320749" cy="113548"/>
            </a:xfrm>
            <a:custGeom>
              <a:avLst/>
              <a:gdLst/>
              <a:ahLst/>
              <a:cxnLst/>
              <a:rect l="l" t="t" r="r" b="b"/>
              <a:pathLst>
                <a:path w="5901" h="2089" extrusionOk="0">
                  <a:moveTo>
                    <a:pt x="3214" y="1"/>
                  </a:moveTo>
                  <a:cubicBezTo>
                    <a:pt x="1395" y="1"/>
                    <a:pt x="1" y="275"/>
                    <a:pt x="1" y="275"/>
                  </a:cubicBezTo>
                  <a:cubicBezTo>
                    <a:pt x="1455" y="1634"/>
                    <a:pt x="2593" y="2088"/>
                    <a:pt x="3464" y="2088"/>
                  </a:cubicBezTo>
                  <a:cubicBezTo>
                    <a:pt x="5227" y="2088"/>
                    <a:pt x="5901" y="229"/>
                    <a:pt x="5901" y="229"/>
                  </a:cubicBezTo>
                  <a:cubicBezTo>
                    <a:pt x="4978" y="59"/>
                    <a:pt x="4051" y="1"/>
                    <a:pt x="3214" y="1"/>
                  </a:cubicBezTo>
                  <a:close/>
                </a:path>
              </a:pathLst>
            </a:custGeom>
            <a:solidFill>
              <a:srgbClr val="0053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74"/>
            <p:cNvSpPr/>
            <p:nvPr/>
          </p:nvSpPr>
          <p:spPr>
            <a:xfrm>
              <a:off x="2892228" y="3194944"/>
              <a:ext cx="151542" cy="131050"/>
            </a:xfrm>
            <a:custGeom>
              <a:avLst/>
              <a:gdLst/>
              <a:ahLst/>
              <a:cxnLst/>
              <a:rect l="l" t="t" r="r" b="b"/>
              <a:pathLst>
                <a:path w="2788" h="2411" extrusionOk="0">
                  <a:moveTo>
                    <a:pt x="1067" y="1"/>
                  </a:moveTo>
                  <a:cubicBezTo>
                    <a:pt x="811" y="1"/>
                    <a:pt x="573" y="89"/>
                    <a:pt x="400" y="270"/>
                  </a:cubicBezTo>
                  <a:cubicBezTo>
                    <a:pt x="1" y="688"/>
                    <a:pt x="84" y="1403"/>
                    <a:pt x="586" y="1886"/>
                  </a:cubicBezTo>
                  <a:cubicBezTo>
                    <a:pt x="910" y="2199"/>
                    <a:pt x="1405" y="2410"/>
                    <a:pt x="1823" y="2410"/>
                  </a:cubicBezTo>
                  <a:cubicBezTo>
                    <a:pt x="2051" y="2410"/>
                    <a:pt x="2256" y="2347"/>
                    <a:pt x="2398" y="2202"/>
                  </a:cubicBezTo>
                  <a:cubicBezTo>
                    <a:pt x="2788" y="1794"/>
                    <a:pt x="2518" y="892"/>
                    <a:pt x="2017" y="409"/>
                  </a:cubicBezTo>
                  <a:cubicBezTo>
                    <a:pt x="1737" y="140"/>
                    <a:pt x="1389" y="1"/>
                    <a:pt x="1067" y="1"/>
                  </a:cubicBezTo>
                  <a:close/>
                </a:path>
              </a:pathLst>
            </a:custGeom>
            <a:solidFill>
              <a:srgbClr val="FCC7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74"/>
            <p:cNvSpPr/>
            <p:nvPr/>
          </p:nvSpPr>
          <p:spPr>
            <a:xfrm>
              <a:off x="3236681" y="3119553"/>
              <a:ext cx="132354" cy="145563"/>
            </a:xfrm>
            <a:custGeom>
              <a:avLst/>
              <a:gdLst/>
              <a:ahLst/>
              <a:cxnLst/>
              <a:rect l="l" t="t" r="r" b="b"/>
              <a:pathLst>
                <a:path w="2435" h="2678" extrusionOk="0">
                  <a:moveTo>
                    <a:pt x="1371" y="0"/>
                  </a:moveTo>
                  <a:cubicBezTo>
                    <a:pt x="931" y="0"/>
                    <a:pt x="483" y="322"/>
                    <a:pt x="269" y="830"/>
                  </a:cubicBezTo>
                  <a:cubicBezTo>
                    <a:pt x="0" y="1471"/>
                    <a:pt x="112" y="2409"/>
                    <a:pt x="632" y="2632"/>
                  </a:cubicBezTo>
                  <a:cubicBezTo>
                    <a:pt x="708" y="2663"/>
                    <a:pt x="788" y="2677"/>
                    <a:pt x="871" y="2677"/>
                  </a:cubicBezTo>
                  <a:cubicBezTo>
                    <a:pt x="1365" y="2677"/>
                    <a:pt x="1943" y="2169"/>
                    <a:pt x="2174" y="1620"/>
                  </a:cubicBezTo>
                  <a:cubicBezTo>
                    <a:pt x="2434" y="979"/>
                    <a:pt x="2230" y="282"/>
                    <a:pt x="1710" y="68"/>
                  </a:cubicBezTo>
                  <a:cubicBezTo>
                    <a:pt x="1600" y="22"/>
                    <a:pt x="1486" y="0"/>
                    <a:pt x="1371" y="0"/>
                  </a:cubicBezTo>
                  <a:close/>
                </a:path>
              </a:pathLst>
            </a:custGeom>
            <a:solidFill>
              <a:srgbClr val="FCC7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74"/>
            <p:cNvSpPr/>
            <p:nvPr/>
          </p:nvSpPr>
          <p:spPr>
            <a:xfrm>
              <a:off x="2988167" y="3317134"/>
              <a:ext cx="308628" cy="245250"/>
            </a:xfrm>
            <a:custGeom>
              <a:avLst/>
              <a:gdLst/>
              <a:ahLst/>
              <a:cxnLst/>
              <a:rect l="l" t="t" r="r" b="b"/>
              <a:pathLst>
                <a:path w="5678" h="4512" extrusionOk="0">
                  <a:moveTo>
                    <a:pt x="2853" y="1"/>
                  </a:moveTo>
                  <a:lnTo>
                    <a:pt x="2853" y="29"/>
                  </a:lnTo>
                  <a:lnTo>
                    <a:pt x="1525" y="196"/>
                  </a:lnTo>
                  <a:cubicBezTo>
                    <a:pt x="1525" y="196"/>
                    <a:pt x="2194" y="2751"/>
                    <a:pt x="1" y="3829"/>
                  </a:cubicBezTo>
                  <a:cubicBezTo>
                    <a:pt x="205" y="3968"/>
                    <a:pt x="428" y="4079"/>
                    <a:pt x="679" y="4163"/>
                  </a:cubicBezTo>
                  <a:cubicBezTo>
                    <a:pt x="1386" y="4365"/>
                    <a:pt x="2203" y="4512"/>
                    <a:pt x="3010" y="4512"/>
                  </a:cubicBezTo>
                  <a:cubicBezTo>
                    <a:pt x="3985" y="4512"/>
                    <a:pt x="4946" y="4297"/>
                    <a:pt x="5678" y="3708"/>
                  </a:cubicBezTo>
                  <a:cubicBezTo>
                    <a:pt x="3754" y="2565"/>
                    <a:pt x="4377" y="196"/>
                    <a:pt x="4377" y="196"/>
                  </a:cubicBezTo>
                  <a:lnTo>
                    <a:pt x="3058" y="29"/>
                  </a:lnTo>
                  <a:lnTo>
                    <a:pt x="3058" y="1"/>
                  </a:lnTo>
                  <a:lnTo>
                    <a:pt x="2955" y="19"/>
                  </a:lnTo>
                  <a:lnTo>
                    <a:pt x="2853" y="1"/>
                  </a:lnTo>
                  <a:close/>
                </a:path>
              </a:pathLst>
            </a:custGeom>
            <a:solidFill>
              <a:srgbClr val="FCC7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74"/>
            <p:cNvSpPr/>
            <p:nvPr/>
          </p:nvSpPr>
          <p:spPr>
            <a:xfrm>
              <a:off x="3071005" y="3317134"/>
              <a:ext cx="155075" cy="109851"/>
            </a:xfrm>
            <a:custGeom>
              <a:avLst/>
              <a:gdLst/>
              <a:ahLst/>
              <a:cxnLst/>
              <a:rect l="l" t="t" r="r" b="b"/>
              <a:pathLst>
                <a:path w="2853" h="2021" extrusionOk="0">
                  <a:moveTo>
                    <a:pt x="1329" y="1"/>
                  </a:moveTo>
                  <a:lnTo>
                    <a:pt x="1329" y="29"/>
                  </a:lnTo>
                  <a:lnTo>
                    <a:pt x="1" y="196"/>
                  </a:lnTo>
                  <a:cubicBezTo>
                    <a:pt x="1" y="196"/>
                    <a:pt x="75" y="475"/>
                    <a:pt x="94" y="893"/>
                  </a:cubicBezTo>
                  <a:cubicBezTo>
                    <a:pt x="709" y="1739"/>
                    <a:pt x="1261" y="2021"/>
                    <a:pt x="1707" y="2021"/>
                  </a:cubicBezTo>
                  <a:cubicBezTo>
                    <a:pt x="2231" y="2021"/>
                    <a:pt x="2609" y="1632"/>
                    <a:pt x="2769" y="1311"/>
                  </a:cubicBezTo>
                  <a:cubicBezTo>
                    <a:pt x="2732" y="679"/>
                    <a:pt x="2853" y="196"/>
                    <a:pt x="2853" y="196"/>
                  </a:cubicBezTo>
                  <a:lnTo>
                    <a:pt x="1534" y="29"/>
                  </a:lnTo>
                  <a:lnTo>
                    <a:pt x="1534" y="1"/>
                  </a:lnTo>
                  <a:lnTo>
                    <a:pt x="1431" y="19"/>
                  </a:lnTo>
                  <a:lnTo>
                    <a:pt x="1329" y="1"/>
                  </a:ln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74"/>
            <p:cNvSpPr/>
            <p:nvPr/>
          </p:nvSpPr>
          <p:spPr>
            <a:xfrm>
              <a:off x="2938213" y="2931104"/>
              <a:ext cx="401031" cy="456528"/>
            </a:xfrm>
            <a:custGeom>
              <a:avLst/>
              <a:gdLst/>
              <a:ahLst/>
              <a:cxnLst/>
              <a:rect l="l" t="t" r="r" b="b"/>
              <a:pathLst>
                <a:path w="7378" h="8399" extrusionOk="0">
                  <a:moveTo>
                    <a:pt x="3460" y="0"/>
                  </a:moveTo>
                  <a:cubicBezTo>
                    <a:pt x="2223" y="0"/>
                    <a:pt x="1060" y="976"/>
                    <a:pt x="660" y="2030"/>
                  </a:cubicBezTo>
                  <a:cubicBezTo>
                    <a:pt x="0" y="3758"/>
                    <a:pt x="688" y="6164"/>
                    <a:pt x="1524" y="7316"/>
                  </a:cubicBezTo>
                  <a:cubicBezTo>
                    <a:pt x="2016" y="7996"/>
                    <a:pt x="2948" y="8399"/>
                    <a:pt x="3890" y="8399"/>
                  </a:cubicBezTo>
                  <a:cubicBezTo>
                    <a:pt x="4816" y="8399"/>
                    <a:pt x="5751" y="8010"/>
                    <a:pt x="6290" y="7112"/>
                  </a:cubicBezTo>
                  <a:cubicBezTo>
                    <a:pt x="7377" y="5310"/>
                    <a:pt x="5807" y="1528"/>
                    <a:pt x="5770" y="1473"/>
                  </a:cubicBezTo>
                  <a:cubicBezTo>
                    <a:pt x="5094" y="410"/>
                    <a:pt x="4262" y="0"/>
                    <a:pt x="3460" y="0"/>
                  </a:cubicBezTo>
                  <a:close/>
                </a:path>
              </a:pathLst>
            </a:custGeom>
            <a:solidFill>
              <a:srgbClr val="FCC7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74"/>
            <p:cNvSpPr/>
            <p:nvPr/>
          </p:nvSpPr>
          <p:spPr>
            <a:xfrm>
              <a:off x="3073560" y="3176300"/>
              <a:ext cx="29841" cy="31743"/>
            </a:xfrm>
            <a:custGeom>
              <a:avLst/>
              <a:gdLst/>
              <a:ahLst/>
              <a:cxnLst/>
              <a:rect l="l" t="t" r="r" b="b"/>
              <a:pathLst>
                <a:path w="549" h="584" extrusionOk="0">
                  <a:moveTo>
                    <a:pt x="250" y="1"/>
                  </a:moveTo>
                  <a:cubicBezTo>
                    <a:pt x="231" y="1"/>
                    <a:pt x="213" y="3"/>
                    <a:pt x="195" y="9"/>
                  </a:cubicBezTo>
                  <a:cubicBezTo>
                    <a:pt x="65" y="46"/>
                    <a:pt x="0" y="204"/>
                    <a:pt x="47" y="353"/>
                  </a:cubicBezTo>
                  <a:cubicBezTo>
                    <a:pt x="87" y="489"/>
                    <a:pt x="195" y="583"/>
                    <a:pt x="302" y="583"/>
                  </a:cubicBezTo>
                  <a:cubicBezTo>
                    <a:pt x="319" y="583"/>
                    <a:pt x="336" y="581"/>
                    <a:pt x="353" y="576"/>
                  </a:cubicBezTo>
                  <a:cubicBezTo>
                    <a:pt x="483" y="539"/>
                    <a:pt x="548" y="381"/>
                    <a:pt x="502" y="223"/>
                  </a:cubicBezTo>
                  <a:cubicBezTo>
                    <a:pt x="462" y="88"/>
                    <a:pt x="355" y="1"/>
                    <a:pt x="2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74"/>
            <p:cNvSpPr/>
            <p:nvPr/>
          </p:nvSpPr>
          <p:spPr>
            <a:xfrm>
              <a:off x="3201296" y="3154612"/>
              <a:ext cx="29841" cy="31743"/>
            </a:xfrm>
            <a:custGeom>
              <a:avLst/>
              <a:gdLst/>
              <a:ahLst/>
              <a:cxnLst/>
              <a:rect l="l" t="t" r="r" b="b"/>
              <a:pathLst>
                <a:path w="549" h="584" extrusionOk="0">
                  <a:moveTo>
                    <a:pt x="241" y="1"/>
                  </a:moveTo>
                  <a:cubicBezTo>
                    <a:pt x="223" y="1"/>
                    <a:pt x="205" y="3"/>
                    <a:pt x="186" y="8"/>
                  </a:cubicBezTo>
                  <a:cubicBezTo>
                    <a:pt x="66" y="46"/>
                    <a:pt x="1" y="204"/>
                    <a:pt x="47" y="361"/>
                  </a:cubicBezTo>
                  <a:cubicBezTo>
                    <a:pt x="87" y="496"/>
                    <a:pt x="194" y="583"/>
                    <a:pt x="299" y="583"/>
                  </a:cubicBezTo>
                  <a:cubicBezTo>
                    <a:pt x="317" y="583"/>
                    <a:pt x="336" y="581"/>
                    <a:pt x="354" y="575"/>
                  </a:cubicBezTo>
                  <a:cubicBezTo>
                    <a:pt x="484" y="538"/>
                    <a:pt x="549" y="380"/>
                    <a:pt x="502" y="231"/>
                  </a:cubicBezTo>
                  <a:cubicBezTo>
                    <a:pt x="462" y="95"/>
                    <a:pt x="354" y="1"/>
                    <a:pt x="2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74"/>
            <p:cNvSpPr/>
            <p:nvPr/>
          </p:nvSpPr>
          <p:spPr>
            <a:xfrm>
              <a:off x="3319465" y="3147981"/>
              <a:ext cx="25329" cy="29841"/>
            </a:xfrm>
            <a:custGeom>
              <a:avLst/>
              <a:gdLst/>
              <a:ahLst/>
              <a:cxnLst/>
              <a:rect l="l" t="t" r="r" b="b"/>
              <a:pathLst>
                <a:path w="466" h="549" extrusionOk="0">
                  <a:moveTo>
                    <a:pt x="1" y="0"/>
                  </a:moveTo>
                  <a:lnTo>
                    <a:pt x="391" y="549"/>
                  </a:lnTo>
                  <a:cubicBezTo>
                    <a:pt x="465" y="121"/>
                    <a:pt x="1" y="0"/>
                    <a:pt x="1" y="0"/>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74"/>
            <p:cNvSpPr/>
            <p:nvPr/>
          </p:nvSpPr>
          <p:spPr>
            <a:xfrm>
              <a:off x="2929625" y="3233808"/>
              <a:ext cx="19731" cy="36418"/>
            </a:xfrm>
            <a:custGeom>
              <a:avLst/>
              <a:gdLst/>
              <a:ahLst/>
              <a:cxnLst/>
              <a:rect l="l" t="t" r="r" b="b"/>
              <a:pathLst>
                <a:path w="363" h="670" extrusionOk="0">
                  <a:moveTo>
                    <a:pt x="363" y="1"/>
                  </a:moveTo>
                  <a:cubicBezTo>
                    <a:pt x="362" y="1"/>
                    <a:pt x="0" y="307"/>
                    <a:pt x="260" y="670"/>
                  </a:cubicBezTo>
                  <a:lnTo>
                    <a:pt x="363" y="1"/>
                  </a:ln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74"/>
            <p:cNvSpPr/>
            <p:nvPr/>
          </p:nvSpPr>
          <p:spPr>
            <a:xfrm>
              <a:off x="3039207" y="3117053"/>
              <a:ext cx="59627" cy="31689"/>
            </a:xfrm>
            <a:custGeom>
              <a:avLst/>
              <a:gdLst/>
              <a:ahLst/>
              <a:cxnLst/>
              <a:rect l="l" t="t" r="r" b="b"/>
              <a:pathLst>
                <a:path w="1097" h="583" extrusionOk="0">
                  <a:moveTo>
                    <a:pt x="849" y="0"/>
                  </a:moveTo>
                  <a:cubicBezTo>
                    <a:pt x="740" y="0"/>
                    <a:pt x="600" y="33"/>
                    <a:pt x="456" y="96"/>
                  </a:cubicBezTo>
                  <a:cubicBezTo>
                    <a:pt x="177" y="226"/>
                    <a:pt x="0" y="421"/>
                    <a:pt x="56" y="532"/>
                  </a:cubicBezTo>
                  <a:cubicBezTo>
                    <a:pt x="70" y="568"/>
                    <a:pt x="98" y="582"/>
                    <a:pt x="139" y="582"/>
                  </a:cubicBezTo>
                  <a:cubicBezTo>
                    <a:pt x="237" y="582"/>
                    <a:pt x="404" y="497"/>
                    <a:pt x="595" y="411"/>
                  </a:cubicBezTo>
                  <a:cubicBezTo>
                    <a:pt x="874" y="281"/>
                    <a:pt x="1097" y="198"/>
                    <a:pt x="1050" y="86"/>
                  </a:cubicBezTo>
                  <a:cubicBezTo>
                    <a:pt x="1023" y="28"/>
                    <a:pt x="949" y="0"/>
                    <a:pt x="8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74"/>
            <p:cNvSpPr/>
            <p:nvPr/>
          </p:nvSpPr>
          <p:spPr>
            <a:xfrm>
              <a:off x="3186131" y="3092376"/>
              <a:ext cx="60171" cy="19677"/>
            </a:xfrm>
            <a:custGeom>
              <a:avLst/>
              <a:gdLst/>
              <a:ahLst/>
              <a:cxnLst/>
              <a:rect l="l" t="t" r="r" b="b"/>
              <a:pathLst>
                <a:path w="1107" h="362" extrusionOk="0">
                  <a:moveTo>
                    <a:pt x="590" y="1"/>
                  </a:moveTo>
                  <a:cubicBezTo>
                    <a:pt x="576" y="1"/>
                    <a:pt x="563" y="1"/>
                    <a:pt x="549" y="1"/>
                  </a:cubicBezTo>
                  <a:cubicBezTo>
                    <a:pt x="242" y="20"/>
                    <a:pt x="1" y="131"/>
                    <a:pt x="10" y="262"/>
                  </a:cubicBezTo>
                  <a:cubicBezTo>
                    <a:pt x="16" y="340"/>
                    <a:pt x="107" y="361"/>
                    <a:pt x="244" y="361"/>
                  </a:cubicBezTo>
                  <a:cubicBezTo>
                    <a:pt x="333" y="361"/>
                    <a:pt x="441" y="352"/>
                    <a:pt x="558" y="345"/>
                  </a:cubicBezTo>
                  <a:cubicBezTo>
                    <a:pt x="865" y="336"/>
                    <a:pt x="1107" y="336"/>
                    <a:pt x="1107" y="215"/>
                  </a:cubicBezTo>
                  <a:cubicBezTo>
                    <a:pt x="1098" y="91"/>
                    <a:pt x="869" y="1"/>
                    <a:pt x="5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74"/>
            <p:cNvSpPr/>
            <p:nvPr/>
          </p:nvSpPr>
          <p:spPr>
            <a:xfrm>
              <a:off x="3422524" y="3131294"/>
              <a:ext cx="308573" cy="481314"/>
            </a:xfrm>
            <a:custGeom>
              <a:avLst/>
              <a:gdLst/>
              <a:ahLst/>
              <a:cxnLst/>
              <a:rect l="l" t="t" r="r" b="b"/>
              <a:pathLst>
                <a:path w="5677" h="8855" extrusionOk="0">
                  <a:moveTo>
                    <a:pt x="5510" y="1"/>
                  </a:moveTo>
                  <a:lnTo>
                    <a:pt x="4701" y="103"/>
                  </a:lnTo>
                  <a:cubicBezTo>
                    <a:pt x="4701" y="103"/>
                    <a:pt x="4367" y="1710"/>
                    <a:pt x="4172" y="2574"/>
                  </a:cubicBezTo>
                  <a:cubicBezTo>
                    <a:pt x="4172" y="2602"/>
                    <a:pt x="4162" y="2639"/>
                    <a:pt x="4153" y="2667"/>
                  </a:cubicBezTo>
                  <a:cubicBezTo>
                    <a:pt x="3967" y="3503"/>
                    <a:pt x="3921" y="5055"/>
                    <a:pt x="3921" y="5055"/>
                  </a:cubicBezTo>
                  <a:lnTo>
                    <a:pt x="0" y="6272"/>
                  </a:lnTo>
                  <a:lnTo>
                    <a:pt x="613" y="8855"/>
                  </a:lnTo>
                  <a:cubicBezTo>
                    <a:pt x="613" y="8855"/>
                    <a:pt x="5222" y="6709"/>
                    <a:pt x="5519" y="6170"/>
                  </a:cubicBezTo>
                  <a:cubicBezTo>
                    <a:pt x="5677" y="5882"/>
                    <a:pt x="5677" y="4247"/>
                    <a:pt x="5630" y="2714"/>
                  </a:cubicBezTo>
                  <a:lnTo>
                    <a:pt x="5417" y="2714"/>
                  </a:lnTo>
                  <a:cubicBezTo>
                    <a:pt x="5491" y="2714"/>
                    <a:pt x="5556" y="2714"/>
                    <a:pt x="5630" y="2704"/>
                  </a:cubicBezTo>
                  <a:cubicBezTo>
                    <a:pt x="5593" y="1246"/>
                    <a:pt x="5510" y="1"/>
                    <a:pt x="5510" y="1"/>
                  </a:cubicBezTo>
                  <a:close/>
                </a:path>
              </a:pathLst>
            </a:custGeom>
            <a:solidFill>
              <a:srgbClr val="FCC7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74"/>
            <p:cNvSpPr/>
            <p:nvPr/>
          </p:nvSpPr>
          <p:spPr>
            <a:xfrm>
              <a:off x="3665930" y="2990623"/>
              <a:ext cx="162141" cy="164206"/>
            </a:xfrm>
            <a:custGeom>
              <a:avLst/>
              <a:gdLst/>
              <a:ahLst/>
              <a:cxnLst/>
              <a:rect l="l" t="t" r="r" b="b"/>
              <a:pathLst>
                <a:path w="2983" h="3021" extrusionOk="0">
                  <a:moveTo>
                    <a:pt x="2173" y="1"/>
                  </a:moveTo>
                  <a:cubicBezTo>
                    <a:pt x="1910" y="1"/>
                    <a:pt x="976" y="1047"/>
                    <a:pt x="976" y="1047"/>
                  </a:cubicBezTo>
                  <a:cubicBezTo>
                    <a:pt x="985" y="1009"/>
                    <a:pt x="985" y="991"/>
                    <a:pt x="985" y="963"/>
                  </a:cubicBezTo>
                  <a:lnTo>
                    <a:pt x="985" y="963"/>
                  </a:lnTo>
                  <a:cubicBezTo>
                    <a:pt x="883" y="1437"/>
                    <a:pt x="539" y="1697"/>
                    <a:pt x="121" y="1808"/>
                  </a:cubicBezTo>
                  <a:cubicBezTo>
                    <a:pt x="56" y="1966"/>
                    <a:pt x="28" y="2115"/>
                    <a:pt x="19" y="2236"/>
                  </a:cubicBezTo>
                  <a:cubicBezTo>
                    <a:pt x="0" y="2598"/>
                    <a:pt x="233" y="2933"/>
                    <a:pt x="595" y="3007"/>
                  </a:cubicBezTo>
                  <a:cubicBezTo>
                    <a:pt x="641" y="3016"/>
                    <a:pt x="688" y="3021"/>
                    <a:pt x="736" y="3021"/>
                  </a:cubicBezTo>
                  <a:cubicBezTo>
                    <a:pt x="1152" y="3021"/>
                    <a:pt x="1595" y="2676"/>
                    <a:pt x="1979" y="2384"/>
                  </a:cubicBezTo>
                  <a:cubicBezTo>
                    <a:pt x="2397" y="2078"/>
                    <a:pt x="2750" y="1827"/>
                    <a:pt x="2722" y="1762"/>
                  </a:cubicBezTo>
                  <a:cubicBezTo>
                    <a:pt x="2697" y="1711"/>
                    <a:pt x="2636" y="1692"/>
                    <a:pt x="2557" y="1692"/>
                  </a:cubicBezTo>
                  <a:cubicBezTo>
                    <a:pt x="2286" y="1692"/>
                    <a:pt x="1803" y="1920"/>
                    <a:pt x="1803" y="1920"/>
                  </a:cubicBezTo>
                  <a:cubicBezTo>
                    <a:pt x="1803" y="1920"/>
                    <a:pt x="2983" y="1335"/>
                    <a:pt x="2880" y="1047"/>
                  </a:cubicBezTo>
                  <a:cubicBezTo>
                    <a:pt x="2869" y="1018"/>
                    <a:pt x="2840" y="1006"/>
                    <a:pt x="2798" y="1006"/>
                  </a:cubicBezTo>
                  <a:cubicBezTo>
                    <a:pt x="2516" y="1006"/>
                    <a:pt x="1654" y="1539"/>
                    <a:pt x="1654" y="1539"/>
                  </a:cubicBezTo>
                  <a:cubicBezTo>
                    <a:pt x="1654" y="1539"/>
                    <a:pt x="2908" y="526"/>
                    <a:pt x="2713" y="294"/>
                  </a:cubicBezTo>
                  <a:cubicBezTo>
                    <a:pt x="2700" y="279"/>
                    <a:pt x="2682" y="272"/>
                    <a:pt x="2658" y="272"/>
                  </a:cubicBezTo>
                  <a:cubicBezTo>
                    <a:pt x="2367" y="272"/>
                    <a:pt x="1329" y="1279"/>
                    <a:pt x="1329" y="1279"/>
                  </a:cubicBezTo>
                  <a:cubicBezTo>
                    <a:pt x="1329" y="1279"/>
                    <a:pt x="2407" y="108"/>
                    <a:pt x="2202" y="6"/>
                  </a:cubicBezTo>
                  <a:cubicBezTo>
                    <a:pt x="2194" y="2"/>
                    <a:pt x="2184" y="1"/>
                    <a:pt x="2173" y="1"/>
                  </a:cubicBezTo>
                  <a:close/>
                </a:path>
              </a:pathLst>
            </a:custGeom>
            <a:solidFill>
              <a:srgbClr val="FCC7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74"/>
            <p:cNvSpPr/>
            <p:nvPr/>
          </p:nvSpPr>
          <p:spPr>
            <a:xfrm>
              <a:off x="2916960" y="3486831"/>
              <a:ext cx="503545" cy="642096"/>
            </a:xfrm>
            <a:custGeom>
              <a:avLst/>
              <a:gdLst/>
              <a:ahLst/>
              <a:cxnLst/>
              <a:rect l="l" t="t" r="r" b="b"/>
              <a:pathLst>
                <a:path w="9264" h="11813" extrusionOk="0">
                  <a:moveTo>
                    <a:pt x="7099" y="0"/>
                  </a:moveTo>
                  <a:cubicBezTo>
                    <a:pt x="6316" y="801"/>
                    <a:pt x="5227" y="1213"/>
                    <a:pt x="4148" y="1213"/>
                  </a:cubicBezTo>
                  <a:cubicBezTo>
                    <a:pt x="3462" y="1213"/>
                    <a:pt x="2780" y="1046"/>
                    <a:pt x="2184" y="707"/>
                  </a:cubicBezTo>
                  <a:cubicBezTo>
                    <a:pt x="1887" y="549"/>
                    <a:pt x="1543" y="316"/>
                    <a:pt x="1218" y="56"/>
                  </a:cubicBezTo>
                  <a:cubicBezTo>
                    <a:pt x="930" y="149"/>
                    <a:pt x="698" y="223"/>
                    <a:pt x="465" y="326"/>
                  </a:cubicBezTo>
                  <a:cubicBezTo>
                    <a:pt x="419" y="586"/>
                    <a:pt x="354" y="883"/>
                    <a:pt x="326" y="1152"/>
                  </a:cubicBezTo>
                  <a:cubicBezTo>
                    <a:pt x="122" y="2871"/>
                    <a:pt x="1" y="11456"/>
                    <a:pt x="1" y="11456"/>
                  </a:cubicBezTo>
                  <a:cubicBezTo>
                    <a:pt x="1" y="11456"/>
                    <a:pt x="1737" y="11813"/>
                    <a:pt x="3847" y="11813"/>
                  </a:cubicBezTo>
                  <a:cubicBezTo>
                    <a:pt x="5665" y="11813"/>
                    <a:pt x="7760" y="11548"/>
                    <a:pt x="9264" y="10564"/>
                  </a:cubicBezTo>
                  <a:cubicBezTo>
                    <a:pt x="9264" y="10564"/>
                    <a:pt x="8697" y="3772"/>
                    <a:pt x="8604" y="2741"/>
                  </a:cubicBezTo>
                  <a:cubicBezTo>
                    <a:pt x="8530" y="1868"/>
                    <a:pt x="8335" y="1022"/>
                    <a:pt x="7861" y="279"/>
                  </a:cubicBezTo>
                  <a:cubicBezTo>
                    <a:pt x="7638" y="186"/>
                    <a:pt x="7387" y="103"/>
                    <a:pt x="7118" y="10"/>
                  </a:cubicBezTo>
                  <a:lnTo>
                    <a:pt x="709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74"/>
            <p:cNvSpPr/>
            <p:nvPr/>
          </p:nvSpPr>
          <p:spPr>
            <a:xfrm>
              <a:off x="2795801" y="3644406"/>
              <a:ext cx="196493" cy="704984"/>
            </a:xfrm>
            <a:custGeom>
              <a:avLst/>
              <a:gdLst/>
              <a:ahLst/>
              <a:cxnLst/>
              <a:rect l="l" t="t" r="r" b="b"/>
              <a:pathLst>
                <a:path w="3615" h="12970" extrusionOk="0">
                  <a:moveTo>
                    <a:pt x="911" y="0"/>
                  </a:moveTo>
                  <a:cubicBezTo>
                    <a:pt x="911" y="0"/>
                    <a:pt x="0" y="6262"/>
                    <a:pt x="28" y="6736"/>
                  </a:cubicBezTo>
                  <a:cubicBezTo>
                    <a:pt x="47" y="7219"/>
                    <a:pt x="149" y="12970"/>
                    <a:pt x="149" y="12970"/>
                  </a:cubicBezTo>
                  <a:lnTo>
                    <a:pt x="985" y="12831"/>
                  </a:lnTo>
                  <a:cubicBezTo>
                    <a:pt x="2156" y="8464"/>
                    <a:pt x="1942" y="6950"/>
                    <a:pt x="1942" y="6950"/>
                  </a:cubicBezTo>
                  <a:cubicBezTo>
                    <a:pt x="2862" y="4757"/>
                    <a:pt x="3614" y="325"/>
                    <a:pt x="3614" y="325"/>
                  </a:cubicBezTo>
                  <a:lnTo>
                    <a:pt x="911" y="0"/>
                  </a:lnTo>
                  <a:close/>
                </a:path>
              </a:pathLst>
            </a:custGeom>
            <a:solidFill>
              <a:srgbClr val="FCC7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74"/>
            <p:cNvSpPr/>
            <p:nvPr/>
          </p:nvSpPr>
          <p:spPr>
            <a:xfrm>
              <a:off x="3302289" y="3172224"/>
              <a:ext cx="475769" cy="518166"/>
            </a:xfrm>
            <a:custGeom>
              <a:avLst/>
              <a:gdLst/>
              <a:ahLst/>
              <a:cxnLst/>
              <a:rect l="l" t="t" r="r" b="b"/>
              <a:pathLst>
                <a:path w="8753" h="9533" extrusionOk="0">
                  <a:moveTo>
                    <a:pt x="6291" y="0"/>
                  </a:moveTo>
                  <a:cubicBezTo>
                    <a:pt x="5650" y="446"/>
                    <a:pt x="5473" y="4070"/>
                    <a:pt x="5473" y="4070"/>
                  </a:cubicBezTo>
                  <a:cubicBezTo>
                    <a:pt x="3318" y="4553"/>
                    <a:pt x="1" y="5788"/>
                    <a:pt x="1" y="5788"/>
                  </a:cubicBezTo>
                  <a:lnTo>
                    <a:pt x="1274" y="9533"/>
                  </a:lnTo>
                  <a:cubicBezTo>
                    <a:pt x="1274" y="9533"/>
                    <a:pt x="7368" y="6968"/>
                    <a:pt x="8065" y="5891"/>
                  </a:cubicBezTo>
                  <a:cubicBezTo>
                    <a:pt x="8753" y="4804"/>
                    <a:pt x="8084" y="121"/>
                    <a:pt x="8084" y="121"/>
                  </a:cubicBezTo>
                  <a:lnTo>
                    <a:pt x="6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74"/>
            <p:cNvSpPr/>
            <p:nvPr/>
          </p:nvSpPr>
          <p:spPr>
            <a:xfrm>
              <a:off x="2714974" y="3504496"/>
              <a:ext cx="298518" cy="799997"/>
            </a:xfrm>
            <a:custGeom>
              <a:avLst/>
              <a:gdLst/>
              <a:ahLst/>
              <a:cxnLst/>
              <a:rect l="l" t="t" r="r" b="b"/>
              <a:pathLst>
                <a:path w="5492" h="14718" extrusionOk="0">
                  <a:moveTo>
                    <a:pt x="4181" y="1"/>
                  </a:moveTo>
                  <a:cubicBezTo>
                    <a:pt x="4181" y="1"/>
                    <a:pt x="1794" y="1023"/>
                    <a:pt x="1617" y="5315"/>
                  </a:cubicBezTo>
                  <a:cubicBezTo>
                    <a:pt x="1431" y="9617"/>
                    <a:pt x="1" y="11939"/>
                    <a:pt x="1376" y="14513"/>
                  </a:cubicBezTo>
                  <a:lnTo>
                    <a:pt x="3001" y="14717"/>
                  </a:lnTo>
                  <a:cubicBezTo>
                    <a:pt x="3001" y="14717"/>
                    <a:pt x="4339" y="11047"/>
                    <a:pt x="4534" y="8901"/>
                  </a:cubicBezTo>
                  <a:cubicBezTo>
                    <a:pt x="4739" y="6755"/>
                    <a:pt x="5491" y="2017"/>
                    <a:pt x="5491" y="2017"/>
                  </a:cubicBezTo>
                  <a:lnTo>
                    <a:pt x="41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74"/>
            <p:cNvSpPr/>
            <p:nvPr/>
          </p:nvSpPr>
          <p:spPr>
            <a:xfrm>
              <a:off x="2991700" y="3140371"/>
              <a:ext cx="136431" cy="136431"/>
            </a:xfrm>
            <a:custGeom>
              <a:avLst/>
              <a:gdLst/>
              <a:ahLst/>
              <a:cxnLst/>
              <a:rect l="l" t="t" r="r" b="b"/>
              <a:pathLst>
                <a:path w="2510" h="2510" fill="none" extrusionOk="0">
                  <a:moveTo>
                    <a:pt x="38" y="1320"/>
                  </a:moveTo>
                  <a:cubicBezTo>
                    <a:pt x="75" y="1989"/>
                    <a:pt x="651" y="2509"/>
                    <a:pt x="1320" y="2472"/>
                  </a:cubicBezTo>
                  <a:cubicBezTo>
                    <a:pt x="1998" y="2435"/>
                    <a:pt x="2509" y="1868"/>
                    <a:pt x="2482" y="1190"/>
                  </a:cubicBezTo>
                  <a:cubicBezTo>
                    <a:pt x="2444" y="521"/>
                    <a:pt x="1868" y="1"/>
                    <a:pt x="1190" y="38"/>
                  </a:cubicBezTo>
                  <a:cubicBezTo>
                    <a:pt x="521" y="66"/>
                    <a:pt x="1" y="642"/>
                    <a:pt x="38" y="1320"/>
                  </a:cubicBezTo>
                  <a:close/>
                </a:path>
              </a:pathLst>
            </a:custGeom>
            <a:noFill/>
            <a:ln w="3250" cap="flat" cmpd="sng">
              <a:solidFill>
                <a:schemeClr val="lt1"/>
              </a:solidFill>
              <a:prstDash val="solid"/>
              <a:miter lim="92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74"/>
            <p:cNvSpPr/>
            <p:nvPr/>
          </p:nvSpPr>
          <p:spPr>
            <a:xfrm>
              <a:off x="3178575" y="3099007"/>
              <a:ext cx="151542" cy="151542"/>
            </a:xfrm>
            <a:custGeom>
              <a:avLst/>
              <a:gdLst/>
              <a:ahLst/>
              <a:cxnLst/>
              <a:rect l="l" t="t" r="r" b="b"/>
              <a:pathLst>
                <a:path w="2788" h="2788" fill="none" extrusionOk="0">
                  <a:moveTo>
                    <a:pt x="1952" y="307"/>
                  </a:moveTo>
                  <a:cubicBezTo>
                    <a:pt x="2556" y="613"/>
                    <a:pt x="2788" y="1347"/>
                    <a:pt x="2481" y="1951"/>
                  </a:cubicBezTo>
                  <a:cubicBezTo>
                    <a:pt x="2165" y="2546"/>
                    <a:pt x="1431" y="2787"/>
                    <a:pt x="837" y="2471"/>
                  </a:cubicBezTo>
                  <a:cubicBezTo>
                    <a:pt x="233" y="2165"/>
                    <a:pt x="1" y="1431"/>
                    <a:pt x="307" y="827"/>
                  </a:cubicBezTo>
                  <a:cubicBezTo>
                    <a:pt x="614" y="232"/>
                    <a:pt x="1357" y="0"/>
                    <a:pt x="1952" y="307"/>
                  </a:cubicBezTo>
                  <a:close/>
                </a:path>
              </a:pathLst>
            </a:custGeom>
            <a:noFill/>
            <a:ln w="3250" cap="flat" cmpd="sng">
              <a:solidFill>
                <a:schemeClr val="lt1"/>
              </a:solidFill>
              <a:prstDash val="solid"/>
              <a:miter lim="92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74"/>
            <p:cNvSpPr/>
            <p:nvPr/>
          </p:nvSpPr>
          <p:spPr>
            <a:xfrm>
              <a:off x="3124545" y="3163146"/>
              <a:ext cx="64193" cy="37885"/>
            </a:xfrm>
            <a:custGeom>
              <a:avLst/>
              <a:gdLst/>
              <a:ahLst/>
              <a:cxnLst/>
              <a:rect l="l" t="t" r="r" b="b"/>
              <a:pathLst>
                <a:path w="1181" h="697" fill="none" extrusionOk="0">
                  <a:moveTo>
                    <a:pt x="0" y="697"/>
                  </a:moveTo>
                  <a:cubicBezTo>
                    <a:pt x="0" y="697"/>
                    <a:pt x="465" y="0"/>
                    <a:pt x="1180" y="390"/>
                  </a:cubicBezTo>
                </a:path>
              </a:pathLst>
            </a:custGeom>
            <a:noFill/>
            <a:ln w="3250" cap="flat" cmpd="sng">
              <a:solidFill>
                <a:schemeClr val="lt1"/>
              </a:solidFill>
              <a:prstDash val="solid"/>
              <a:miter lim="92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74"/>
            <p:cNvSpPr/>
            <p:nvPr/>
          </p:nvSpPr>
          <p:spPr>
            <a:xfrm>
              <a:off x="2941747" y="2927680"/>
              <a:ext cx="338414" cy="280417"/>
            </a:xfrm>
            <a:custGeom>
              <a:avLst/>
              <a:gdLst/>
              <a:ahLst/>
              <a:cxnLst/>
              <a:rect l="l" t="t" r="r" b="b"/>
              <a:pathLst>
                <a:path w="6226" h="5159" extrusionOk="0">
                  <a:moveTo>
                    <a:pt x="3392" y="0"/>
                  </a:moveTo>
                  <a:cubicBezTo>
                    <a:pt x="3124" y="0"/>
                    <a:pt x="2836" y="44"/>
                    <a:pt x="2527" y="142"/>
                  </a:cubicBezTo>
                  <a:cubicBezTo>
                    <a:pt x="0" y="950"/>
                    <a:pt x="149" y="4174"/>
                    <a:pt x="149" y="4174"/>
                  </a:cubicBezTo>
                  <a:lnTo>
                    <a:pt x="520" y="5159"/>
                  </a:lnTo>
                  <a:cubicBezTo>
                    <a:pt x="725" y="5150"/>
                    <a:pt x="883" y="4973"/>
                    <a:pt x="873" y="4778"/>
                  </a:cubicBezTo>
                  <a:cubicBezTo>
                    <a:pt x="836" y="4118"/>
                    <a:pt x="818" y="2715"/>
                    <a:pt x="1217" y="1935"/>
                  </a:cubicBezTo>
                  <a:cubicBezTo>
                    <a:pt x="1217" y="1935"/>
                    <a:pt x="2243" y="2838"/>
                    <a:pt x="2787" y="2838"/>
                  </a:cubicBezTo>
                  <a:cubicBezTo>
                    <a:pt x="2842" y="2838"/>
                    <a:pt x="2892" y="2829"/>
                    <a:pt x="2936" y="2808"/>
                  </a:cubicBezTo>
                  <a:cubicBezTo>
                    <a:pt x="3410" y="2585"/>
                    <a:pt x="3187" y="1443"/>
                    <a:pt x="3187" y="1443"/>
                  </a:cubicBezTo>
                  <a:lnTo>
                    <a:pt x="3187" y="1443"/>
                  </a:lnTo>
                  <a:cubicBezTo>
                    <a:pt x="3187" y="1443"/>
                    <a:pt x="3621" y="2569"/>
                    <a:pt x="5022" y="2569"/>
                  </a:cubicBezTo>
                  <a:cubicBezTo>
                    <a:pt x="5300" y="2569"/>
                    <a:pt x="5616" y="2524"/>
                    <a:pt x="5974" y="2418"/>
                  </a:cubicBezTo>
                  <a:lnTo>
                    <a:pt x="6225" y="2251"/>
                  </a:lnTo>
                  <a:cubicBezTo>
                    <a:pt x="6225" y="2251"/>
                    <a:pt x="5329" y="0"/>
                    <a:pt x="33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74"/>
            <p:cNvSpPr/>
            <p:nvPr/>
          </p:nvSpPr>
          <p:spPr>
            <a:xfrm>
              <a:off x="2875596" y="3386491"/>
              <a:ext cx="560074" cy="245032"/>
            </a:xfrm>
            <a:custGeom>
              <a:avLst/>
              <a:gdLst/>
              <a:ahLst/>
              <a:cxnLst/>
              <a:rect l="l" t="t" r="r" b="b"/>
              <a:pathLst>
                <a:path w="10304" h="4508" extrusionOk="0">
                  <a:moveTo>
                    <a:pt x="8209" y="1"/>
                  </a:moveTo>
                  <a:cubicBezTo>
                    <a:pt x="8136" y="1"/>
                    <a:pt x="8075" y="14"/>
                    <a:pt x="8027" y="44"/>
                  </a:cubicBezTo>
                  <a:cubicBezTo>
                    <a:pt x="8027" y="44"/>
                    <a:pt x="6680" y="1819"/>
                    <a:pt x="4320" y="1819"/>
                  </a:cubicBezTo>
                  <a:cubicBezTo>
                    <a:pt x="3418" y="1819"/>
                    <a:pt x="2368" y="1560"/>
                    <a:pt x="1189" y="843"/>
                  </a:cubicBezTo>
                  <a:cubicBezTo>
                    <a:pt x="1189" y="843"/>
                    <a:pt x="595" y="1178"/>
                    <a:pt x="0" y="3240"/>
                  </a:cubicBezTo>
                  <a:cubicBezTo>
                    <a:pt x="0" y="3240"/>
                    <a:pt x="1848" y="4507"/>
                    <a:pt x="4561" y="4507"/>
                  </a:cubicBezTo>
                  <a:cubicBezTo>
                    <a:pt x="4973" y="4507"/>
                    <a:pt x="5405" y="4478"/>
                    <a:pt x="5853" y="4411"/>
                  </a:cubicBezTo>
                  <a:cubicBezTo>
                    <a:pt x="9263" y="3890"/>
                    <a:pt x="10304" y="1001"/>
                    <a:pt x="10304" y="1001"/>
                  </a:cubicBezTo>
                  <a:cubicBezTo>
                    <a:pt x="10304" y="1001"/>
                    <a:pt x="8841" y="1"/>
                    <a:pt x="82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74"/>
            <p:cNvSpPr/>
            <p:nvPr/>
          </p:nvSpPr>
          <p:spPr>
            <a:xfrm>
              <a:off x="3693162" y="2891425"/>
              <a:ext cx="93491" cy="352547"/>
            </a:xfrm>
            <a:custGeom>
              <a:avLst/>
              <a:gdLst/>
              <a:ahLst/>
              <a:cxnLst/>
              <a:rect l="l" t="t" r="r" b="b"/>
              <a:pathLst>
                <a:path w="1720" h="6486" extrusionOk="0">
                  <a:moveTo>
                    <a:pt x="215" y="1"/>
                  </a:moveTo>
                  <a:lnTo>
                    <a:pt x="75" y="2992"/>
                  </a:lnTo>
                  <a:cubicBezTo>
                    <a:pt x="57" y="3420"/>
                    <a:pt x="373" y="3773"/>
                    <a:pt x="791" y="3828"/>
                  </a:cubicBezTo>
                  <a:lnTo>
                    <a:pt x="772" y="6123"/>
                  </a:lnTo>
                  <a:lnTo>
                    <a:pt x="1" y="6346"/>
                  </a:lnTo>
                  <a:lnTo>
                    <a:pt x="1" y="6476"/>
                  </a:lnTo>
                  <a:lnTo>
                    <a:pt x="1720" y="6486"/>
                  </a:lnTo>
                  <a:lnTo>
                    <a:pt x="1720" y="6365"/>
                  </a:lnTo>
                  <a:lnTo>
                    <a:pt x="949" y="6133"/>
                  </a:lnTo>
                  <a:lnTo>
                    <a:pt x="967" y="3828"/>
                  </a:lnTo>
                  <a:cubicBezTo>
                    <a:pt x="1376" y="3782"/>
                    <a:pt x="1701" y="3429"/>
                    <a:pt x="1692" y="3002"/>
                  </a:cubicBezTo>
                  <a:lnTo>
                    <a:pt x="15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74"/>
            <p:cNvSpPr/>
            <p:nvPr/>
          </p:nvSpPr>
          <p:spPr>
            <a:xfrm>
              <a:off x="3693162" y="2891425"/>
              <a:ext cx="49083" cy="352057"/>
            </a:xfrm>
            <a:custGeom>
              <a:avLst/>
              <a:gdLst/>
              <a:ahLst/>
              <a:cxnLst/>
              <a:rect l="l" t="t" r="r" b="b"/>
              <a:pathLst>
                <a:path w="903" h="6477" extrusionOk="0">
                  <a:moveTo>
                    <a:pt x="215" y="1"/>
                  </a:moveTo>
                  <a:lnTo>
                    <a:pt x="75" y="2992"/>
                  </a:lnTo>
                  <a:cubicBezTo>
                    <a:pt x="57" y="3420"/>
                    <a:pt x="373" y="3782"/>
                    <a:pt x="791" y="3828"/>
                  </a:cubicBezTo>
                  <a:lnTo>
                    <a:pt x="772" y="6123"/>
                  </a:lnTo>
                  <a:lnTo>
                    <a:pt x="1" y="6346"/>
                  </a:lnTo>
                  <a:lnTo>
                    <a:pt x="1" y="6476"/>
                  </a:lnTo>
                  <a:lnTo>
                    <a:pt x="865" y="6476"/>
                  </a:lnTo>
                  <a:lnTo>
                    <a:pt x="902" y="1"/>
                  </a:ln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74"/>
            <p:cNvSpPr/>
            <p:nvPr/>
          </p:nvSpPr>
          <p:spPr>
            <a:xfrm>
              <a:off x="3703272" y="2941921"/>
              <a:ext cx="75825" cy="147030"/>
            </a:xfrm>
            <a:custGeom>
              <a:avLst/>
              <a:gdLst/>
              <a:ahLst/>
              <a:cxnLst/>
              <a:rect l="l" t="t" r="r" b="b"/>
              <a:pathLst>
                <a:path w="1395" h="2705" extrusionOk="0">
                  <a:moveTo>
                    <a:pt x="1329" y="1"/>
                  </a:moveTo>
                  <a:cubicBezTo>
                    <a:pt x="1329" y="1"/>
                    <a:pt x="1079" y="356"/>
                    <a:pt x="817" y="356"/>
                  </a:cubicBezTo>
                  <a:cubicBezTo>
                    <a:pt x="749" y="356"/>
                    <a:pt x="680" y="332"/>
                    <a:pt x="614" y="270"/>
                  </a:cubicBezTo>
                  <a:cubicBezTo>
                    <a:pt x="410" y="72"/>
                    <a:pt x="242" y="39"/>
                    <a:pt x="154" y="39"/>
                  </a:cubicBezTo>
                  <a:cubicBezTo>
                    <a:pt x="109" y="39"/>
                    <a:pt x="84" y="47"/>
                    <a:pt x="84" y="47"/>
                  </a:cubicBezTo>
                  <a:lnTo>
                    <a:pt x="10" y="1998"/>
                  </a:lnTo>
                  <a:cubicBezTo>
                    <a:pt x="1" y="2379"/>
                    <a:pt x="307" y="2704"/>
                    <a:pt x="688" y="2704"/>
                  </a:cubicBezTo>
                  <a:cubicBezTo>
                    <a:pt x="1079" y="2704"/>
                    <a:pt x="1394" y="2388"/>
                    <a:pt x="1376" y="2008"/>
                  </a:cubicBezTo>
                  <a:lnTo>
                    <a:pt x="1329" y="1"/>
                  </a:lnTo>
                  <a:close/>
                </a:path>
              </a:pathLst>
            </a:custGeom>
            <a:solidFill>
              <a:srgbClr val="F8BB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74"/>
            <p:cNvSpPr/>
            <p:nvPr/>
          </p:nvSpPr>
          <p:spPr>
            <a:xfrm>
              <a:off x="3703272" y="2941921"/>
              <a:ext cx="75825" cy="147030"/>
            </a:xfrm>
            <a:custGeom>
              <a:avLst/>
              <a:gdLst/>
              <a:ahLst/>
              <a:cxnLst/>
              <a:rect l="l" t="t" r="r" b="b"/>
              <a:pathLst>
                <a:path w="1395" h="2705" extrusionOk="0">
                  <a:moveTo>
                    <a:pt x="1329" y="1"/>
                  </a:moveTo>
                  <a:cubicBezTo>
                    <a:pt x="1329" y="1"/>
                    <a:pt x="1072" y="358"/>
                    <a:pt x="814" y="358"/>
                  </a:cubicBezTo>
                  <a:cubicBezTo>
                    <a:pt x="778" y="358"/>
                    <a:pt x="742" y="351"/>
                    <a:pt x="707" y="335"/>
                  </a:cubicBezTo>
                  <a:cubicBezTo>
                    <a:pt x="679" y="317"/>
                    <a:pt x="642" y="298"/>
                    <a:pt x="614" y="270"/>
                  </a:cubicBezTo>
                  <a:cubicBezTo>
                    <a:pt x="410" y="72"/>
                    <a:pt x="242" y="39"/>
                    <a:pt x="154" y="39"/>
                  </a:cubicBezTo>
                  <a:cubicBezTo>
                    <a:pt x="109" y="39"/>
                    <a:pt x="84" y="47"/>
                    <a:pt x="84" y="47"/>
                  </a:cubicBezTo>
                  <a:lnTo>
                    <a:pt x="10" y="1998"/>
                  </a:lnTo>
                  <a:cubicBezTo>
                    <a:pt x="1" y="2379"/>
                    <a:pt x="307" y="2704"/>
                    <a:pt x="688" y="2704"/>
                  </a:cubicBezTo>
                  <a:cubicBezTo>
                    <a:pt x="1079" y="2704"/>
                    <a:pt x="1394" y="2388"/>
                    <a:pt x="1376" y="2008"/>
                  </a:cubicBezTo>
                  <a:lnTo>
                    <a:pt x="13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74"/>
            <p:cNvSpPr/>
            <p:nvPr/>
          </p:nvSpPr>
          <p:spPr>
            <a:xfrm>
              <a:off x="3167976" y="3193422"/>
              <a:ext cx="17231" cy="27830"/>
            </a:xfrm>
            <a:custGeom>
              <a:avLst/>
              <a:gdLst/>
              <a:ahLst/>
              <a:cxnLst/>
              <a:rect l="l" t="t" r="r" b="b"/>
              <a:pathLst>
                <a:path w="317" h="512" extrusionOk="0">
                  <a:moveTo>
                    <a:pt x="177" y="1"/>
                  </a:moveTo>
                  <a:lnTo>
                    <a:pt x="0" y="512"/>
                  </a:lnTo>
                  <a:lnTo>
                    <a:pt x="316" y="465"/>
                  </a:lnTo>
                  <a:lnTo>
                    <a:pt x="177" y="1"/>
                  </a:ln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74"/>
            <p:cNvSpPr/>
            <p:nvPr/>
          </p:nvSpPr>
          <p:spPr>
            <a:xfrm>
              <a:off x="3147755" y="3269193"/>
              <a:ext cx="60171" cy="26145"/>
            </a:xfrm>
            <a:custGeom>
              <a:avLst/>
              <a:gdLst/>
              <a:ahLst/>
              <a:cxnLst/>
              <a:rect l="l" t="t" r="r" b="b"/>
              <a:pathLst>
                <a:path w="1107" h="481" extrusionOk="0">
                  <a:moveTo>
                    <a:pt x="1051" y="0"/>
                  </a:moveTo>
                  <a:lnTo>
                    <a:pt x="1" y="130"/>
                  </a:lnTo>
                  <a:cubicBezTo>
                    <a:pt x="1" y="130"/>
                    <a:pt x="25" y="481"/>
                    <a:pt x="457" y="481"/>
                  </a:cubicBezTo>
                  <a:cubicBezTo>
                    <a:pt x="491" y="481"/>
                    <a:pt x="528" y="479"/>
                    <a:pt x="568" y="474"/>
                  </a:cubicBezTo>
                  <a:cubicBezTo>
                    <a:pt x="1106" y="409"/>
                    <a:pt x="1051" y="0"/>
                    <a:pt x="10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74"/>
            <p:cNvSpPr/>
            <p:nvPr/>
          </p:nvSpPr>
          <p:spPr>
            <a:xfrm>
              <a:off x="3703272" y="2941921"/>
              <a:ext cx="75825" cy="147030"/>
            </a:xfrm>
            <a:custGeom>
              <a:avLst/>
              <a:gdLst/>
              <a:ahLst/>
              <a:cxnLst/>
              <a:rect l="l" t="t" r="r" b="b"/>
              <a:pathLst>
                <a:path w="1395" h="2705" extrusionOk="0">
                  <a:moveTo>
                    <a:pt x="1329" y="1"/>
                  </a:moveTo>
                  <a:cubicBezTo>
                    <a:pt x="1329" y="1"/>
                    <a:pt x="1072" y="358"/>
                    <a:pt x="814" y="358"/>
                  </a:cubicBezTo>
                  <a:cubicBezTo>
                    <a:pt x="778" y="358"/>
                    <a:pt x="742" y="351"/>
                    <a:pt x="707" y="335"/>
                  </a:cubicBezTo>
                  <a:cubicBezTo>
                    <a:pt x="679" y="317"/>
                    <a:pt x="642" y="298"/>
                    <a:pt x="614" y="270"/>
                  </a:cubicBezTo>
                  <a:cubicBezTo>
                    <a:pt x="410" y="72"/>
                    <a:pt x="242" y="39"/>
                    <a:pt x="154" y="39"/>
                  </a:cubicBezTo>
                  <a:cubicBezTo>
                    <a:pt x="109" y="39"/>
                    <a:pt x="84" y="47"/>
                    <a:pt x="84" y="47"/>
                  </a:cubicBezTo>
                  <a:lnTo>
                    <a:pt x="10" y="1998"/>
                  </a:lnTo>
                  <a:cubicBezTo>
                    <a:pt x="1" y="2379"/>
                    <a:pt x="307" y="2704"/>
                    <a:pt x="688" y="2704"/>
                  </a:cubicBezTo>
                  <a:cubicBezTo>
                    <a:pt x="1079" y="2704"/>
                    <a:pt x="1394" y="2388"/>
                    <a:pt x="1376" y="2008"/>
                  </a:cubicBezTo>
                  <a:lnTo>
                    <a:pt x="1329" y="1"/>
                  </a:ln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74"/>
            <p:cNvSpPr/>
            <p:nvPr/>
          </p:nvSpPr>
          <p:spPr>
            <a:xfrm>
              <a:off x="3671963" y="2998505"/>
              <a:ext cx="55496" cy="91425"/>
            </a:xfrm>
            <a:custGeom>
              <a:avLst/>
              <a:gdLst/>
              <a:ahLst/>
              <a:cxnLst/>
              <a:rect l="l" t="t" r="r" b="b"/>
              <a:pathLst>
                <a:path w="1021" h="1682" extrusionOk="0">
                  <a:moveTo>
                    <a:pt x="652" y="0"/>
                  </a:moveTo>
                  <a:cubicBezTo>
                    <a:pt x="651" y="0"/>
                    <a:pt x="651" y="0"/>
                    <a:pt x="651" y="0"/>
                  </a:cubicBezTo>
                  <a:cubicBezTo>
                    <a:pt x="651" y="0"/>
                    <a:pt x="614" y="706"/>
                    <a:pt x="159" y="1385"/>
                  </a:cubicBezTo>
                  <a:cubicBezTo>
                    <a:pt x="94" y="1487"/>
                    <a:pt x="47" y="1580"/>
                    <a:pt x="1" y="1682"/>
                  </a:cubicBezTo>
                  <a:cubicBezTo>
                    <a:pt x="447" y="1561"/>
                    <a:pt x="809" y="1282"/>
                    <a:pt x="921" y="781"/>
                  </a:cubicBezTo>
                  <a:cubicBezTo>
                    <a:pt x="1020" y="9"/>
                    <a:pt x="668" y="0"/>
                    <a:pt x="652" y="0"/>
                  </a:cubicBezTo>
                  <a:close/>
                </a:path>
              </a:pathLst>
            </a:custGeom>
            <a:solidFill>
              <a:srgbClr val="FCC7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63" name="Google Shape;3263;p74"/>
          <p:cNvSpPr/>
          <p:nvPr/>
        </p:nvSpPr>
        <p:spPr>
          <a:xfrm>
            <a:off x="1237350" y="4553700"/>
            <a:ext cx="130800" cy="1308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64" name="Google Shape;3264;p74"/>
          <p:cNvGrpSpPr/>
          <p:nvPr/>
        </p:nvGrpSpPr>
        <p:grpSpPr>
          <a:xfrm>
            <a:off x="2671801" y="1083054"/>
            <a:ext cx="399303" cy="777087"/>
            <a:chOff x="3751279" y="1644501"/>
            <a:chExt cx="399303" cy="777087"/>
          </a:xfrm>
        </p:grpSpPr>
        <p:sp>
          <p:nvSpPr>
            <p:cNvPr id="3265" name="Google Shape;3265;p74"/>
            <p:cNvSpPr/>
            <p:nvPr/>
          </p:nvSpPr>
          <p:spPr>
            <a:xfrm>
              <a:off x="3940195" y="2070005"/>
              <a:ext cx="63355" cy="69188"/>
            </a:xfrm>
            <a:custGeom>
              <a:avLst/>
              <a:gdLst/>
              <a:ahLst/>
              <a:cxnLst/>
              <a:rect l="l" t="t" r="r" b="b"/>
              <a:pathLst>
                <a:path w="1325" h="1447" fill="none" extrusionOk="0">
                  <a:moveTo>
                    <a:pt x="1324" y="1"/>
                  </a:moveTo>
                  <a:cubicBezTo>
                    <a:pt x="1324" y="1"/>
                    <a:pt x="1" y="408"/>
                    <a:pt x="225" y="917"/>
                  </a:cubicBezTo>
                  <a:cubicBezTo>
                    <a:pt x="469" y="1446"/>
                    <a:pt x="1324" y="1"/>
                    <a:pt x="1324" y="1"/>
                  </a:cubicBezTo>
                  <a:close/>
                </a:path>
              </a:pathLst>
            </a:custGeom>
            <a:noFill/>
            <a:ln w="66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74"/>
            <p:cNvSpPr/>
            <p:nvPr/>
          </p:nvSpPr>
          <p:spPr>
            <a:xfrm>
              <a:off x="4003502" y="2046623"/>
              <a:ext cx="76982" cy="51688"/>
            </a:xfrm>
            <a:custGeom>
              <a:avLst/>
              <a:gdLst/>
              <a:ahLst/>
              <a:cxnLst/>
              <a:rect l="l" t="t" r="r" b="b"/>
              <a:pathLst>
                <a:path w="1610" h="1081" fill="none" extrusionOk="0">
                  <a:moveTo>
                    <a:pt x="0" y="449"/>
                  </a:moveTo>
                  <a:cubicBezTo>
                    <a:pt x="0" y="449"/>
                    <a:pt x="1243" y="1080"/>
                    <a:pt x="1426" y="530"/>
                  </a:cubicBezTo>
                  <a:cubicBezTo>
                    <a:pt x="1609" y="1"/>
                    <a:pt x="0" y="449"/>
                    <a:pt x="0" y="449"/>
                  </a:cubicBezTo>
                  <a:close/>
                </a:path>
              </a:pathLst>
            </a:custGeom>
            <a:noFill/>
            <a:ln w="66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74"/>
            <p:cNvSpPr/>
            <p:nvPr/>
          </p:nvSpPr>
          <p:spPr>
            <a:xfrm>
              <a:off x="3968454" y="2070005"/>
              <a:ext cx="178254" cy="351584"/>
            </a:xfrm>
            <a:custGeom>
              <a:avLst/>
              <a:gdLst/>
              <a:ahLst/>
              <a:cxnLst/>
              <a:rect l="l" t="t" r="r" b="b"/>
              <a:pathLst>
                <a:path w="3728" h="7353" fill="none" extrusionOk="0">
                  <a:moveTo>
                    <a:pt x="794" y="1"/>
                  </a:moveTo>
                  <a:cubicBezTo>
                    <a:pt x="794" y="1"/>
                    <a:pt x="0" y="1487"/>
                    <a:pt x="835" y="2607"/>
                  </a:cubicBezTo>
                  <a:cubicBezTo>
                    <a:pt x="1670" y="3748"/>
                    <a:pt x="3564" y="4175"/>
                    <a:pt x="3646" y="5377"/>
                  </a:cubicBezTo>
                  <a:cubicBezTo>
                    <a:pt x="3727" y="6558"/>
                    <a:pt x="2648" y="7352"/>
                    <a:pt x="2648" y="7352"/>
                  </a:cubicBezTo>
                </a:path>
              </a:pathLst>
            </a:custGeom>
            <a:noFill/>
            <a:ln w="66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74"/>
            <p:cNvSpPr/>
            <p:nvPr/>
          </p:nvSpPr>
          <p:spPr>
            <a:xfrm>
              <a:off x="3751279" y="1644501"/>
              <a:ext cx="399303" cy="428470"/>
            </a:xfrm>
            <a:custGeom>
              <a:avLst/>
              <a:gdLst/>
              <a:ahLst/>
              <a:cxnLst/>
              <a:rect l="l" t="t" r="r" b="b"/>
              <a:pathLst>
                <a:path w="8351" h="8961" extrusionOk="0">
                  <a:moveTo>
                    <a:pt x="3689" y="0"/>
                  </a:moveTo>
                  <a:cubicBezTo>
                    <a:pt x="3409" y="0"/>
                    <a:pt x="3128" y="40"/>
                    <a:pt x="2852" y="122"/>
                  </a:cubicBezTo>
                  <a:cubicBezTo>
                    <a:pt x="958" y="692"/>
                    <a:pt x="1" y="3116"/>
                    <a:pt x="734" y="5519"/>
                  </a:cubicBezTo>
                  <a:cubicBezTo>
                    <a:pt x="1361" y="7575"/>
                    <a:pt x="3002" y="8960"/>
                    <a:pt x="4662" y="8960"/>
                  </a:cubicBezTo>
                  <a:cubicBezTo>
                    <a:pt x="4942" y="8960"/>
                    <a:pt x="5223" y="8921"/>
                    <a:pt x="5499" y="8838"/>
                  </a:cubicBezTo>
                  <a:cubicBezTo>
                    <a:pt x="7393" y="8268"/>
                    <a:pt x="8350" y="5845"/>
                    <a:pt x="7617" y="3442"/>
                  </a:cubicBezTo>
                  <a:cubicBezTo>
                    <a:pt x="6990" y="1385"/>
                    <a:pt x="5349" y="0"/>
                    <a:pt x="36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74"/>
            <p:cNvSpPr/>
            <p:nvPr/>
          </p:nvSpPr>
          <p:spPr>
            <a:xfrm>
              <a:off x="3806792" y="1757009"/>
              <a:ext cx="139285" cy="183944"/>
            </a:xfrm>
            <a:custGeom>
              <a:avLst/>
              <a:gdLst/>
              <a:ahLst/>
              <a:cxnLst/>
              <a:rect l="l" t="t" r="r" b="b"/>
              <a:pathLst>
                <a:path w="2913" h="3847" extrusionOk="0">
                  <a:moveTo>
                    <a:pt x="1121" y="1"/>
                  </a:moveTo>
                  <a:cubicBezTo>
                    <a:pt x="1052" y="1"/>
                    <a:pt x="984" y="10"/>
                    <a:pt x="917" y="30"/>
                  </a:cubicBezTo>
                  <a:cubicBezTo>
                    <a:pt x="286" y="213"/>
                    <a:pt x="0" y="1211"/>
                    <a:pt x="306" y="2249"/>
                  </a:cubicBezTo>
                  <a:cubicBezTo>
                    <a:pt x="561" y="3178"/>
                    <a:pt x="1190" y="3846"/>
                    <a:pt x="1787" y="3846"/>
                  </a:cubicBezTo>
                  <a:cubicBezTo>
                    <a:pt x="1857" y="3846"/>
                    <a:pt x="1927" y="3837"/>
                    <a:pt x="1996" y="3818"/>
                  </a:cubicBezTo>
                  <a:cubicBezTo>
                    <a:pt x="2628" y="3634"/>
                    <a:pt x="2913" y="2657"/>
                    <a:pt x="2607" y="1598"/>
                  </a:cubicBezTo>
                  <a:cubicBezTo>
                    <a:pt x="2352" y="669"/>
                    <a:pt x="1707" y="1"/>
                    <a:pt x="1121" y="1"/>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0" name="Google Shape;3270;p74"/>
          <p:cNvGrpSpPr/>
          <p:nvPr/>
        </p:nvGrpSpPr>
        <p:grpSpPr>
          <a:xfrm>
            <a:off x="4077541" y="148369"/>
            <a:ext cx="493784" cy="899685"/>
            <a:chOff x="3048946" y="1521918"/>
            <a:chExt cx="493784" cy="899685"/>
          </a:xfrm>
        </p:grpSpPr>
        <p:sp>
          <p:nvSpPr>
            <p:cNvPr id="3271" name="Google Shape;3271;p74"/>
            <p:cNvSpPr/>
            <p:nvPr/>
          </p:nvSpPr>
          <p:spPr>
            <a:xfrm>
              <a:off x="3048946" y="1521918"/>
              <a:ext cx="365259" cy="401694"/>
            </a:xfrm>
            <a:custGeom>
              <a:avLst/>
              <a:gdLst/>
              <a:ahLst/>
              <a:cxnLst/>
              <a:rect l="l" t="t" r="r" b="b"/>
              <a:pathLst>
                <a:path w="7639" h="8401" extrusionOk="0">
                  <a:moveTo>
                    <a:pt x="4180" y="0"/>
                  </a:moveTo>
                  <a:cubicBezTo>
                    <a:pt x="2584" y="0"/>
                    <a:pt x="1056" y="1407"/>
                    <a:pt x="571" y="3399"/>
                  </a:cubicBezTo>
                  <a:cubicBezTo>
                    <a:pt x="1" y="5680"/>
                    <a:pt x="1019" y="7879"/>
                    <a:pt x="2832" y="8327"/>
                  </a:cubicBezTo>
                  <a:cubicBezTo>
                    <a:pt x="3039" y="8377"/>
                    <a:pt x="3248" y="8400"/>
                    <a:pt x="3456" y="8400"/>
                  </a:cubicBezTo>
                  <a:cubicBezTo>
                    <a:pt x="5048" y="8400"/>
                    <a:pt x="6602" y="7004"/>
                    <a:pt x="7088" y="4987"/>
                  </a:cubicBezTo>
                  <a:cubicBezTo>
                    <a:pt x="7638" y="2706"/>
                    <a:pt x="6620" y="507"/>
                    <a:pt x="4828" y="79"/>
                  </a:cubicBezTo>
                  <a:cubicBezTo>
                    <a:pt x="4612" y="26"/>
                    <a:pt x="4395" y="0"/>
                    <a:pt x="41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74"/>
            <p:cNvSpPr/>
            <p:nvPr/>
          </p:nvSpPr>
          <p:spPr>
            <a:xfrm>
              <a:off x="3184310" y="1920071"/>
              <a:ext cx="242518" cy="501532"/>
            </a:xfrm>
            <a:custGeom>
              <a:avLst/>
              <a:gdLst/>
              <a:ahLst/>
              <a:cxnLst/>
              <a:rect l="l" t="t" r="r" b="b"/>
              <a:pathLst>
                <a:path w="5072" h="10489" fill="none" extrusionOk="0">
                  <a:moveTo>
                    <a:pt x="1" y="0"/>
                  </a:moveTo>
                  <a:cubicBezTo>
                    <a:pt x="1" y="0"/>
                    <a:pt x="999" y="9531"/>
                    <a:pt x="5072" y="10488"/>
                  </a:cubicBezTo>
                </a:path>
              </a:pathLst>
            </a:custGeom>
            <a:noFill/>
            <a:ln w="66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74"/>
            <p:cNvSpPr/>
            <p:nvPr/>
          </p:nvSpPr>
          <p:spPr>
            <a:xfrm>
              <a:off x="3148305" y="1568920"/>
              <a:ext cx="110070" cy="135938"/>
            </a:xfrm>
            <a:custGeom>
              <a:avLst/>
              <a:gdLst/>
              <a:ahLst/>
              <a:cxnLst/>
              <a:rect l="l" t="t" r="r" b="b"/>
              <a:pathLst>
                <a:path w="2302" h="2843" extrusionOk="0">
                  <a:moveTo>
                    <a:pt x="1474" y="1"/>
                  </a:moveTo>
                  <a:cubicBezTo>
                    <a:pt x="1039" y="1"/>
                    <a:pt x="532" y="439"/>
                    <a:pt x="285" y="1092"/>
                  </a:cubicBezTo>
                  <a:cubicBezTo>
                    <a:pt x="0" y="1866"/>
                    <a:pt x="163" y="2619"/>
                    <a:pt x="632" y="2803"/>
                  </a:cubicBezTo>
                  <a:cubicBezTo>
                    <a:pt x="703" y="2829"/>
                    <a:pt x="777" y="2842"/>
                    <a:pt x="853" y="2842"/>
                  </a:cubicBezTo>
                  <a:cubicBezTo>
                    <a:pt x="1292" y="2842"/>
                    <a:pt x="1773" y="2404"/>
                    <a:pt x="2016" y="1744"/>
                  </a:cubicBezTo>
                  <a:cubicBezTo>
                    <a:pt x="2302" y="990"/>
                    <a:pt x="2159" y="216"/>
                    <a:pt x="1670" y="33"/>
                  </a:cubicBezTo>
                  <a:cubicBezTo>
                    <a:pt x="1608" y="11"/>
                    <a:pt x="1542" y="1"/>
                    <a:pt x="1474" y="1"/>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74"/>
            <p:cNvSpPr/>
            <p:nvPr/>
          </p:nvSpPr>
          <p:spPr>
            <a:xfrm>
              <a:off x="3158012" y="1730056"/>
              <a:ext cx="27350" cy="27446"/>
            </a:xfrm>
            <a:custGeom>
              <a:avLst/>
              <a:gdLst/>
              <a:ahLst/>
              <a:cxnLst/>
              <a:rect l="l" t="t" r="r" b="b"/>
              <a:pathLst>
                <a:path w="572" h="574" extrusionOk="0">
                  <a:moveTo>
                    <a:pt x="255" y="1"/>
                  </a:moveTo>
                  <a:cubicBezTo>
                    <a:pt x="108" y="1"/>
                    <a:pt x="1" y="134"/>
                    <a:pt x="1" y="268"/>
                  </a:cubicBezTo>
                  <a:cubicBezTo>
                    <a:pt x="1" y="430"/>
                    <a:pt x="123" y="553"/>
                    <a:pt x="286" y="573"/>
                  </a:cubicBezTo>
                  <a:cubicBezTo>
                    <a:pt x="449" y="573"/>
                    <a:pt x="571" y="430"/>
                    <a:pt x="571" y="288"/>
                  </a:cubicBezTo>
                  <a:cubicBezTo>
                    <a:pt x="571" y="125"/>
                    <a:pt x="449" y="3"/>
                    <a:pt x="286" y="3"/>
                  </a:cubicBezTo>
                  <a:cubicBezTo>
                    <a:pt x="276" y="1"/>
                    <a:pt x="265" y="1"/>
                    <a:pt x="255" y="1"/>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74"/>
            <p:cNvSpPr/>
            <p:nvPr/>
          </p:nvSpPr>
          <p:spPr>
            <a:xfrm>
              <a:off x="3233989" y="1848971"/>
              <a:ext cx="36053" cy="36053"/>
            </a:xfrm>
            <a:custGeom>
              <a:avLst/>
              <a:gdLst/>
              <a:ahLst/>
              <a:cxnLst/>
              <a:rect l="l" t="t" r="r" b="b"/>
              <a:pathLst>
                <a:path w="754" h="754" extrusionOk="0">
                  <a:moveTo>
                    <a:pt x="387" y="0"/>
                  </a:moveTo>
                  <a:cubicBezTo>
                    <a:pt x="184" y="0"/>
                    <a:pt x="0" y="163"/>
                    <a:pt x="0" y="367"/>
                  </a:cubicBezTo>
                  <a:cubicBezTo>
                    <a:pt x="0" y="571"/>
                    <a:pt x="163" y="734"/>
                    <a:pt x="367" y="754"/>
                  </a:cubicBezTo>
                  <a:cubicBezTo>
                    <a:pt x="571" y="754"/>
                    <a:pt x="754" y="591"/>
                    <a:pt x="754" y="367"/>
                  </a:cubicBezTo>
                  <a:cubicBezTo>
                    <a:pt x="754" y="163"/>
                    <a:pt x="591" y="0"/>
                    <a:pt x="387" y="0"/>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74"/>
            <p:cNvSpPr/>
            <p:nvPr/>
          </p:nvSpPr>
          <p:spPr>
            <a:xfrm>
              <a:off x="3117130" y="1917107"/>
              <a:ext cx="66272" cy="53648"/>
            </a:xfrm>
            <a:custGeom>
              <a:avLst/>
              <a:gdLst/>
              <a:ahLst/>
              <a:cxnLst/>
              <a:rect l="l" t="t" r="r" b="b"/>
              <a:pathLst>
                <a:path w="1386" h="1122" fill="none" extrusionOk="0">
                  <a:moveTo>
                    <a:pt x="1385" y="1"/>
                  </a:moveTo>
                  <a:cubicBezTo>
                    <a:pt x="1385" y="1"/>
                    <a:pt x="1" y="1"/>
                    <a:pt x="62" y="571"/>
                  </a:cubicBezTo>
                  <a:cubicBezTo>
                    <a:pt x="143" y="1121"/>
                    <a:pt x="1385" y="1"/>
                    <a:pt x="1385" y="1"/>
                  </a:cubicBezTo>
                  <a:close/>
                </a:path>
              </a:pathLst>
            </a:custGeom>
            <a:noFill/>
            <a:ln w="66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74"/>
            <p:cNvSpPr/>
            <p:nvPr/>
          </p:nvSpPr>
          <p:spPr>
            <a:xfrm>
              <a:off x="3183353" y="1917107"/>
              <a:ext cx="80855" cy="46811"/>
            </a:xfrm>
            <a:custGeom>
              <a:avLst/>
              <a:gdLst/>
              <a:ahLst/>
              <a:cxnLst/>
              <a:rect l="l" t="t" r="r" b="b"/>
              <a:pathLst>
                <a:path w="1691" h="979" fill="none" extrusionOk="0">
                  <a:moveTo>
                    <a:pt x="0" y="1"/>
                  </a:moveTo>
                  <a:cubicBezTo>
                    <a:pt x="0" y="1"/>
                    <a:pt x="1019" y="979"/>
                    <a:pt x="1345" y="510"/>
                  </a:cubicBezTo>
                  <a:cubicBezTo>
                    <a:pt x="1691" y="62"/>
                    <a:pt x="0" y="1"/>
                    <a:pt x="0" y="1"/>
                  </a:cubicBezTo>
                  <a:close/>
                </a:path>
              </a:pathLst>
            </a:custGeom>
            <a:noFill/>
            <a:ln w="66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74"/>
            <p:cNvSpPr/>
            <p:nvPr/>
          </p:nvSpPr>
          <p:spPr>
            <a:xfrm>
              <a:off x="3431655" y="2096316"/>
              <a:ext cx="67228" cy="53601"/>
            </a:xfrm>
            <a:custGeom>
              <a:avLst/>
              <a:gdLst/>
              <a:ahLst/>
              <a:cxnLst/>
              <a:rect l="l" t="t" r="r" b="b"/>
              <a:pathLst>
                <a:path w="1406" h="1121" fill="none" extrusionOk="0">
                  <a:moveTo>
                    <a:pt x="1" y="224"/>
                  </a:moveTo>
                  <a:cubicBezTo>
                    <a:pt x="1" y="224"/>
                    <a:pt x="1365" y="0"/>
                    <a:pt x="1386" y="550"/>
                  </a:cubicBezTo>
                  <a:cubicBezTo>
                    <a:pt x="1406" y="1120"/>
                    <a:pt x="1" y="224"/>
                    <a:pt x="1" y="224"/>
                  </a:cubicBezTo>
                  <a:close/>
                </a:path>
              </a:pathLst>
            </a:custGeom>
            <a:noFill/>
            <a:ln w="6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74"/>
            <p:cNvSpPr/>
            <p:nvPr/>
          </p:nvSpPr>
          <p:spPr>
            <a:xfrm>
              <a:off x="3351805" y="2105066"/>
              <a:ext cx="78943" cy="53601"/>
            </a:xfrm>
            <a:custGeom>
              <a:avLst/>
              <a:gdLst/>
              <a:ahLst/>
              <a:cxnLst/>
              <a:rect l="l" t="t" r="r" b="b"/>
              <a:pathLst>
                <a:path w="1651" h="1121" fill="none" extrusionOk="0">
                  <a:moveTo>
                    <a:pt x="1650" y="1"/>
                  </a:moveTo>
                  <a:cubicBezTo>
                    <a:pt x="1650" y="1"/>
                    <a:pt x="815" y="1121"/>
                    <a:pt x="408" y="713"/>
                  </a:cubicBezTo>
                  <a:cubicBezTo>
                    <a:pt x="1" y="326"/>
                    <a:pt x="1650" y="1"/>
                    <a:pt x="1650" y="1"/>
                  </a:cubicBezTo>
                  <a:close/>
                </a:path>
              </a:pathLst>
            </a:custGeom>
            <a:noFill/>
            <a:ln w="6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74"/>
            <p:cNvSpPr/>
            <p:nvPr/>
          </p:nvSpPr>
          <p:spPr>
            <a:xfrm>
              <a:off x="3252493" y="1777918"/>
              <a:ext cx="290237" cy="327867"/>
            </a:xfrm>
            <a:custGeom>
              <a:avLst/>
              <a:gdLst/>
              <a:ahLst/>
              <a:cxnLst/>
              <a:rect l="l" t="t" r="r" b="b"/>
              <a:pathLst>
                <a:path w="6070" h="6857" extrusionOk="0">
                  <a:moveTo>
                    <a:pt x="2800" y="1"/>
                  </a:moveTo>
                  <a:cubicBezTo>
                    <a:pt x="2662" y="1"/>
                    <a:pt x="2522" y="14"/>
                    <a:pt x="2383" y="40"/>
                  </a:cubicBezTo>
                  <a:cubicBezTo>
                    <a:pt x="896" y="305"/>
                    <a:pt x="0" y="2057"/>
                    <a:pt x="347" y="3930"/>
                  </a:cubicBezTo>
                  <a:cubicBezTo>
                    <a:pt x="681" y="5639"/>
                    <a:pt x="1947" y="6857"/>
                    <a:pt x="3280" y="6857"/>
                  </a:cubicBezTo>
                  <a:cubicBezTo>
                    <a:pt x="3408" y="6857"/>
                    <a:pt x="3537" y="6845"/>
                    <a:pt x="3666" y="6822"/>
                  </a:cubicBezTo>
                  <a:cubicBezTo>
                    <a:pt x="5153" y="6537"/>
                    <a:pt x="6069" y="4786"/>
                    <a:pt x="5703" y="2912"/>
                  </a:cubicBezTo>
                  <a:cubicBezTo>
                    <a:pt x="5389" y="1214"/>
                    <a:pt x="4138" y="1"/>
                    <a:pt x="28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74"/>
            <p:cNvSpPr/>
            <p:nvPr/>
          </p:nvSpPr>
          <p:spPr>
            <a:xfrm>
              <a:off x="3287542" y="2104110"/>
              <a:ext cx="166587" cy="303864"/>
            </a:xfrm>
            <a:custGeom>
              <a:avLst/>
              <a:gdLst/>
              <a:ahLst/>
              <a:cxnLst/>
              <a:rect l="l" t="t" r="r" b="b"/>
              <a:pathLst>
                <a:path w="3484" h="6355" fill="none" extrusionOk="0">
                  <a:moveTo>
                    <a:pt x="2954" y="0"/>
                  </a:moveTo>
                  <a:cubicBezTo>
                    <a:pt x="2954" y="0"/>
                    <a:pt x="3483" y="3218"/>
                    <a:pt x="1" y="6354"/>
                  </a:cubicBezTo>
                </a:path>
              </a:pathLst>
            </a:custGeom>
            <a:noFill/>
            <a:ln w="6625" cap="flat" cmpd="sng">
              <a:solidFill>
                <a:schemeClr val="accent3"/>
              </a:solidFill>
              <a:prstDash val="solid"/>
              <a:miter lim="203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74"/>
            <p:cNvSpPr/>
            <p:nvPr/>
          </p:nvSpPr>
          <p:spPr>
            <a:xfrm>
              <a:off x="3417072" y="1833909"/>
              <a:ext cx="89605" cy="104858"/>
            </a:xfrm>
            <a:custGeom>
              <a:avLst/>
              <a:gdLst/>
              <a:ahLst/>
              <a:cxnLst/>
              <a:rect l="l" t="t" r="r" b="b"/>
              <a:pathLst>
                <a:path w="1874" h="2193" extrusionOk="0">
                  <a:moveTo>
                    <a:pt x="766" y="1"/>
                  </a:moveTo>
                  <a:cubicBezTo>
                    <a:pt x="707" y="1"/>
                    <a:pt x="648" y="10"/>
                    <a:pt x="591" y="30"/>
                  </a:cubicBezTo>
                  <a:cubicBezTo>
                    <a:pt x="183" y="152"/>
                    <a:pt x="0" y="743"/>
                    <a:pt x="183" y="1334"/>
                  </a:cubicBezTo>
                  <a:cubicBezTo>
                    <a:pt x="361" y="1848"/>
                    <a:pt x="739" y="2192"/>
                    <a:pt x="1116" y="2192"/>
                  </a:cubicBezTo>
                  <a:cubicBezTo>
                    <a:pt x="1172" y="2192"/>
                    <a:pt x="1228" y="2184"/>
                    <a:pt x="1283" y="2169"/>
                  </a:cubicBezTo>
                  <a:cubicBezTo>
                    <a:pt x="1691" y="2026"/>
                    <a:pt x="1874" y="1456"/>
                    <a:pt x="1670" y="865"/>
                  </a:cubicBezTo>
                  <a:cubicBezTo>
                    <a:pt x="1513" y="358"/>
                    <a:pt x="1130" y="1"/>
                    <a:pt x="766" y="1"/>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74"/>
            <p:cNvSpPr/>
            <p:nvPr/>
          </p:nvSpPr>
          <p:spPr>
            <a:xfrm>
              <a:off x="3446287" y="1958992"/>
              <a:ext cx="31175" cy="27828"/>
            </a:xfrm>
            <a:custGeom>
              <a:avLst/>
              <a:gdLst/>
              <a:ahLst/>
              <a:cxnLst/>
              <a:rect l="l" t="t" r="r" b="b"/>
              <a:pathLst>
                <a:path w="652" h="582" extrusionOk="0">
                  <a:moveTo>
                    <a:pt x="343" y="1"/>
                  </a:moveTo>
                  <a:cubicBezTo>
                    <a:pt x="310" y="1"/>
                    <a:pt x="277" y="7"/>
                    <a:pt x="245" y="21"/>
                  </a:cubicBezTo>
                  <a:cubicBezTo>
                    <a:pt x="82" y="62"/>
                    <a:pt x="0" y="225"/>
                    <a:pt x="41" y="388"/>
                  </a:cubicBezTo>
                  <a:cubicBezTo>
                    <a:pt x="91" y="505"/>
                    <a:pt x="211" y="581"/>
                    <a:pt x="332" y="581"/>
                  </a:cubicBezTo>
                  <a:cubicBezTo>
                    <a:pt x="357" y="581"/>
                    <a:pt x="383" y="578"/>
                    <a:pt x="407" y="571"/>
                  </a:cubicBezTo>
                  <a:cubicBezTo>
                    <a:pt x="570" y="530"/>
                    <a:pt x="652" y="347"/>
                    <a:pt x="611" y="204"/>
                  </a:cubicBezTo>
                  <a:cubicBezTo>
                    <a:pt x="564" y="78"/>
                    <a:pt x="455" y="1"/>
                    <a:pt x="343" y="1"/>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4" name="Google Shape;3284;p74"/>
          <p:cNvGrpSpPr/>
          <p:nvPr/>
        </p:nvGrpSpPr>
        <p:grpSpPr>
          <a:xfrm>
            <a:off x="5615609" y="1084563"/>
            <a:ext cx="404132" cy="665344"/>
            <a:chOff x="4401472" y="1700381"/>
            <a:chExt cx="404132" cy="665344"/>
          </a:xfrm>
        </p:grpSpPr>
        <p:sp>
          <p:nvSpPr>
            <p:cNvPr id="3285" name="Google Shape;3285;p74"/>
            <p:cNvSpPr/>
            <p:nvPr/>
          </p:nvSpPr>
          <p:spPr>
            <a:xfrm>
              <a:off x="4489116" y="2076492"/>
              <a:ext cx="75022" cy="66224"/>
            </a:xfrm>
            <a:custGeom>
              <a:avLst/>
              <a:gdLst/>
              <a:ahLst/>
              <a:cxnLst/>
              <a:rect l="l" t="t" r="r" b="b"/>
              <a:pathLst>
                <a:path w="1569" h="1385" fill="none" extrusionOk="0">
                  <a:moveTo>
                    <a:pt x="1568" y="0"/>
                  </a:moveTo>
                  <a:cubicBezTo>
                    <a:pt x="1568" y="0"/>
                    <a:pt x="0" y="143"/>
                    <a:pt x="143" y="754"/>
                  </a:cubicBezTo>
                  <a:cubicBezTo>
                    <a:pt x="285" y="1385"/>
                    <a:pt x="1568" y="0"/>
                    <a:pt x="1568" y="0"/>
                  </a:cubicBezTo>
                  <a:close/>
                </a:path>
              </a:pathLst>
            </a:custGeom>
            <a:noFill/>
            <a:ln w="66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74"/>
            <p:cNvSpPr/>
            <p:nvPr/>
          </p:nvSpPr>
          <p:spPr>
            <a:xfrm>
              <a:off x="4564090" y="2068698"/>
              <a:ext cx="90609" cy="52597"/>
            </a:xfrm>
            <a:custGeom>
              <a:avLst/>
              <a:gdLst/>
              <a:ahLst/>
              <a:cxnLst/>
              <a:rect l="l" t="t" r="r" b="b"/>
              <a:pathLst>
                <a:path w="1895" h="1100" fill="none" extrusionOk="0">
                  <a:moveTo>
                    <a:pt x="0" y="122"/>
                  </a:moveTo>
                  <a:cubicBezTo>
                    <a:pt x="0" y="122"/>
                    <a:pt x="1222" y="1100"/>
                    <a:pt x="1568" y="550"/>
                  </a:cubicBezTo>
                  <a:cubicBezTo>
                    <a:pt x="1894" y="0"/>
                    <a:pt x="0" y="122"/>
                    <a:pt x="0" y="122"/>
                  </a:cubicBezTo>
                  <a:close/>
                </a:path>
              </a:pathLst>
            </a:custGeom>
            <a:noFill/>
            <a:ln w="66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74"/>
            <p:cNvSpPr/>
            <p:nvPr/>
          </p:nvSpPr>
          <p:spPr>
            <a:xfrm>
              <a:off x="4401472" y="1700381"/>
              <a:ext cx="306781" cy="372479"/>
            </a:xfrm>
            <a:custGeom>
              <a:avLst/>
              <a:gdLst/>
              <a:ahLst/>
              <a:cxnLst/>
              <a:rect l="l" t="t" r="r" b="b"/>
              <a:pathLst>
                <a:path w="6416" h="7790" extrusionOk="0">
                  <a:moveTo>
                    <a:pt x="3103" y="1"/>
                  </a:moveTo>
                  <a:cubicBezTo>
                    <a:pt x="3053" y="1"/>
                    <a:pt x="3003" y="2"/>
                    <a:pt x="2953" y="5"/>
                  </a:cubicBezTo>
                  <a:cubicBezTo>
                    <a:pt x="1263" y="107"/>
                    <a:pt x="0" y="1940"/>
                    <a:pt x="122" y="4098"/>
                  </a:cubicBezTo>
                  <a:cubicBezTo>
                    <a:pt x="261" y="6174"/>
                    <a:pt x="1665" y="7789"/>
                    <a:pt x="3293" y="7789"/>
                  </a:cubicBezTo>
                  <a:cubicBezTo>
                    <a:pt x="3343" y="7789"/>
                    <a:pt x="3392" y="7788"/>
                    <a:pt x="3442" y="7785"/>
                  </a:cubicBezTo>
                  <a:cubicBezTo>
                    <a:pt x="5153" y="7683"/>
                    <a:pt x="6415" y="5850"/>
                    <a:pt x="6273" y="3691"/>
                  </a:cubicBezTo>
                  <a:cubicBezTo>
                    <a:pt x="6154" y="1616"/>
                    <a:pt x="4750" y="1"/>
                    <a:pt x="31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74"/>
            <p:cNvSpPr/>
            <p:nvPr/>
          </p:nvSpPr>
          <p:spPr>
            <a:xfrm>
              <a:off x="4567007" y="2072571"/>
              <a:ext cx="238597" cy="293154"/>
            </a:xfrm>
            <a:custGeom>
              <a:avLst/>
              <a:gdLst/>
              <a:ahLst/>
              <a:cxnLst/>
              <a:rect l="l" t="t" r="r" b="b"/>
              <a:pathLst>
                <a:path w="4990" h="6131" fill="none" extrusionOk="0">
                  <a:moveTo>
                    <a:pt x="0" y="1"/>
                  </a:moveTo>
                  <a:cubicBezTo>
                    <a:pt x="0" y="1"/>
                    <a:pt x="306" y="3666"/>
                    <a:pt x="4990" y="6131"/>
                  </a:cubicBezTo>
                </a:path>
              </a:pathLst>
            </a:custGeom>
            <a:noFill/>
            <a:ln w="6625" cap="flat" cmpd="sng">
              <a:solidFill>
                <a:schemeClr val="accent1"/>
              </a:solidFill>
              <a:prstDash val="solid"/>
              <a:miter lim="203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74"/>
            <p:cNvSpPr/>
            <p:nvPr/>
          </p:nvSpPr>
          <p:spPr>
            <a:xfrm>
              <a:off x="4424805" y="1783340"/>
              <a:ext cx="88697" cy="120924"/>
            </a:xfrm>
            <a:custGeom>
              <a:avLst/>
              <a:gdLst/>
              <a:ahLst/>
              <a:cxnLst/>
              <a:rect l="l" t="t" r="r" b="b"/>
              <a:pathLst>
                <a:path w="1855" h="2529" extrusionOk="0">
                  <a:moveTo>
                    <a:pt x="992" y="0"/>
                  </a:moveTo>
                  <a:cubicBezTo>
                    <a:pt x="515" y="0"/>
                    <a:pt x="102" y="523"/>
                    <a:pt x="62" y="1203"/>
                  </a:cubicBezTo>
                  <a:cubicBezTo>
                    <a:pt x="1" y="1915"/>
                    <a:pt x="367" y="2506"/>
                    <a:pt x="856" y="2526"/>
                  </a:cubicBezTo>
                  <a:cubicBezTo>
                    <a:pt x="873" y="2528"/>
                    <a:pt x="890" y="2529"/>
                    <a:pt x="907" y="2529"/>
                  </a:cubicBezTo>
                  <a:cubicBezTo>
                    <a:pt x="1374" y="2529"/>
                    <a:pt x="1774" y="1993"/>
                    <a:pt x="1813" y="1325"/>
                  </a:cubicBezTo>
                  <a:cubicBezTo>
                    <a:pt x="1854" y="612"/>
                    <a:pt x="1508" y="21"/>
                    <a:pt x="1019" y="1"/>
                  </a:cubicBezTo>
                  <a:cubicBezTo>
                    <a:pt x="1010" y="1"/>
                    <a:pt x="1001" y="0"/>
                    <a:pt x="992" y="0"/>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74"/>
            <p:cNvSpPr/>
            <p:nvPr/>
          </p:nvSpPr>
          <p:spPr>
            <a:xfrm>
              <a:off x="4477402" y="1922624"/>
              <a:ext cx="32179" cy="31271"/>
            </a:xfrm>
            <a:custGeom>
              <a:avLst/>
              <a:gdLst/>
              <a:ahLst/>
              <a:cxnLst/>
              <a:rect l="l" t="t" r="r" b="b"/>
              <a:pathLst>
                <a:path w="673" h="654" extrusionOk="0">
                  <a:moveTo>
                    <a:pt x="367" y="0"/>
                  </a:moveTo>
                  <a:cubicBezTo>
                    <a:pt x="184" y="0"/>
                    <a:pt x="21" y="143"/>
                    <a:pt x="21" y="306"/>
                  </a:cubicBezTo>
                  <a:cubicBezTo>
                    <a:pt x="1" y="489"/>
                    <a:pt x="143" y="652"/>
                    <a:pt x="327" y="652"/>
                  </a:cubicBezTo>
                  <a:cubicBezTo>
                    <a:pt x="338" y="653"/>
                    <a:pt x="350" y="654"/>
                    <a:pt x="361" y="654"/>
                  </a:cubicBezTo>
                  <a:cubicBezTo>
                    <a:pt x="528" y="654"/>
                    <a:pt x="654" y="518"/>
                    <a:pt x="673" y="347"/>
                  </a:cubicBezTo>
                  <a:cubicBezTo>
                    <a:pt x="673" y="184"/>
                    <a:pt x="551" y="21"/>
                    <a:pt x="367" y="0"/>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91" name="Google Shape;3291;p74"/>
          <p:cNvGrpSpPr/>
          <p:nvPr/>
        </p:nvGrpSpPr>
        <p:grpSpPr>
          <a:xfrm>
            <a:off x="-150574" y="31825"/>
            <a:ext cx="1302953" cy="589175"/>
            <a:chOff x="1033249" y="1415349"/>
            <a:chExt cx="1302953" cy="589175"/>
          </a:xfrm>
        </p:grpSpPr>
        <p:sp>
          <p:nvSpPr>
            <p:cNvPr id="3292" name="Google Shape;3292;p74"/>
            <p:cNvSpPr/>
            <p:nvPr/>
          </p:nvSpPr>
          <p:spPr>
            <a:xfrm>
              <a:off x="1964774" y="1500925"/>
              <a:ext cx="245875" cy="332775"/>
            </a:xfrm>
            <a:custGeom>
              <a:avLst/>
              <a:gdLst/>
              <a:ahLst/>
              <a:cxnLst/>
              <a:rect l="l" t="t" r="r" b="b"/>
              <a:pathLst>
                <a:path w="9835" h="13311" extrusionOk="0">
                  <a:moveTo>
                    <a:pt x="0" y="4191"/>
                  </a:moveTo>
                  <a:lnTo>
                    <a:pt x="9835" y="13311"/>
                  </a:lnTo>
                  <a:lnTo>
                    <a:pt x="9049" y="0"/>
                  </a:lnTo>
                  <a:close/>
                </a:path>
              </a:pathLst>
            </a:custGeom>
            <a:solidFill>
              <a:schemeClr val="dk2"/>
            </a:solidFill>
            <a:ln>
              <a:noFill/>
            </a:ln>
          </p:spPr>
        </p:sp>
        <p:sp>
          <p:nvSpPr>
            <p:cNvPr id="3293" name="Google Shape;3293;p74"/>
            <p:cNvSpPr/>
            <p:nvPr/>
          </p:nvSpPr>
          <p:spPr>
            <a:xfrm>
              <a:off x="1859010" y="1624682"/>
              <a:ext cx="85732" cy="39973"/>
            </a:xfrm>
            <a:custGeom>
              <a:avLst/>
              <a:gdLst/>
              <a:ahLst/>
              <a:cxnLst/>
              <a:rect l="l" t="t" r="r" b="b"/>
              <a:pathLst>
                <a:path w="1793" h="836" extrusionOk="0">
                  <a:moveTo>
                    <a:pt x="856" y="1"/>
                  </a:moveTo>
                  <a:cubicBezTo>
                    <a:pt x="571" y="82"/>
                    <a:pt x="286" y="184"/>
                    <a:pt x="1" y="266"/>
                  </a:cubicBezTo>
                  <a:cubicBezTo>
                    <a:pt x="591" y="469"/>
                    <a:pt x="1182" y="653"/>
                    <a:pt x="1772" y="836"/>
                  </a:cubicBezTo>
                  <a:cubicBezTo>
                    <a:pt x="1793" y="653"/>
                    <a:pt x="1793" y="469"/>
                    <a:pt x="1793" y="286"/>
                  </a:cubicBezTo>
                  <a:cubicBezTo>
                    <a:pt x="1487" y="204"/>
                    <a:pt x="1161" y="103"/>
                    <a:pt x="8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74"/>
            <p:cNvSpPr/>
            <p:nvPr/>
          </p:nvSpPr>
          <p:spPr>
            <a:xfrm>
              <a:off x="1784993" y="1647107"/>
              <a:ext cx="157790" cy="65267"/>
            </a:xfrm>
            <a:custGeom>
              <a:avLst/>
              <a:gdLst/>
              <a:ahLst/>
              <a:cxnLst/>
              <a:rect l="l" t="t" r="r" b="b"/>
              <a:pathLst>
                <a:path w="3300" h="1365" extrusionOk="0">
                  <a:moveTo>
                    <a:pt x="856" y="0"/>
                  </a:moveTo>
                  <a:cubicBezTo>
                    <a:pt x="571" y="82"/>
                    <a:pt x="286" y="163"/>
                    <a:pt x="1" y="245"/>
                  </a:cubicBezTo>
                  <a:cubicBezTo>
                    <a:pt x="1060" y="652"/>
                    <a:pt x="2139" y="1039"/>
                    <a:pt x="3280" y="1365"/>
                  </a:cubicBezTo>
                  <a:cubicBezTo>
                    <a:pt x="3280" y="1181"/>
                    <a:pt x="3300" y="998"/>
                    <a:pt x="3300" y="815"/>
                  </a:cubicBezTo>
                  <a:cubicBezTo>
                    <a:pt x="2465" y="570"/>
                    <a:pt x="1650" y="306"/>
                    <a:pt x="8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74"/>
            <p:cNvSpPr/>
            <p:nvPr/>
          </p:nvSpPr>
          <p:spPr>
            <a:xfrm>
              <a:off x="1720730" y="1667524"/>
              <a:ext cx="219136" cy="92570"/>
            </a:xfrm>
            <a:custGeom>
              <a:avLst/>
              <a:gdLst/>
              <a:ahLst/>
              <a:cxnLst/>
              <a:rect l="l" t="t" r="r" b="b"/>
              <a:pathLst>
                <a:path w="4583" h="1936" extrusionOk="0">
                  <a:moveTo>
                    <a:pt x="612" y="1"/>
                  </a:moveTo>
                  <a:cubicBezTo>
                    <a:pt x="408" y="42"/>
                    <a:pt x="204" y="103"/>
                    <a:pt x="1" y="143"/>
                  </a:cubicBezTo>
                  <a:cubicBezTo>
                    <a:pt x="62" y="225"/>
                    <a:pt x="102" y="286"/>
                    <a:pt x="164" y="367"/>
                  </a:cubicBezTo>
                  <a:cubicBezTo>
                    <a:pt x="1569" y="958"/>
                    <a:pt x="3035" y="1488"/>
                    <a:pt x="4563" y="1936"/>
                  </a:cubicBezTo>
                  <a:cubicBezTo>
                    <a:pt x="4563" y="1752"/>
                    <a:pt x="4583" y="1569"/>
                    <a:pt x="4583" y="1386"/>
                  </a:cubicBezTo>
                  <a:cubicBezTo>
                    <a:pt x="3218" y="999"/>
                    <a:pt x="1895" y="530"/>
                    <a:pt x="6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74"/>
            <p:cNvSpPr/>
            <p:nvPr/>
          </p:nvSpPr>
          <p:spPr>
            <a:xfrm>
              <a:off x="1750901" y="1717203"/>
              <a:ext cx="186048" cy="90609"/>
            </a:xfrm>
            <a:custGeom>
              <a:avLst/>
              <a:gdLst/>
              <a:ahLst/>
              <a:cxnLst/>
              <a:rect l="l" t="t" r="r" b="b"/>
              <a:pathLst>
                <a:path w="3891" h="1895" extrusionOk="0">
                  <a:moveTo>
                    <a:pt x="1" y="1"/>
                  </a:moveTo>
                  <a:lnTo>
                    <a:pt x="1" y="1"/>
                  </a:lnTo>
                  <a:cubicBezTo>
                    <a:pt x="164" y="265"/>
                    <a:pt x="347" y="530"/>
                    <a:pt x="551" y="795"/>
                  </a:cubicBezTo>
                  <a:cubicBezTo>
                    <a:pt x="1610" y="1202"/>
                    <a:pt x="2710" y="1569"/>
                    <a:pt x="3850" y="1895"/>
                  </a:cubicBezTo>
                  <a:cubicBezTo>
                    <a:pt x="3850" y="1711"/>
                    <a:pt x="3870" y="1548"/>
                    <a:pt x="3891" y="1365"/>
                  </a:cubicBezTo>
                  <a:cubicBezTo>
                    <a:pt x="2547" y="958"/>
                    <a:pt x="1243" y="510"/>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74"/>
            <p:cNvSpPr/>
            <p:nvPr/>
          </p:nvSpPr>
          <p:spPr>
            <a:xfrm>
              <a:off x="1800581" y="1786343"/>
              <a:ext cx="132495" cy="70145"/>
            </a:xfrm>
            <a:custGeom>
              <a:avLst/>
              <a:gdLst/>
              <a:ahLst/>
              <a:cxnLst/>
              <a:rect l="l" t="t" r="r" b="b"/>
              <a:pathLst>
                <a:path w="2771" h="1467" extrusionOk="0">
                  <a:moveTo>
                    <a:pt x="1" y="1"/>
                  </a:moveTo>
                  <a:cubicBezTo>
                    <a:pt x="184" y="265"/>
                    <a:pt x="367" y="530"/>
                    <a:pt x="571" y="774"/>
                  </a:cubicBezTo>
                  <a:cubicBezTo>
                    <a:pt x="1263" y="1019"/>
                    <a:pt x="1976" y="1243"/>
                    <a:pt x="2709" y="1467"/>
                  </a:cubicBezTo>
                  <a:cubicBezTo>
                    <a:pt x="2730" y="1284"/>
                    <a:pt x="2750" y="1100"/>
                    <a:pt x="2770" y="917"/>
                  </a:cubicBezTo>
                  <a:cubicBezTo>
                    <a:pt x="1813" y="632"/>
                    <a:pt x="897" y="347"/>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74"/>
            <p:cNvSpPr/>
            <p:nvPr/>
          </p:nvSpPr>
          <p:spPr>
            <a:xfrm>
              <a:off x="1852173" y="1854527"/>
              <a:ext cx="75070" cy="49680"/>
            </a:xfrm>
            <a:custGeom>
              <a:avLst/>
              <a:gdLst/>
              <a:ahLst/>
              <a:cxnLst/>
              <a:rect l="l" t="t" r="r" b="b"/>
              <a:pathLst>
                <a:path w="1570" h="1039" extrusionOk="0">
                  <a:moveTo>
                    <a:pt x="1" y="0"/>
                  </a:moveTo>
                  <a:lnTo>
                    <a:pt x="1" y="0"/>
                  </a:lnTo>
                  <a:cubicBezTo>
                    <a:pt x="205" y="265"/>
                    <a:pt x="408" y="509"/>
                    <a:pt x="612" y="774"/>
                  </a:cubicBezTo>
                  <a:cubicBezTo>
                    <a:pt x="897" y="876"/>
                    <a:pt x="1203" y="957"/>
                    <a:pt x="1508" y="1039"/>
                  </a:cubicBezTo>
                  <a:cubicBezTo>
                    <a:pt x="1528" y="855"/>
                    <a:pt x="1549" y="672"/>
                    <a:pt x="1569" y="489"/>
                  </a:cubicBezTo>
                  <a:cubicBezTo>
                    <a:pt x="1040" y="346"/>
                    <a:pt x="510" y="183"/>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74"/>
            <p:cNvSpPr/>
            <p:nvPr/>
          </p:nvSpPr>
          <p:spPr>
            <a:xfrm>
              <a:off x="1198784" y="1721124"/>
              <a:ext cx="59434" cy="44803"/>
            </a:xfrm>
            <a:custGeom>
              <a:avLst/>
              <a:gdLst/>
              <a:ahLst/>
              <a:cxnLst/>
              <a:rect l="l" t="t" r="r" b="b"/>
              <a:pathLst>
                <a:path w="1243" h="937" extrusionOk="0">
                  <a:moveTo>
                    <a:pt x="469" y="0"/>
                  </a:moveTo>
                  <a:cubicBezTo>
                    <a:pt x="326" y="122"/>
                    <a:pt x="164" y="265"/>
                    <a:pt x="1" y="387"/>
                  </a:cubicBezTo>
                  <a:cubicBezTo>
                    <a:pt x="62" y="570"/>
                    <a:pt x="123" y="754"/>
                    <a:pt x="184" y="937"/>
                  </a:cubicBezTo>
                  <a:cubicBezTo>
                    <a:pt x="551" y="631"/>
                    <a:pt x="897" y="326"/>
                    <a:pt x="1243" y="20"/>
                  </a:cubicBezTo>
                  <a:cubicBezTo>
                    <a:pt x="999" y="20"/>
                    <a:pt x="734" y="0"/>
                    <a:pt x="4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74"/>
            <p:cNvSpPr/>
            <p:nvPr/>
          </p:nvSpPr>
          <p:spPr>
            <a:xfrm>
              <a:off x="1215328" y="1722080"/>
              <a:ext cx="112031" cy="90609"/>
            </a:xfrm>
            <a:custGeom>
              <a:avLst/>
              <a:gdLst/>
              <a:ahLst/>
              <a:cxnLst/>
              <a:rect l="l" t="t" r="r" b="b"/>
              <a:pathLst>
                <a:path w="2343" h="1895" extrusionOk="0">
                  <a:moveTo>
                    <a:pt x="1569" y="0"/>
                  </a:moveTo>
                  <a:cubicBezTo>
                    <a:pt x="1060" y="469"/>
                    <a:pt x="530" y="917"/>
                    <a:pt x="1" y="1365"/>
                  </a:cubicBezTo>
                  <a:cubicBezTo>
                    <a:pt x="62" y="1548"/>
                    <a:pt x="123" y="1731"/>
                    <a:pt x="184" y="1894"/>
                  </a:cubicBezTo>
                  <a:cubicBezTo>
                    <a:pt x="938" y="1283"/>
                    <a:pt x="1650" y="652"/>
                    <a:pt x="23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74"/>
            <p:cNvSpPr/>
            <p:nvPr/>
          </p:nvSpPr>
          <p:spPr>
            <a:xfrm>
              <a:off x="1232876" y="1719164"/>
              <a:ext cx="162667" cy="141246"/>
            </a:xfrm>
            <a:custGeom>
              <a:avLst/>
              <a:gdLst/>
              <a:ahLst/>
              <a:cxnLst/>
              <a:rect l="l" t="t" r="r" b="b"/>
              <a:pathLst>
                <a:path w="3402" h="2954" extrusionOk="0">
                  <a:moveTo>
                    <a:pt x="3401" y="0"/>
                  </a:moveTo>
                  <a:cubicBezTo>
                    <a:pt x="3137" y="21"/>
                    <a:pt x="2892" y="41"/>
                    <a:pt x="2628" y="41"/>
                  </a:cubicBezTo>
                  <a:cubicBezTo>
                    <a:pt x="1793" y="856"/>
                    <a:pt x="917" y="1650"/>
                    <a:pt x="0" y="2424"/>
                  </a:cubicBezTo>
                  <a:cubicBezTo>
                    <a:pt x="62" y="2587"/>
                    <a:pt x="123" y="2770"/>
                    <a:pt x="204" y="2953"/>
                  </a:cubicBezTo>
                  <a:cubicBezTo>
                    <a:pt x="1345" y="2016"/>
                    <a:pt x="2404" y="1019"/>
                    <a:pt x="34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74"/>
            <p:cNvSpPr/>
            <p:nvPr/>
          </p:nvSpPr>
          <p:spPr>
            <a:xfrm>
              <a:off x="1250424" y="1717203"/>
              <a:ext cx="177250" cy="189921"/>
            </a:xfrm>
            <a:custGeom>
              <a:avLst/>
              <a:gdLst/>
              <a:ahLst/>
              <a:cxnLst/>
              <a:rect l="l" t="t" r="r" b="b"/>
              <a:pathLst>
                <a:path w="3707" h="3972" extrusionOk="0">
                  <a:moveTo>
                    <a:pt x="3686" y="1"/>
                  </a:moveTo>
                  <a:cubicBezTo>
                    <a:pt x="2566" y="1202"/>
                    <a:pt x="1324" y="2343"/>
                    <a:pt x="0" y="3442"/>
                  </a:cubicBezTo>
                  <a:cubicBezTo>
                    <a:pt x="61" y="3626"/>
                    <a:pt x="143" y="3789"/>
                    <a:pt x="224" y="3972"/>
                  </a:cubicBezTo>
                  <a:cubicBezTo>
                    <a:pt x="1324" y="3055"/>
                    <a:pt x="2362" y="2119"/>
                    <a:pt x="3340" y="1141"/>
                  </a:cubicBezTo>
                  <a:cubicBezTo>
                    <a:pt x="3462" y="754"/>
                    <a:pt x="3584" y="388"/>
                    <a:pt x="37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74"/>
            <p:cNvSpPr/>
            <p:nvPr/>
          </p:nvSpPr>
          <p:spPr>
            <a:xfrm>
              <a:off x="1269885" y="1817519"/>
              <a:ext cx="124702" cy="136368"/>
            </a:xfrm>
            <a:custGeom>
              <a:avLst/>
              <a:gdLst/>
              <a:ahLst/>
              <a:cxnLst/>
              <a:rect l="l" t="t" r="r" b="b"/>
              <a:pathLst>
                <a:path w="2608" h="2852" extrusionOk="0">
                  <a:moveTo>
                    <a:pt x="2607" y="0"/>
                  </a:moveTo>
                  <a:lnTo>
                    <a:pt x="2607" y="0"/>
                  </a:lnTo>
                  <a:cubicBezTo>
                    <a:pt x="1792" y="794"/>
                    <a:pt x="917" y="1568"/>
                    <a:pt x="0" y="2322"/>
                  </a:cubicBezTo>
                  <a:cubicBezTo>
                    <a:pt x="61" y="2505"/>
                    <a:pt x="143" y="2688"/>
                    <a:pt x="204" y="2851"/>
                  </a:cubicBezTo>
                  <a:cubicBezTo>
                    <a:pt x="917" y="2281"/>
                    <a:pt x="1568" y="1711"/>
                    <a:pt x="2220" y="1120"/>
                  </a:cubicBezTo>
                  <a:cubicBezTo>
                    <a:pt x="2363" y="733"/>
                    <a:pt x="2485" y="367"/>
                    <a:pt x="26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74"/>
            <p:cNvSpPr/>
            <p:nvPr/>
          </p:nvSpPr>
          <p:spPr>
            <a:xfrm>
              <a:off x="1289345" y="1916830"/>
              <a:ext cx="69188" cy="83772"/>
            </a:xfrm>
            <a:custGeom>
              <a:avLst/>
              <a:gdLst/>
              <a:ahLst/>
              <a:cxnLst/>
              <a:rect l="l" t="t" r="r" b="b"/>
              <a:pathLst>
                <a:path w="1447" h="1752" extrusionOk="0">
                  <a:moveTo>
                    <a:pt x="1447" y="1"/>
                  </a:moveTo>
                  <a:lnTo>
                    <a:pt x="1447" y="1"/>
                  </a:lnTo>
                  <a:cubicBezTo>
                    <a:pt x="978" y="408"/>
                    <a:pt x="489" y="815"/>
                    <a:pt x="1" y="1222"/>
                  </a:cubicBezTo>
                  <a:cubicBezTo>
                    <a:pt x="82" y="1406"/>
                    <a:pt x="164" y="1589"/>
                    <a:pt x="225" y="1752"/>
                  </a:cubicBezTo>
                  <a:cubicBezTo>
                    <a:pt x="489" y="1548"/>
                    <a:pt x="754" y="1324"/>
                    <a:pt x="999" y="1121"/>
                  </a:cubicBezTo>
                  <a:cubicBezTo>
                    <a:pt x="1161" y="734"/>
                    <a:pt x="1304" y="367"/>
                    <a:pt x="14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74"/>
            <p:cNvSpPr/>
            <p:nvPr/>
          </p:nvSpPr>
          <p:spPr>
            <a:xfrm>
              <a:off x="1458801" y="1681199"/>
              <a:ext cx="231807" cy="323325"/>
            </a:xfrm>
            <a:custGeom>
              <a:avLst/>
              <a:gdLst/>
              <a:ahLst/>
              <a:cxnLst/>
              <a:rect l="l" t="t" r="r" b="b"/>
              <a:pathLst>
                <a:path w="4848" h="6762" extrusionOk="0">
                  <a:moveTo>
                    <a:pt x="4847" y="0"/>
                  </a:moveTo>
                  <a:cubicBezTo>
                    <a:pt x="3238" y="326"/>
                    <a:pt x="1630" y="570"/>
                    <a:pt x="0" y="713"/>
                  </a:cubicBezTo>
                  <a:cubicBezTo>
                    <a:pt x="998" y="2770"/>
                    <a:pt x="2118" y="4786"/>
                    <a:pt x="3361" y="6761"/>
                  </a:cubicBezTo>
                  <a:cubicBezTo>
                    <a:pt x="3992" y="4521"/>
                    <a:pt x="4481" y="2261"/>
                    <a:pt x="48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74"/>
            <p:cNvSpPr/>
            <p:nvPr/>
          </p:nvSpPr>
          <p:spPr>
            <a:xfrm>
              <a:off x="1554239" y="1787204"/>
              <a:ext cx="39973" cy="33614"/>
            </a:xfrm>
            <a:custGeom>
              <a:avLst/>
              <a:gdLst/>
              <a:ahLst/>
              <a:cxnLst/>
              <a:rect l="l" t="t" r="r" b="b"/>
              <a:pathLst>
                <a:path w="836" h="703" extrusionOk="0">
                  <a:moveTo>
                    <a:pt x="415" y="1"/>
                  </a:moveTo>
                  <a:cubicBezTo>
                    <a:pt x="399" y="1"/>
                    <a:pt x="383" y="1"/>
                    <a:pt x="367" y="3"/>
                  </a:cubicBezTo>
                  <a:cubicBezTo>
                    <a:pt x="163" y="44"/>
                    <a:pt x="0" y="227"/>
                    <a:pt x="20" y="410"/>
                  </a:cubicBezTo>
                  <a:cubicBezTo>
                    <a:pt x="56" y="572"/>
                    <a:pt x="204" y="702"/>
                    <a:pt x="392" y="702"/>
                  </a:cubicBezTo>
                  <a:cubicBezTo>
                    <a:pt x="417" y="702"/>
                    <a:pt x="442" y="700"/>
                    <a:pt x="468" y="695"/>
                  </a:cubicBezTo>
                  <a:cubicBezTo>
                    <a:pt x="693" y="675"/>
                    <a:pt x="835" y="492"/>
                    <a:pt x="815" y="288"/>
                  </a:cubicBezTo>
                  <a:cubicBezTo>
                    <a:pt x="796" y="118"/>
                    <a:pt x="619" y="1"/>
                    <a:pt x="4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74"/>
            <p:cNvSpPr/>
            <p:nvPr/>
          </p:nvSpPr>
          <p:spPr>
            <a:xfrm>
              <a:off x="1497722" y="1703576"/>
              <a:ext cx="65315" cy="43081"/>
            </a:xfrm>
            <a:custGeom>
              <a:avLst/>
              <a:gdLst/>
              <a:ahLst/>
              <a:cxnLst/>
              <a:rect l="l" t="t" r="r" b="b"/>
              <a:pathLst>
                <a:path w="1366" h="901" extrusionOk="0">
                  <a:moveTo>
                    <a:pt x="1264" y="0"/>
                  </a:moveTo>
                  <a:cubicBezTo>
                    <a:pt x="856" y="62"/>
                    <a:pt x="449" y="123"/>
                    <a:pt x="42" y="163"/>
                  </a:cubicBezTo>
                  <a:cubicBezTo>
                    <a:pt x="21" y="224"/>
                    <a:pt x="1" y="286"/>
                    <a:pt x="21" y="367"/>
                  </a:cubicBezTo>
                  <a:cubicBezTo>
                    <a:pt x="59" y="669"/>
                    <a:pt x="342" y="901"/>
                    <a:pt x="674" y="901"/>
                  </a:cubicBezTo>
                  <a:cubicBezTo>
                    <a:pt x="701" y="901"/>
                    <a:pt x="728" y="900"/>
                    <a:pt x="754" y="897"/>
                  </a:cubicBezTo>
                  <a:cubicBezTo>
                    <a:pt x="1121" y="856"/>
                    <a:pt x="1365" y="530"/>
                    <a:pt x="1325" y="204"/>
                  </a:cubicBezTo>
                  <a:cubicBezTo>
                    <a:pt x="1325" y="143"/>
                    <a:pt x="1284" y="62"/>
                    <a:pt x="12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74"/>
            <p:cNvSpPr/>
            <p:nvPr/>
          </p:nvSpPr>
          <p:spPr>
            <a:xfrm>
              <a:off x="1491889" y="1780510"/>
              <a:ext cx="37057" cy="55561"/>
            </a:xfrm>
            <a:custGeom>
              <a:avLst/>
              <a:gdLst/>
              <a:ahLst/>
              <a:cxnLst/>
              <a:rect l="l" t="t" r="r" b="b"/>
              <a:pathLst>
                <a:path w="775" h="1162" extrusionOk="0">
                  <a:moveTo>
                    <a:pt x="1" y="0"/>
                  </a:moveTo>
                  <a:lnTo>
                    <a:pt x="1" y="0"/>
                  </a:lnTo>
                  <a:cubicBezTo>
                    <a:pt x="184" y="387"/>
                    <a:pt x="388" y="774"/>
                    <a:pt x="612" y="1161"/>
                  </a:cubicBezTo>
                  <a:cubicBezTo>
                    <a:pt x="713" y="998"/>
                    <a:pt x="775" y="835"/>
                    <a:pt x="754" y="652"/>
                  </a:cubicBezTo>
                  <a:cubicBezTo>
                    <a:pt x="693" y="306"/>
                    <a:pt x="388" y="21"/>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74"/>
            <p:cNvSpPr/>
            <p:nvPr/>
          </p:nvSpPr>
          <p:spPr>
            <a:xfrm>
              <a:off x="1598037" y="1687989"/>
              <a:ext cx="65315" cy="43703"/>
            </a:xfrm>
            <a:custGeom>
              <a:avLst/>
              <a:gdLst/>
              <a:ahLst/>
              <a:cxnLst/>
              <a:rect l="l" t="t" r="r" b="b"/>
              <a:pathLst>
                <a:path w="1366" h="914" extrusionOk="0">
                  <a:moveTo>
                    <a:pt x="1222" y="1"/>
                  </a:moveTo>
                  <a:cubicBezTo>
                    <a:pt x="815" y="62"/>
                    <a:pt x="408" y="143"/>
                    <a:pt x="21" y="204"/>
                  </a:cubicBezTo>
                  <a:cubicBezTo>
                    <a:pt x="1" y="265"/>
                    <a:pt x="1" y="347"/>
                    <a:pt x="1" y="408"/>
                  </a:cubicBezTo>
                  <a:cubicBezTo>
                    <a:pt x="53" y="706"/>
                    <a:pt x="302" y="913"/>
                    <a:pt x="604" y="913"/>
                  </a:cubicBezTo>
                  <a:cubicBezTo>
                    <a:pt x="653" y="913"/>
                    <a:pt x="703" y="908"/>
                    <a:pt x="754" y="897"/>
                  </a:cubicBezTo>
                  <a:cubicBezTo>
                    <a:pt x="1121" y="836"/>
                    <a:pt x="1365" y="510"/>
                    <a:pt x="1304" y="184"/>
                  </a:cubicBezTo>
                  <a:cubicBezTo>
                    <a:pt x="1284" y="123"/>
                    <a:pt x="1263" y="41"/>
                    <a:pt x="12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74"/>
            <p:cNvSpPr/>
            <p:nvPr/>
          </p:nvSpPr>
          <p:spPr>
            <a:xfrm>
              <a:off x="1621419" y="1766883"/>
              <a:ext cx="54557" cy="82816"/>
            </a:xfrm>
            <a:custGeom>
              <a:avLst/>
              <a:gdLst/>
              <a:ahLst/>
              <a:cxnLst/>
              <a:rect l="l" t="t" r="r" b="b"/>
              <a:pathLst>
                <a:path w="1141" h="1732" extrusionOk="0">
                  <a:moveTo>
                    <a:pt x="1141" y="0"/>
                  </a:moveTo>
                  <a:cubicBezTo>
                    <a:pt x="1059" y="0"/>
                    <a:pt x="978" y="0"/>
                    <a:pt x="917" y="21"/>
                  </a:cubicBezTo>
                  <a:cubicBezTo>
                    <a:pt x="367" y="122"/>
                    <a:pt x="0" y="570"/>
                    <a:pt x="82" y="1059"/>
                  </a:cubicBezTo>
                  <a:cubicBezTo>
                    <a:pt x="123" y="1405"/>
                    <a:pt x="408" y="1650"/>
                    <a:pt x="774" y="1731"/>
                  </a:cubicBezTo>
                  <a:cubicBezTo>
                    <a:pt x="896" y="1161"/>
                    <a:pt x="1019" y="570"/>
                    <a:pt x="11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74"/>
            <p:cNvSpPr/>
            <p:nvPr/>
          </p:nvSpPr>
          <p:spPr>
            <a:xfrm>
              <a:off x="1573700" y="1861747"/>
              <a:ext cx="76982" cy="65315"/>
            </a:xfrm>
            <a:custGeom>
              <a:avLst/>
              <a:gdLst/>
              <a:ahLst/>
              <a:cxnLst/>
              <a:rect l="l" t="t" r="r" b="b"/>
              <a:pathLst>
                <a:path w="1610" h="1366" extrusionOk="0">
                  <a:moveTo>
                    <a:pt x="901" y="0"/>
                  </a:moveTo>
                  <a:cubicBezTo>
                    <a:pt x="853" y="0"/>
                    <a:pt x="804" y="4"/>
                    <a:pt x="754" y="12"/>
                  </a:cubicBezTo>
                  <a:cubicBezTo>
                    <a:pt x="326" y="93"/>
                    <a:pt x="0" y="440"/>
                    <a:pt x="61" y="806"/>
                  </a:cubicBezTo>
                  <a:cubicBezTo>
                    <a:pt x="98" y="1135"/>
                    <a:pt x="429" y="1366"/>
                    <a:pt x="821" y="1366"/>
                  </a:cubicBezTo>
                  <a:cubicBezTo>
                    <a:pt x="866" y="1366"/>
                    <a:pt x="911" y="1362"/>
                    <a:pt x="958" y="1356"/>
                  </a:cubicBezTo>
                  <a:cubicBezTo>
                    <a:pt x="1161" y="1336"/>
                    <a:pt x="1324" y="1234"/>
                    <a:pt x="1467" y="1112"/>
                  </a:cubicBezTo>
                  <a:cubicBezTo>
                    <a:pt x="1507" y="888"/>
                    <a:pt x="1569" y="664"/>
                    <a:pt x="1609" y="440"/>
                  </a:cubicBezTo>
                  <a:cubicBezTo>
                    <a:pt x="1503" y="174"/>
                    <a:pt x="1227" y="0"/>
                    <a:pt x="9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74"/>
            <p:cNvSpPr/>
            <p:nvPr/>
          </p:nvSpPr>
          <p:spPr>
            <a:xfrm>
              <a:off x="2029422" y="1595324"/>
              <a:ext cx="29263" cy="23764"/>
            </a:xfrm>
            <a:custGeom>
              <a:avLst/>
              <a:gdLst/>
              <a:ahLst/>
              <a:cxnLst/>
              <a:rect l="l" t="t" r="r" b="b"/>
              <a:pathLst>
                <a:path w="612" h="497" extrusionOk="0">
                  <a:moveTo>
                    <a:pt x="328" y="0"/>
                  </a:moveTo>
                  <a:cubicBezTo>
                    <a:pt x="293" y="0"/>
                    <a:pt x="257" y="8"/>
                    <a:pt x="225" y="24"/>
                  </a:cubicBezTo>
                  <a:cubicBezTo>
                    <a:pt x="82" y="85"/>
                    <a:pt x="1" y="228"/>
                    <a:pt x="62" y="350"/>
                  </a:cubicBezTo>
                  <a:cubicBezTo>
                    <a:pt x="91" y="440"/>
                    <a:pt x="187" y="496"/>
                    <a:pt x="292" y="496"/>
                  </a:cubicBezTo>
                  <a:cubicBezTo>
                    <a:pt x="330" y="496"/>
                    <a:pt x="370" y="489"/>
                    <a:pt x="408" y="472"/>
                  </a:cubicBezTo>
                  <a:cubicBezTo>
                    <a:pt x="530" y="432"/>
                    <a:pt x="611" y="269"/>
                    <a:pt x="550" y="146"/>
                  </a:cubicBezTo>
                  <a:cubicBezTo>
                    <a:pt x="521" y="57"/>
                    <a:pt x="425" y="0"/>
                    <a:pt x="3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74"/>
            <p:cNvSpPr/>
            <p:nvPr/>
          </p:nvSpPr>
          <p:spPr>
            <a:xfrm>
              <a:off x="2074224" y="1607660"/>
              <a:ext cx="81859" cy="66702"/>
            </a:xfrm>
            <a:custGeom>
              <a:avLst/>
              <a:gdLst/>
              <a:ahLst/>
              <a:cxnLst/>
              <a:rect l="l" t="t" r="r" b="b"/>
              <a:pathLst>
                <a:path w="1712" h="1395" extrusionOk="0">
                  <a:moveTo>
                    <a:pt x="916" y="0"/>
                  </a:moveTo>
                  <a:cubicBezTo>
                    <a:pt x="802" y="0"/>
                    <a:pt x="685" y="24"/>
                    <a:pt x="571" y="72"/>
                  </a:cubicBezTo>
                  <a:cubicBezTo>
                    <a:pt x="204" y="255"/>
                    <a:pt x="0" y="662"/>
                    <a:pt x="143" y="1009"/>
                  </a:cubicBezTo>
                  <a:cubicBezTo>
                    <a:pt x="243" y="1252"/>
                    <a:pt x="494" y="1394"/>
                    <a:pt x="768" y="1394"/>
                  </a:cubicBezTo>
                  <a:cubicBezTo>
                    <a:pt x="884" y="1394"/>
                    <a:pt x="1005" y="1369"/>
                    <a:pt x="1120" y="1314"/>
                  </a:cubicBezTo>
                  <a:cubicBezTo>
                    <a:pt x="1528" y="1131"/>
                    <a:pt x="1711" y="723"/>
                    <a:pt x="1548" y="377"/>
                  </a:cubicBezTo>
                  <a:cubicBezTo>
                    <a:pt x="1433" y="133"/>
                    <a:pt x="1187" y="0"/>
                    <a:pt x="9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74"/>
            <p:cNvSpPr/>
            <p:nvPr/>
          </p:nvSpPr>
          <p:spPr>
            <a:xfrm>
              <a:off x="2120939" y="1501989"/>
              <a:ext cx="74065" cy="61586"/>
            </a:xfrm>
            <a:custGeom>
              <a:avLst/>
              <a:gdLst/>
              <a:ahLst/>
              <a:cxnLst/>
              <a:rect l="l" t="t" r="r" b="b"/>
              <a:pathLst>
                <a:path w="1549" h="1288" extrusionOk="0">
                  <a:moveTo>
                    <a:pt x="1447" y="1"/>
                  </a:moveTo>
                  <a:cubicBezTo>
                    <a:pt x="978" y="245"/>
                    <a:pt x="490" y="469"/>
                    <a:pt x="1" y="693"/>
                  </a:cubicBezTo>
                  <a:cubicBezTo>
                    <a:pt x="21" y="754"/>
                    <a:pt x="42" y="815"/>
                    <a:pt x="62" y="856"/>
                  </a:cubicBezTo>
                  <a:cubicBezTo>
                    <a:pt x="187" y="1133"/>
                    <a:pt x="472" y="1288"/>
                    <a:pt x="776" y="1288"/>
                  </a:cubicBezTo>
                  <a:cubicBezTo>
                    <a:pt x="919" y="1288"/>
                    <a:pt x="1066" y="1254"/>
                    <a:pt x="1202" y="1182"/>
                  </a:cubicBezTo>
                  <a:cubicBezTo>
                    <a:pt x="1345" y="1121"/>
                    <a:pt x="1467" y="1019"/>
                    <a:pt x="1549" y="917"/>
                  </a:cubicBezTo>
                  <a:cubicBezTo>
                    <a:pt x="1508" y="612"/>
                    <a:pt x="1488" y="306"/>
                    <a:pt x="14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74"/>
            <p:cNvSpPr/>
            <p:nvPr/>
          </p:nvSpPr>
          <p:spPr>
            <a:xfrm>
              <a:off x="2168659" y="1666568"/>
              <a:ext cx="39017" cy="77938"/>
            </a:xfrm>
            <a:custGeom>
              <a:avLst/>
              <a:gdLst/>
              <a:ahLst/>
              <a:cxnLst/>
              <a:rect l="l" t="t" r="r" b="b"/>
              <a:pathLst>
                <a:path w="816" h="1630" extrusionOk="0">
                  <a:moveTo>
                    <a:pt x="734" y="1"/>
                  </a:moveTo>
                  <a:cubicBezTo>
                    <a:pt x="245" y="245"/>
                    <a:pt x="1" y="754"/>
                    <a:pt x="184" y="1182"/>
                  </a:cubicBezTo>
                  <a:cubicBezTo>
                    <a:pt x="306" y="1426"/>
                    <a:pt x="530" y="1589"/>
                    <a:pt x="815" y="1630"/>
                  </a:cubicBezTo>
                  <a:cubicBezTo>
                    <a:pt x="795" y="1080"/>
                    <a:pt x="775" y="530"/>
                    <a:pt x="7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74"/>
            <p:cNvSpPr/>
            <p:nvPr/>
          </p:nvSpPr>
          <p:spPr>
            <a:xfrm>
              <a:off x="2105400" y="1719594"/>
              <a:ext cx="55513" cy="46333"/>
            </a:xfrm>
            <a:custGeom>
              <a:avLst/>
              <a:gdLst/>
              <a:ahLst/>
              <a:cxnLst/>
              <a:rect l="l" t="t" r="r" b="b"/>
              <a:pathLst>
                <a:path w="1161" h="969" extrusionOk="0">
                  <a:moveTo>
                    <a:pt x="569" y="1"/>
                  </a:moveTo>
                  <a:cubicBezTo>
                    <a:pt x="483" y="1"/>
                    <a:pt x="393" y="17"/>
                    <a:pt x="306" y="52"/>
                  </a:cubicBezTo>
                  <a:cubicBezTo>
                    <a:pt x="183" y="113"/>
                    <a:pt x="81" y="215"/>
                    <a:pt x="0" y="317"/>
                  </a:cubicBezTo>
                  <a:cubicBezTo>
                    <a:pt x="224" y="541"/>
                    <a:pt x="448" y="765"/>
                    <a:pt x="672" y="969"/>
                  </a:cubicBezTo>
                  <a:lnTo>
                    <a:pt x="692" y="969"/>
                  </a:lnTo>
                  <a:cubicBezTo>
                    <a:pt x="1018" y="847"/>
                    <a:pt x="1161" y="541"/>
                    <a:pt x="1059" y="276"/>
                  </a:cubicBezTo>
                  <a:cubicBezTo>
                    <a:pt x="972" y="102"/>
                    <a:pt x="782" y="1"/>
                    <a:pt x="5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74"/>
            <p:cNvSpPr/>
            <p:nvPr/>
          </p:nvSpPr>
          <p:spPr>
            <a:xfrm>
              <a:off x="2154075" y="1581505"/>
              <a:ext cx="28259" cy="23142"/>
            </a:xfrm>
            <a:custGeom>
              <a:avLst/>
              <a:gdLst/>
              <a:ahLst/>
              <a:cxnLst/>
              <a:rect l="l" t="t" r="r" b="b"/>
              <a:pathLst>
                <a:path w="591" h="484" extrusionOk="0">
                  <a:moveTo>
                    <a:pt x="314" y="0"/>
                  </a:moveTo>
                  <a:cubicBezTo>
                    <a:pt x="272" y="0"/>
                    <a:pt x="228" y="9"/>
                    <a:pt x="184" y="28"/>
                  </a:cubicBezTo>
                  <a:cubicBezTo>
                    <a:pt x="61" y="89"/>
                    <a:pt x="0" y="232"/>
                    <a:pt x="61" y="354"/>
                  </a:cubicBezTo>
                  <a:cubicBezTo>
                    <a:pt x="90" y="438"/>
                    <a:pt x="176" y="484"/>
                    <a:pt x="267" y="484"/>
                  </a:cubicBezTo>
                  <a:cubicBezTo>
                    <a:pt x="308" y="484"/>
                    <a:pt x="349" y="475"/>
                    <a:pt x="387" y="456"/>
                  </a:cubicBezTo>
                  <a:cubicBezTo>
                    <a:pt x="530" y="374"/>
                    <a:pt x="591" y="232"/>
                    <a:pt x="530" y="130"/>
                  </a:cubicBezTo>
                  <a:cubicBezTo>
                    <a:pt x="488" y="46"/>
                    <a:pt x="407" y="0"/>
                    <a:pt x="3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74"/>
            <p:cNvSpPr/>
            <p:nvPr/>
          </p:nvSpPr>
          <p:spPr>
            <a:xfrm>
              <a:off x="1123811" y="1469858"/>
              <a:ext cx="1123796" cy="279526"/>
            </a:xfrm>
            <a:custGeom>
              <a:avLst/>
              <a:gdLst/>
              <a:ahLst/>
              <a:cxnLst/>
              <a:rect l="l" t="t" r="r" b="b"/>
              <a:pathLst>
                <a:path w="23503" h="5846" fill="none" extrusionOk="0">
                  <a:moveTo>
                    <a:pt x="0" y="5133"/>
                  </a:moveTo>
                  <a:cubicBezTo>
                    <a:pt x="8167" y="5846"/>
                    <a:pt x="16374" y="4053"/>
                    <a:pt x="23502" y="1"/>
                  </a:cubicBezTo>
                </a:path>
              </a:pathLst>
            </a:custGeom>
            <a:noFill/>
            <a:ln w="66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74"/>
            <p:cNvSpPr/>
            <p:nvPr/>
          </p:nvSpPr>
          <p:spPr>
            <a:xfrm>
              <a:off x="1033249" y="1709410"/>
              <a:ext cx="90609" cy="48723"/>
            </a:xfrm>
            <a:custGeom>
              <a:avLst/>
              <a:gdLst/>
              <a:ahLst/>
              <a:cxnLst/>
              <a:rect l="l" t="t" r="r" b="b"/>
              <a:pathLst>
                <a:path w="1895" h="1019" fill="none" extrusionOk="0">
                  <a:moveTo>
                    <a:pt x="1894" y="123"/>
                  </a:moveTo>
                  <a:cubicBezTo>
                    <a:pt x="1894" y="123"/>
                    <a:pt x="673" y="1019"/>
                    <a:pt x="326" y="510"/>
                  </a:cubicBezTo>
                  <a:cubicBezTo>
                    <a:pt x="0" y="1"/>
                    <a:pt x="1894" y="143"/>
                    <a:pt x="1894" y="123"/>
                  </a:cubicBezTo>
                  <a:close/>
                </a:path>
              </a:pathLst>
            </a:custGeom>
            <a:noFill/>
            <a:ln w="66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74"/>
            <p:cNvSpPr/>
            <p:nvPr/>
          </p:nvSpPr>
          <p:spPr>
            <a:xfrm>
              <a:off x="1123811" y="1647107"/>
              <a:ext cx="65267" cy="68184"/>
            </a:xfrm>
            <a:custGeom>
              <a:avLst/>
              <a:gdLst/>
              <a:ahLst/>
              <a:cxnLst/>
              <a:rect l="l" t="t" r="r" b="b"/>
              <a:pathLst>
                <a:path w="1365" h="1426" fill="none" extrusionOk="0">
                  <a:moveTo>
                    <a:pt x="0" y="1426"/>
                  </a:moveTo>
                  <a:cubicBezTo>
                    <a:pt x="0" y="1426"/>
                    <a:pt x="163" y="0"/>
                    <a:pt x="754" y="143"/>
                  </a:cubicBezTo>
                  <a:cubicBezTo>
                    <a:pt x="1365" y="265"/>
                    <a:pt x="21" y="1426"/>
                    <a:pt x="0" y="1426"/>
                  </a:cubicBezTo>
                  <a:close/>
                </a:path>
              </a:pathLst>
            </a:custGeom>
            <a:noFill/>
            <a:ln w="66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74"/>
            <p:cNvSpPr/>
            <p:nvPr/>
          </p:nvSpPr>
          <p:spPr>
            <a:xfrm>
              <a:off x="2173536" y="1415349"/>
              <a:ext cx="73109" cy="56517"/>
            </a:xfrm>
            <a:custGeom>
              <a:avLst/>
              <a:gdLst/>
              <a:ahLst/>
              <a:cxnLst/>
              <a:rect l="l" t="t" r="r" b="b"/>
              <a:pathLst>
                <a:path w="1529" h="1182" fill="none" extrusionOk="0">
                  <a:moveTo>
                    <a:pt x="1528" y="1100"/>
                  </a:moveTo>
                  <a:cubicBezTo>
                    <a:pt x="1528" y="1120"/>
                    <a:pt x="1" y="1181"/>
                    <a:pt x="102" y="591"/>
                  </a:cubicBezTo>
                  <a:cubicBezTo>
                    <a:pt x="184" y="0"/>
                    <a:pt x="1528" y="1120"/>
                    <a:pt x="1528" y="1100"/>
                  </a:cubicBezTo>
                  <a:close/>
                </a:path>
              </a:pathLst>
            </a:custGeom>
            <a:noFill/>
            <a:ln w="66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74"/>
            <p:cNvSpPr/>
            <p:nvPr/>
          </p:nvSpPr>
          <p:spPr>
            <a:xfrm>
              <a:off x="2247553" y="1415349"/>
              <a:ext cx="88649" cy="53601"/>
            </a:xfrm>
            <a:custGeom>
              <a:avLst/>
              <a:gdLst/>
              <a:ahLst/>
              <a:cxnLst/>
              <a:rect l="l" t="t" r="r" b="b"/>
              <a:pathLst>
                <a:path w="1854" h="1121" fill="none" extrusionOk="0">
                  <a:moveTo>
                    <a:pt x="0" y="1100"/>
                  </a:moveTo>
                  <a:cubicBezTo>
                    <a:pt x="0" y="1100"/>
                    <a:pt x="1080" y="0"/>
                    <a:pt x="1467" y="428"/>
                  </a:cubicBezTo>
                  <a:cubicBezTo>
                    <a:pt x="1854" y="896"/>
                    <a:pt x="0" y="1120"/>
                    <a:pt x="0" y="1100"/>
                  </a:cubicBezTo>
                  <a:close/>
                </a:path>
              </a:pathLst>
            </a:custGeom>
            <a:noFill/>
            <a:ln w="66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23" name="Google Shape;3323;p74"/>
          <p:cNvGrpSpPr/>
          <p:nvPr/>
        </p:nvGrpSpPr>
        <p:grpSpPr>
          <a:xfrm>
            <a:off x="8181214" y="72879"/>
            <a:ext cx="1113080" cy="548121"/>
            <a:chOff x="1643482" y="2093779"/>
            <a:chExt cx="1113080" cy="548121"/>
          </a:xfrm>
        </p:grpSpPr>
        <p:sp>
          <p:nvSpPr>
            <p:cNvPr id="3324" name="Google Shape;3324;p74"/>
            <p:cNvSpPr/>
            <p:nvPr/>
          </p:nvSpPr>
          <p:spPr>
            <a:xfrm>
              <a:off x="2316299" y="2304950"/>
              <a:ext cx="241700" cy="336950"/>
            </a:xfrm>
            <a:custGeom>
              <a:avLst/>
              <a:gdLst/>
              <a:ahLst/>
              <a:cxnLst/>
              <a:rect l="l" t="t" r="r" b="b"/>
              <a:pathLst>
                <a:path w="9668" h="13478" extrusionOk="0">
                  <a:moveTo>
                    <a:pt x="0" y="167"/>
                  </a:moveTo>
                  <a:lnTo>
                    <a:pt x="5048" y="13478"/>
                  </a:lnTo>
                  <a:lnTo>
                    <a:pt x="9668" y="0"/>
                  </a:lnTo>
                  <a:lnTo>
                    <a:pt x="5715" y="238"/>
                  </a:lnTo>
                  <a:lnTo>
                    <a:pt x="2667" y="167"/>
                  </a:lnTo>
                  <a:close/>
                </a:path>
              </a:pathLst>
            </a:custGeom>
            <a:solidFill>
              <a:schemeClr val="dk2"/>
            </a:solidFill>
            <a:ln>
              <a:noFill/>
            </a:ln>
          </p:spPr>
        </p:sp>
        <p:sp>
          <p:nvSpPr>
            <p:cNvPr id="3325" name="Google Shape;3325;p74"/>
            <p:cNvSpPr/>
            <p:nvPr/>
          </p:nvSpPr>
          <p:spPr>
            <a:xfrm>
              <a:off x="1795274" y="2181750"/>
              <a:ext cx="228925" cy="348825"/>
            </a:xfrm>
            <a:custGeom>
              <a:avLst/>
              <a:gdLst/>
              <a:ahLst/>
              <a:cxnLst/>
              <a:rect l="l" t="t" r="r" b="b"/>
              <a:pathLst>
                <a:path w="9157" h="13953" extrusionOk="0">
                  <a:moveTo>
                    <a:pt x="0" y="0"/>
                  </a:moveTo>
                  <a:lnTo>
                    <a:pt x="124" y="13953"/>
                  </a:lnTo>
                  <a:lnTo>
                    <a:pt x="9157" y="3099"/>
                  </a:lnTo>
                  <a:lnTo>
                    <a:pt x="6246" y="2301"/>
                  </a:lnTo>
                  <a:lnTo>
                    <a:pt x="2536" y="986"/>
                  </a:lnTo>
                  <a:close/>
                </a:path>
              </a:pathLst>
            </a:custGeom>
            <a:solidFill>
              <a:schemeClr val="dk2"/>
            </a:solidFill>
            <a:ln>
              <a:noFill/>
            </a:ln>
          </p:spPr>
        </p:sp>
        <p:sp>
          <p:nvSpPr>
            <p:cNvPr id="3326" name="Google Shape;3326;p74"/>
            <p:cNvSpPr/>
            <p:nvPr/>
          </p:nvSpPr>
          <p:spPr>
            <a:xfrm>
              <a:off x="2056363" y="2276814"/>
              <a:ext cx="85780" cy="44850"/>
            </a:xfrm>
            <a:custGeom>
              <a:avLst/>
              <a:gdLst/>
              <a:ahLst/>
              <a:cxnLst/>
              <a:rect l="l" t="t" r="r" b="b"/>
              <a:pathLst>
                <a:path w="1794" h="938" extrusionOk="0">
                  <a:moveTo>
                    <a:pt x="917" y="1"/>
                  </a:moveTo>
                  <a:cubicBezTo>
                    <a:pt x="612" y="143"/>
                    <a:pt x="306" y="266"/>
                    <a:pt x="1" y="388"/>
                  </a:cubicBezTo>
                  <a:cubicBezTo>
                    <a:pt x="21" y="571"/>
                    <a:pt x="42" y="754"/>
                    <a:pt x="62" y="938"/>
                  </a:cubicBezTo>
                  <a:cubicBezTo>
                    <a:pt x="653" y="693"/>
                    <a:pt x="1243" y="429"/>
                    <a:pt x="1793" y="164"/>
                  </a:cubicBezTo>
                  <a:cubicBezTo>
                    <a:pt x="1508" y="123"/>
                    <a:pt x="1223" y="62"/>
                    <a:pt x="9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74"/>
            <p:cNvSpPr/>
            <p:nvPr/>
          </p:nvSpPr>
          <p:spPr>
            <a:xfrm>
              <a:off x="2063200" y="2291445"/>
              <a:ext cx="157790" cy="77938"/>
            </a:xfrm>
            <a:custGeom>
              <a:avLst/>
              <a:gdLst/>
              <a:ahLst/>
              <a:cxnLst/>
              <a:rect l="l" t="t" r="r" b="b"/>
              <a:pathLst>
                <a:path w="3300" h="1630" extrusionOk="0">
                  <a:moveTo>
                    <a:pt x="2404" y="0"/>
                  </a:moveTo>
                  <a:cubicBezTo>
                    <a:pt x="1630" y="387"/>
                    <a:pt x="835" y="754"/>
                    <a:pt x="0" y="1080"/>
                  </a:cubicBezTo>
                  <a:cubicBezTo>
                    <a:pt x="41" y="1263"/>
                    <a:pt x="62" y="1446"/>
                    <a:pt x="102" y="1630"/>
                  </a:cubicBezTo>
                  <a:cubicBezTo>
                    <a:pt x="1202" y="1161"/>
                    <a:pt x="2281" y="672"/>
                    <a:pt x="3300" y="123"/>
                  </a:cubicBezTo>
                  <a:cubicBezTo>
                    <a:pt x="2994" y="82"/>
                    <a:pt x="2689" y="41"/>
                    <a:pt x="2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74"/>
            <p:cNvSpPr/>
            <p:nvPr/>
          </p:nvSpPr>
          <p:spPr>
            <a:xfrm>
              <a:off x="2071950" y="2301151"/>
              <a:ext cx="215263" cy="114995"/>
            </a:xfrm>
            <a:custGeom>
              <a:avLst/>
              <a:gdLst/>
              <a:ahLst/>
              <a:cxnLst/>
              <a:rect l="l" t="t" r="r" b="b"/>
              <a:pathLst>
                <a:path w="4502" h="2405" extrusionOk="0">
                  <a:moveTo>
                    <a:pt x="3850" y="1"/>
                  </a:moveTo>
                  <a:cubicBezTo>
                    <a:pt x="2648" y="693"/>
                    <a:pt x="1345" y="1325"/>
                    <a:pt x="1" y="1875"/>
                  </a:cubicBezTo>
                  <a:cubicBezTo>
                    <a:pt x="21" y="2058"/>
                    <a:pt x="62" y="2241"/>
                    <a:pt x="103" y="2404"/>
                  </a:cubicBezTo>
                  <a:cubicBezTo>
                    <a:pt x="1610" y="1814"/>
                    <a:pt x="3035" y="1101"/>
                    <a:pt x="4379" y="327"/>
                  </a:cubicBezTo>
                  <a:cubicBezTo>
                    <a:pt x="4420" y="245"/>
                    <a:pt x="4461" y="164"/>
                    <a:pt x="4502" y="82"/>
                  </a:cubicBezTo>
                  <a:cubicBezTo>
                    <a:pt x="4278" y="62"/>
                    <a:pt x="4074" y="21"/>
                    <a:pt x="38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74"/>
            <p:cNvSpPr/>
            <p:nvPr/>
          </p:nvSpPr>
          <p:spPr>
            <a:xfrm>
              <a:off x="2080748" y="2350831"/>
              <a:ext cx="182127" cy="113035"/>
            </a:xfrm>
            <a:custGeom>
              <a:avLst/>
              <a:gdLst/>
              <a:ahLst/>
              <a:cxnLst/>
              <a:rect l="l" t="t" r="r" b="b"/>
              <a:pathLst>
                <a:path w="3809" h="2364" extrusionOk="0">
                  <a:moveTo>
                    <a:pt x="3808" y="1"/>
                  </a:moveTo>
                  <a:lnTo>
                    <a:pt x="3808" y="1"/>
                  </a:lnTo>
                  <a:cubicBezTo>
                    <a:pt x="2607" y="673"/>
                    <a:pt x="1344" y="1284"/>
                    <a:pt x="0" y="1834"/>
                  </a:cubicBezTo>
                  <a:cubicBezTo>
                    <a:pt x="41" y="1996"/>
                    <a:pt x="82" y="2180"/>
                    <a:pt x="122" y="2363"/>
                  </a:cubicBezTo>
                  <a:cubicBezTo>
                    <a:pt x="1242" y="1915"/>
                    <a:pt x="2322" y="1406"/>
                    <a:pt x="3360" y="856"/>
                  </a:cubicBezTo>
                  <a:cubicBezTo>
                    <a:pt x="3503" y="571"/>
                    <a:pt x="3666" y="286"/>
                    <a:pt x="38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74"/>
            <p:cNvSpPr/>
            <p:nvPr/>
          </p:nvSpPr>
          <p:spPr>
            <a:xfrm>
              <a:off x="2091459" y="2426808"/>
              <a:ext cx="130535" cy="84728"/>
            </a:xfrm>
            <a:custGeom>
              <a:avLst/>
              <a:gdLst/>
              <a:ahLst/>
              <a:cxnLst/>
              <a:rect l="l" t="t" r="r" b="b"/>
              <a:pathLst>
                <a:path w="2730" h="1772" extrusionOk="0">
                  <a:moveTo>
                    <a:pt x="2729" y="0"/>
                  </a:moveTo>
                  <a:lnTo>
                    <a:pt x="2729" y="0"/>
                  </a:lnTo>
                  <a:cubicBezTo>
                    <a:pt x="1853" y="448"/>
                    <a:pt x="937" y="856"/>
                    <a:pt x="0" y="1242"/>
                  </a:cubicBezTo>
                  <a:cubicBezTo>
                    <a:pt x="41" y="1405"/>
                    <a:pt x="82" y="1589"/>
                    <a:pt x="122" y="1772"/>
                  </a:cubicBezTo>
                  <a:cubicBezTo>
                    <a:pt x="855" y="1487"/>
                    <a:pt x="1548" y="1161"/>
                    <a:pt x="2240" y="835"/>
                  </a:cubicBezTo>
                  <a:cubicBezTo>
                    <a:pt x="2403" y="550"/>
                    <a:pt x="2566" y="285"/>
                    <a:pt x="27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74"/>
            <p:cNvSpPr/>
            <p:nvPr/>
          </p:nvSpPr>
          <p:spPr>
            <a:xfrm>
              <a:off x="2103125" y="2500778"/>
              <a:ext cx="75022" cy="58478"/>
            </a:xfrm>
            <a:custGeom>
              <a:avLst/>
              <a:gdLst/>
              <a:ahLst/>
              <a:cxnLst/>
              <a:rect l="l" t="t" r="r" b="b"/>
              <a:pathLst>
                <a:path w="1569" h="1223" extrusionOk="0">
                  <a:moveTo>
                    <a:pt x="1569" y="1"/>
                  </a:moveTo>
                  <a:lnTo>
                    <a:pt x="1569" y="1"/>
                  </a:lnTo>
                  <a:cubicBezTo>
                    <a:pt x="1039" y="245"/>
                    <a:pt x="530" y="469"/>
                    <a:pt x="0" y="673"/>
                  </a:cubicBezTo>
                  <a:cubicBezTo>
                    <a:pt x="41" y="856"/>
                    <a:pt x="82" y="1040"/>
                    <a:pt x="123" y="1223"/>
                  </a:cubicBezTo>
                  <a:cubicBezTo>
                    <a:pt x="428" y="1101"/>
                    <a:pt x="734" y="978"/>
                    <a:pt x="1039" y="836"/>
                  </a:cubicBezTo>
                  <a:cubicBezTo>
                    <a:pt x="1222" y="571"/>
                    <a:pt x="1385" y="286"/>
                    <a:pt x="15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74"/>
            <p:cNvSpPr/>
            <p:nvPr/>
          </p:nvSpPr>
          <p:spPr>
            <a:xfrm>
              <a:off x="2435199" y="2396589"/>
              <a:ext cx="38969" cy="33184"/>
            </a:xfrm>
            <a:custGeom>
              <a:avLst/>
              <a:gdLst/>
              <a:ahLst/>
              <a:cxnLst/>
              <a:rect l="l" t="t" r="r" b="b"/>
              <a:pathLst>
                <a:path w="815" h="694" extrusionOk="0">
                  <a:moveTo>
                    <a:pt x="387" y="1"/>
                  </a:moveTo>
                  <a:cubicBezTo>
                    <a:pt x="163" y="1"/>
                    <a:pt x="0" y="164"/>
                    <a:pt x="0" y="347"/>
                  </a:cubicBezTo>
                  <a:cubicBezTo>
                    <a:pt x="0" y="551"/>
                    <a:pt x="183" y="693"/>
                    <a:pt x="407" y="693"/>
                  </a:cubicBezTo>
                  <a:cubicBezTo>
                    <a:pt x="631" y="693"/>
                    <a:pt x="815" y="530"/>
                    <a:pt x="794" y="347"/>
                  </a:cubicBezTo>
                  <a:cubicBezTo>
                    <a:pt x="794" y="143"/>
                    <a:pt x="611" y="1"/>
                    <a:pt x="3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74"/>
            <p:cNvSpPr/>
            <p:nvPr/>
          </p:nvSpPr>
          <p:spPr>
            <a:xfrm>
              <a:off x="2453703" y="2308945"/>
              <a:ext cx="65267" cy="40977"/>
            </a:xfrm>
            <a:custGeom>
              <a:avLst/>
              <a:gdLst/>
              <a:ahLst/>
              <a:cxnLst/>
              <a:rect l="l" t="t" r="r" b="b"/>
              <a:pathLst>
                <a:path w="1365" h="857" extrusionOk="0">
                  <a:moveTo>
                    <a:pt x="1283" y="1"/>
                  </a:moveTo>
                  <a:cubicBezTo>
                    <a:pt x="876" y="21"/>
                    <a:pt x="448" y="42"/>
                    <a:pt x="41" y="42"/>
                  </a:cubicBezTo>
                  <a:cubicBezTo>
                    <a:pt x="20" y="103"/>
                    <a:pt x="0" y="184"/>
                    <a:pt x="0" y="245"/>
                  </a:cubicBezTo>
                  <a:cubicBezTo>
                    <a:pt x="0" y="592"/>
                    <a:pt x="306" y="856"/>
                    <a:pt x="693" y="856"/>
                  </a:cubicBezTo>
                  <a:cubicBezTo>
                    <a:pt x="1079" y="836"/>
                    <a:pt x="1365" y="551"/>
                    <a:pt x="1344" y="205"/>
                  </a:cubicBezTo>
                  <a:cubicBezTo>
                    <a:pt x="1344" y="143"/>
                    <a:pt x="1324" y="62"/>
                    <a:pt x="12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74"/>
            <p:cNvSpPr/>
            <p:nvPr/>
          </p:nvSpPr>
          <p:spPr>
            <a:xfrm>
              <a:off x="2502379" y="2377129"/>
              <a:ext cx="32179" cy="59434"/>
            </a:xfrm>
            <a:custGeom>
              <a:avLst/>
              <a:gdLst/>
              <a:ahLst/>
              <a:cxnLst/>
              <a:rect l="l" t="t" r="r" b="b"/>
              <a:pathLst>
                <a:path w="673" h="1243" extrusionOk="0">
                  <a:moveTo>
                    <a:pt x="672" y="1"/>
                  </a:moveTo>
                  <a:lnTo>
                    <a:pt x="672" y="1"/>
                  </a:lnTo>
                  <a:cubicBezTo>
                    <a:pt x="286" y="82"/>
                    <a:pt x="0" y="408"/>
                    <a:pt x="21" y="774"/>
                  </a:cubicBezTo>
                  <a:cubicBezTo>
                    <a:pt x="21" y="937"/>
                    <a:pt x="102" y="1100"/>
                    <a:pt x="245" y="1243"/>
                  </a:cubicBezTo>
                  <a:cubicBezTo>
                    <a:pt x="387" y="815"/>
                    <a:pt x="530" y="408"/>
                    <a:pt x="6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74"/>
            <p:cNvSpPr/>
            <p:nvPr/>
          </p:nvSpPr>
          <p:spPr>
            <a:xfrm>
              <a:off x="2350471" y="2308945"/>
              <a:ext cx="65267" cy="40977"/>
            </a:xfrm>
            <a:custGeom>
              <a:avLst/>
              <a:gdLst/>
              <a:ahLst/>
              <a:cxnLst/>
              <a:rect l="l" t="t" r="r" b="b"/>
              <a:pathLst>
                <a:path w="1365" h="857" extrusionOk="0">
                  <a:moveTo>
                    <a:pt x="61" y="1"/>
                  </a:moveTo>
                  <a:cubicBezTo>
                    <a:pt x="41" y="62"/>
                    <a:pt x="21" y="143"/>
                    <a:pt x="21" y="205"/>
                  </a:cubicBezTo>
                  <a:cubicBezTo>
                    <a:pt x="0" y="551"/>
                    <a:pt x="285" y="836"/>
                    <a:pt x="672" y="856"/>
                  </a:cubicBezTo>
                  <a:cubicBezTo>
                    <a:pt x="1039" y="856"/>
                    <a:pt x="1344" y="592"/>
                    <a:pt x="1365" y="245"/>
                  </a:cubicBezTo>
                  <a:cubicBezTo>
                    <a:pt x="1365" y="184"/>
                    <a:pt x="1344" y="103"/>
                    <a:pt x="1324" y="42"/>
                  </a:cubicBezTo>
                  <a:cubicBezTo>
                    <a:pt x="896" y="42"/>
                    <a:pt x="489" y="21"/>
                    <a:pt x="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74"/>
            <p:cNvSpPr/>
            <p:nvPr/>
          </p:nvSpPr>
          <p:spPr>
            <a:xfrm>
              <a:off x="2345594" y="2389800"/>
              <a:ext cx="59434" cy="80855"/>
            </a:xfrm>
            <a:custGeom>
              <a:avLst/>
              <a:gdLst/>
              <a:ahLst/>
              <a:cxnLst/>
              <a:rect l="l" t="t" r="r" b="b"/>
              <a:pathLst>
                <a:path w="1243" h="1691" extrusionOk="0">
                  <a:moveTo>
                    <a:pt x="245" y="0"/>
                  </a:moveTo>
                  <a:cubicBezTo>
                    <a:pt x="163" y="0"/>
                    <a:pt x="82" y="0"/>
                    <a:pt x="1" y="21"/>
                  </a:cubicBezTo>
                  <a:cubicBezTo>
                    <a:pt x="204" y="570"/>
                    <a:pt x="408" y="1141"/>
                    <a:pt x="632" y="1691"/>
                  </a:cubicBezTo>
                  <a:cubicBezTo>
                    <a:pt x="978" y="1568"/>
                    <a:pt x="1243" y="1263"/>
                    <a:pt x="1243" y="917"/>
                  </a:cubicBezTo>
                  <a:cubicBezTo>
                    <a:pt x="1243" y="428"/>
                    <a:pt x="795" y="21"/>
                    <a:pt x="2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74"/>
            <p:cNvSpPr/>
            <p:nvPr/>
          </p:nvSpPr>
          <p:spPr>
            <a:xfrm>
              <a:off x="2388436" y="2476440"/>
              <a:ext cx="79899" cy="65315"/>
            </a:xfrm>
            <a:custGeom>
              <a:avLst/>
              <a:gdLst/>
              <a:ahLst/>
              <a:cxnLst/>
              <a:rect l="l" t="t" r="r" b="b"/>
              <a:pathLst>
                <a:path w="1671" h="1366" extrusionOk="0">
                  <a:moveTo>
                    <a:pt x="815" y="1"/>
                  </a:moveTo>
                  <a:cubicBezTo>
                    <a:pt x="408" y="1"/>
                    <a:pt x="62" y="225"/>
                    <a:pt x="1" y="551"/>
                  </a:cubicBezTo>
                  <a:cubicBezTo>
                    <a:pt x="82" y="754"/>
                    <a:pt x="164" y="978"/>
                    <a:pt x="265" y="1182"/>
                  </a:cubicBezTo>
                  <a:cubicBezTo>
                    <a:pt x="408" y="1304"/>
                    <a:pt x="591" y="1365"/>
                    <a:pt x="815" y="1365"/>
                  </a:cubicBezTo>
                  <a:cubicBezTo>
                    <a:pt x="1284" y="1365"/>
                    <a:pt x="1671" y="1060"/>
                    <a:pt x="1650" y="673"/>
                  </a:cubicBezTo>
                  <a:cubicBezTo>
                    <a:pt x="1650" y="306"/>
                    <a:pt x="1263" y="1"/>
                    <a:pt x="8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74"/>
            <p:cNvSpPr/>
            <p:nvPr/>
          </p:nvSpPr>
          <p:spPr>
            <a:xfrm>
              <a:off x="1937591" y="2262613"/>
              <a:ext cx="29263" cy="23621"/>
            </a:xfrm>
            <a:custGeom>
              <a:avLst/>
              <a:gdLst/>
              <a:ahLst/>
              <a:cxnLst/>
              <a:rect l="l" t="t" r="r" b="b"/>
              <a:pathLst>
                <a:path w="612" h="494" extrusionOk="0">
                  <a:moveTo>
                    <a:pt x="297" y="0"/>
                  </a:moveTo>
                  <a:cubicBezTo>
                    <a:pt x="182" y="0"/>
                    <a:pt x="73" y="59"/>
                    <a:pt x="41" y="155"/>
                  </a:cubicBezTo>
                  <a:cubicBezTo>
                    <a:pt x="0" y="298"/>
                    <a:pt x="102" y="440"/>
                    <a:pt x="245" y="481"/>
                  </a:cubicBezTo>
                  <a:cubicBezTo>
                    <a:pt x="274" y="489"/>
                    <a:pt x="303" y="494"/>
                    <a:pt x="331" y="494"/>
                  </a:cubicBezTo>
                  <a:cubicBezTo>
                    <a:pt x="441" y="494"/>
                    <a:pt x="538" y="432"/>
                    <a:pt x="571" y="318"/>
                  </a:cubicBezTo>
                  <a:cubicBezTo>
                    <a:pt x="611" y="196"/>
                    <a:pt x="530" y="53"/>
                    <a:pt x="387" y="13"/>
                  </a:cubicBezTo>
                  <a:cubicBezTo>
                    <a:pt x="358" y="4"/>
                    <a:pt x="327" y="0"/>
                    <a:pt x="2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74"/>
            <p:cNvSpPr/>
            <p:nvPr/>
          </p:nvSpPr>
          <p:spPr>
            <a:xfrm>
              <a:off x="1842152" y="2281213"/>
              <a:ext cx="82816" cy="66128"/>
            </a:xfrm>
            <a:custGeom>
              <a:avLst/>
              <a:gdLst/>
              <a:ahLst/>
              <a:cxnLst/>
              <a:rect l="l" t="t" r="r" b="b"/>
              <a:pathLst>
                <a:path w="1732" h="1383" extrusionOk="0">
                  <a:moveTo>
                    <a:pt x="792" y="0"/>
                  </a:moveTo>
                  <a:cubicBezTo>
                    <a:pt x="494" y="0"/>
                    <a:pt x="215" y="161"/>
                    <a:pt x="123" y="438"/>
                  </a:cubicBezTo>
                  <a:cubicBezTo>
                    <a:pt x="0" y="785"/>
                    <a:pt x="225" y="1192"/>
                    <a:pt x="652" y="1334"/>
                  </a:cubicBezTo>
                  <a:cubicBezTo>
                    <a:pt x="751" y="1367"/>
                    <a:pt x="849" y="1383"/>
                    <a:pt x="944" y="1383"/>
                  </a:cubicBezTo>
                  <a:cubicBezTo>
                    <a:pt x="1261" y="1383"/>
                    <a:pt x="1536" y="1209"/>
                    <a:pt x="1630" y="927"/>
                  </a:cubicBezTo>
                  <a:cubicBezTo>
                    <a:pt x="1732" y="581"/>
                    <a:pt x="1487" y="174"/>
                    <a:pt x="1080" y="51"/>
                  </a:cubicBezTo>
                  <a:cubicBezTo>
                    <a:pt x="986" y="17"/>
                    <a:pt x="888" y="0"/>
                    <a:pt x="7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74"/>
            <p:cNvSpPr/>
            <p:nvPr/>
          </p:nvSpPr>
          <p:spPr>
            <a:xfrm>
              <a:off x="1793477" y="2180419"/>
              <a:ext cx="74018" cy="59912"/>
            </a:xfrm>
            <a:custGeom>
              <a:avLst/>
              <a:gdLst/>
              <a:ahLst/>
              <a:cxnLst/>
              <a:rect l="l" t="t" r="r" b="b"/>
              <a:pathLst>
                <a:path w="1548" h="1253" extrusionOk="0">
                  <a:moveTo>
                    <a:pt x="21" y="1"/>
                  </a:moveTo>
                  <a:cubicBezTo>
                    <a:pt x="21" y="306"/>
                    <a:pt x="21" y="612"/>
                    <a:pt x="0" y="917"/>
                  </a:cubicBezTo>
                  <a:cubicBezTo>
                    <a:pt x="102" y="1039"/>
                    <a:pt x="224" y="1121"/>
                    <a:pt x="367" y="1182"/>
                  </a:cubicBezTo>
                  <a:cubicBezTo>
                    <a:pt x="489" y="1230"/>
                    <a:pt x="614" y="1253"/>
                    <a:pt x="736" y="1253"/>
                  </a:cubicBezTo>
                  <a:cubicBezTo>
                    <a:pt x="1078" y="1253"/>
                    <a:pt x="1387" y="1070"/>
                    <a:pt x="1507" y="754"/>
                  </a:cubicBezTo>
                  <a:cubicBezTo>
                    <a:pt x="1528" y="713"/>
                    <a:pt x="1528" y="652"/>
                    <a:pt x="1548" y="591"/>
                  </a:cubicBezTo>
                  <a:cubicBezTo>
                    <a:pt x="1039" y="408"/>
                    <a:pt x="530" y="204"/>
                    <a:pt x="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74"/>
            <p:cNvSpPr/>
            <p:nvPr/>
          </p:nvSpPr>
          <p:spPr>
            <a:xfrm>
              <a:off x="1795390" y="2346958"/>
              <a:ext cx="39973" cy="77938"/>
            </a:xfrm>
            <a:custGeom>
              <a:avLst/>
              <a:gdLst/>
              <a:ahLst/>
              <a:cxnLst/>
              <a:rect l="l" t="t" r="r" b="b"/>
              <a:pathLst>
                <a:path w="836" h="1630" extrusionOk="0">
                  <a:moveTo>
                    <a:pt x="1" y="0"/>
                  </a:moveTo>
                  <a:cubicBezTo>
                    <a:pt x="1" y="530"/>
                    <a:pt x="42" y="1080"/>
                    <a:pt x="82" y="1629"/>
                  </a:cubicBezTo>
                  <a:cubicBezTo>
                    <a:pt x="368" y="1568"/>
                    <a:pt x="592" y="1405"/>
                    <a:pt x="673" y="1141"/>
                  </a:cubicBezTo>
                  <a:cubicBezTo>
                    <a:pt x="836" y="713"/>
                    <a:pt x="530" y="204"/>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74"/>
            <p:cNvSpPr/>
            <p:nvPr/>
          </p:nvSpPr>
          <p:spPr>
            <a:xfrm>
              <a:off x="1847030" y="2394916"/>
              <a:ext cx="55561" cy="47480"/>
            </a:xfrm>
            <a:custGeom>
              <a:avLst/>
              <a:gdLst/>
              <a:ahLst/>
              <a:cxnLst/>
              <a:rect l="l" t="t" r="r" b="b"/>
              <a:pathLst>
                <a:path w="1162" h="993" extrusionOk="0">
                  <a:moveTo>
                    <a:pt x="597" y="0"/>
                  </a:moveTo>
                  <a:cubicBezTo>
                    <a:pt x="367" y="0"/>
                    <a:pt x="159" y="119"/>
                    <a:pt x="82" y="321"/>
                  </a:cubicBezTo>
                  <a:cubicBezTo>
                    <a:pt x="0" y="565"/>
                    <a:pt x="184" y="871"/>
                    <a:pt x="530" y="973"/>
                  </a:cubicBezTo>
                  <a:cubicBezTo>
                    <a:pt x="530" y="993"/>
                    <a:pt x="530" y="993"/>
                    <a:pt x="550" y="993"/>
                  </a:cubicBezTo>
                  <a:cubicBezTo>
                    <a:pt x="754" y="749"/>
                    <a:pt x="958" y="504"/>
                    <a:pt x="1161" y="260"/>
                  </a:cubicBezTo>
                  <a:cubicBezTo>
                    <a:pt x="1080" y="158"/>
                    <a:pt x="978" y="77"/>
                    <a:pt x="815" y="36"/>
                  </a:cubicBezTo>
                  <a:cubicBezTo>
                    <a:pt x="742" y="12"/>
                    <a:pt x="669" y="0"/>
                    <a:pt x="5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74"/>
            <p:cNvSpPr/>
            <p:nvPr/>
          </p:nvSpPr>
          <p:spPr>
            <a:xfrm>
              <a:off x="1810977" y="2258692"/>
              <a:ext cx="28306" cy="23238"/>
            </a:xfrm>
            <a:custGeom>
              <a:avLst/>
              <a:gdLst/>
              <a:ahLst/>
              <a:cxnLst/>
              <a:rect l="l" t="t" r="r" b="b"/>
              <a:pathLst>
                <a:path w="592" h="486" extrusionOk="0">
                  <a:moveTo>
                    <a:pt x="297" y="1"/>
                  </a:moveTo>
                  <a:cubicBezTo>
                    <a:pt x="188" y="1"/>
                    <a:pt x="90" y="55"/>
                    <a:pt x="42" y="135"/>
                  </a:cubicBezTo>
                  <a:cubicBezTo>
                    <a:pt x="1" y="258"/>
                    <a:pt x="82" y="400"/>
                    <a:pt x="204" y="461"/>
                  </a:cubicBezTo>
                  <a:cubicBezTo>
                    <a:pt x="243" y="478"/>
                    <a:pt x="282" y="485"/>
                    <a:pt x="321" y="485"/>
                  </a:cubicBezTo>
                  <a:cubicBezTo>
                    <a:pt x="426" y="485"/>
                    <a:pt x="521" y="429"/>
                    <a:pt x="551" y="339"/>
                  </a:cubicBezTo>
                  <a:cubicBezTo>
                    <a:pt x="591" y="217"/>
                    <a:pt x="510" y="74"/>
                    <a:pt x="388" y="13"/>
                  </a:cubicBezTo>
                  <a:cubicBezTo>
                    <a:pt x="357" y="5"/>
                    <a:pt x="327" y="1"/>
                    <a:pt x="2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74"/>
            <p:cNvSpPr/>
            <p:nvPr/>
          </p:nvSpPr>
          <p:spPr>
            <a:xfrm>
              <a:off x="1734043" y="2152208"/>
              <a:ext cx="931006" cy="187961"/>
            </a:xfrm>
            <a:custGeom>
              <a:avLst/>
              <a:gdLst/>
              <a:ahLst/>
              <a:cxnLst/>
              <a:rect l="l" t="t" r="r" b="b"/>
              <a:pathLst>
                <a:path w="19471" h="3931" fill="none" extrusionOk="0">
                  <a:moveTo>
                    <a:pt x="19470" y="2973"/>
                  </a:moveTo>
                  <a:cubicBezTo>
                    <a:pt x="12831" y="3931"/>
                    <a:pt x="6050" y="2912"/>
                    <a:pt x="1" y="0"/>
                  </a:cubicBezTo>
                </a:path>
              </a:pathLst>
            </a:custGeom>
            <a:noFill/>
            <a:ln w="66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74"/>
            <p:cNvSpPr/>
            <p:nvPr/>
          </p:nvSpPr>
          <p:spPr>
            <a:xfrm>
              <a:off x="2664997" y="2283651"/>
              <a:ext cx="91566" cy="50684"/>
            </a:xfrm>
            <a:custGeom>
              <a:avLst/>
              <a:gdLst/>
              <a:ahLst/>
              <a:cxnLst/>
              <a:rect l="l" t="t" r="r" b="b"/>
              <a:pathLst>
                <a:path w="1915" h="1060" fill="none" extrusionOk="0">
                  <a:moveTo>
                    <a:pt x="0" y="224"/>
                  </a:moveTo>
                  <a:cubicBezTo>
                    <a:pt x="0" y="245"/>
                    <a:pt x="1304" y="1059"/>
                    <a:pt x="1609" y="510"/>
                  </a:cubicBezTo>
                  <a:cubicBezTo>
                    <a:pt x="1915" y="0"/>
                    <a:pt x="0" y="245"/>
                    <a:pt x="0" y="224"/>
                  </a:cubicBezTo>
                  <a:close/>
                </a:path>
              </a:pathLst>
            </a:custGeom>
            <a:noFill/>
            <a:ln w="66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74"/>
            <p:cNvSpPr/>
            <p:nvPr/>
          </p:nvSpPr>
          <p:spPr>
            <a:xfrm>
              <a:off x="2594900" y="2227182"/>
              <a:ext cx="70145" cy="68184"/>
            </a:xfrm>
            <a:custGeom>
              <a:avLst/>
              <a:gdLst/>
              <a:ahLst/>
              <a:cxnLst/>
              <a:rect l="l" t="t" r="r" b="b"/>
              <a:pathLst>
                <a:path w="1467" h="1426" fill="none" extrusionOk="0">
                  <a:moveTo>
                    <a:pt x="1466" y="1405"/>
                  </a:moveTo>
                  <a:cubicBezTo>
                    <a:pt x="1466" y="1405"/>
                    <a:pt x="1202" y="0"/>
                    <a:pt x="631" y="163"/>
                  </a:cubicBezTo>
                  <a:cubicBezTo>
                    <a:pt x="0" y="326"/>
                    <a:pt x="1446" y="1426"/>
                    <a:pt x="1466" y="1405"/>
                  </a:cubicBezTo>
                  <a:close/>
                </a:path>
              </a:pathLst>
            </a:custGeom>
            <a:noFill/>
            <a:ln w="66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74"/>
            <p:cNvSpPr/>
            <p:nvPr/>
          </p:nvSpPr>
          <p:spPr>
            <a:xfrm>
              <a:off x="1735047" y="2093779"/>
              <a:ext cx="74065" cy="57474"/>
            </a:xfrm>
            <a:custGeom>
              <a:avLst/>
              <a:gdLst/>
              <a:ahLst/>
              <a:cxnLst/>
              <a:rect l="l" t="t" r="r" b="b"/>
              <a:pathLst>
                <a:path w="1549" h="1202" fill="none" extrusionOk="0">
                  <a:moveTo>
                    <a:pt x="0" y="1181"/>
                  </a:moveTo>
                  <a:cubicBezTo>
                    <a:pt x="0" y="1202"/>
                    <a:pt x="1548" y="1161"/>
                    <a:pt x="1406" y="570"/>
                  </a:cubicBezTo>
                  <a:cubicBezTo>
                    <a:pt x="1283" y="0"/>
                    <a:pt x="0" y="1202"/>
                    <a:pt x="0" y="1181"/>
                  </a:cubicBezTo>
                  <a:close/>
                </a:path>
              </a:pathLst>
            </a:custGeom>
            <a:noFill/>
            <a:ln w="66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74"/>
            <p:cNvSpPr/>
            <p:nvPr/>
          </p:nvSpPr>
          <p:spPr>
            <a:xfrm>
              <a:off x="1643482" y="2101573"/>
              <a:ext cx="91614" cy="49680"/>
            </a:xfrm>
            <a:custGeom>
              <a:avLst/>
              <a:gdLst/>
              <a:ahLst/>
              <a:cxnLst/>
              <a:rect l="l" t="t" r="r" b="b"/>
              <a:pathLst>
                <a:path w="1916" h="1039" fill="none" extrusionOk="0">
                  <a:moveTo>
                    <a:pt x="1895" y="1018"/>
                  </a:moveTo>
                  <a:cubicBezTo>
                    <a:pt x="1895" y="1039"/>
                    <a:pt x="734" y="0"/>
                    <a:pt x="367" y="448"/>
                  </a:cubicBezTo>
                  <a:cubicBezTo>
                    <a:pt x="1" y="917"/>
                    <a:pt x="1915" y="1039"/>
                    <a:pt x="1895" y="1018"/>
                  </a:cubicBezTo>
                  <a:close/>
                </a:path>
              </a:pathLst>
            </a:custGeom>
            <a:noFill/>
            <a:ln w="66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8" name="Google Shape;3358;p74"/>
          <p:cNvGrpSpPr/>
          <p:nvPr/>
        </p:nvGrpSpPr>
        <p:grpSpPr>
          <a:xfrm>
            <a:off x="7047028" y="1832019"/>
            <a:ext cx="579468" cy="1107824"/>
            <a:chOff x="7531282" y="3248011"/>
            <a:chExt cx="579468" cy="1107824"/>
          </a:xfrm>
        </p:grpSpPr>
        <p:sp>
          <p:nvSpPr>
            <p:cNvPr id="3359" name="Google Shape;3359;p74"/>
            <p:cNvSpPr/>
            <p:nvPr/>
          </p:nvSpPr>
          <p:spPr>
            <a:xfrm>
              <a:off x="7531282" y="3615611"/>
              <a:ext cx="501532" cy="740224"/>
            </a:xfrm>
            <a:custGeom>
              <a:avLst/>
              <a:gdLst/>
              <a:ahLst/>
              <a:cxnLst/>
              <a:rect l="l" t="t" r="r" b="b"/>
              <a:pathLst>
                <a:path w="10489" h="15481" extrusionOk="0">
                  <a:moveTo>
                    <a:pt x="2026" y="0"/>
                  </a:moveTo>
                  <a:cubicBezTo>
                    <a:pt x="1987" y="0"/>
                    <a:pt x="1963" y="8"/>
                    <a:pt x="1956" y="23"/>
                  </a:cubicBezTo>
                  <a:lnTo>
                    <a:pt x="1" y="15480"/>
                  </a:lnTo>
                  <a:lnTo>
                    <a:pt x="10428" y="3892"/>
                  </a:lnTo>
                  <a:cubicBezTo>
                    <a:pt x="10489" y="3729"/>
                    <a:pt x="8656" y="2732"/>
                    <a:pt x="6314" y="1652"/>
                  </a:cubicBezTo>
                  <a:cubicBezTo>
                    <a:pt x="4191" y="692"/>
                    <a:pt x="2403" y="0"/>
                    <a:pt x="20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74"/>
            <p:cNvSpPr/>
            <p:nvPr/>
          </p:nvSpPr>
          <p:spPr>
            <a:xfrm>
              <a:off x="7596549" y="4070951"/>
              <a:ext cx="65267" cy="57521"/>
            </a:xfrm>
            <a:custGeom>
              <a:avLst/>
              <a:gdLst/>
              <a:ahLst/>
              <a:cxnLst/>
              <a:rect l="l" t="t" r="r" b="b"/>
              <a:pathLst>
                <a:path w="1365" h="1203" extrusionOk="0">
                  <a:moveTo>
                    <a:pt x="684" y="0"/>
                  </a:moveTo>
                  <a:cubicBezTo>
                    <a:pt x="560" y="0"/>
                    <a:pt x="434" y="38"/>
                    <a:pt x="326" y="112"/>
                  </a:cubicBezTo>
                  <a:cubicBezTo>
                    <a:pt x="61" y="316"/>
                    <a:pt x="0" y="703"/>
                    <a:pt x="204" y="968"/>
                  </a:cubicBezTo>
                  <a:cubicBezTo>
                    <a:pt x="324" y="1124"/>
                    <a:pt x="501" y="1203"/>
                    <a:pt x="681" y="1203"/>
                  </a:cubicBezTo>
                  <a:cubicBezTo>
                    <a:pt x="805" y="1203"/>
                    <a:pt x="930" y="1165"/>
                    <a:pt x="1039" y="1090"/>
                  </a:cubicBezTo>
                  <a:cubicBezTo>
                    <a:pt x="1303" y="886"/>
                    <a:pt x="1365" y="499"/>
                    <a:pt x="1161" y="235"/>
                  </a:cubicBezTo>
                  <a:cubicBezTo>
                    <a:pt x="1041" y="78"/>
                    <a:pt x="863" y="0"/>
                    <a:pt x="6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74"/>
            <p:cNvSpPr/>
            <p:nvPr/>
          </p:nvSpPr>
          <p:spPr>
            <a:xfrm>
              <a:off x="7577041" y="3773447"/>
              <a:ext cx="130535" cy="223583"/>
            </a:xfrm>
            <a:custGeom>
              <a:avLst/>
              <a:gdLst/>
              <a:ahLst/>
              <a:cxnLst/>
              <a:rect l="l" t="t" r="r" b="b"/>
              <a:pathLst>
                <a:path w="2730" h="4676" extrusionOk="0">
                  <a:moveTo>
                    <a:pt x="591" y="1"/>
                  </a:moveTo>
                  <a:lnTo>
                    <a:pt x="1" y="4665"/>
                  </a:lnTo>
                  <a:cubicBezTo>
                    <a:pt x="77" y="4672"/>
                    <a:pt x="152" y="4676"/>
                    <a:pt x="228" y="4676"/>
                  </a:cubicBezTo>
                  <a:cubicBezTo>
                    <a:pt x="1379" y="4676"/>
                    <a:pt x="2393" y="3815"/>
                    <a:pt x="2546" y="2648"/>
                  </a:cubicBezTo>
                  <a:cubicBezTo>
                    <a:pt x="2730" y="1365"/>
                    <a:pt x="1854" y="204"/>
                    <a:pt x="5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74"/>
            <p:cNvSpPr/>
            <p:nvPr/>
          </p:nvSpPr>
          <p:spPr>
            <a:xfrm>
              <a:off x="7788382" y="3678009"/>
              <a:ext cx="96443" cy="66750"/>
            </a:xfrm>
            <a:custGeom>
              <a:avLst/>
              <a:gdLst/>
              <a:ahLst/>
              <a:cxnLst/>
              <a:rect l="l" t="t" r="r" b="b"/>
              <a:pathLst>
                <a:path w="2017" h="1396" extrusionOk="0">
                  <a:moveTo>
                    <a:pt x="143" y="1"/>
                  </a:moveTo>
                  <a:cubicBezTo>
                    <a:pt x="122" y="62"/>
                    <a:pt x="102" y="144"/>
                    <a:pt x="82" y="205"/>
                  </a:cubicBezTo>
                  <a:cubicBezTo>
                    <a:pt x="0" y="775"/>
                    <a:pt x="407" y="1304"/>
                    <a:pt x="978" y="1386"/>
                  </a:cubicBezTo>
                  <a:cubicBezTo>
                    <a:pt x="1025" y="1393"/>
                    <a:pt x="1072" y="1396"/>
                    <a:pt x="1118" y="1396"/>
                  </a:cubicBezTo>
                  <a:cubicBezTo>
                    <a:pt x="1493" y="1396"/>
                    <a:pt x="1835" y="1183"/>
                    <a:pt x="2016" y="856"/>
                  </a:cubicBezTo>
                  <a:cubicBezTo>
                    <a:pt x="1670" y="693"/>
                    <a:pt x="1324" y="530"/>
                    <a:pt x="957" y="347"/>
                  </a:cubicBezTo>
                  <a:cubicBezTo>
                    <a:pt x="672" y="225"/>
                    <a:pt x="407" y="103"/>
                    <a:pt x="1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74"/>
            <p:cNvSpPr/>
            <p:nvPr/>
          </p:nvSpPr>
          <p:spPr>
            <a:xfrm>
              <a:off x="7759167" y="3877110"/>
              <a:ext cx="147079" cy="142776"/>
            </a:xfrm>
            <a:custGeom>
              <a:avLst/>
              <a:gdLst/>
              <a:ahLst/>
              <a:cxnLst/>
              <a:rect l="l" t="t" r="r" b="b"/>
              <a:pathLst>
                <a:path w="3076" h="2986" extrusionOk="0">
                  <a:moveTo>
                    <a:pt x="1604" y="0"/>
                  </a:moveTo>
                  <a:cubicBezTo>
                    <a:pt x="864" y="0"/>
                    <a:pt x="215" y="544"/>
                    <a:pt x="102" y="1295"/>
                  </a:cubicBezTo>
                  <a:cubicBezTo>
                    <a:pt x="0" y="2110"/>
                    <a:pt x="570" y="2863"/>
                    <a:pt x="1385" y="2985"/>
                  </a:cubicBezTo>
                  <a:lnTo>
                    <a:pt x="1548" y="2985"/>
                  </a:lnTo>
                  <a:lnTo>
                    <a:pt x="3075" y="1295"/>
                  </a:lnTo>
                  <a:cubicBezTo>
                    <a:pt x="2973" y="664"/>
                    <a:pt x="2464" y="114"/>
                    <a:pt x="1792" y="12"/>
                  </a:cubicBezTo>
                  <a:cubicBezTo>
                    <a:pt x="1729" y="4"/>
                    <a:pt x="1666" y="0"/>
                    <a:pt x="1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74"/>
            <p:cNvSpPr/>
            <p:nvPr/>
          </p:nvSpPr>
          <p:spPr>
            <a:xfrm>
              <a:off x="7600422" y="4184893"/>
              <a:ext cx="78943" cy="82337"/>
            </a:xfrm>
            <a:custGeom>
              <a:avLst/>
              <a:gdLst/>
              <a:ahLst/>
              <a:cxnLst/>
              <a:rect l="l" t="t" r="r" b="b"/>
              <a:pathLst>
                <a:path w="1651" h="1722" extrusionOk="0">
                  <a:moveTo>
                    <a:pt x="1093" y="0"/>
                  </a:moveTo>
                  <a:cubicBezTo>
                    <a:pt x="565" y="0"/>
                    <a:pt x="116" y="387"/>
                    <a:pt x="41" y="927"/>
                  </a:cubicBezTo>
                  <a:cubicBezTo>
                    <a:pt x="0" y="1212"/>
                    <a:pt x="82" y="1497"/>
                    <a:pt x="224" y="1721"/>
                  </a:cubicBezTo>
                  <a:lnTo>
                    <a:pt x="1650" y="133"/>
                  </a:lnTo>
                  <a:cubicBezTo>
                    <a:pt x="1528" y="72"/>
                    <a:pt x="1385" y="10"/>
                    <a:pt x="1243" y="10"/>
                  </a:cubicBezTo>
                  <a:cubicBezTo>
                    <a:pt x="1192" y="3"/>
                    <a:pt x="1142" y="0"/>
                    <a:pt x="1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74"/>
            <p:cNvSpPr/>
            <p:nvPr/>
          </p:nvSpPr>
          <p:spPr>
            <a:xfrm>
              <a:off x="7862352" y="3422965"/>
              <a:ext cx="248399" cy="240605"/>
            </a:xfrm>
            <a:custGeom>
              <a:avLst/>
              <a:gdLst/>
              <a:ahLst/>
              <a:cxnLst/>
              <a:rect l="l" t="t" r="r" b="b"/>
              <a:pathLst>
                <a:path w="5195" h="5032" extrusionOk="0">
                  <a:moveTo>
                    <a:pt x="4291" y="1"/>
                  </a:moveTo>
                  <a:cubicBezTo>
                    <a:pt x="4066" y="1"/>
                    <a:pt x="3824" y="74"/>
                    <a:pt x="3606" y="223"/>
                  </a:cubicBezTo>
                  <a:cubicBezTo>
                    <a:pt x="3219" y="508"/>
                    <a:pt x="2872" y="834"/>
                    <a:pt x="2567" y="1180"/>
                  </a:cubicBezTo>
                  <a:cubicBezTo>
                    <a:pt x="2261" y="1527"/>
                    <a:pt x="1976" y="1914"/>
                    <a:pt x="1691" y="2280"/>
                  </a:cubicBezTo>
                  <a:cubicBezTo>
                    <a:pt x="1406" y="2667"/>
                    <a:pt x="1121" y="3054"/>
                    <a:pt x="856" y="3441"/>
                  </a:cubicBezTo>
                  <a:cubicBezTo>
                    <a:pt x="571" y="3828"/>
                    <a:pt x="306" y="4235"/>
                    <a:pt x="62" y="4643"/>
                  </a:cubicBezTo>
                  <a:cubicBezTo>
                    <a:pt x="21" y="4724"/>
                    <a:pt x="1" y="4826"/>
                    <a:pt x="42" y="4907"/>
                  </a:cubicBezTo>
                  <a:cubicBezTo>
                    <a:pt x="81" y="4986"/>
                    <a:pt x="163" y="5031"/>
                    <a:pt x="254" y="5031"/>
                  </a:cubicBezTo>
                  <a:cubicBezTo>
                    <a:pt x="305" y="5031"/>
                    <a:pt x="358" y="5018"/>
                    <a:pt x="408" y="4989"/>
                  </a:cubicBezTo>
                  <a:cubicBezTo>
                    <a:pt x="836" y="4765"/>
                    <a:pt x="1223" y="4500"/>
                    <a:pt x="1630" y="4235"/>
                  </a:cubicBezTo>
                  <a:cubicBezTo>
                    <a:pt x="2017" y="3970"/>
                    <a:pt x="2404" y="3685"/>
                    <a:pt x="2791" y="3400"/>
                  </a:cubicBezTo>
                  <a:cubicBezTo>
                    <a:pt x="3178" y="3115"/>
                    <a:pt x="3544" y="2850"/>
                    <a:pt x="3911" y="2545"/>
                  </a:cubicBezTo>
                  <a:cubicBezTo>
                    <a:pt x="4257" y="2239"/>
                    <a:pt x="4603" y="1914"/>
                    <a:pt x="4889" y="1527"/>
                  </a:cubicBezTo>
                  <a:cubicBezTo>
                    <a:pt x="5133" y="1160"/>
                    <a:pt x="5194" y="712"/>
                    <a:pt x="5011" y="386"/>
                  </a:cubicBezTo>
                  <a:cubicBezTo>
                    <a:pt x="4860" y="131"/>
                    <a:pt x="4589" y="1"/>
                    <a:pt x="42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74"/>
            <p:cNvSpPr/>
            <p:nvPr/>
          </p:nvSpPr>
          <p:spPr>
            <a:xfrm>
              <a:off x="7749413" y="3374003"/>
              <a:ext cx="79899" cy="271494"/>
            </a:xfrm>
            <a:custGeom>
              <a:avLst/>
              <a:gdLst/>
              <a:ahLst/>
              <a:cxnLst/>
              <a:rect l="l" t="t" r="r" b="b"/>
              <a:pathLst>
                <a:path w="1671" h="5678" extrusionOk="0">
                  <a:moveTo>
                    <a:pt x="825" y="1"/>
                  </a:moveTo>
                  <a:cubicBezTo>
                    <a:pt x="465" y="1"/>
                    <a:pt x="149" y="319"/>
                    <a:pt x="62" y="758"/>
                  </a:cubicBezTo>
                  <a:cubicBezTo>
                    <a:pt x="0" y="1145"/>
                    <a:pt x="0" y="1553"/>
                    <a:pt x="21" y="1940"/>
                  </a:cubicBezTo>
                  <a:cubicBezTo>
                    <a:pt x="62" y="2327"/>
                    <a:pt x="102" y="2734"/>
                    <a:pt x="163" y="3121"/>
                  </a:cubicBezTo>
                  <a:cubicBezTo>
                    <a:pt x="224" y="3508"/>
                    <a:pt x="286" y="3915"/>
                    <a:pt x="347" y="4302"/>
                  </a:cubicBezTo>
                  <a:cubicBezTo>
                    <a:pt x="428" y="4709"/>
                    <a:pt x="510" y="5096"/>
                    <a:pt x="611" y="5483"/>
                  </a:cubicBezTo>
                  <a:cubicBezTo>
                    <a:pt x="632" y="5565"/>
                    <a:pt x="672" y="5626"/>
                    <a:pt x="734" y="5667"/>
                  </a:cubicBezTo>
                  <a:cubicBezTo>
                    <a:pt x="755" y="5674"/>
                    <a:pt x="776" y="5677"/>
                    <a:pt x="797" y="5677"/>
                  </a:cubicBezTo>
                  <a:cubicBezTo>
                    <a:pt x="895" y="5677"/>
                    <a:pt x="982" y="5601"/>
                    <a:pt x="998" y="5483"/>
                  </a:cubicBezTo>
                  <a:cubicBezTo>
                    <a:pt x="1121" y="5096"/>
                    <a:pt x="1202" y="4709"/>
                    <a:pt x="1283" y="4302"/>
                  </a:cubicBezTo>
                  <a:cubicBezTo>
                    <a:pt x="1345" y="3915"/>
                    <a:pt x="1426" y="3528"/>
                    <a:pt x="1487" y="3121"/>
                  </a:cubicBezTo>
                  <a:cubicBezTo>
                    <a:pt x="1528" y="2734"/>
                    <a:pt x="1609" y="2347"/>
                    <a:pt x="1630" y="1940"/>
                  </a:cubicBezTo>
                  <a:cubicBezTo>
                    <a:pt x="1670" y="1553"/>
                    <a:pt x="1670" y="1166"/>
                    <a:pt x="1609" y="758"/>
                  </a:cubicBezTo>
                  <a:cubicBezTo>
                    <a:pt x="1548" y="412"/>
                    <a:pt x="1304" y="107"/>
                    <a:pt x="998" y="25"/>
                  </a:cubicBezTo>
                  <a:cubicBezTo>
                    <a:pt x="940" y="9"/>
                    <a:pt x="882" y="1"/>
                    <a:pt x="8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74"/>
            <p:cNvSpPr/>
            <p:nvPr/>
          </p:nvSpPr>
          <p:spPr>
            <a:xfrm>
              <a:off x="7839018" y="3248011"/>
              <a:ext cx="56517" cy="121785"/>
            </a:xfrm>
            <a:custGeom>
              <a:avLst/>
              <a:gdLst/>
              <a:ahLst/>
              <a:cxnLst/>
              <a:rect l="l" t="t" r="r" b="b"/>
              <a:pathLst>
                <a:path w="1182" h="2547" extrusionOk="0">
                  <a:moveTo>
                    <a:pt x="615" y="0"/>
                  </a:moveTo>
                  <a:cubicBezTo>
                    <a:pt x="553" y="0"/>
                    <a:pt x="491" y="11"/>
                    <a:pt x="428" y="33"/>
                  </a:cubicBezTo>
                  <a:cubicBezTo>
                    <a:pt x="326" y="74"/>
                    <a:pt x="224" y="155"/>
                    <a:pt x="163" y="257"/>
                  </a:cubicBezTo>
                  <a:cubicBezTo>
                    <a:pt x="61" y="440"/>
                    <a:pt x="20" y="624"/>
                    <a:pt x="20" y="807"/>
                  </a:cubicBezTo>
                  <a:cubicBezTo>
                    <a:pt x="0" y="990"/>
                    <a:pt x="20" y="1174"/>
                    <a:pt x="41" y="1357"/>
                  </a:cubicBezTo>
                  <a:cubicBezTo>
                    <a:pt x="61" y="1540"/>
                    <a:pt x="102" y="1744"/>
                    <a:pt x="163" y="1927"/>
                  </a:cubicBezTo>
                  <a:cubicBezTo>
                    <a:pt x="224" y="2110"/>
                    <a:pt x="285" y="2314"/>
                    <a:pt x="387" y="2497"/>
                  </a:cubicBezTo>
                  <a:cubicBezTo>
                    <a:pt x="402" y="2527"/>
                    <a:pt x="428" y="2546"/>
                    <a:pt x="464" y="2546"/>
                  </a:cubicBezTo>
                  <a:cubicBezTo>
                    <a:pt x="478" y="2546"/>
                    <a:pt x="493" y="2544"/>
                    <a:pt x="509" y="2538"/>
                  </a:cubicBezTo>
                  <a:cubicBezTo>
                    <a:pt x="509" y="2538"/>
                    <a:pt x="530" y="2518"/>
                    <a:pt x="530" y="2518"/>
                  </a:cubicBezTo>
                  <a:cubicBezTo>
                    <a:pt x="672" y="2334"/>
                    <a:pt x="754" y="2172"/>
                    <a:pt x="835" y="1988"/>
                  </a:cubicBezTo>
                  <a:cubicBezTo>
                    <a:pt x="917" y="1805"/>
                    <a:pt x="998" y="1622"/>
                    <a:pt x="1059" y="1438"/>
                  </a:cubicBezTo>
                  <a:cubicBezTo>
                    <a:pt x="1100" y="1275"/>
                    <a:pt x="1161" y="1092"/>
                    <a:pt x="1181" y="909"/>
                  </a:cubicBezTo>
                  <a:cubicBezTo>
                    <a:pt x="1181" y="726"/>
                    <a:pt x="1181" y="542"/>
                    <a:pt x="1120" y="339"/>
                  </a:cubicBezTo>
                  <a:cubicBezTo>
                    <a:pt x="1025" y="132"/>
                    <a:pt x="831" y="0"/>
                    <a:pt x="6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74"/>
            <p:cNvSpPr/>
            <p:nvPr/>
          </p:nvSpPr>
          <p:spPr>
            <a:xfrm>
              <a:off x="7881860" y="3375151"/>
              <a:ext cx="67228" cy="114995"/>
            </a:xfrm>
            <a:custGeom>
              <a:avLst/>
              <a:gdLst/>
              <a:ahLst/>
              <a:cxnLst/>
              <a:rect l="l" t="t" r="r" b="b"/>
              <a:pathLst>
                <a:path w="1406" h="2405" extrusionOk="0">
                  <a:moveTo>
                    <a:pt x="874" y="0"/>
                  </a:moveTo>
                  <a:cubicBezTo>
                    <a:pt x="861" y="0"/>
                    <a:pt x="848" y="0"/>
                    <a:pt x="835" y="1"/>
                  </a:cubicBezTo>
                  <a:cubicBezTo>
                    <a:pt x="713" y="1"/>
                    <a:pt x="611" y="42"/>
                    <a:pt x="530" y="123"/>
                  </a:cubicBezTo>
                  <a:cubicBezTo>
                    <a:pt x="367" y="266"/>
                    <a:pt x="285" y="429"/>
                    <a:pt x="204" y="592"/>
                  </a:cubicBezTo>
                  <a:cubicBezTo>
                    <a:pt x="143" y="775"/>
                    <a:pt x="102" y="958"/>
                    <a:pt x="82" y="1142"/>
                  </a:cubicBezTo>
                  <a:cubicBezTo>
                    <a:pt x="41" y="1325"/>
                    <a:pt x="21" y="1508"/>
                    <a:pt x="21" y="1712"/>
                  </a:cubicBezTo>
                  <a:cubicBezTo>
                    <a:pt x="0" y="1916"/>
                    <a:pt x="21" y="2099"/>
                    <a:pt x="41" y="2323"/>
                  </a:cubicBezTo>
                  <a:cubicBezTo>
                    <a:pt x="61" y="2364"/>
                    <a:pt x="102" y="2404"/>
                    <a:pt x="163" y="2404"/>
                  </a:cubicBezTo>
                  <a:cubicBezTo>
                    <a:pt x="163" y="2384"/>
                    <a:pt x="183" y="2384"/>
                    <a:pt x="183" y="2384"/>
                  </a:cubicBezTo>
                  <a:cubicBezTo>
                    <a:pt x="367" y="2262"/>
                    <a:pt x="509" y="2119"/>
                    <a:pt x="652" y="1977"/>
                  </a:cubicBezTo>
                  <a:cubicBezTo>
                    <a:pt x="774" y="1834"/>
                    <a:pt x="896" y="1671"/>
                    <a:pt x="998" y="1529"/>
                  </a:cubicBezTo>
                  <a:cubicBezTo>
                    <a:pt x="1120" y="1366"/>
                    <a:pt x="1222" y="1203"/>
                    <a:pt x="1283" y="1040"/>
                  </a:cubicBezTo>
                  <a:cubicBezTo>
                    <a:pt x="1365" y="877"/>
                    <a:pt x="1405" y="694"/>
                    <a:pt x="1405" y="490"/>
                  </a:cubicBezTo>
                  <a:cubicBezTo>
                    <a:pt x="1386" y="217"/>
                    <a:pt x="1161" y="0"/>
                    <a:pt x="8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69" name="Google Shape;3369;p74"/>
          <p:cNvGrpSpPr/>
          <p:nvPr/>
        </p:nvGrpSpPr>
        <p:grpSpPr>
          <a:xfrm>
            <a:off x="6878907" y="2744874"/>
            <a:ext cx="1029358" cy="875871"/>
            <a:chOff x="5056488" y="1524938"/>
            <a:chExt cx="1029358" cy="875871"/>
          </a:xfrm>
        </p:grpSpPr>
        <p:sp>
          <p:nvSpPr>
            <p:cNvPr id="3370" name="Google Shape;3370;p74"/>
            <p:cNvSpPr/>
            <p:nvPr/>
          </p:nvSpPr>
          <p:spPr>
            <a:xfrm>
              <a:off x="5056488" y="2326743"/>
              <a:ext cx="90609" cy="74065"/>
            </a:xfrm>
            <a:custGeom>
              <a:avLst/>
              <a:gdLst/>
              <a:ahLst/>
              <a:cxnLst/>
              <a:rect l="l" t="t" r="r" b="b"/>
              <a:pathLst>
                <a:path w="1895" h="1549" extrusionOk="0">
                  <a:moveTo>
                    <a:pt x="306" y="1"/>
                  </a:moveTo>
                  <a:lnTo>
                    <a:pt x="1" y="449"/>
                  </a:lnTo>
                  <a:lnTo>
                    <a:pt x="1325" y="1548"/>
                  </a:lnTo>
                  <a:lnTo>
                    <a:pt x="1895" y="1324"/>
                  </a:lnTo>
                  <a:lnTo>
                    <a:pt x="30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74"/>
            <p:cNvSpPr/>
            <p:nvPr/>
          </p:nvSpPr>
          <p:spPr>
            <a:xfrm>
              <a:off x="5118839" y="2234221"/>
              <a:ext cx="146075" cy="120829"/>
            </a:xfrm>
            <a:custGeom>
              <a:avLst/>
              <a:gdLst/>
              <a:ahLst/>
              <a:cxnLst/>
              <a:rect l="l" t="t" r="r" b="b"/>
              <a:pathLst>
                <a:path w="3055" h="2527" extrusionOk="0">
                  <a:moveTo>
                    <a:pt x="306" y="1"/>
                  </a:moveTo>
                  <a:lnTo>
                    <a:pt x="0" y="449"/>
                  </a:lnTo>
                  <a:lnTo>
                    <a:pt x="2464" y="2526"/>
                  </a:lnTo>
                  <a:lnTo>
                    <a:pt x="3055" y="2302"/>
                  </a:lnTo>
                  <a:lnTo>
                    <a:pt x="30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74"/>
            <p:cNvSpPr/>
            <p:nvPr/>
          </p:nvSpPr>
          <p:spPr>
            <a:xfrm>
              <a:off x="5181141" y="2141748"/>
              <a:ext cx="200632" cy="167544"/>
            </a:xfrm>
            <a:custGeom>
              <a:avLst/>
              <a:gdLst/>
              <a:ahLst/>
              <a:cxnLst/>
              <a:rect l="l" t="t" r="r" b="b"/>
              <a:pathLst>
                <a:path w="4196" h="3504" extrusionOk="0">
                  <a:moveTo>
                    <a:pt x="306" y="0"/>
                  </a:moveTo>
                  <a:lnTo>
                    <a:pt x="1" y="448"/>
                  </a:lnTo>
                  <a:lnTo>
                    <a:pt x="3626" y="3503"/>
                  </a:lnTo>
                  <a:lnTo>
                    <a:pt x="4196" y="3279"/>
                  </a:lnTo>
                  <a:lnTo>
                    <a:pt x="30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74"/>
            <p:cNvSpPr/>
            <p:nvPr/>
          </p:nvSpPr>
          <p:spPr>
            <a:xfrm>
              <a:off x="5243444" y="2049226"/>
              <a:ext cx="256193" cy="214259"/>
            </a:xfrm>
            <a:custGeom>
              <a:avLst/>
              <a:gdLst/>
              <a:ahLst/>
              <a:cxnLst/>
              <a:rect l="l" t="t" r="r" b="b"/>
              <a:pathLst>
                <a:path w="5358" h="4481" extrusionOk="0">
                  <a:moveTo>
                    <a:pt x="306" y="1"/>
                  </a:moveTo>
                  <a:lnTo>
                    <a:pt x="1" y="449"/>
                  </a:lnTo>
                  <a:lnTo>
                    <a:pt x="4787" y="4481"/>
                  </a:lnTo>
                  <a:lnTo>
                    <a:pt x="5357" y="4257"/>
                  </a:lnTo>
                  <a:lnTo>
                    <a:pt x="30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74"/>
            <p:cNvSpPr/>
            <p:nvPr/>
          </p:nvSpPr>
          <p:spPr>
            <a:xfrm>
              <a:off x="5305795" y="1956705"/>
              <a:ext cx="311658" cy="261022"/>
            </a:xfrm>
            <a:custGeom>
              <a:avLst/>
              <a:gdLst/>
              <a:ahLst/>
              <a:cxnLst/>
              <a:rect l="l" t="t" r="r" b="b"/>
              <a:pathLst>
                <a:path w="6518" h="5459" extrusionOk="0">
                  <a:moveTo>
                    <a:pt x="306" y="1"/>
                  </a:moveTo>
                  <a:lnTo>
                    <a:pt x="0" y="449"/>
                  </a:lnTo>
                  <a:lnTo>
                    <a:pt x="5927" y="5459"/>
                  </a:lnTo>
                  <a:lnTo>
                    <a:pt x="6517" y="5255"/>
                  </a:lnTo>
                  <a:lnTo>
                    <a:pt x="30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74"/>
            <p:cNvSpPr/>
            <p:nvPr/>
          </p:nvSpPr>
          <p:spPr>
            <a:xfrm>
              <a:off x="5368097" y="1864231"/>
              <a:ext cx="366215" cy="308694"/>
            </a:xfrm>
            <a:custGeom>
              <a:avLst/>
              <a:gdLst/>
              <a:ahLst/>
              <a:cxnLst/>
              <a:rect l="l" t="t" r="r" b="b"/>
              <a:pathLst>
                <a:path w="7659" h="6456" extrusionOk="0">
                  <a:moveTo>
                    <a:pt x="306" y="0"/>
                  </a:moveTo>
                  <a:lnTo>
                    <a:pt x="1" y="448"/>
                  </a:lnTo>
                  <a:lnTo>
                    <a:pt x="7088" y="6456"/>
                  </a:lnTo>
                  <a:lnTo>
                    <a:pt x="7658" y="6232"/>
                  </a:lnTo>
                  <a:lnTo>
                    <a:pt x="30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74"/>
            <p:cNvSpPr/>
            <p:nvPr/>
          </p:nvSpPr>
          <p:spPr>
            <a:xfrm>
              <a:off x="5430448" y="1771709"/>
              <a:ext cx="392466" cy="353544"/>
            </a:xfrm>
            <a:custGeom>
              <a:avLst/>
              <a:gdLst/>
              <a:ahLst/>
              <a:cxnLst/>
              <a:rect l="l" t="t" r="r" b="b"/>
              <a:pathLst>
                <a:path w="8208" h="7394" extrusionOk="0">
                  <a:moveTo>
                    <a:pt x="306" y="0"/>
                  </a:moveTo>
                  <a:lnTo>
                    <a:pt x="0" y="448"/>
                  </a:lnTo>
                  <a:lnTo>
                    <a:pt x="8207" y="7393"/>
                  </a:lnTo>
                  <a:cubicBezTo>
                    <a:pt x="8187" y="7210"/>
                    <a:pt x="7882" y="6701"/>
                    <a:pt x="7372" y="5988"/>
                  </a:cubicBezTo>
                  <a:lnTo>
                    <a:pt x="30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74"/>
            <p:cNvSpPr/>
            <p:nvPr/>
          </p:nvSpPr>
          <p:spPr>
            <a:xfrm>
              <a:off x="5599855" y="1524938"/>
              <a:ext cx="94530" cy="322656"/>
            </a:xfrm>
            <a:custGeom>
              <a:avLst/>
              <a:gdLst/>
              <a:ahLst/>
              <a:cxnLst/>
              <a:rect l="l" t="t" r="r" b="b"/>
              <a:pathLst>
                <a:path w="1977" h="6748" extrusionOk="0">
                  <a:moveTo>
                    <a:pt x="1000" y="1"/>
                  </a:moveTo>
                  <a:cubicBezTo>
                    <a:pt x="933" y="1"/>
                    <a:pt x="864" y="10"/>
                    <a:pt x="795" y="29"/>
                  </a:cubicBezTo>
                  <a:cubicBezTo>
                    <a:pt x="428" y="111"/>
                    <a:pt x="143" y="477"/>
                    <a:pt x="82" y="905"/>
                  </a:cubicBezTo>
                  <a:cubicBezTo>
                    <a:pt x="1" y="1373"/>
                    <a:pt x="1" y="1842"/>
                    <a:pt x="41" y="2310"/>
                  </a:cubicBezTo>
                  <a:cubicBezTo>
                    <a:pt x="62" y="2779"/>
                    <a:pt x="143" y="3247"/>
                    <a:pt x="204" y="3715"/>
                  </a:cubicBezTo>
                  <a:cubicBezTo>
                    <a:pt x="266" y="4184"/>
                    <a:pt x="347" y="4652"/>
                    <a:pt x="428" y="5121"/>
                  </a:cubicBezTo>
                  <a:cubicBezTo>
                    <a:pt x="530" y="5589"/>
                    <a:pt x="612" y="6057"/>
                    <a:pt x="734" y="6526"/>
                  </a:cubicBezTo>
                  <a:cubicBezTo>
                    <a:pt x="783" y="6656"/>
                    <a:pt x="884" y="6747"/>
                    <a:pt x="985" y="6747"/>
                  </a:cubicBezTo>
                  <a:cubicBezTo>
                    <a:pt x="1010" y="6747"/>
                    <a:pt x="1035" y="6742"/>
                    <a:pt x="1060" y="6729"/>
                  </a:cubicBezTo>
                  <a:cubicBezTo>
                    <a:pt x="1141" y="6689"/>
                    <a:pt x="1202" y="6628"/>
                    <a:pt x="1243" y="6526"/>
                  </a:cubicBezTo>
                  <a:cubicBezTo>
                    <a:pt x="1365" y="6057"/>
                    <a:pt x="1447" y="5589"/>
                    <a:pt x="1549" y="5121"/>
                  </a:cubicBezTo>
                  <a:cubicBezTo>
                    <a:pt x="1630" y="4652"/>
                    <a:pt x="1711" y="4184"/>
                    <a:pt x="1773" y="3715"/>
                  </a:cubicBezTo>
                  <a:cubicBezTo>
                    <a:pt x="1834" y="3247"/>
                    <a:pt x="1915" y="2779"/>
                    <a:pt x="1935" y="2310"/>
                  </a:cubicBezTo>
                  <a:cubicBezTo>
                    <a:pt x="1976" y="1842"/>
                    <a:pt x="1976" y="1373"/>
                    <a:pt x="1895" y="905"/>
                  </a:cubicBezTo>
                  <a:cubicBezTo>
                    <a:pt x="1807" y="377"/>
                    <a:pt x="1429" y="1"/>
                    <a:pt x="10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74"/>
            <p:cNvSpPr/>
            <p:nvPr/>
          </p:nvSpPr>
          <p:spPr>
            <a:xfrm>
              <a:off x="5756640" y="1912046"/>
              <a:ext cx="329206" cy="93287"/>
            </a:xfrm>
            <a:custGeom>
              <a:avLst/>
              <a:gdLst/>
              <a:ahLst/>
              <a:cxnLst/>
              <a:rect l="l" t="t" r="r" b="b"/>
              <a:pathLst>
                <a:path w="6885" h="1951" extrusionOk="0">
                  <a:moveTo>
                    <a:pt x="5103" y="0"/>
                  </a:moveTo>
                  <a:cubicBezTo>
                    <a:pt x="4896" y="0"/>
                    <a:pt x="4691" y="9"/>
                    <a:pt x="4481" y="18"/>
                  </a:cubicBezTo>
                  <a:cubicBezTo>
                    <a:pt x="4013" y="59"/>
                    <a:pt x="3544" y="120"/>
                    <a:pt x="3076" y="181"/>
                  </a:cubicBezTo>
                  <a:cubicBezTo>
                    <a:pt x="2607" y="263"/>
                    <a:pt x="2139" y="324"/>
                    <a:pt x="1671" y="426"/>
                  </a:cubicBezTo>
                  <a:cubicBezTo>
                    <a:pt x="1202" y="507"/>
                    <a:pt x="734" y="609"/>
                    <a:pt x="265" y="731"/>
                  </a:cubicBezTo>
                  <a:cubicBezTo>
                    <a:pt x="82" y="772"/>
                    <a:pt x="1" y="914"/>
                    <a:pt x="62" y="1057"/>
                  </a:cubicBezTo>
                  <a:cubicBezTo>
                    <a:pt x="82" y="1138"/>
                    <a:pt x="164" y="1200"/>
                    <a:pt x="265" y="1220"/>
                  </a:cubicBezTo>
                  <a:cubicBezTo>
                    <a:pt x="734" y="1342"/>
                    <a:pt x="1202" y="1444"/>
                    <a:pt x="1671" y="1525"/>
                  </a:cubicBezTo>
                  <a:cubicBezTo>
                    <a:pt x="2139" y="1627"/>
                    <a:pt x="2607" y="1688"/>
                    <a:pt x="3076" y="1770"/>
                  </a:cubicBezTo>
                  <a:cubicBezTo>
                    <a:pt x="3544" y="1831"/>
                    <a:pt x="4013" y="1892"/>
                    <a:pt x="4481" y="1933"/>
                  </a:cubicBezTo>
                  <a:cubicBezTo>
                    <a:pt x="4691" y="1942"/>
                    <a:pt x="4896" y="1951"/>
                    <a:pt x="5103" y="1951"/>
                  </a:cubicBezTo>
                  <a:cubicBezTo>
                    <a:pt x="5358" y="1951"/>
                    <a:pt x="5616" y="1937"/>
                    <a:pt x="5886" y="1892"/>
                  </a:cubicBezTo>
                  <a:cubicBezTo>
                    <a:pt x="6497" y="1790"/>
                    <a:pt x="6884" y="1301"/>
                    <a:pt x="6762" y="792"/>
                  </a:cubicBezTo>
                  <a:cubicBezTo>
                    <a:pt x="6681" y="405"/>
                    <a:pt x="6314" y="141"/>
                    <a:pt x="5886" y="59"/>
                  </a:cubicBezTo>
                  <a:cubicBezTo>
                    <a:pt x="5616" y="14"/>
                    <a:pt x="5358" y="0"/>
                    <a:pt x="51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74"/>
            <p:cNvSpPr/>
            <p:nvPr/>
          </p:nvSpPr>
          <p:spPr>
            <a:xfrm>
              <a:off x="5708921" y="1691285"/>
              <a:ext cx="211390" cy="203788"/>
            </a:xfrm>
            <a:custGeom>
              <a:avLst/>
              <a:gdLst/>
              <a:ahLst/>
              <a:cxnLst/>
              <a:rect l="l" t="t" r="r" b="b"/>
              <a:pathLst>
                <a:path w="4421" h="4262" extrusionOk="0">
                  <a:moveTo>
                    <a:pt x="3622" y="1"/>
                  </a:moveTo>
                  <a:cubicBezTo>
                    <a:pt x="3417" y="1"/>
                    <a:pt x="3201" y="72"/>
                    <a:pt x="3015" y="196"/>
                  </a:cubicBezTo>
                  <a:cubicBezTo>
                    <a:pt x="2689" y="440"/>
                    <a:pt x="2424" y="705"/>
                    <a:pt x="2159" y="1010"/>
                  </a:cubicBezTo>
                  <a:cubicBezTo>
                    <a:pt x="1895" y="1316"/>
                    <a:pt x="1671" y="1621"/>
                    <a:pt x="1426" y="1947"/>
                  </a:cubicBezTo>
                  <a:cubicBezTo>
                    <a:pt x="1182" y="2273"/>
                    <a:pt x="958" y="2578"/>
                    <a:pt x="734" y="2925"/>
                  </a:cubicBezTo>
                  <a:cubicBezTo>
                    <a:pt x="510" y="3250"/>
                    <a:pt x="286" y="3576"/>
                    <a:pt x="82" y="3943"/>
                  </a:cubicBezTo>
                  <a:cubicBezTo>
                    <a:pt x="1" y="4065"/>
                    <a:pt x="41" y="4208"/>
                    <a:pt x="143" y="4248"/>
                  </a:cubicBezTo>
                  <a:cubicBezTo>
                    <a:pt x="177" y="4257"/>
                    <a:pt x="211" y="4262"/>
                    <a:pt x="243" y="4262"/>
                  </a:cubicBezTo>
                  <a:cubicBezTo>
                    <a:pt x="289" y="4262"/>
                    <a:pt x="332" y="4252"/>
                    <a:pt x="367" y="4228"/>
                  </a:cubicBezTo>
                  <a:cubicBezTo>
                    <a:pt x="714" y="4024"/>
                    <a:pt x="1060" y="3800"/>
                    <a:pt x="1386" y="3576"/>
                  </a:cubicBezTo>
                  <a:cubicBezTo>
                    <a:pt x="1711" y="3352"/>
                    <a:pt x="2037" y="3108"/>
                    <a:pt x="2363" y="2884"/>
                  </a:cubicBezTo>
                  <a:cubicBezTo>
                    <a:pt x="2669" y="2640"/>
                    <a:pt x="2994" y="2395"/>
                    <a:pt x="3300" y="2151"/>
                  </a:cubicBezTo>
                  <a:cubicBezTo>
                    <a:pt x="3605" y="1886"/>
                    <a:pt x="3870" y="1601"/>
                    <a:pt x="4115" y="1275"/>
                  </a:cubicBezTo>
                  <a:cubicBezTo>
                    <a:pt x="4420" y="847"/>
                    <a:pt x="4359" y="318"/>
                    <a:pt x="3992" y="94"/>
                  </a:cubicBezTo>
                  <a:cubicBezTo>
                    <a:pt x="3881" y="30"/>
                    <a:pt x="3754" y="1"/>
                    <a:pt x="36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74"/>
            <p:cNvSpPr/>
            <p:nvPr/>
          </p:nvSpPr>
          <p:spPr>
            <a:xfrm>
              <a:off x="5899797" y="1798772"/>
              <a:ext cx="115904" cy="66463"/>
            </a:xfrm>
            <a:custGeom>
              <a:avLst/>
              <a:gdLst/>
              <a:ahLst/>
              <a:cxnLst/>
              <a:rect l="l" t="t" r="r" b="b"/>
              <a:pathLst>
                <a:path w="2424" h="1390" extrusionOk="0">
                  <a:moveTo>
                    <a:pt x="1834" y="1"/>
                  </a:moveTo>
                  <a:cubicBezTo>
                    <a:pt x="1662" y="1"/>
                    <a:pt x="1506" y="53"/>
                    <a:pt x="1365" y="106"/>
                  </a:cubicBezTo>
                  <a:cubicBezTo>
                    <a:pt x="1202" y="167"/>
                    <a:pt x="1039" y="269"/>
                    <a:pt x="876" y="392"/>
                  </a:cubicBezTo>
                  <a:cubicBezTo>
                    <a:pt x="734" y="493"/>
                    <a:pt x="571" y="616"/>
                    <a:pt x="428" y="738"/>
                  </a:cubicBezTo>
                  <a:cubicBezTo>
                    <a:pt x="285" y="880"/>
                    <a:pt x="143" y="1023"/>
                    <a:pt x="21" y="1206"/>
                  </a:cubicBezTo>
                  <a:cubicBezTo>
                    <a:pt x="21" y="1206"/>
                    <a:pt x="0" y="1227"/>
                    <a:pt x="0" y="1227"/>
                  </a:cubicBezTo>
                  <a:cubicBezTo>
                    <a:pt x="0" y="1288"/>
                    <a:pt x="21" y="1328"/>
                    <a:pt x="82" y="1349"/>
                  </a:cubicBezTo>
                  <a:cubicBezTo>
                    <a:pt x="285" y="1389"/>
                    <a:pt x="489" y="1389"/>
                    <a:pt x="693" y="1389"/>
                  </a:cubicBezTo>
                  <a:cubicBezTo>
                    <a:pt x="876" y="1369"/>
                    <a:pt x="1080" y="1349"/>
                    <a:pt x="1263" y="1328"/>
                  </a:cubicBezTo>
                  <a:cubicBezTo>
                    <a:pt x="1446" y="1288"/>
                    <a:pt x="1630" y="1247"/>
                    <a:pt x="1813" y="1186"/>
                  </a:cubicBezTo>
                  <a:cubicBezTo>
                    <a:pt x="1976" y="1125"/>
                    <a:pt x="2139" y="1023"/>
                    <a:pt x="2281" y="880"/>
                  </a:cubicBezTo>
                  <a:cubicBezTo>
                    <a:pt x="2363" y="799"/>
                    <a:pt x="2404" y="677"/>
                    <a:pt x="2404" y="554"/>
                  </a:cubicBezTo>
                  <a:cubicBezTo>
                    <a:pt x="2424" y="269"/>
                    <a:pt x="2200" y="25"/>
                    <a:pt x="1915" y="5"/>
                  </a:cubicBezTo>
                  <a:cubicBezTo>
                    <a:pt x="1887" y="2"/>
                    <a:pt x="1861" y="1"/>
                    <a:pt x="1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74"/>
            <p:cNvSpPr/>
            <p:nvPr/>
          </p:nvSpPr>
          <p:spPr>
            <a:xfrm>
              <a:off x="5750807" y="1598285"/>
              <a:ext cx="67228" cy="114708"/>
            </a:xfrm>
            <a:custGeom>
              <a:avLst/>
              <a:gdLst/>
              <a:ahLst/>
              <a:cxnLst/>
              <a:rect l="l" t="t" r="r" b="b"/>
              <a:pathLst>
                <a:path w="1406" h="2399" extrusionOk="0">
                  <a:moveTo>
                    <a:pt x="874" y="1"/>
                  </a:moveTo>
                  <a:cubicBezTo>
                    <a:pt x="752" y="1"/>
                    <a:pt x="631" y="42"/>
                    <a:pt x="530" y="124"/>
                  </a:cubicBezTo>
                  <a:cubicBezTo>
                    <a:pt x="387" y="267"/>
                    <a:pt x="286" y="430"/>
                    <a:pt x="224" y="593"/>
                  </a:cubicBezTo>
                  <a:cubicBezTo>
                    <a:pt x="143" y="776"/>
                    <a:pt x="102" y="959"/>
                    <a:pt x="62" y="1143"/>
                  </a:cubicBezTo>
                  <a:cubicBezTo>
                    <a:pt x="41" y="1326"/>
                    <a:pt x="21" y="1509"/>
                    <a:pt x="0" y="1713"/>
                  </a:cubicBezTo>
                  <a:cubicBezTo>
                    <a:pt x="0" y="1917"/>
                    <a:pt x="0" y="2100"/>
                    <a:pt x="41" y="2324"/>
                  </a:cubicBezTo>
                  <a:cubicBezTo>
                    <a:pt x="41" y="2344"/>
                    <a:pt x="41" y="2344"/>
                    <a:pt x="41" y="2365"/>
                  </a:cubicBezTo>
                  <a:cubicBezTo>
                    <a:pt x="65" y="2389"/>
                    <a:pt x="96" y="2398"/>
                    <a:pt x="126" y="2398"/>
                  </a:cubicBezTo>
                  <a:cubicBezTo>
                    <a:pt x="146" y="2398"/>
                    <a:pt x="167" y="2393"/>
                    <a:pt x="184" y="2385"/>
                  </a:cubicBezTo>
                  <a:cubicBezTo>
                    <a:pt x="347" y="2263"/>
                    <a:pt x="489" y="2120"/>
                    <a:pt x="632" y="1978"/>
                  </a:cubicBezTo>
                  <a:cubicBezTo>
                    <a:pt x="774" y="1835"/>
                    <a:pt x="897" y="1693"/>
                    <a:pt x="998" y="1530"/>
                  </a:cubicBezTo>
                  <a:cubicBezTo>
                    <a:pt x="1100" y="1387"/>
                    <a:pt x="1222" y="1224"/>
                    <a:pt x="1283" y="1061"/>
                  </a:cubicBezTo>
                  <a:cubicBezTo>
                    <a:pt x="1365" y="878"/>
                    <a:pt x="1406" y="715"/>
                    <a:pt x="1406" y="511"/>
                  </a:cubicBezTo>
                  <a:cubicBezTo>
                    <a:pt x="1406" y="389"/>
                    <a:pt x="1345" y="267"/>
                    <a:pt x="1283" y="186"/>
                  </a:cubicBezTo>
                  <a:cubicBezTo>
                    <a:pt x="1171" y="62"/>
                    <a:pt x="1022" y="1"/>
                    <a:pt x="8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667558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1"/>
        <p:cNvGrpSpPr/>
        <p:nvPr/>
      </p:nvGrpSpPr>
      <p:grpSpPr>
        <a:xfrm>
          <a:off x="0" y="0"/>
          <a:ext cx="0" cy="0"/>
          <a:chOff x="0" y="0"/>
          <a:chExt cx="0" cy="0"/>
        </a:xfrm>
      </p:grpSpPr>
      <p:grpSp>
        <p:nvGrpSpPr>
          <p:cNvPr id="1392" name="Google Shape;1392;p43"/>
          <p:cNvGrpSpPr/>
          <p:nvPr/>
        </p:nvGrpSpPr>
        <p:grpSpPr>
          <a:xfrm>
            <a:off x="8245375" y="364345"/>
            <a:ext cx="662422" cy="1979526"/>
            <a:chOff x="8245375" y="364345"/>
            <a:chExt cx="662422" cy="1979526"/>
          </a:xfrm>
        </p:grpSpPr>
        <p:sp>
          <p:nvSpPr>
            <p:cNvPr id="1393" name="Google Shape;1393;p43"/>
            <p:cNvSpPr/>
            <p:nvPr/>
          </p:nvSpPr>
          <p:spPr>
            <a:xfrm>
              <a:off x="8245375" y="364345"/>
              <a:ext cx="662422" cy="845514"/>
            </a:xfrm>
            <a:custGeom>
              <a:avLst/>
              <a:gdLst/>
              <a:ahLst/>
              <a:cxnLst/>
              <a:rect l="l" t="t" r="r" b="b"/>
              <a:pathLst>
                <a:path w="5474" h="6987" fill="none" extrusionOk="0">
                  <a:moveTo>
                    <a:pt x="5474" y="2833"/>
                  </a:moveTo>
                  <a:cubicBezTo>
                    <a:pt x="5474" y="4388"/>
                    <a:pt x="4260" y="6986"/>
                    <a:pt x="2747" y="6986"/>
                  </a:cubicBezTo>
                  <a:cubicBezTo>
                    <a:pt x="1235" y="6986"/>
                    <a:pt x="0" y="4388"/>
                    <a:pt x="0" y="2833"/>
                  </a:cubicBezTo>
                  <a:cubicBezTo>
                    <a:pt x="0" y="1279"/>
                    <a:pt x="1235" y="1"/>
                    <a:pt x="2747" y="1"/>
                  </a:cubicBezTo>
                  <a:cubicBezTo>
                    <a:pt x="4260" y="1"/>
                    <a:pt x="5474" y="1279"/>
                    <a:pt x="5474" y="2833"/>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3"/>
            <p:cNvSpPr/>
            <p:nvPr/>
          </p:nvSpPr>
          <p:spPr>
            <a:xfrm>
              <a:off x="8446378" y="1194252"/>
              <a:ext cx="366063" cy="1149619"/>
            </a:xfrm>
            <a:custGeom>
              <a:avLst/>
              <a:gdLst/>
              <a:ahLst/>
              <a:cxnLst/>
              <a:rect l="l" t="t" r="r" b="b"/>
              <a:pathLst>
                <a:path w="3025" h="9500" fill="none" extrusionOk="0">
                  <a:moveTo>
                    <a:pt x="1086" y="128"/>
                  </a:moveTo>
                  <a:cubicBezTo>
                    <a:pt x="1086" y="128"/>
                    <a:pt x="1661" y="1"/>
                    <a:pt x="1598" y="789"/>
                  </a:cubicBezTo>
                  <a:cubicBezTo>
                    <a:pt x="1555" y="1577"/>
                    <a:pt x="192" y="3153"/>
                    <a:pt x="1257" y="3685"/>
                  </a:cubicBezTo>
                  <a:cubicBezTo>
                    <a:pt x="2322" y="4196"/>
                    <a:pt x="2726" y="3642"/>
                    <a:pt x="2450" y="3451"/>
                  </a:cubicBezTo>
                  <a:cubicBezTo>
                    <a:pt x="2173" y="3280"/>
                    <a:pt x="192" y="3046"/>
                    <a:pt x="980" y="4792"/>
                  </a:cubicBezTo>
                  <a:cubicBezTo>
                    <a:pt x="1960" y="6006"/>
                    <a:pt x="3025" y="7370"/>
                    <a:pt x="788" y="7774"/>
                  </a:cubicBezTo>
                  <a:cubicBezTo>
                    <a:pt x="0" y="7945"/>
                    <a:pt x="1129" y="6411"/>
                    <a:pt x="1661" y="7625"/>
                  </a:cubicBezTo>
                  <a:cubicBezTo>
                    <a:pt x="1768" y="8136"/>
                    <a:pt x="873" y="8370"/>
                    <a:pt x="895" y="9499"/>
                  </a:cubicBezTo>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3"/>
            <p:cNvSpPr/>
            <p:nvPr/>
          </p:nvSpPr>
          <p:spPr>
            <a:xfrm>
              <a:off x="8531450" y="1207200"/>
              <a:ext cx="72244" cy="113510"/>
            </a:xfrm>
            <a:custGeom>
              <a:avLst/>
              <a:gdLst/>
              <a:ahLst/>
              <a:cxnLst/>
              <a:rect l="l" t="t" r="r" b="b"/>
              <a:pathLst>
                <a:path w="597" h="938" fill="none" extrusionOk="0">
                  <a:moveTo>
                    <a:pt x="596" y="937"/>
                  </a:moveTo>
                  <a:lnTo>
                    <a:pt x="0" y="937"/>
                  </a:lnTo>
                  <a:lnTo>
                    <a:pt x="298" y="0"/>
                  </a:ln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6" name="Google Shape;1396;p43"/>
          <p:cNvSpPr/>
          <p:nvPr/>
        </p:nvSpPr>
        <p:spPr>
          <a:xfrm>
            <a:off x="2494175" y="1202400"/>
            <a:ext cx="1269600" cy="12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7" name="Google Shape;1397;p43"/>
          <p:cNvGrpSpPr/>
          <p:nvPr/>
        </p:nvGrpSpPr>
        <p:grpSpPr>
          <a:xfrm>
            <a:off x="6267550" y="2435096"/>
            <a:ext cx="273000" cy="273300"/>
            <a:chOff x="4271525" y="3635246"/>
            <a:chExt cx="273000" cy="273300"/>
          </a:xfrm>
        </p:grpSpPr>
        <p:cxnSp>
          <p:nvCxnSpPr>
            <p:cNvPr id="1398" name="Google Shape;1398;p43"/>
            <p:cNvCxnSpPr/>
            <p:nvPr/>
          </p:nvCxnSpPr>
          <p:spPr>
            <a:xfrm>
              <a:off x="4408009" y="3635246"/>
              <a:ext cx="0" cy="273300"/>
            </a:xfrm>
            <a:prstGeom prst="straightConnector1">
              <a:avLst/>
            </a:prstGeom>
            <a:noFill/>
            <a:ln w="19050" cap="flat" cmpd="sng">
              <a:solidFill>
                <a:schemeClr val="dk1"/>
              </a:solidFill>
              <a:prstDash val="solid"/>
              <a:round/>
              <a:headEnd type="none" w="med" len="med"/>
              <a:tailEnd type="none" w="med" len="med"/>
            </a:ln>
          </p:spPr>
        </p:cxnSp>
        <p:cxnSp>
          <p:nvCxnSpPr>
            <p:cNvPr id="1399" name="Google Shape;1399;p43"/>
            <p:cNvCxnSpPr/>
            <p:nvPr/>
          </p:nvCxnSpPr>
          <p:spPr>
            <a:xfrm rot="10800000">
              <a:off x="4271525" y="3771762"/>
              <a:ext cx="273000" cy="0"/>
            </a:xfrm>
            <a:prstGeom prst="straightConnector1">
              <a:avLst/>
            </a:prstGeom>
            <a:noFill/>
            <a:ln w="19050" cap="flat" cmpd="sng">
              <a:solidFill>
                <a:schemeClr val="dk1"/>
              </a:solidFill>
              <a:prstDash val="solid"/>
              <a:round/>
              <a:headEnd type="none" w="med" len="med"/>
              <a:tailEnd type="none" w="med" len="med"/>
            </a:ln>
          </p:spPr>
        </p:cxnSp>
        <p:cxnSp>
          <p:nvCxnSpPr>
            <p:cNvPr id="1400" name="Google Shape;1400;p43"/>
            <p:cNvCxnSpPr/>
            <p:nvPr/>
          </p:nvCxnSpPr>
          <p:spPr>
            <a:xfrm>
              <a:off x="4408040" y="3634931"/>
              <a:ext cx="0" cy="273226"/>
            </a:xfrm>
            <a:prstGeom prst="straightConnector1">
              <a:avLst/>
            </a:prstGeom>
            <a:noFill/>
            <a:ln w="19050" cap="flat" cmpd="sng">
              <a:solidFill>
                <a:schemeClr val="dk1"/>
              </a:solidFill>
              <a:prstDash val="solid"/>
              <a:round/>
              <a:headEnd type="none" w="med" len="med"/>
              <a:tailEnd type="none" w="med" len="med"/>
            </a:ln>
          </p:spPr>
        </p:cxnSp>
        <p:cxnSp>
          <p:nvCxnSpPr>
            <p:cNvPr id="1401" name="Google Shape;1401;p43"/>
            <p:cNvCxnSpPr/>
            <p:nvPr/>
          </p:nvCxnSpPr>
          <p:spPr>
            <a:xfrm>
              <a:off x="4407959" y="3634931"/>
              <a:ext cx="0" cy="273226"/>
            </a:xfrm>
            <a:prstGeom prst="straightConnector1">
              <a:avLst/>
            </a:prstGeom>
            <a:noFill/>
            <a:ln w="19050" cap="flat" cmpd="sng">
              <a:solidFill>
                <a:schemeClr val="dk1"/>
              </a:solidFill>
              <a:prstDash val="solid"/>
              <a:round/>
              <a:headEnd type="none" w="med" len="med"/>
              <a:tailEnd type="none" w="med" len="med"/>
            </a:ln>
          </p:spPr>
        </p:cxnSp>
      </p:grpSp>
      <p:grpSp>
        <p:nvGrpSpPr>
          <p:cNvPr id="1402" name="Google Shape;1402;p43"/>
          <p:cNvGrpSpPr/>
          <p:nvPr/>
        </p:nvGrpSpPr>
        <p:grpSpPr>
          <a:xfrm>
            <a:off x="3845775" y="1111208"/>
            <a:ext cx="273000" cy="273300"/>
            <a:chOff x="6165850" y="2785371"/>
            <a:chExt cx="273000" cy="273300"/>
          </a:xfrm>
        </p:grpSpPr>
        <p:cxnSp>
          <p:nvCxnSpPr>
            <p:cNvPr id="1403" name="Google Shape;1403;p43"/>
            <p:cNvCxnSpPr/>
            <p:nvPr/>
          </p:nvCxnSpPr>
          <p:spPr>
            <a:xfrm>
              <a:off x="6302334" y="2785371"/>
              <a:ext cx="0" cy="273300"/>
            </a:xfrm>
            <a:prstGeom prst="straightConnector1">
              <a:avLst/>
            </a:prstGeom>
            <a:noFill/>
            <a:ln w="19050" cap="flat" cmpd="sng">
              <a:solidFill>
                <a:schemeClr val="dk1"/>
              </a:solidFill>
              <a:prstDash val="solid"/>
              <a:round/>
              <a:headEnd type="none" w="med" len="med"/>
              <a:tailEnd type="none" w="med" len="med"/>
            </a:ln>
          </p:spPr>
        </p:cxnSp>
        <p:cxnSp>
          <p:nvCxnSpPr>
            <p:cNvPr id="1404" name="Google Shape;1404;p43"/>
            <p:cNvCxnSpPr/>
            <p:nvPr/>
          </p:nvCxnSpPr>
          <p:spPr>
            <a:xfrm rot="10800000">
              <a:off x="6165850" y="2921887"/>
              <a:ext cx="273000" cy="0"/>
            </a:xfrm>
            <a:prstGeom prst="straightConnector1">
              <a:avLst/>
            </a:prstGeom>
            <a:noFill/>
            <a:ln w="19050" cap="flat" cmpd="sng">
              <a:solidFill>
                <a:schemeClr val="dk1"/>
              </a:solidFill>
              <a:prstDash val="solid"/>
              <a:round/>
              <a:headEnd type="none" w="med" len="med"/>
              <a:tailEnd type="none" w="med" len="med"/>
            </a:ln>
          </p:spPr>
        </p:cxnSp>
        <p:cxnSp>
          <p:nvCxnSpPr>
            <p:cNvPr id="1405" name="Google Shape;1405;p43"/>
            <p:cNvCxnSpPr/>
            <p:nvPr/>
          </p:nvCxnSpPr>
          <p:spPr>
            <a:xfrm>
              <a:off x="6302365" y="2785056"/>
              <a:ext cx="0" cy="273226"/>
            </a:xfrm>
            <a:prstGeom prst="straightConnector1">
              <a:avLst/>
            </a:prstGeom>
            <a:noFill/>
            <a:ln w="19050" cap="flat" cmpd="sng">
              <a:solidFill>
                <a:schemeClr val="dk1"/>
              </a:solidFill>
              <a:prstDash val="solid"/>
              <a:round/>
              <a:headEnd type="none" w="med" len="med"/>
              <a:tailEnd type="none" w="med" len="med"/>
            </a:ln>
          </p:spPr>
        </p:cxnSp>
        <p:cxnSp>
          <p:nvCxnSpPr>
            <p:cNvPr id="1406" name="Google Shape;1406;p43"/>
            <p:cNvCxnSpPr/>
            <p:nvPr/>
          </p:nvCxnSpPr>
          <p:spPr>
            <a:xfrm>
              <a:off x="6302284" y="2785056"/>
              <a:ext cx="0" cy="273226"/>
            </a:xfrm>
            <a:prstGeom prst="straightConnector1">
              <a:avLst/>
            </a:prstGeom>
            <a:noFill/>
            <a:ln w="19050" cap="flat" cmpd="sng">
              <a:solidFill>
                <a:schemeClr val="dk1"/>
              </a:solidFill>
              <a:prstDash val="solid"/>
              <a:round/>
              <a:headEnd type="none" w="med" len="med"/>
              <a:tailEnd type="none" w="med" len="med"/>
            </a:ln>
          </p:spPr>
        </p:cxnSp>
      </p:grpSp>
      <p:grpSp>
        <p:nvGrpSpPr>
          <p:cNvPr id="1407" name="Google Shape;1407;p43"/>
          <p:cNvGrpSpPr/>
          <p:nvPr/>
        </p:nvGrpSpPr>
        <p:grpSpPr>
          <a:xfrm>
            <a:off x="1268525" y="4450131"/>
            <a:ext cx="186900" cy="187200"/>
            <a:chOff x="1175100" y="5228206"/>
            <a:chExt cx="186900" cy="187200"/>
          </a:xfrm>
        </p:grpSpPr>
        <p:cxnSp>
          <p:nvCxnSpPr>
            <p:cNvPr id="1408" name="Google Shape;1408;p43"/>
            <p:cNvCxnSpPr/>
            <p:nvPr/>
          </p:nvCxnSpPr>
          <p:spPr>
            <a:xfrm>
              <a:off x="1268552" y="5228206"/>
              <a:ext cx="0" cy="187200"/>
            </a:xfrm>
            <a:prstGeom prst="straightConnector1">
              <a:avLst/>
            </a:prstGeom>
            <a:noFill/>
            <a:ln w="19050" cap="flat" cmpd="sng">
              <a:solidFill>
                <a:schemeClr val="lt1"/>
              </a:solidFill>
              <a:prstDash val="solid"/>
              <a:round/>
              <a:headEnd type="none" w="med" len="med"/>
              <a:tailEnd type="none" w="med" len="med"/>
            </a:ln>
          </p:spPr>
        </p:cxnSp>
        <p:cxnSp>
          <p:nvCxnSpPr>
            <p:cNvPr id="1409" name="Google Shape;1409;p43"/>
            <p:cNvCxnSpPr/>
            <p:nvPr/>
          </p:nvCxnSpPr>
          <p:spPr>
            <a:xfrm rot="10800000">
              <a:off x="1175100" y="5321654"/>
              <a:ext cx="186900" cy="0"/>
            </a:xfrm>
            <a:prstGeom prst="straightConnector1">
              <a:avLst/>
            </a:prstGeom>
            <a:noFill/>
            <a:ln w="19050" cap="flat" cmpd="sng">
              <a:solidFill>
                <a:schemeClr val="lt1"/>
              </a:solidFill>
              <a:prstDash val="solid"/>
              <a:round/>
              <a:headEnd type="none" w="med" len="med"/>
              <a:tailEnd type="none" w="med" len="med"/>
            </a:ln>
          </p:spPr>
        </p:cxnSp>
        <p:cxnSp>
          <p:nvCxnSpPr>
            <p:cNvPr id="1410" name="Google Shape;1410;p43"/>
            <p:cNvCxnSpPr/>
            <p:nvPr/>
          </p:nvCxnSpPr>
          <p:spPr>
            <a:xfrm>
              <a:off x="1268548" y="5227980"/>
              <a:ext cx="0" cy="187100"/>
            </a:xfrm>
            <a:prstGeom prst="straightConnector1">
              <a:avLst/>
            </a:prstGeom>
            <a:noFill/>
            <a:ln w="19050" cap="flat" cmpd="sng">
              <a:solidFill>
                <a:schemeClr val="lt1"/>
              </a:solidFill>
              <a:prstDash val="solid"/>
              <a:round/>
              <a:headEnd type="none" w="med" len="med"/>
              <a:tailEnd type="none" w="med" len="med"/>
            </a:ln>
          </p:spPr>
        </p:cxnSp>
        <p:cxnSp>
          <p:nvCxnSpPr>
            <p:cNvPr id="1411" name="Google Shape;1411;p43"/>
            <p:cNvCxnSpPr/>
            <p:nvPr/>
          </p:nvCxnSpPr>
          <p:spPr>
            <a:xfrm>
              <a:off x="1268543" y="5227980"/>
              <a:ext cx="0" cy="187100"/>
            </a:xfrm>
            <a:prstGeom prst="straightConnector1">
              <a:avLst/>
            </a:prstGeom>
            <a:noFill/>
            <a:ln w="19050" cap="flat" cmpd="sng">
              <a:solidFill>
                <a:schemeClr val="lt1"/>
              </a:solidFill>
              <a:prstDash val="solid"/>
              <a:round/>
              <a:headEnd type="none" w="med" len="med"/>
              <a:tailEnd type="none" w="med" len="med"/>
            </a:ln>
          </p:spPr>
        </p:cxnSp>
      </p:grpSp>
      <p:sp>
        <p:nvSpPr>
          <p:cNvPr id="1412" name="Google Shape;1412;p43"/>
          <p:cNvSpPr/>
          <p:nvPr/>
        </p:nvSpPr>
        <p:spPr>
          <a:xfrm>
            <a:off x="8763550" y="654412"/>
            <a:ext cx="63300" cy="63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13" name="Google Shape;1413;p43"/>
          <p:cNvCxnSpPr/>
          <p:nvPr/>
        </p:nvCxnSpPr>
        <p:spPr>
          <a:xfrm>
            <a:off x="1004375" y="3369275"/>
            <a:ext cx="4249200" cy="0"/>
          </a:xfrm>
          <a:prstGeom prst="straightConnector1">
            <a:avLst/>
          </a:prstGeom>
          <a:noFill/>
          <a:ln w="19050" cap="flat" cmpd="sng">
            <a:solidFill>
              <a:schemeClr val="dk1"/>
            </a:solidFill>
            <a:prstDash val="solid"/>
            <a:round/>
            <a:headEnd type="none" w="med" len="med"/>
            <a:tailEnd type="none" w="med" len="med"/>
          </a:ln>
        </p:spPr>
      </p:cxnSp>
      <p:sp>
        <p:nvSpPr>
          <p:cNvPr id="1414" name="Google Shape;1414;p43"/>
          <p:cNvSpPr txBox="1">
            <a:spLocks noGrp="1"/>
          </p:cNvSpPr>
          <p:nvPr>
            <p:ph type="title"/>
          </p:nvPr>
        </p:nvSpPr>
        <p:spPr>
          <a:xfrm>
            <a:off x="533756" y="2590836"/>
            <a:ext cx="5249015" cy="74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mj-lt"/>
              </a:rPr>
              <a:t>GIỚI THIỆU RIAK</a:t>
            </a:r>
            <a:endParaRPr>
              <a:latin typeface="+mj-lt"/>
            </a:endParaRPr>
          </a:p>
        </p:txBody>
      </p:sp>
      <p:sp>
        <p:nvSpPr>
          <p:cNvPr id="1416" name="Google Shape;1416;p43"/>
          <p:cNvSpPr txBox="1">
            <a:spLocks noGrp="1"/>
          </p:cNvSpPr>
          <p:nvPr>
            <p:ph type="title" idx="2"/>
          </p:nvPr>
        </p:nvSpPr>
        <p:spPr>
          <a:xfrm>
            <a:off x="865625" y="1466557"/>
            <a:ext cx="4526700" cy="74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417" name="Google Shape;1417;p43"/>
          <p:cNvSpPr/>
          <p:nvPr/>
        </p:nvSpPr>
        <p:spPr>
          <a:xfrm>
            <a:off x="2201675" y="2133850"/>
            <a:ext cx="130800" cy="1308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8" name="Google Shape;1418;p43"/>
          <p:cNvGrpSpPr/>
          <p:nvPr/>
        </p:nvGrpSpPr>
        <p:grpSpPr>
          <a:xfrm>
            <a:off x="6233975" y="670100"/>
            <a:ext cx="2529572" cy="4767544"/>
            <a:chOff x="6233975" y="670100"/>
            <a:chExt cx="2529572" cy="4767544"/>
          </a:xfrm>
        </p:grpSpPr>
        <p:sp>
          <p:nvSpPr>
            <p:cNvPr id="1419" name="Google Shape;1419;p43"/>
            <p:cNvSpPr/>
            <p:nvPr/>
          </p:nvSpPr>
          <p:spPr>
            <a:xfrm>
              <a:off x="6828859" y="1919089"/>
              <a:ext cx="275333" cy="246015"/>
            </a:xfrm>
            <a:custGeom>
              <a:avLst/>
              <a:gdLst/>
              <a:ahLst/>
              <a:cxnLst/>
              <a:rect l="l" t="t" r="r" b="b"/>
              <a:pathLst>
                <a:path w="2771" h="2476" extrusionOk="0">
                  <a:moveTo>
                    <a:pt x="1385" y="1"/>
                  </a:moveTo>
                  <a:cubicBezTo>
                    <a:pt x="858" y="1"/>
                    <a:pt x="370" y="342"/>
                    <a:pt x="204" y="872"/>
                  </a:cubicBezTo>
                  <a:cubicBezTo>
                    <a:pt x="1" y="1523"/>
                    <a:pt x="367" y="2216"/>
                    <a:pt x="1019" y="2419"/>
                  </a:cubicBezTo>
                  <a:cubicBezTo>
                    <a:pt x="1141" y="2458"/>
                    <a:pt x="1264" y="2476"/>
                    <a:pt x="1386" y="2476"/>
                  </a:cubicBezTo>
                  <a:cubicBezTo>
                    <a:pt x="1913" y="2476"/>
                    <a:pt x="2401" y="2134"/>
                    <a:pt x="2567" y="1605"/>
                  </a:cubicBezTo>
                  <a:cubicBezTo>
                    <a:pt x="2770" y="953"/>
                    <a:pt x="2404" y="261"/>
                    <a:pt x="1752" y="57"/>
                  </a:cubicBezTo>
                  <a:cubicBezTo>
                    <a:pt x="1630" y="19"/>
                    <a:pt x="1506" y="1"/>
                    <a:pt x="1385" y="1"/>
                  </a:cubicBezTo>
                  <a:close/>
                </a:path>
              </a:pathLst>
            </a:custGeom>
            <a:solidFill>
              <a:srgbClr val="D17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3"/>
            <p:cNvSpPr/>
            <p:nvPr/>
          </p:nvSpPr>
          <p:spPr>
            <a:xfrm>
              <a:off x="6828859" y="1919089"/>
              <a:ext cx="275333" cy="246015"/>
            </a:xfrm>
            <a:custGeom>
              <a:avLst/>
              <a:gdLst/>
              <a:ahLst/>
              <a:cxnLst/>
              <a:rect l="l" t="t" r="r" b="b"/>
              <a:pathLst>
                <a:path w="2771" h="2476" extrusionOk="0">
                  <a:moveTo>
                    <a:pt x="1385" y="1"/>
                  </a:moveTo>
                  <a:cubicBezTo>
                    <a:pt x="858" y="1"/>
                    <a:pt x="370" y="342"/>
                    <a:pt x="204" y="872"/>
                  </a:cubicBezTo>
                  <a:cubicBezTo>
                    <a:pt x="1" y="1523"/>
                    <a:pt x="367" y="2216"/>
                    <a:pt x="1019" y="2419"/>
                  </a:cubicBezTo>
                  <a:cubicBezTo>
                    <a:pt x="1141" y="2458"/>
                    <a:pt x="1264" y="2476"/>
                    <a:pt x="1386" y="2476"/>
                  </a:cubicBezTo>
                  <a:cubicBezTo>
                    <a:pt x="1913" y="2476"/>
                    <a:pt x="2401" y="2134"/>
                    <a:pt x="2567" y="1605"/>
                  </a:cubicBezTo>
                  <a:cubicBezTo>
                    <a:pt x="2770" y="953"/>
                    <a:pt x="2404" y="261"/>
                    <a:pt x="1752" y="57"/>
                  </a:cubicBezTo>
                  <a:cubicBezTo>
                    <a:pt x="1630" y="19"/>
                    <a:pt x="1506" y="1"/>
                    <a:pt x="1385" y="1"/>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3"/>
            <p:cNvSpPr/>
            <p:nvPr/>
          </p:nvSpPr>
          <p:spPr>
            <a:xfrm>
              <a:off x="6794479" y="2602604"/>
              <a:ext cx="1497492" cy="2827786"/>
            </a:xfrm>
            <a:custGeom>
              <a:avLst/>
              <a:gdLst/>
              <a:ahLst/>
              <a:cxnLst/>
              <a:rect l="l" t="t" r="r" b="b"/>
              <a:pathLst>
                <a:path w="15071" h="28460" extrusionOk="0">
                  <a:moveTo>
                    <a:pt x="5214" y="0"/>
                  </a:moveTo>
                  <a:lnTo>
                    <a:pt x="1487" y="3788"/>
                  </a:lnTo>
                  <a:lnTo>
                    <a:pt x="0" y="25213"/>
                  </a:lnTo>
                  <a:cubicBezTo>
                    <a:pt x="1948" y="27754"/>
                    <a:pt x="5131" y="28460"/>
                    <a:pt x="8016" y="28460"/>
                  </a:cubicBezTo>
                  <a:cubicBezTo>
                    <a:pt x="11374" y="28460"/>
                    <a:pt x="14328" y="27503"/>
                    <a:pt x="14460" y="27372"/>
                  </a:cubicBezTo>
                  <a:lnTo>
                    <a:pt x="15071" y="12953"/>
                  </a:lnTo>
                  <a:lnTo>
                    <a:pt x="9409" y="367"/>
                  </a:lnTo>
                  <a:lnTo>
                    <a:pt x="52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3"/>
            <p:cNvSpPr/>
            <p:nvPr/>
          </p:nvSpPr>
          <p:spPr>
            <a:xfrm>
              <a:off x="6233975" y="2819116"/>
              <a:ext cx="801359" cy="2389906"/>
            </a:xfrm>
            <a:custGeom>
              <a:avLst/>
              <a:gdLst/>
              <a:ahLst/>
              <a:cxnLst/>
              <a:rect l="l" t="t" r="r" b="b"/>
              <a:pathLst>
                <a:path w="8065" h="24053" extrusionOk="0">
                  <a:moveTo>
                    <a:pt x="6374" y="1"/>
                  </a:moveTo>
                  <a:cubicBezTo>
                    <a:pt x="6374" y="1"/>
                    <a:pt x="2362" y="1732"/>
                    <a:pt x="2912" y="15886"/>
                  </a:cubicBezTo>
                  <a:lnTo>
                    <a:pt x="0" y="23625"/>
                  </a:lnTo>
                  <a:lnTo>
                    <a:pt x="5519" y="24052"/>
                  </a:lnTo>
                  <a:lnTo>
                    <a:pt x="8065" y="8432"/>
                  </a:lnTo>
                  <a:lnTo>
                    <a:pt x="637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3"/>
            <p:cNvSpPr/>
            <p:nvPr/>
          </p:nvSpPr>
          <p:spPr>
            <a:xfrm>
              <a:off x="6711512" y="2602604"/>
              <a:ext cx="601044" cy="2601940"/>
            </a:xfrm>
            <a:custGeom>
              <a:avLst/>
              <a:gdLst/>
              <a:ahLst/>
              <a:cxnLst/>
              <a:rect l="l" t="t" r="r" b="b"/>
              <a:pathLst>
                <a:path w="6049" h="26187" extrusionOk="0">
                  <a:moveTo>
                    <a:pt x="6049" y="0"/>
                  </a:moveTo>
                  <a:lnTo>
                    <a:pt x="6049" y="0"/>
                  </a:lnTo>
                  <a:cubicBezTo>
                    <a:pt x="6049" y="1"/>
                    <a:pt x="3259" y="1080"/>
                    <a:pt x="1406" y="2281"/>
                  </a:cubicBezTo>
                  <a:cubicBezTo>
                    <a:pt x="530" y="2852"/>
                    <a:pt x="0" y="26170"/>
                    <a:pt x="0" y="26170"/>
                  </a:cubicBezTo>
                  <a:cubicBezTo>
                    <a:pt x="0" y="26170"/>
                    <a:pt x="99" y="26186"/>
                    <a:pt x="265" y="26186"/>
                  </a:cubicBezTo>
                  <a:cubicBezTo>
                    <a:pt x="719" y="26186"/>
                    <a:pt x="1682" y="26066"/>
                    <a:pt x="2546" y="25172"/>
                  </a:cubicBezTo>
                  <a:cubicBezTo>
                    <a:pt x="2546" y="25172"/>
                    <a:pt x="3605" y="10957"/>
                    <a:pt x="4440" y="6273"/>
                  </a:cubicBezTo>
                  <a:cubicBezTo>
                    <a:pt x="4725" y="4685"/>
                    <a:pt x="6049" y="1"/>
                    <a:pt x="60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3"/>
            <p:cNvSpPr/>
            <p:nvPr/>
          </p:nvSpPr>
          <p:spPr>
            <a:xfrm>
              <a:off x="7176926" y="2019842"/>
              <a:ext cx="493832" cy="841877"/>
            </a:xfrm>
            <a:custGeom>
              <a:avLst/>
              <a:gdLst/>
              <a:ahLst/>
              <a:cxnLst/>
              <a:rect l="l" t="t" r="r" b="b"/>
              <a:pathLst>
                <a:path w="4970" h="8473" extrusionOk="0">
                  <a:moveTo>
                    <a:pt x="3483" y="0"/>
                  </a:moveTo>
                  <a:lnTo>
                    <a:pt x="0" y="3503"/>
                  </a:lnTo>
                  <a:lnTo>
                    <a:pt x="713" y="8472"/>
                  </a:lnTo>
                  <a:lnTo>
                    <a:pt x="3992" y="7515"/>
                  </a:lnTo>
                  <a:cubicBezTo>
                    <a:pt x="4603" y="7352"/>
                    <a:pt x="4970" y="6721"/>
                    <a:pt x="4847" y="6110"/>
                  </a:cubicBezTo>
                  <a:lnTo>
                    <a:pt x="3483" y="0"/>
                  </a:lnTo>
                  <a:close/>
                </a:path>
              </a:pathLst>
            </a:custGeom>
            <a:solidFill>
              <a:srgbClr val="D17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3"/>
            <p:cNvSpPr/>
            <p:nvPr/>
          </p:nvSpPr>
          <p:spPr>
            <a:xfrm>
              <a:off x="7182987" y="2291003"/>
              <a:ext cx="232806" cy="255057"/>
            </a:xfrm>
            <a:custGeom>
              <a:avLst/>
              <a:gdLst/>
              <a:ahLst/>
              <a:cxnLst/>
              <a:rect l="l" t="t" r="r" b="b"/>
              <a:pathLst>
                <a:path w="2343" h="2567" extrusionOk="0">
                  <a:moveTo>
                    <a:pt x="2343" y="0"/>
                  </a:moveTo>
                  <a:lnTo>
                    <a:pt x="1" y="1263"/>
                  </a:lnTo>
                  <a:lnTo>
                    <a:pt x="204" y="2566"/>
                  </a:lnTo>
                  <a:cubicBezTo>
                    <a:pt x="204" y="2566"/>
                    <a:pt x="2322" y="2505"/>
                    <a:pt x="2343" y="0"/>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3"/>
            <p:cNvSpPr/>
            <p:nvPr/>
          </p:nvSpPr>
          <p:spPr>
            <a:xfrm>
              <a:off x="6869299" y="1513888"/>
              <a:ext cx="826398" cy="951869"/>
            </a:xfrm>
            <a:custGeom>
              <a:avLst/>
              <a:gdLst/>
              <a:ahLst/>
              <a:cxnLst/>
              <a:rect l="l" t="t" r="r" b="b"/>
              <a:pathLst>
                <a:path w="8317" h="9580" extrusionOk="0">
                  <a:moveTo>
                    <a:pt x="4040" y="0"/>
                  </a:moveTo>
                  <a:cubicBezTo>
                    <a:pt x="2963" y="0"/>
                    <a:pt x="1851" y="467"/>
                    <a:pt x="999" y="1426"/>
                  </a:cubicBezTo>
                  <a:cubicBezTo>
                    <a:pt x="999" y="1426"/>
                    <a:pt x="1" y="5561"/>
                    <a:pt x="530" y="7210"/>
                  </a:cubicBezTo>
                  <a:cubicBezTo>
                    <a:pt x="982" y="8617"/>
                    <a:pt x="2011" y="9580"/>
                    <a:pt x="3631" y="9580"/>
                  </a:cubicBezTo>
                  <a:cubicBezTo>
                    <a:pt x="3911" y="9580"/>
                    <a:pt x="4207" y="9551"/>
                    <a:pt x="4522" y="9491"/>
                  </a:cubicBezTo>
                  <a:cubicBezTo>
                    <a:pt x="4522" y="9491"/>
                    <a:pt x="7007" y="9389"/>
                    <a:pt x="7658" y="5703"/>
                  </a:cubicBezTo>
                  <a:cubicBezTo>
                    <a:pt x="8316" y="1976"/>
                    <a:pt x="6254" y="0"/>
                    <a:pt x="4040" y="0"/>
                  </a:cubicBezTo>
                  <a:close/>
                </a:path>
              </a:pathLst>
            </a:custGeom>
            <a:solidFill>
              <a:srgbClr val="D17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3"/>
            <p:cNvSpPr/>
            <p:nvPr/>
          </p:nvSpPr>
          <p:spPr>
            <a:xfrm>
              <a:off x="6968463" y="1468876"/>
              <a:ext cx="914831" cy="656273"/>
            </a:xfrm>
            <a:custGeom>
              <a:avLst/>
              <a:gdLst/>
              <a:ahLst/>
              <a:cxnLst/>
              <a:rect l="l" t="t" r="r" b="b"/>
              <a:pathLst>
                <a:path w="9207" h="6605" extrusionOk="0">
                  <a:moveTo>
                    <a:pt x="3690" y="0"/>
                  </a:moveTo>
                  <a:cubicBezTo>
                    <a:pt x="902" y="0"/>
                    <a:pt x="1" y="1879"/>
                    <a:pt x="1" y="1879"/>
                  </a:cubicBezTo>
                  <a:cubicBezTo>
                    <a:pt x="513" y="1375"/>
                    <a:pt x="1621" y="1127"/>
                    <a:pt x="2728" y="1127"/>
                  </a:cubicBezTo>
                  <a:cubicBezTo>
                    <a:pt x="4393" y="1127"/>
                    <a:pt x="6058" y="1687"/>
                    <a:pt x="5703" y="2775"/>
                  </a:cubicBezTo>
                  <a:cubicBezTo>
                    <a:pt x="5133" y="4588"/>
                    <a:pt x="5499" y="5301"/>
                    <a:pt x="5499" y="5301"/>
                  </a:cubicBezTo>
                  <a:lnTo>
                    <a:pt x="7088" y="6604"/>
                  </a:lnTo>
                  <a:lnTo>
                    <a:pt x="7903" y="5484"/>
                  </a:lnTo>
                  <a:cubicBezTo>
                    <a:pt x="9206" y="2226"/>
                    <a:pt x="6945" y="148"/>
                    <a:pt x="3952" y="6"/>
                  </a:cubicBezTo>
                  <a:cubicBezTo>
                    <a:pt x="3863" y="2"/>
                    <a:pt x="3776" y="0"/>
                    <a:pt x="36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3"/>
            <p:cNvSpPr/>
            <p:nvPr/>
          </p:nvSpPr>
          <p:spPr>
            <a:xfrm>
              <a:off x="6909839" y="1894347"/>
              <a:ext cx="742735" cy="573009"/>
            </a:xfrm>
            <a:custGeom>
              <a:avLst/>
              <a:gdLst/>
              <a:ahLst/>
              <a:cxnLst/>
              <a:rect l="l" t="t" r="r" b="b"/>
              <a:pathLst>
                <a:path w="7475" h="5767" extrusionOk="0">
                  <a:moveTo>
                    <a:pt x="5988" y="1"/>
                  </a:moveTo>
                  <a:cubicBezTo>
                    <a:pt x="5988" y="1"/>
                    <a:pt x="6028" y="2444"/>
                    <a:pt x="3910" y="2729"/>
                  </a:cubicBezTo>
                  <a:cubicBezTo>
                    <a:pt x="3814" y="2741"/>
                    <a:pt x="3717" y="2747"/>
                    <a:pt x="3621" y="2747"/>
                  </a:cubicBezTo>
                  <a:cubicBezTo>
                    <a:pt x="2743" y="2747"/>
                    <a:pt x="1897" y="2304"/>
                    <a:pt x="1047" y="2304"/>
                  </a:cubicBezTo>
                  <a:cubicBezTo>
                    <a:pt x="700" y="2304"/>
                    <a:pt x="351" y="2378"/>
                    <a:pt x="0" y="2587"/>
                  </a:cubicBezTo>
                  <a:cubicBezTo>
                    <a:pt x="0" y="2587"/>
                    <a:pt x="175" y="5767"/>
                    <a:pt x="3243" y="5767"/>
                  </a:cubicBezTo>
                  <a:cubicBezTo>
                    <a:pt x="3487" y="5767"/>
                    <a:pt x="3750" y="5746"/>
                    <a:pt x="4033" y="5703"/>
                  </a:cubicBezTo>
                  <a:cubicBezTo>
                    <a:pt x="4542" y="5642"/>
                    <a:pt x="5030" y="5418"/>
                    <a:pt x="5438" y="5112"/>
                  </a:cubicBezTo>
                  <a:cubicBezTo>
                    <a:pt x="6273" y="4501"/>
                    <a:pt x="7474" y="3239"/>
                    <a:pt x="6965" y="1243"/>
                  </a:cubicBezTo>
                  <a:lnTo>
                    <a:pt x="59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3"/>
            <p:cNvSpPr/>
            <p:nvPr/>
          </p:nvSpPr>
          <p:spPr>
            <a:xfrm>
              <a:off x="7508797" y="1948401"/>
              <a:ext cx="331970" cy="298676"/>
            </a:xfrm>
            <a:custGeom>
              <a:avLst/>
              <a:gdLst/>
              <a:ahLst/>
              <a:cxnLst/>
              <a:rect l="l" t="t" r="r" b="b"/>
              <a:pathLst>
                <a:path w="3341" h="3006" extrusionOk="0">
                  <a:moveTo>
                    <a:pt x="1677" y="1"/>
                  </a:moveTo>
                  <a:cubicBezTo>
                    <a:pt x="1035" y="1"/>
                    <a:pt x="444" y="418"/>
                    <a:pt x="245" y="1065"/>
                  </a:cubicBezTo>
                  <a:cubicBezTo>
                    <a:pt x="0" y="1860"/>
                    <a:pt x="428" y="2695"/>
                    <a:pt x="1222" y="2939"/>
                  </a:cubicBezTo>
                  <a:cubicBezTo>
                    <a:pt x="1369" y="2984"/>
                    <a:pt x="1518" y="3006"/>
                    <a:pt x="1663" y="3006"/>
                  </a:cubicBezTo>
                  <a:cubicBezTo>
                    <a:pt x="2305" y="3006"/>
                    <a:pt x="2897" y="2588"/>
                    <a:pt x="3096" y="1941"/>
                  </a:cubicBezTo>
                  <a:cubicBezTo>
                    <a:pt x="3340" y="1167"/>
                    <a:pt x="2913" y="312"/>
                    <a:pt x="2118" y="67"/>
                  </a:cubicBezTo>
                  <a:cubicBezTo>
                    <a:pt x="1971" y="22"/>
                    <a:pt x="1823" y="1"/>
                    <a:pt x="1677" y="1"/>
                  </a:cubicBezTo>
                  <a:close/>
                </a:path>
              </a:pathLst>
            </a:custGeom>
            <a:solidFill>
              <a:srgbClr val="D17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3"/>
            <p:cNvSpPr/>
            <p:nvPr/>
          </p:nvSpPr>
          <p:spPr>
            <a:xfrm>
              <a:off x="7603887" y="2050744"/>
              <a:ext cx="137716" cy="92604"/>
            </a:xfrm>
            <a:custGeom>
              <a:avLst/>
              <a:gdLst/>
              <a:ahLst/>
              <a:cxnLst/>
              <a:rect l="l" t="t" r="r" b="b"/>
              <a:pathLst>
                <a:path w="1386" h="932" extrusionOk="0">
                  <a:moveTo>
                    <a:pt x="1084" y="1"/>
                  </a:moveTo>
                  <a:cubicBezTo>
                    <a:pt x="737" y="1"/>
                    <a:pt x="190" y="135"/>
                    <a:pt x="1" y="931"/>
                  </a:cubicBezTo>
                  <a:lnTo>
                    <a:pt x="1385" y="35"/>
                  </a:lnTo>
                  <a:cubicBezTo>
                    <a:pt x="1385" y="35"/>
                    <a:pt x="1260" y="1"/>
                    <a:pt x="1084" y="1"/>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3"/>
            <p:cNvSpPr/>
            <p:nvPr/>
          </p:nvSpPr>
          <p:spPr>
            <a:xfrm>
              <a:off x="6942232" y="1936577"/>
              <a:ext cx="60710" cy="56039"/>
            </a:xfrm>
            <a:custGeom>
              <a:avLst/>
              <a:gdLst/>
              <a:ahLst/>
              <a:cxnLst/>
              <a:rect l="l" t="t" r="r" b="b"/>
              <a:pathLst>
                <a:path w="611" h="564" extrusionOk="0">
                  <a:moveTo>
                    <a:pt x="338" y="0"/>
                  </a:moveTo>
                  <a:cubicBezTo>
                    <a:pt x="196" y="0"/>
                    <a:pt x="77" y="79"/>
                    <a:pt x="41" y="207"/>
                  </a:cubicBezTo>
                  <a:cubicBezTo>
                    <a:pt x="0" y="370"/>
                    <a:pt x="81" y="512"/>
                    <a:pt x="224" y="553"/>
                  </a:cubicBezTo>
                  <a:cubicBezTo>
                    <a:pt x="252" y="560"/>
                    <a:pt x="280" y="564"/>
                    <a:pt x="307" y="564"/>
                  </a:cubicBezTo>
                  <a:cubicBezTo>
                    <a:pt x="434" y="564"/>
                    <a:pt x="537" y="487"/>
                    <a:pt x="570" y="370"/>
                  </a:cubicBezTo>
                  <a:cubicBezTo>
                    <a:pt x="611" y="207"/>
                    <a:pt x="530" y="44"/>
                    <a:pt x="387" y="3"/>
                  </a:cubicBezTo>
                  <a:cubicBezTo>
                    <a:pt x="370" y="1"/>
                    <a:pt x="354" y="0"/>
                    <a:pt x="3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3"/>
            <p:cNvSpPr/>
            <p:nvPr/>
          </p:nvSpPr>
          <p:spPr>
            <a:xfrm>
              <a:off x="7178913" y="1943929"/>
              <a:ext cx="62896" cy="54747"/>
            </a:xfrm>
            <a:custGeom>
              <a:avLst/>
              <a:gdLst/>
              <a:ahLst/>
              <a:cxnLst/>
              <a:rect l="l" t="t" r="r" b="b"/>
              <a:pathLst>
                <a:path w="633" h="551" extrusionOk="0">
                  <a:moveTo>
                    <a:pt x="312" y="0"/>
                  </a:moveTo>
                  <a:cubicBezTo>
                    <a:pt x="192" y="0"/>
                    <a:pt x="75" y="76"/>
                    <a:pt x="42" y="194"/>
                  </a:cubicBezTo>
                  <a:cubicBezTo>
                    <a:pt x="1" y="357"/>
                    <a:pt x="82" y="499"/>
                    <a:pt x="245" y="540"/>
                  </a:cubicBezTo>
                  <a:cubicBezTo>
                    <a:pt x="270" y="547"/>
                    <a:pt x="295" y="551"/>
                    <a:pt x="321" y="551"/>
                  </a:cubicBezTo>
                  <a:cubicBezTo>
                    <a:pt x="441" y="551"/>
                    <a:pt x="558" y="475"/>
                    <a:pt x="591" y="357"/>
                  </a:cubicBezTo>
                  <a:cubicBezTo>
                    <a:pt x="632" y="194"/>
                    <a:pt x="530" y="51"/>
                    <a:pt x="388" y="11"/>
                  </a:cubicBezTo>
                  <a:cubicBezTo>
                    <a:pt x="363" y="4"/>
                    <a:pt x="337" y="0"/>
                    <a:pt x="3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3"/>
            <p:cNvSpPr/>
            <p:nvPr/>
          </p:nvSpPr>
          <p:spPr>
            <a:xfrm>
              <a:off x="7009003" y="1999572"/>
              <a:ext cx="50675" cy="99261"/>
            </a:xfrm>
            <a:custGeom>
              <a:avLst/>
              <a:gdLst/>
              <a:ahLst/>
              <a:cxnLst/>
              <a:rect l="l" t="t" r="r" b="b"/>
              <a:pathLst>
                <a:path w="510" h="999" extrusionOk="0">
                  <a:moveTo>
                    <a:pt x="509" y="1"/>
                  </a:moveTo>
                  <a:lnTo>
                    <a:pt x="0" y="734"/>
                  </a:lnTo>
                  <a:lnTo>
                    <a:pt x="448" y="998"/>
                  </a:lnTo>
                  <a:lnTo>
                    <a:pt x="509" y="1"/>
                  </a:ln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3"/>
            <p:cNvSpPr/>
            <p:nvPr/>
          </p:nvSpPr>
          <p:spPr>
            <a:xfrm>
              <a:off x="7160730" y="1761500"/>
              <a:ext cx="220684" cy="106613"/>
            </a:xfrm>
            <a:custGeom>
              <a:avLst/>
              <a:gdLst/>
              <a:ahLst/>
              <a:cxnLst/>
              <a:rect l="l" t="t" r="r" b="b"/>
              <a:pathLst>
                <a:path w="2221" h="1073" extrusionOk="0">
                  <a:moveTo>
                    <a:pt x="658" y="0"/>
                  </a:moveTo>
                  <a:cubicBezTo>
                    <a:pt x="572" y="0"/>
                    <a:pt x="482" y="5"/>
                    <a:pt x="387" y="14"/>
                  </a:cubicBezTo>
                  <a:cubicBezTo>
                    <a:pt x="204" y="34"/>
                    <a:pt x="62" y="177"/>
                    <a:pt x="21" y="360"/>
                  </a:cubicBezTo>
                  <a:cubicBezTo>
                    <a:pt x="1" y="584"/>
                    <a:pt x="163" y="788"/>
                    <a:pt x="387" y="788"/>
                  </a:cubicBezTo>
                  <a:cubicBezTo>
                    <a:pt x="734" y="808"/>
                    <a:pt x="1243" y="869"/>
                    <a:pt x="1711" y="1052"/>
                  </a:cubicBezTo>
                  <a:cubicBezTo>
                    <a:pt x="1748" y="1066"/>
                    <a:pt x="1787" y="1073"/>
                    <a:pt x="1825" y="1073"/>
                  </a:cubicBezTo>
                  <a:cubicBezTo>
                    <a:pt x="1959" y="1073"/>
                    <a:pt x="2092" y="995"/>
                    <a:pt x="2139" y="869"/>
                  </a:cubicBezTo>
                  <a:cubicBezTo>
                    <a:pt x="2220" y="706"/>
                    <a:pt x="2139" y="523"/>
                    <a:pt x="1996" y="441"/>
                  </a:cubicBezTo>
                  <a:cubicBezTo>
                    <a:pt x="1725" y="261"/>
                    <a:pt x="1327" y="0"/>
                    <a:pt x="6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3"/>
            <p:cNvSpPr/>
            <p:nvPr/>
          </p:nvSpPr>
          <p:spPr>
            <a:xfrm>
              <a:off x="6905766" y="1756531"/>
              <a:ext cx="149839" cy="94392"/>
            </a:xfrm>
            <a:custGeom>
              <a:avLst/>
              <a:gdLst/>
              <a:ahLst/>
              <a:cxnLst/>
              <a:rect l="l" t="t" r="r" b="b"/>
              <a:pathLst>
                <a:path w="1508" h="950" extrusionOk="0">
                  <a:moveTo>
                    <a:pt x="1012" y="1"/>
                  </a:moveTo>
                  <a:cubicBezTo>
                    <a:pt x="647" y="1"/>
                    <a:pt x="381" y="184"/>
                    <a:pt x="204" y="328"/>
                  </a:cubicBezTo>
                  <a:cubicBezTo>
                    <a:pt x="82" y="410"/>
                    <a:pt x="0" y="573"/>
                    <a:pt x="21" y="736"/>
                  </a:cubicBezTo>
                  <a:cubicBezTo>
                    <a:pt x="21" y="871"/>
                    <a:pt x="91" y="950"/>
                    <a:pt x="196" y="950"/>
                  </a:cubicBezTo>
                  <a:cubicBezTo>
                    <a:pt x="217" y="950"/>
                    <a:pt x="241" y="946"/>
                    <a:pt x="265" y="939"/>
                  </a:cubicBezTo>
                  <a:cubicBezTo>
                    <a:pt x="591" y="797"/>
                    <a:pt x="937" y="797"/>
                    <a:pt x="1161" y="797"/>
                  </a:cubicBezTo>
                  <a:cubicBezTo>
                    <a:pt x="1168" y="798"/>
                    <a:pt x="1175" y="798"/>
                    <a:pt x="1181" y="798"/>
                  </a:cubicBezTo>
                  <a:cubicBezTo>
                    <a:pt x="1319" y="798"/>
                    <a:pt x="1468" y="604"/>
                    <a:pt x="1487" y="410"/>
                  </a:cubicBezTo>
                  <a:cubicBezTo>
                    <a:pt x="1507" y="227"/>
                    <a:pt x="1426" y="84"/>
                    <a:pt x="1324" y="43"/>
                  </a:cubicBezTo>
                  <a:cubicBezTo>
                    <a:pt x="1213" y="13"/>
                    <a:pt x="1109" y="1"/>
                    <a:pt x="10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3"/>
            <p:cNvSpPr/>
            <p:nvPr/>
          </p:nvSpPr>
          <p:spPr>
            <a:xfrm>
              <a:off x="7017052" y="2175643"/>
              <a:ext cx="133643" cy="47196"/>
            </a:xfrm>
            <a:custGeom>
              <a:avLst/>
              <a:gdLst/>
              <a:ahLst/>
              <a:cxnLst/>
              <a:rect l="l" t="t" r="r" b="b"/>
              <a:pathLst>
                <a:path w="1345" h="475" extrusionOk="0">
                  <a:moveTo>
                    <a:pt x="41" y="0"/>
                  </a:moveTo>
                  <a:cubicBezTo>
                    <a:pt x="41" y="0"/>
                    <a:pt x="1" y="408"/>
                    <a:pt x="652" y="469"/>
                  </a:cubicBezTo>
                  <a:cubicBezTo>
                    <a:pt x="699" y="473"/>
                    <a:pt x="743" y="475"/>
                    <a:pt x="784" y="475"/>
                  </a:cubicBezTo>
                  <a:cubicBezTo>
                    <a:pt x="1327" y="475"/>
                    <a:pt x="1345" y="123"/>
                    <a:pt x="1345" y="123"/>
                  </a:cubicBezTo>
                  <a:lnTo>
                    <a:pt x="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3"/>
            <p:cNvSpPr/>
            <p:nvPr/>
          </p:nvSpPr>
          <p:spPr>
            <a:xfrm>
              <a:off x="7213392" y="2626849"/>
              <a:ext cx="445243" cy="400321"/>
            </a:xfrm>
            <a:custGeom>
              <a:avLst/>
              <a:gdLst/>
              <a:ahLst/>
              <a:cxnLst/>
              <a:rect l="l" t="t" r="r" b="b"/>
              <a:pathLst>
                <a:path w="4481" h="4029" extrusionOk="0">
                  <a:moveTo>
                    <a:pt x="4480" y="1"/>
                  </a:moveTo>
                  <a:lnTo>
                    <a:pt x="305" y="2098"/>
                  </a:lnTo>
                  <a:lnTo>
                    <a:pt x="0" y="3483"/>
                  </a:lnTo>
                  <a:cubicBezTo>
                    <a:pt x="0" y="3483"/>
                    <a:pt x="713" y="4029"/>
                    <a:pt x="1673" y="4029"/>
                  </a:cubicBezTo>
                  <a:cubicBezTo>
                    <a:pt x="2320" y="4029"/>
                    <a:pt x="3079" y="3782"/>
                    <a:pt x="3808" y="2954"/>
                  </a:cubicBezTo>
                  <a:lnTo>
                    <a:pt x="4480" y="1"/>
                  </a:lnTo>
                  <a:close/>
                </a:path>
              </a:pathLst>
            </a:custGeom>
            <a:solidFill>
              <a:srgbClr val="D17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3"/>
            <p:cNvSpPr/>
            <p:nvPr/>
          </p:nvSpPr>
          <p:spPr>
            <a:xfrm>
              <a:off x="7614022" y="2201974"/>
              <a:ext cx="97177" cy="93100"/>
            </a:xfrm>
            <a:custGeom>
              <a:avLst/>
              <a:gdLst/>
              <a:ahLst/>
              <a:cxnLst/>
              <a:rect l="l" t="t" r="r" b="b"/>
              <a:pathLst>
                <a:path w="978" h="937" fill="none" extrusionOk="0">
                  <a:moveTo>
                    <a:pt x="958" y="428"/>
                  </a:moveTo>
                  <a:cubicBezTo>
                    <a:pt x="978" y="672"/>
                    <a:pt x="795" y="896"/>
                    <a:pt x="530" y="917"/>
                  </a:cubicBezTo>
                  <a:cubicBezTo>
                    <a:pt x="286" y="937"/>
                    <a:pt x="61" y="754"/>
                    <a:pt x="21" y="489"/>
                  </a:cubicBezTo>
                  <a:cubicBezTo>
                    <a:pt x="0" y="244"/>
                    <a:pt x="204" y="20"/>
                    <a:pt x="448" y="0"/>
                  </a:cubicBezTo>
                </a:path>
              </a:pathLst>
            </a:custGeom>
            <a:noFill/>
            <a:ln w="9175" cap="rnd" cmpd="sng">
              <a:solidFill>
                <a:schemeClr val="accent1"/>
              </a:solidFill>
              <a:prstDash val="solid"/>
              <a:miter lim="203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3"/>
            <p:cNvSpPr/>
            <p:nvPr/>
          </p:nvSpPr>
          <p:spPr>
            <a:xfrm>
              <a:off x="7265955" y="2620788"/>
              <a:ext cx="1082753" cy="2816856"/>
            </a:xfrm>
            <a:custGeom>
              <a:avLst/>
              <a:gdLst/>
              <a:ahLst/>
              <a:cxnLst/>
              <a:rect l="l" t="t" r="r" b="b"/>
              <a:pathLst>
                <a:path w="10897" h="28350" extrusionOk="0">
                  <a:moveTo>
                    <a:pt x="3983" y="1"/>
                  </a:moveTo>
                  <a:cubicBezTo>
                    <a:pt x="3966" y="1"/>
                    <a:pt x="3949" y="1"/>
                    <a:pt x="3931" y="1"/>
                  </a:cubicBezTo>
                  <a:cubicBezTo>
                    <a:pt x="3931" y="1"/>
                    <a:pt x="2465" y="4929"/>
                    <a:pt x="2220" y="6558"/>
                  </a:cubicBezTo>
                  <a:cubicBezTo>
                    <a:pt x="1508" y="11181"/>
                    <a:pt x="1" y="23421"/>
                    <a:pt x="1833" y="25173"/>
                  </a:cubicBezTo>
                  <a:cubicBezTo>
                    <a:pt x="5212" y="28330"/>
                    <a:pt x="10755" y="28350"/>
                    <a:pt x="10893" y="28350"/>
                  </a:cubicBezTo>
                  <a:cubicBezTo>
                    <a:pt x="10895" y="28350"/>
                    <a:pt x="10896" y="28350"/>
                    <a:pt x="10896" y="28350"/>
                  </a:cubicBezTo>
                  <a:cubicBezTo>
                    <a:pt x="10896" y="28350"/>
                    <a:pt x="10387" y="19185"/>
                    <a:pt x="9654" y="8249"/>
                  </a:cubicBezTo>
                  <a:lnTo>
                    <a:pt x="10428" y="2180"/>
                  </a:lnTo>
                  <a:cubicBezTo>
                    <a:pt x="10428" y="2180"/>
                    <a:pt x="7744" y="1"/>
                    <a:pt x="39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3"/>
            <p:cNvSpPr/>
            <p:nvPr/>
          </p:nvSpPr>
          <p:spPr>
            <a:xfrm>
              <a:off x="7777971" y="2821103"/>
              <a:ext cx="985577" cy="1910196"/>
            </a:xfrm>
            <a:custGeom>
              <a:avLst/>
              <a:gdLst/>
              <a:ahLst/>
              <a:cxnLst/>
              <a:rect l="l" t="t" r="r" b="b"/>
              <a:pathLst>
                <a:path w="9919" h="19225" extrusionOk="0">
                  <a:moveTo>
                    <a:pt x="4969" y="1"/>
                  </a:moveTo>
                  <a:cubicBezTo>
                    <a:pt x="4969" y="1"/>
                    <a:pt x="0" y="3972"/>
                    <a:pt x="2770" y="13137"/>
                  </a:cubicBezTo>
                  <a:lnTo>
                    <a:pt x="3096" y="16334"/>
                  </a:lnTo>
                  <a:cubicBezTo>
                    <a:pt x="3280" y="17997"/>
                    <a:pt x="4689" y="19224"/>
                    <a:pt x="6318" y="19224"/>
                  </a:cubicBezTo>
                  <a:cubicBezTo>
                    <a:pt x="6484" y="19224"/>
                    <a:pt x="6653" y="19212"/>
                    <a:pt x="6823" y="19185"/>
                  </a:cubicBezTo>
                  <a:cubicBezTo>
                    <a:pt x="8492" y="18921"/>
                    <a:pt x="9918" y="17454"/>
                    <a:pt x="9796" y="15764"/>
                  </a:cubicBezTo>
                  <a:cubicBezTo>
                    <a:pt x="9429" y="10896"/>
                    <a:pt x="9083" y="1997"/>
                    <a:pt x="49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3"/>
            <p:cNvSpPr/>
            <p:nvPr/>
          </p:nvSpPr>
          <p:spPr>
            <a:xfrm>
              <a:off x="6984659" y="4304389"/>
              <a:ext cx="720477" cy="368427"/>
            </a:xfrm>
            <a:custGeom>
              <a:avLst/>
              <a:gdLst/>
              <a:ahLst/>
              <a:cxnLst/>
              <a:rect l="l" t="t" r="r" b="b"/>
              <a:pathLst>
                <a:path w="7251" h="3708" extrusionOk="0">
                  <a:moveTo>
                    <a:pt x="6497" y="1"/>
                  </a:moveTo>
                  <a:lnTo>
                    <a:pt x="1" y="1304"/>
                  </a:lnTo>
                  <a:lnTo>
                    <a:pt x="327" y="3524"/>
                  </a:lnTo>
                  <a:lnTo>
                    <a:pt x="7251" y="3707"/>
                  </a:lnTo>
                  <a:lnTo>
                    <a:pt x="6497" y="1"/>
                  </a:lnTo>
                  <a:close/>
                </a:path>
              </a:pathLst>
            </a:custGeom>
            <a:solidFill>
              <a:srgbClr val="D17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3"/>
            <p:cNvSpPr/>
            <p:nvPr/>
          </p:nvSpPr>
          <p:spPr>
            <a:xfrm>
              <a:off x="7197196" y="4294353"/>
              <a:ext cx="273247" cy="388597"/>
            </a:xfrm>
            <a:custGeom>
              <a:avLst/>
              <a:gdLst/>
              <a:ahLst/>
              <a:cxnLst/>
              <a:rect l="l" t="t" r="r" b="b"/>
              <a:pathLst>
                <a:path w="2750" h="3911" extrusionOk="0">
                  <a:moveTo>
                    <a:pt x="2179" y="0"/>
                  </a:moveTo>
                  <a:lnTo>
                    <a:pt x="0" y="346"/>
                  </a:lnTo>
                  <a:lnTo>
                    <a:pt x="326" y="3910"/>
                  </a:lnTo>
                  <a:lnTo>
                    <a:pt x="2749" y="3707"/>
                  </a:lnTo>
                  <a:lnTo>
                    <a:pt x="21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3"/>
            <p:cNvSpPr/>
            <p:nvPr/>
          </p:nvSpPr>
          <p:spPr>
            <a:xfrm>
              <a:off x="7354984" y="4062739"/>
              <a:ext cx="1377959" cy="689260"/>
            </a:xfrm>
            <a:custGeom>
              <a:avLst/>
              <a:gdLst/>
              <a:ahLst/>
              <a:cxnLst/>
              <a:rect l="l" t="t" r="r" b="b"/>
              <a:pathLst>
                <a:path w="13868" h="6937" extrusionOk="0">
                  <a:moveTo>
                    <a:pt x="10676" y="1"/>
                  </a:moveTo>
                  <a:cubicBezTo>
                    <a:pt x="10614" y="1"/>
                    <a:pt x="10552" y="3"/>
                    <a:pt x="10489" y="9"/>
                  </a:cubicBezTo>
                  <a:lnTo>
                    <a:pt x="1161" y="1700"/>
                  </a:lnTo>
                  <a:cubicBezTo>
                    <a:pt x="469" y="1822"/>
                    <a:pt x="1" y="2474"/>
                    <a:pt x="123" y="3166"/>
                  </a:cubicBezTo>
                  <a:lnTo>
                    <a:pt x="591" y="5875"/>
                  </a:lnTo>
                  <a:cubicBezTo>
                    <a:pt x="689" y="6499"/>
                    <a:pt x="1216" y="6936"/>
                    <a:pt x="1833" y="6936"/>
                  </a:cubicBezTo>
                  <a:cubicBezTo>
                    <a:pt x="1860" y="6936"/>
                    <a:pt x="1887" y="6935"/>
                    <a:pt x="1915" y="6934"/>
                  </a:cubicBezTo>
                  <a:lnTo>
                    <a:pt x="11080" y="6689"/>
                  </a:lnTo>
                  <a:cubicBezTo>
                    <a:pt x="12607" y="6628"/>
                    <a:pt x="13747" y="5223"/>
                    <a:pt x="13808" y="3716"/>
                  </a:cubicBezTo>
                  <a:cubicBezTo>
                    <a:pt x="13867" y="2047"/>
                    <a:pt x="12337" y="1"/>
                    <a:pt x="106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3"/>
            <p:cNvSpPr/>
            <p:nvPr/>
          </p:nvSpPr>
          <p:spPr>
            <a:xfrm>
              <a:off x="6365432" y="3666977"/>
              <a:ext cx="299578" cy="1121178"/>
            </a:xfrm>
            <a:custGeom>
              <a:avLst/>
              <a:gdLst/>
              <a:ahLst/>
              <a:cxnLst/>
              <a:rect l="l" t="t" r="r" b="b"/>
              <a:pathLst>
                <a:path w="3015" h="11284" extrusionOk="0">
                  <a:moveTo>
                    <a:pt x="2485" y="1"/>
                  </a:moveTo>
                  <a:lnTo>
                    <a:pt x="103" y="62"/>
                  </a:lnTo>
                  <a:lnTo>
                    <a:pt x="1" y="5255"/>
                  </a:lnTo>
                  <a:cubicBezTo>
                    <a:pt x="1" y="5988"/>
                    <a:pt x="551" y="6599"/>
                    <a:pt x="1284" y="6660"/>
                  </a:cubicBezTo>
                  <a:lnTo>
                    <a:pt x="1365" y="10652"/>
                  </a:lnTo>
                  <a:lnTo>
                    <a:pt x="42" y="11080"/>
                  </a:lnTo>
                  <a:lnTo>
                    <a:pt x="42" y="11283"/>
                  </a:lnTo>
                  <a:lnTo>
                    <a:pt x="3015" y="11222"/>
                  </a:lnTo>
                  <a:lnTo>
                    <a:pt x="3015" y="11018"/>
                  </a:lnTo>
                  <a:lnTo>
                    <a:pt x="1671" y="10652"/>
                  </a:lnTo>
                  <a:lnTo>
                    <a:pt x="1589" y="6660"/>
                  </a:lnTo>
                  <a:cubicBezTo>
                    <a:pt x="2302" y="6558"/>
                    <a:pt x="2852" y="5927"/>
                    <a:pt x="2811" y="5194"/>
                  </a:cubicBezTo>
                  <a:lnTo>
                    <a:pt x="2485" y="1"/>
                  </a:lnTo>
                  <a:close/>
                </a:path>
              </a:pathLst>
            </a:custGeom>
            <a:solidFill>
              <a:srgbClr val="FDFB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3"/>
            <p:cNvSpPr/>
            <p:nvPr/>
          </p:nvSpPr>
          <p:spPr>
            <a:xfrm>
              <a:off x="6492914" y="3666977"/>
              <a:ext cx="172096" cy="1119092"/>
            </a:xfrm>
            <a:custGeom>
              <a:avLst/>
              <a:gdLst/>
              <a:ahLst/>
              <a:cxnLst/>
              <a:rect l="l" t="t" r="r" b="b"/>
              <a:pathLst>
                <a:path w="1732" h="11263" extrusionOk="0">
                  <a:moveTo>
                    <a:pt x="1202" y="1"/>
                  </a:moveTo>
                  <a:lnTo>
                    <a:pt x="1" y="41"/>
                  </a:lnTo>
                  <a:lnTo>
                    <a:pt x="245" y="11263"/>
                  </a:lnTo>
                  <a:lnTo>
                    <a:pt x="1732" y="11222"/>
                  </a:lnTo>
                  <a:lnTo>
                    <a:pt x="1732" y="11018"/>
                  </a:lnTo>
                  <a:lnTo>
                    <a:pt x="388" y="10652"/>
                  </a:lnTo>
                  <a:lnTo>
                    <a:pt x="306" y="6660"/>
                  </a:lnTo>
                  <a:cubicBezTo>
                    <a:pt x="1019" y="6558"/>
                    <a:pt x="1549" y="5927"/>
                    <a:pt x="1528" y="5194"/>
                  </a:cubicBezTo>
                  <a:lnTo>
                    <a:pt x="1202" y="1"/>
                  </a:lnTo>
                  <a:close/>
                </a:path>
              </a:pathLst>
            </a:custGeom>
            <a:solidFill>
              <a:srgbClr val="393E42">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3"/>
            <p:cNvSpPr/>
            <p:nvPr/>
          </p:nvSpPr>
          <p:spPr>
            <a:xfrm>
              <a:off x="7272016" y="793508"/>
              <a:ext cx="617339" cy="910138"/>
            </a:xfrm>
            <a:custGeom>
              <a:avLst/>
              <a:gdLst/>
              <a:ahLst/>
              <a:cxnLst/>
              <a:rect l="l" t="t" r="r" b="b"/>
              <a:pathLst>
                <a:path w="6213" h="9160" extrusionOk="0">
                  <a:moveTo>
                    <a:pt x="6212" y="1"/>
                  </a:moveTo>
                  <a:lnTo>
                    <a:pt x="41" y="6864"/>
                  </a:lnTo>
                  <a:cubicBezTo>
                    <a:pt x="1" y="6966"/>
                    <a:pt x="1100" y="7556"/>
                    <a:pt x="2485" y="8188"/>
                  </a:cubicBezTo>
                  <a:cubicBezTo>
                    <a:pt x="3714" y="8756"/>
                    <a:pt x="4778" y="9160"/>
                    <a:pt x="5007" y="9160"/>
                  </a:cubicBezTo>
                  <a:cubicBezTo>
                    <a:pt x="5032" y="9160"/>
                    <a:pt x="5047" y="9155"/>
                    <a:pt x="5051" y="9145"/>
                  </a:cubicBezTo>
                  <a:lnTo>
                    <a:pt x="62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3"/>
            <p:cNvSpPr/>
            <p:nvPr/>
          </p:nvSpPr>
          <p:spPr>
            <a:xfrm>
              <a:off x="7784032" y="890685"/>
              <a:ext cx="87042" cy="78991"/>
            </a:xfrm>
            <a:custGeom>
              <a:avLst/>
              <a:gdLst/>
              <a:ahLst/>
              <a:cxnLst/>
              <a:rect l="l" t="t" r="r" b="b"/>
              <a:pathLst>
                <a:path w="876" h="795" extrusionOk="0">
                  <a:moveTo>
                    <a:pt x="183" y="0"/>
                  </a:moveTo>
                  <a:lnTo>
                    <a:pt x="0" y="183"/>
                  </a:lnTo>
                  <a:lnTo>
                    <a:pt x="835" y="794"/>
                  </a:lnTo>
                  <a:lnTo>
                    <a:pt x="876" y="489"/>
                  </a:lnTo>
                  <a:lnTo>
                    <a:pt x="1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3"/>
            <p:cNvSpPr/>
            <p:nvPr/>
          </p:nvSpPr>
          <p:spPr>
            <a:xfrm>
              <a:off x="7709112" y="975640"/>
              <a:ext cx="145765" cy="121517"/>
            </a:xfrm>
            <a:custGeom>
              <a:avLst/>
              <a:gdLst/>
              <a:ahLst/>
              <a:cxnLst/>
              <a:rect l="l" t="t" r="r" b="b"/>
              <a:pathLst>
                <a:path w="1467" h="1223" extrusionOk="0">
                  <a:moveTo>
                    <a:pt x="184" y="1"/>
                  </a:moveTo>
                  <a:lnTo>
                    <a:pt x="1" y="184"/>
                  </a:lnTo>
                  <a:lnTo>
                    <a:pt x="1426" y="1222"/>
                  </a:lnTo>
                  <a:lnTo>
                    <a:pt x="1467" y="917"/>
                  </a:lnTo>
                  <a:lnTo>
                    <a:pt x="1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3"/>
            <p:cNvSpPr/>
            <p:nvPr/>
          </p:nvSpPr>
          <p:spPr>
            <a:xfrm>
              <a:off x="7632206" y="1058608"/>
              <a:ext cx="206475" cy="166031"/>
            </a:xfrm>
            <a:custGeom>
              <a:avLst/>
              <a:gdLst/>
              <a:ahLst/>
              <a:cxnLst/>
              <a:rect l="l" t="t" r="r" b="b"/>
              <a:pathLst>
                <a:path w="2078" h="1671" extrusionOk="0">
                  <a:moveTo>
                    <a:pt x="184" y="1"/>
                  </a:moveTo>
                  <a:lnTo>
                    <a:pt x="1" y="204"/>
                  </a:lnTo>
                  <a:lnTo>
                    <a:pt x="2037" y="1671"/>
                  </a:lnTo>
                  <a:lnTo>
                    <a:pt x="2078" y="1365"/>
                  </a:lnTo>
                  <a:lnTo>
                    <a:pt x="1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3"/>
            <p:cNvSpPr/>
            <p:nvPr/>
          </p:nvSpPr>
          <p:spPr>
            <a:xfrm>
              <a:off x="7557386" y="1143563"/>
              <a:ext cx="265199" cy="208557"/>
            </a:xfrm>
            <a:custGeom>
              <a:avLst/>
              <a:gdLst/>
              <a:ahLst/>
              <a:cxnLst/>
              <a:rect l="l" t="t" r="r" b="b"/>
              <a:pathLst>
                <a:path w="2669" h="2099" extrusionOk="0">
                  <a:moveTo>
                    <a:pt x="163" y="1"/>
                  </a:moveTo>
                  <a:lnTo>
                    <a:pt x="0" y="205"/>
                  </a:lnTo>
                  <a:lnTo>
                    <a:pt x="2627" y="2099"/>
                  </a:lnTo>
                  <a:lnTo>
                    <a:pt x="2668" y="1793"/>
                  </a:lnTo>
                  <a:lnTo>
                    <a:pt x="1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3"/>
            <p:cNvSpPr/>
            <p:nvPr/>
          </p:nvSpPr>
          <p:spPr>
            <a:xfrm>
              <a:off x="7480479" y="1228618"/>
              <a:ext cx="325909" cy="250983"/>
            </a:xfrm>
            <a:custGeom>
              <a:avLst/>
              <a:gdLst/>
              <a:ahLst/>
              <a:cxnLst/>
              <a:rect l="l" t="t" r="r" b="b"/>
              <a:pathLst>
                <a:path w="3280" h="2526" extrusionOk="0">
                  <a:moveTo>
                    <a:pt x="184" y="0"/>
                  </a:moveTo>
                  <a:lnTo>
                    <a:pt x="0" y="204"/>
                  </a:lnTo>
                  <a:lnTo>
                    <a:pt x="3238" y="2526"/>
                  </a:lnTo>
                  <a:lnTo>
                    <a:pt x="3279" y="2220"/>
                  </a:lnTo>
                  <a:lnTo>
                    <a:pt x="1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3"/>
            <p:cNvSpPr/>
            <p:nvPr/>
          </p:nvSpPr>
          <p:spPr>
            <a:xfrm>
              <a:off x="7405560" y="1313573"/>
              <a:ext cx="384632" cy="293509"/>
            </a:xfrm>
            <a:custGeom>
              <a:avLst/>
              <a:gdLst/>
              <a:ahLst/>
              <a:cxnLst/>
              <a:rect l="l" t="t" r="r" b="b"/>
              <a:pathLst>
                <a:path w="3871" h="2954" extrusionOk="0">
                  <a:moveTo>
                    <a:pt x="164" y="1"/>
                  </a:moveTo>
                  <a:lnTo>
                    <a:pt x="1" y="204"/>
                  </a:lnTo>
                  <a:lnTo>
                    <a:pt x="3829" y="2954"/>
                  </a:lnTo>
                  <a:lnTo>
                    <a:pt x="3870" y="2648"/>
                  </a:lnTo>
                  <a:lnTo>
                    <a:pt x="1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3"/>
            <p:cNvSpPr/>
            <p:nvPr/>
          </p:nvSpPr>
          <p:spPr>
            <a:xfrm>
              <a:off x="7328653" y="1398528"/>
              <a:ext cx="443256" cy="305731"/>
            </a:xfrm>
            <a:custGeom>
              <a:avLst/>
              <a:gdLst/>
              <a:ahLst/>
              <a:cxnLst/>
              <a:rect l="l" t="t" r="r" b="b"/>
              <a:pathLst>
                <a:path w="4461" h="3077" extrusionOk="0">
                  <a:moveTo>
                    <a:pt x="184" y="1"/>
                  </a:moveTo>
                  <a:lnTo>
                    <a:pt x="1" y="205"/>
                  </a:lnTo>
                  <a:lnTo>
                    <a:pt x="3687" y="2852"/>
                  </a:lnTo>
                  <a:cubicBezTo>
                    <a:pt x="4094" y="2995"/>
                    <a:pt x="4379" y="3076"/>
                    <a:pt x="4461" y="3076"/>
                  </a:cubicBezTo>
                  <a:lnTo>
                    <a:pt x="1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3"/>
            <p:cNvSpPr/>
            <p:nvPr/>
          </p:nvSpPr>
          <p:spPr>
            <a:xfrm>
              <a:off x="7806289" y="672087"/>
              <a:ext cx="155900" cy="261118"/>
            </a:xfrm>
            <a:custGeom>
              <a:avLst/>
              <a:gdLst/>
              <a:ahLst/>
              <a:cxnLst/>
              <a:rect l="l" t="t" r="r" b="b"/>
              <a:pathLst>
                <a:path w="1569" h="2628" extrusionOk="0">
                  <a:moveTo>
                    <a:pt x="1100" y="1"/>
                  </a:moveTo>
                  <a:lnTo>
                    <a:pt x="0" y="2424"/>
                  </a:lnTo>
                  <a:lnTo>
                    <a:pt x="469" y="2628"/>
                  </a:lnTo>
                  <a:lnTo>
                    <a:pt x="1568" y="225"/>
                  </a:lnTo>
                  <a:lnTo>
                    <a:pt x="110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3"/>
            <p:cNvSpPr/>
            <p:nvPr/>
          </p:nvSpPr>
          <p:spPr>
            <a:xfrm>
              <a:off x="7751640" y="732798"/>
              <a:ext cx="265199" cy="139700"/>
            </a:xfrm>
            <a:custGeom>
              <a:avLst/>
              <a:gdLst/>
              <a:ahLst/>
              <a:cxnLst/>
              <a:rect l="l" t="t" r="r" b="b"/>
              <a:pathLst>
                <a:path w="2669" h="1406" extrusionOk="0">
                  <a:moveTo>
                    <a:pt x="2485" y="1"/>
                  </a:moveTo>
                  <a:lnTo>
                    <a:pt x="0" y="937"/>
                  </a:lnTo>
                  <a:lnTo>
                    <a:pt x="184" y="1406"/>
                  </a:lnTo>
                  <a:lnTo>
                    <a:pt x="2668" y="489"/>
                  </a:lnTo>
                  <a:lnTo>
                    <a:pt x="24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3"/>
            <p:cNvSpPr/>
            <p:nvPr/>
          </p:nvSpPr>
          <p:spPr>
            <a:xfrm>
              <a:off x="7753627" y="724749"/>
              <a:ext cx="261125" cy="155896"/>
            </a:xfrm>
            <a:custGeom>
              <a:avLst/>
              <a:gdLst/>
              <a:ahLst/>
              <a:cxnLst/>
              <a:rect l="l" t="t" r="r" b="b"/>
              <a:pathLst>
                <a:path w="2628" h="1569" extrusionOk="0">
                  <a:moveTo>
                    <a:pt x="225" y="0"/>
                  </a:moveTo>
                  <a:lnTo>
                    <a:pt x="1" y="469"/>
                  </a:lnTo>
                  <a:lnTo>
                    <a:pt x="2424" y="1568"/>
                  </a:lnTo>
                  <a:lnTo>
                    <a:pt x="2628" y="1100"/>
                  </a:lnTo>
                  <a:lnTo>
                    <a:pt x="2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3"/>
            <p:cNvSpPr/>
            <p:nvPr/>
          </p:nvSpPr>
          <p:spPr>
            <a:xfrm>
              <a:off x="7814337" y="670100"/>
              <a:ext cx="139704" cy="265192"/>
            </a:xfrm>
            <a:custGeom>
              <a:avLst/>
              <a:gdLst/>
              <a:ahLst/>
              <a:cxnLst/>
              <a:rect l="l" t="t" r="r" b="b"/>
              <a:pathLst>
                <a:path w="1406" h="2669" extrusionOk="0">
                  <a:moveTo>
                    <a:pt x="489" y="0"/>
                  </a:moveTo>
                  <a:lnTo>
                    <a:pt x="1" y="184"/>
                  </a:lnTo>
                  <a:lnTo>
                    <a:pt x="937" y="2668"/>
                  </a:lnTo>
                  <a:lnTo>
                    <a:pt x="1406" y="2485"/>
                  </a:lnTo>
                  <a:lnTo>
                    <a:pt x="4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3"/>
            <p:cNvSpPr/>
            <p:nvPr/>
          </p:nvSpPr>
          <p:spPr>
            <a:xfrm>
              <a:off x="6952650" y="4432700"/>
              <a:ext cx="80375" cy="222050"/>
            </a:xfrm>
            <a:custGeom>
              <a:avLst/>
              <a:gdLst/>
              <a:ahLst/>
              <a:cxnLst/>
              <a:rect l="l" t="t" r="r" b="b"/>
              <a:pathLst>
                <a:path w="3215" h="8882" extrusionOk="0">
                  <a:moveTo>
                    <a:pt x="2643" y="8882"/>
                  </a:moveTo>
                  <a:lnTo>
                    <a:pt x="3215" y="2453"/>
                  </a:lnTo>
                  <a:lnTo>
                    <a:pt x="1334" y="0"/>
                  </a:lnTo>
                  <a:lnTo>
                    <a:pt x="0" y="3072"/>
                  </a:lnTo>
                  <a:lnTo>
                    <a:pt x="1167" y="7239"/>
                  </a:lnTo>
                  <a:close/>
                </a:path>
              </a:pathLst>
            </a:custGeom>
            <a:solidFill>
              <a:srgbClr val="D1714F"/>
            </a:solidFill>
            <a:ln>
              <a:noFill/>
            </a:ln>
          </p:spPr>
        </p:sp>
        <p:sp>
          <p:nvSpPr>
            <p:cNvPr id="1459" name="Google Shape;1459;p43"/>
            <p:cNvSpPr/>
            <p:nvPr/>
          </p:nvSpPr>
          <p:spPr>
            <a:xfrm rot="-3898061" flipH="1">
              <a:off x="6465753" y="4076424"/>
              <a:ext cx="74581" cy="67961"/>
            </a:xfrm>
            <a:custGeom>
              <a:avLst/>
              <a:gdLst/>
              <a:ahLst/>
              <a:cxnLst/>
              <a:rect l="l" t="t" r="r" b="b"/>
              <a:pathLst>
                <a:path w="9491" h="8646" extrusionOk="0">
                  <a:moveTo>
                    <a:pt x="4746" y="0"/>
                  </a:moveTo>
                  <a:cubicBezTo>
                    <a:pt x="3641" y="0"/>
                    <a:pt x="2536" y="423"/>
                    <a:pt x="1691" y="1268"/>
                  </a:cubicBezTo>
                  <a:cubicBezTo>
                    <a:pt x="0" y="2958"/>
                    <a:pt x="0" y="5687"/>
                    <a:pt x="1691" y="7378"/>
                  </a:cubicBezTo>
                  <a:cubicBezTo>
                    <a:pt x="2536" y="8223"/>
                    <a:pt x="3641" y="8645"/>
                    <a:pt x="4746" y="8645"/>
                  </a:cubicBezTo>
                  <a:cubicBezTo>
                    <a:pt x="5850" y="8645"/>
                    <a:pt x="6955" y="8223"/>
                    <a:pt x="7800" y="7378"/>
                  </a:cubicBezTo>
                  <a:cubicBezTo>
                    <a:pt x="9491" y="5687"/>
                    <a:pt x="9491" y="2958"/>
                    <a:pt x="7800" y="1268"/>
                  </a:cubicBezTo>
                  <a:cubicBezTo>
                    <a:pt x="6955" y="423"/>
                    <a:pt x="5850" y="0"/>
                    <a:pt x="47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43"/>
            <p:cNvSpPr/>
            <p:nvPr/>
          </p:nvSpPr>
          <p:spPr>
            <a:xfrm rot="-3898061" flipH="1">
              <a:off x="6472090" y="4081150"/>
              <a:ext cx="63061" cy="64361"/>
            </a:xfrm>
            <a:custGeom>
              <a:avLst/>
              <a:gdLst/>
              <a:ahLst/>
              <a:cxnLst/>
              <a:rect l="l" t="t" r="r" b="b"/>
              <a:pathLst>
                <a:path w="8025" h="8188" extrusionOk="0">
                  <a:moveTo>
                    <a:pt x="5621" y="0"/>
                  </a:moveTo>
                  <a:lnTo>
                    <a:pt x="5621" y="0"/>
                  </a:lnTo>
                  <a:cubicBezTo>
                    <a:pt x="6008" y="652"/>
                    <a:pt x="6232" y="1405"/>
                    <a:pt x="6232" y="2240"/>
                  </a:cubicBezTo>
                  <a:cubicBezTo>
                    <a:pt x="6232" y="4623"/>
                    <a:pt x="4297" y="6558"/>
                    <a:pt x="1914" y="6558"/>
                  </a:cubicBezTo>
                  <a:cubicBezTo>
                    <a:pt x="1222" y="6558"/>
                    <a:pt x="570" y="6395"/>
                    <a:pt x="0" y="6110"/>
                  </a:cubicBezTo>
                  <a:lnTo>
                    <a:pt x="0" y="6110"/>
                  </a:lnTo>
                  <a:cubicBezTo>
                    <a:pt x="754" y="7352"/>
                    <a:pt x="2138" y="8187"/>
                    <a:pt x="3707" y="8187"/>
                  </a:cubicBezTo>
                  <a:cubicBezTo>
                    <a:pt x="6089" y="8187"/>
                    <a:pt x="8024" y="6252"/>
                    <a:pt x="8024" y="3870"/>
                  </a:cubicBezTo>
                  <a:cubicBezTo>
                    <a:pt x="8024" y="2179"/>
                    <a:pt x="7047" y="713"/>
                    <a:pt x="5621" y="0"/>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3"/>
            <p:cNvSpPr/>
            <p:nvPr/>
          </p:nvSpPr>
          <p:spPr>
            <a:xfrm rot="-3898061" flipH="1">
              <a:off x="6533985" y="3958797"/>
              <a:ext cx="69301" cy="64581"/>
            </a:xfrm>
            <a:custGeom>
              <a:avLst/>
              <a:gdLst/>
              <a:ahLst/>
              <a:cxnLst/>
              <a:rect l="l" t="t" r="r" b="b"/>
              <a:pathLst>
                <a:path w="8819" h="8216" extrusionOk="0">
                  <a:moveTo>
                    <a:pt x="4398" y="1"/>
                  </a:moveTo>
                  <a:cubicBezTo>
                    <a:pt x="2421" y="1"/>
                    <a:pt x="676" y="1422"/>
                    <a:pt x="346" y="3437"/>
                  </a:cubicBezTo>
                  <a:cubicBezTo>
                    <a:pt x="0" y="5677"/>
                    <a:pt x="1507" y="7795"/>
                    <a:pt x="3747" y="8161"/>
                  </a:cubicBezTo>
                  <a:cubicBezTo>
                    <a:pt x="3971" y="8198"/>
                    <a:pt x="4194" y="8216"/>
                    <a:pt x="4413" y="8216"/>
                  </a:cubicBezTo>
                  <a:cubicBezTo>
                    <a:pt x="6393" y="8216"/>
                    <a:pt x="8140" y="6777"/>
                    <a:pt x="8452" y="4760"/>
                  </a:cubicBezTo>
                  <a:cubicBezTo>
                    <a:pt x="8818" y="2520"/>
                    <a:pt x="7311" y="422"/>
                    <a:pt x="5071" y="56"/>
                  </a:cubicBezTo>
                  <a:cubicBezTo>
                    <a:pt x="4845" y="19"/>
                    <a:pt x="4620" y="1"/>
                    <a:pt x="4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3"/>
            <p:cNvSpPr/>
            <p:nvPr/>
          </p:nvSpPr>
          <p:spPr>
            <a:xfrm rot="-3898061" flipH="1">
              <a:off x="6539135" y="3963214"/>
              <a:ext cx="60020" cy="61162"/>
            </a:xfrm>
            <a:custGeom>
              <a:avLst/>
              <a:gdLst/>
              <a:ahLst/>
              <a:cxnLst/>
              <a:rect l="l" t="t" r="r" b="b"/>
              <a:pathLst>
                <a:path w="7638" h="7781" extrusionOk="0">
                  <a:moveTo>
                    <a:pt x="5357" y="0"/>
                  </a:moveTo>
                  <a:cubicBezTo>
                    <a:pt x="5724" y="611"/>
                    <a:pt x="5948" y="1345"/>
                    <a:pt x="5948" y="2118"/>
                  </a:cubicBezTo>
                  <a:cubicBezTo>
                    <a:pt x="5948" y="4379"/>
                    <a:pt x="4094" y="6232"/>
                    <a:pt x="1834" y="6232"/>
                  </a:cubicBezTo>
                  <a:cubicBezTo>
                    <a:pt x="1182" y="6232"/>
                    <a:pt x="551" y="6069"/>
                    <a:pt x="1" y="5805"/>
                  </a:cubicBezTo>
                  <a:lnTo>
                    <a:pt x="1" y="5805"/>
                  </a:lnTo>
                  <a:cubicBezTo>
                    <a:pt x="734" y="6986"/>
                    <a:pt x="2037" y="7780"/>
                    <a:pt x="3524" y="7780"/>
                  </a:cubicBezTo>
                  <a:cubicBezTo>
                    <a:pt x="5805" y="7780"/>
                    <a:pt x="7638" y="5947"/>
                    <a:pt x="7638" y="3687"/>
                  </a:cubicBezTo>
                  <a:cubicBezTo>
                    <a:pt x="7638" y="2057"/>
                    <a:pt x="6701" y="673"/>
                    <a:pt x="5357" y="0"/>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3"/>
            <p:cNvSpPr/>
            <p:nvPr/>
          </p:nvSpPr>
          <p:spPr>
            <a:xfrm rot="-3898061" flipH="1">
              <a:off x="6414419" y="3901214"/>
              <a:ext cx="73143" cy="64518"/>
            </a:xfrm>
            <a:custGeom>
              <a:avLst/>
              <a:gdLst/>
              <a:ahLst/>
              <a:cxnLst/>
              <a:rect l="l" t="t" r="r" b="b"/>
              <a:pathLst>
                <a:path w="9308" h="8208" extrusionOk="0">
                  <a:moveTo>
                    <a:pt x="4648" y="0"/>
                  </a:moveTo>
                  <a:cubicBezTo>
                    <a:pt x="3396" y="0"/>
                    <a:pt x="2157" y="572"/>
                    <a:pt x="1345" y="1663"/>
                  </a:cubicBezTo>
                  <a:cubicBezTo>
                    <a:pt x="1" y="3476"/>
                    <a:pt x="388" y="6042"/>
                    <a:pt x="2200" y="7406"/>
                  </a:cubicBezTo>
                  <a:cubicBezTo>
                    <a:pt x="2938" y="7947"/>
                    <a:pt x="3795" y="8208"/>
                    <a:pt x="4643" y="8208"/>
                  </a:cubicBezTo>
                  <a:cubicBezTo>
                    <a:pt x="5901" y="8208"/>
                    <a:pt x="7140" y="7634"/>
                    <a:pt x="7943" y="6551"/>
                  </a:cubicBezTo>
                  <a:cubicBezTo>
                    <a:pt x="9308" y="4738"/>
                    <a:pt x="8921" y="2152"/>
                    <a:pt x="7088" y="808"/>
                  </a:cubicBezTo>
                  <a:cubicBezTo>
                    <a:pt x="6355" y="264"/>
                    <a:pt x="5498" y="0"/>
                    <a:pt x="4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3"/>
            <p:cNvSpPr/>
            <p:nvPr/>
          </p:nvSpPr>
          <p:spPr>
            <a:xfrm rot="-3898061" flipH="1">
              <a:off x="6421549" y="3905686"/>
              <a:ext cx="59855" cy="61162"/>
            </a:xfrm>
            <a:custGeom>
              <a:avLst/>
              <a:gdLst/>
              <a:ahLst/>
              <a:cxnLst/>
              <a:rect l="l" t="t" r="r" b="b"/>
              <a:pathLst>
                <a:path w="7617" h="7781" extrusionOk="0">
                  <a:moveTo>
                    <a:pt x="5336" y="1"/>
                  </a:moveTo>
                  <a:lnTo>
                    <a:pt x="5336" y="1"/>
                  </a:lnTo>
                  <a:cubicBezTo>
                    <a:pt x="5723" y="632"/>
                    <a:pt x="5927" y="1345"/>
                    <a:pt x="5927" y="2119"/>
                  </a:cubicBezTo>
                  <a:cubicBezTo>
                    <a:pt x="5927" y="4400"/>
                    <a:pt x="4094" y="6233"/>
                    <a:pt x="1813" y="6233"/>
                  </a:cubicBezTo>
                  <a:cubicBezTo>
                    <a:pt x="1161" y="6233"/>
                    <a:pt x="550" y="6070"/>
                    <a:pt x="0" y="5805"/>
                  </a:cubicBezTo>
                  <a:lnTo>
                    <a:pt x="0" y="5805"/>
                  </a:lnTo>
                  <a:cubicBezTo>
                    <a:pt x="713" y="6986"/>
                    <a:pt x="2016" y="7781"/>
                    <a:pt x="3524" y="7781"/>
                  </a:cubicBezTo>
                  <a:cubicBezTo>
                    <a:pt x="5784" y="7781"/>
                    <a:pt x="7617" y="5948"/>
                    <a:pt x="7617" y="3687"/>
                  </a:cubicBezTo>
                  <a:cubicBezTo>
                    <a:pt x="7617" y="2078"/>
                    <a:pt x="6701" y="673"/>
                    <a:pt x="5336" y="1"/>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3"/>
            <p:cNvSpPr/>
            <p:nvPr/>
          </p:nvSpPr>
          <p:spPr>
            <a:xfrm rot="-3897865" flipH="1">
              <a:off x="6426434" y="4048208"/>
              <a:ext cx="73679" cy="68478"/>
            </a:xfrm>
            <a:custGeom>
              <a:avLst/>
              <a:gdLst/>
              <a:ahLst/>
              <a:cxnLst/>
              <a:rect l="l" t="t" r="r" b="b"/>
              <a:pathLst>
                <a:path w="8839" h="8215" extrusionOk="0">
                  <a:moveTo>
                    <a:pt x="4419" y="0"/>
                  </a:moveTo>
                  <a:cubicBezTo>
                    <a:pt x="2442" y="0"/>
                    <a:pt x="696" y="1422"/>
                    <a:pt x="367" y="3436"/>
                  </a:cubicBezTo>
                  <a:cubicBezTo>
                    <a:pt x="0" y="5676"/>
                    <a:pt x="1528" y="7794"/>
                    <a:pt x="3768" y="8161"/>
                  </a:cubicBezTo>
                  <a:cubicBezTo>
                    <a:pt x="3991" y="8197"/>
                    <a:pt x="4214" y="8215"/>
                    <a:pt x="4433" y="8215"/>
                  </a:cubicBezTo>
                  <a:cubicBezTo>
                    <a:pt x="6410" y="8215"/>
                    <a:pt x="8142" y="6776"/>
                    <a:pt x="8472" y="4760"/>
                  </a:cubicBezTo>
                  <a:cubicBezTo>
                    <a:pt x="8839" y="2519"/>
                    <a:pt x="7332" y="422"/>
                    <a:pt x="5091" y="55"/>
                  </a:cubicBezTo>
                  <a:cubicBezTo>
                    <a:pt x="4865" y="18"/>
                    <a:pt x="4641" y="0"/>
                    <a:pt x="44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3"/>
            <p:cNvSpPr/>
            <p:nvPr/>
          </p:nvSpPr>
          <p:spPr>
            <a:xfrm rot="-3897865" flipH="1">
              <a:off x="6431938" y="4052970"/>
              <a:ext cx="63668" cy="64860"/>
            </a:xfrm>
            <a:custGeom>
              <a:avLst/>
              <a:gdLst/>
              <a:ahLst/>
              <a:cxnLst/>
              <a:rect l="l" t="t" r="r" b="b"/>
              <a:pathLst>
                <a:path w="7638" h="7781" extrusionOk="0">
                  <a:moveTo>
                    <a:pt x="5336" y="1"/>
                  </a:moveTo>
                  <a:cubicBezTo>
                    <a:pt x="5723" y="632"/>
                    <a:pt x="5927" y="1345"/>
                    <a:pt x="5927" y="2119"/>
                  </a:cubicBezTo>
                  <a:cubicBezTo>
                    <a:pt x="5927" y="4400"/>
                    <a:pt x="4094" y="6233"/>
                    <a:pt x="1833" y="6233"/>
                  </a:cubicBezTo>
                  <a:cubicBezTo>
                    <a:pt x="1181" y="6233"/>
                    <a:pt x="550" y="6070"/>
                    <a:pt x="0" y="5805"/>
                  </a:cubicBezTo>
                  <a:lnTo>
                    <a:pt x="0" y="5805"/>
                  </a:lnTo>
                  <a:cubicBezTo>
                    <a:pt x="713" y="6986"/>
                    <a:pt x="2037" y="7780"/>
                    <a:pt x="3523" y="7780"/>
                  </a:cubicBezTo>
                  <a:cubicBezTo>
                    <a:pt x="5784" y="7780"/>
                    <a:pt x="7637" y="5947"/>
                    <a:pt x="7637" y="3687"/>
                  </a:cubicBezTo>
                  <a:cubicBezTo>
                    <a:pt x="7617" y="2078"/>
                    <a:pt x="6700" y="673"/>
                    <a:pt x="5336" y="1"/>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43"/>
            <p:cNvSpPr/>
            <p:nvPr/>
          </p:nvSpPr>
          <p:spPr>
            <a:xfrm rot="-3897832" flipH="1">
              <a:off x="6396683" y="4109169"/>
              <a:ext cx="76087" cy="67146"/>
            </a:xfrm>
            <a:custGeom>
              <a:avLst/>
              <a:gdLst/>
              <a:ahLst/>
              <a:cxnLst/>
              <a:rect l="l" t="t" r="r" b="b"/>
              <a:pathLst>
                <a:path w="8901" h="7855" extrusionOk="0">
                  <a:moveTo>
                    <a:pt x="4433" y="0"/>
                  </a:moveTo>
                  <a:cubicBezTo>
                    <a:pt x="3932" y="0"/>
                    <a:pt x="3423" y="97"/>
                    <a:pt x="2933" y="303"/>
                  </a:cubicBezTo>
                  <a:cubicBezTo>
                    <a:pt x="937" y="1138"/>
                    <a:pt x="0" y="3439"/>
                    <a:pt x="835" y="5435"/>
                  </a:cubicBezTo>
                  <a:cubicBezTo>
                    <a:pt x="1465" y="6940"/>
                    <a:pt x="2930" y="7855"/>
                    <a:pt x="4468" y="7855"/>
                  </a:cubicBezTo>
                  <a:cubicBezTo>
                    <a:pt x="4969" y="7855"/>
                    <a:pt x="5477" y="7758"/>
                    <a:pt x="5968" y="7553"/>
                  </a:cubicBezTo>
                  <a:cubicBezTo>
                    <a:pt x="7963" y="6697"/>
                    <a:pt x="8900" y="4416"/>
                    <a:pt x="8065" y="2421"/>
                  </a:cubicBezTo>
                  <a:cubicBezTo>
                    <a:pt x="7435" y="915"/>
                    <a:pt x="5971" y="0"/>
                    <a:pt x="44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3"/>
            <p:cNvSpPr/>
            <p:nvPr/>
          </p:nvSpPr>
          <p:spPr>
            <a:xfrm rot="-3897832" flipH="1">
              <a:off x="6404118" y="4113874"/>
              <a:ext cx="62154" cy="63547"/>
            </a:xfrm>
            <a:custGeom>
              <a:avLst/>
              <a:gdLst/>
              <a:ahLst/>
              <a:cxnLst/>
              <a:rect l="l" t="t" r="r" b="b"/>
              <a:pathLst>
                <a:path w="7271" h="7434" extrusionOk="0">
                  <a:moveTo>
                    <a:pt x="5092" y="0"/>
                  </a:moveTo>
                  <a:cubicBezTo>
                    <a:pt x="5438" y="591"/>
                    <a:pt x="5662" y="1283"/>
                    <a:pt x="5662" y="2037"/>
                  </a:cubicBezTo>
                  <a:cubicBezTo>
                    <a:pt x="5662" y="4196"/>
                    <a:pt x="3890" y="5947"/>
                    <a:pt x="1731" y="5947"/>
                  </a:cubicBezTo>
                  <a:cubicBezTo>
                    <a:pt x="1100" y="5947"/>
                    <a:pt x="509" y="5805"/>
                    <a:pt x="0" y="5540"/>
                  </a:cubicBezTo>
                  <a:lnTo>
                    <a:pt x="0" y="5540"/>
                  </a:lnTo>
                  <a:cubicBezTo>
                    <a:pt x="672" y="6680"/>
                    <a:pt x="1935" y="7434"/>
                    <a:pt x="3340" y="7434"/>
                  </a:cubicBezTo>
                  <a:cubicBezTo>
                    <a:pt x="5519" y="7434"/>
                    <a:pt x="7271" y="5682"/>
                    <a:pt x="7271" y="3524"/>
                  </a:cubicBezTo>
                  <a:cubicBezTo>
                    <a:pt x="7271" y="1976"/>
                    <a:pt x="6375" y="652"/>
                    <a:pt x="5092" y="0"/>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3"/>
            <p:cNvSpPr/>
            <p:nvPr/>
          </p:nvSpPr>
          <p:spPr>
            <a:xfrm rot="-3898061" flipH="1">
              <a:off x="6538440" y="4032533"/>
              <a:ext cx="64507" cy="64518"/>
            </a:xfrm>
            <a:custGeom>
              <a:avLst/>
              <a:gdLst/>
              <a:ahLst/>
              <a:cxnLst/>
              <a:rect l="l" t="t" r="r" b="b"/>
              <a:pathLst>
                <a:path w="8209" h="8208" extrusionOk="0">
                  <a:moveTo>
                    <a:pt x="4094" y="0"/>
                  </a:moveTo>
                  <a:cubicBezTo>
                    <a:pt x="1834" y="0"/>
                    <a:pt x="1" y="1833"/>
                    <a:pt x="1" y="4114"/>
                  </a:cubicBezTo>
                  <a:cubicBezTo>
                    <a:pt x="1" y="6375"/>
                    <a:pt x="1834" y="8208"/>
                    <a:pt x="4094" y="8208"/>
                  </a:cubicBezTo>
                  <a:cubicBezTo>
                    <a:pt x="6355" y="8208"/>
                    <a:pt x="8208" y="6375"/>
                    <a:pt x="8208" y="4114"/>
                  </a:cubicBezTo>
                  <a:cubicBezTo>
                    <a:pt x="8208" y="1833"/>
                    <a:pt x="6355" y="0"/>
                    <a:pt x="40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3"/>
            <p:cNvSpPr/>
            <p:nvPr/>
          </p:nvSpPr>
          <p:spPr>
            <a:xfrm rot="-3898061" flipH="1">
              <a:off x="6541256" y="4036958"/>
              <a:ext cx="60028" cy="61154"/>
            </a:xfrm>
            <a:custGeom>
              <a:avLst/>
              <a:gdLst/>
              <a:ahLst/>
              <a:cxnLst/>
              <a:rect l="l" t="t" r="r" b="b"/>
              <a:pathLst>
                <a:path w="7639" h="7780" extrusionOk="0">
                  <a:moveTo>
                    <a:pt x="5357" y="0"/>
                  </a:moveTo>
                  <a:cubicBezTo>
                    <a:pt x="5724" y="611"/>
                    <a:pt x="5948" y="1344"/>
                    <a:pt x="5948" y="2118"/>
                  </a:cubicBezTo>
                  <a:cubicBezTo>
                    <a:pt x="5948" y="4379"/>
                    <a:pt x="4094" y="6232"/>
                    <a:pt x="1834" y="6232"/>
                  </a:cubicBezTo>
                  <a:cubicBezTo>
                    <a:pt x="1182" y="6232"/>
                    <a:pt x="551" y="6069"/>
                    <a:pt x="1" y="5804"/>
                  </a:cubicBezTo>
                  <a:lnTo>
                    <a:pt x="1" y="5804"/>
                  </a:lnTo>
                  <a:cubicBezTo>
                    <a:pt x="734" y="6986"/>
                    <a:pt x="2037" y="7780"/>
                    <a:pt x="3524" y="7780"/>
                  </a:cubicBezTo>
                  <a:cubicBezTo>
                    <a:pt x="5805" y="7780"/>
                    <a:pt x="7638" y="5947"/>
                    <a:pt x="7638" y="3686"/>
                  </a:cubicBezTo>
                  <a:cubicBezTo>
                    <a:pt x="7638" y="2057"/>
                    <a:pt x="6701" y="672"/>
                    <a:pt x="5357" y="0"/>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3"/>
            <p:cNvSpPr/>
            <p:nvPr/>
          </p:nvSpPr>
          <p:spPr>
            <a:xfrm rot="-3897236" flipH="1">
              <a:off x="6396143" y="3977252"/>
              <a:ext cx="80267" cy="70664"/>
            </a:xfrm>
            <a:custGeom>
              <a:avLst/>
              <a:gdLst/>
              <a:ahLst/>
              <a:cxnLst/>
              <a:rect l="l" t="t" r="r" b="b"/>
              <a:pathLst>
                <a:path w="9329" h="8215" extrusionOk="0">
                  <a:moveTo>
                    <a:pt x="4668" y="0"/>
                  </a:moveTo>
                  <a:cubicBezTo>
                    <a:pt x="4137" y="0"/>
                    <a:pt x="3597" y="103"/>
                    <a:pt x="3076" y="321"/>
                  </a:cubicBezTo>
                  <a:cubicBezTo>
                    <a:pt x="999" y="1197"/>
                    <a:pt x="1" y="3600"/>
                    <a:pt x="877" y="5697"/>
                  </a:cubicBezTo>
                  <a:cubicBezTo>
                    <a:pt x="1536" y="7263"/>
                    <a:pt x="3063" y="8215"/>
                    <a:pt x="4673" y="8215"/>
                  </a:cubicBezTo>
                  <a:cubicBezTo>
                    <a:pt x="5200" y="8215"/>
                    <a:pt x="5736" y="8113"/>
                    <a:pt x="6253" y="7897"/>
                  </a:cubicBezTo>
                  <a:cubicBezTo>
                    <a:pt x="8351" y="7021"/>
                    <a:pt x="9328" y="4598"/>
                    <a:pt x="8453" y="2520"/>
                  </a:cubicBezTo>
                  <a:cubicBezTo>
                    <a:pt x="7794" y="944"/>
                    <a:pt x="6274" y="0"/>
                    <a:pt x="46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3"/>
            <p:cNvSpPr/>
            <p:nvPr/>
          </p:nvSpPr>
          <p:spPr>
            <a:xfrm rot="-3897236" flipH="1">
              <a:off x="6403942" y="3982169"/>
              <a:ext cx="65718" cy="66931"/>
            </a:xfrm>
            <a:custGeom>
              <a:avLst/>
              <a:gdLst/>
              <a:ahLst/>
              <a:cxnLst/>
              <a:rect l="l" t="t" r="r" b="b"/>
              <a:pathLst>
                <a:path w="7638" h="7781" extrusionOk="0">
                  <a:moveTo>
                    <a:pt x="5357" y="1"/>
                  </a:moveTo>
                  <a:lnTo>
                    <a:pt x="5357" y="1"/>
                  </a:lnTo>
                  <a:cubicBezTo>
                    <a:pt x="5723" y="632"/>
                    <a:pt x="5947" y="1345"/>
                    <a:pt x="5947" y="2119"/>
                  </a:cubicBezTo>
                  <a:cubicBezTo>
                    <a:pt x="5947" y="4400"/>
                    <a:pt x="4094" y="6233"/>
                    <a:pt x="1833" y="6233"/>
                  </a:cubicBezTo>
                  <a:cubicBezTo>
                    <a:pt x="1182" y="6233"/>
                    <a:pt x="550" y="6070"/>
                    <a:pt x="0" y="5805"/>
                  </a:cubicBezTo>
                  <a:lnTo>
                    <a:pt x="0" y="5805"/>
                  </a:lnTo>
                  <a:cubicBezTo>
                    <a:pt x="734" y="6986"/>
                    <a:pt x="2037" y="7780"/>
                    <a:pt x="3524" y="7780"/>
                  </a:cubicBezTo>
                  <a:cubicBezTo>
                    <a:pt x="5805" y="7780"/>
                    <a:pt x="7637" y="5948"/>
                    <a:pt x="7637" y="3687"/>
                  </a:cubicBezTo>
                  <a:cubicBezTo>
                    <a:pt x="7637" y="2078"/>
                    <a:pt x="6701" y="673"/>
                    <a:pt x="5357" y="1"/>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3"/>
            <p:cNvSpPr/>
            <p:nvPr/>
          </p:nvSpPr>
          <p:spPr>
            <a:xfrm rot="-3898061" flipH="1">
              <a:off x="6523616" y="3882949"/>
              <a:ext cx="69466" cy="64573"/>
            </a:xfrm>
            <a:custGeom>
              <a:avLst/>
              <a:gdLst/>
              <a:ahLst/>
              <a:cxnLst/>
              <a:rect l="l" t="t" r="r" b="b"/>
              <a:pathLst>
                <a:path w="8840" h="8215" extrusionOk="0">
                  <a:moveTo>
                    <a:pt x="4419" y="0"/>
                  </a:moveTo>
                  <a:cubicBezTo>
                    <a:pt x="2442" y="0"/>
                    <a:pt x="697" y="1422"/>
                    <a:pt x="367" y="3436"/>
                  </a:cubicBezTo>
                  <a:cubicBezTo>
                    <a:pt x="0" y="5676"/>
                    <a:pt x="1528" y="7794"/>
                    <a:pt x="3768" y="8161"/>
                  </a:cubicBezTo>
                  <a:cubicBezTo>
                    <a:pt x="3992" y="8197"/>
                    <a:pt x="4214" y="8215"/>
                    <a:pt x="4434" y="8215"/>
                  </a:cubicBezTo>
                  <a:cubicBezTo>
                    <a:pt x="6410" y="8215"/>
                    <a:pt x="8143" y="6776"/>
                    <a:pt x="8473" y="4760"/>
                  </a:cubicBezTo>
                  <a:cubicBezTo>
                    <a:pt x="8839" y="2519"/>
                    <a:pt x="7332" y="422"/>
                    <a:pt x="5092" y="55"/>
                  </a:cubicBezTo>
                  <a:cubicBezTo>
                    <a:pt x="4866" y="18"/>
                    <a:pt x="4641" y="0"/>
                    <a:pt x="44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3"/>
            <p:cNvSpPr/>
            <p:nvPr/>
          </p:nvSpPr>
          <p:spPr>
            <a:xfrm rot="-3898061" flipH="1">
              <a:off x="6528810" y="3887436"/>
              <a:ext cx="60020" cy="61162"/>
            </a:xfrm>
            <a:custGeom>
              <a:avLst/>
              <a:gdLst/>
              <a:ahLst/>
              <a:cxnLst/>
              <a:rect l="l" t="t" r="r" b="b"/>
              <a:pathLst>
                <a:path w="7638" h="7781" extrusionOk="0">
                  <a:moveTo>
                    <a:pt x="5357" y="1"/>
                  </a:moveTo>
                  <a:lnTo>
                    <a:pt x="5357" y="1"/>
                  </a:lnTo>
                  <a:cubicBezTo>
                    <a:pt x="5723" y="612"/>
                    <a:pt x="5927" y="1345"/>
                    <a:pt x="5927" y="2119"/>
                  </a:cubicBezTo>
                  <a:cubicBezTo>
                    <a:pt x="5927" y="4400"/>
                    <a:pt x="4094" y="6233"/>
                    <a:pt x="1833" y="6233"/>
                  </a:cubicBezTo>
                  <a:cubicBezTo>
                    <a:pt x="1182" y="6233"/>
                    <a:pt x="550" y="6070"/>
                    <a:pt x="1" y="5805"/>
                  </a:cubicBezTo>
                  <a:lnTo>
                    <a:pt x="1" y="5805"/>
                  </a:lnTo>
                  <a:cubicBezTo>
                    <a:pt x="734" y="6986"/>
                    <a:pt x="2037" y="7780"/>
                    <a:pt x="3524" y="7780"/>
                  </a:cubicBezTo>
                  <a:cubicBezTo>
                    <a:pt x="5784" y="7780"/>
                    <a:pt x="7638" y="5947"/>
                    <a:pt x="7638" y="3687"/>
                  </a:cubicBezTo>
                  <a:cubicBezTo>
                    <a:pt x="7638" y="2078"/>
                    <a:pt x="6701" y="673"/>
                    <a:pt x="5357" y="1"/>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3"/>
            <p:cNvSpPr/>
            <p:nvPr/>
          </p:nvSpPr>
          <p:spPr>
            <a:xfrm rot="-3898360" flipH="1">
              <a:off x="6467349" y="3954599"/>
              <a:ext cx="78524" cy="71693"/>
            </a:xfrm>
            <a:custGeom>
              <a:avLst/>
              <a:gdLst/>
              <a:ahLst/>
              <a:cxnLst/>
              <a:rect l="l" t="t" r="r" b="b"/>
              <a:pathLst>
                <a:path w="9471" h="8646" extrusionOk="0">
                  <a:moveTo>
                    <a:pt x="4733" y="0"/>
                  </a:moveTo>
                  <a:cubicBezTo>
                    <a:pt x="3626" y="0"/>
                    <a:pt x="2516" y="423"/>
                    <a:pt x="1671" y="1268"/>
                  </a:cubicBezTo>
                  <a:cubicBezTo>
                    <a:pt x="1" y="2958"/>
                    <a:pt x="1" y="5687"/>
                    <a:pt x="1671" y="7378"/>
                  </a:cubicBezTo>
                  <a:cubicBezTo>
                    <a:pt x="2516" y="8223"/>
                    <a:pt x="3626" y="8645"/>
                    <a:pt x="4733" y="8645"/>
                  </a:cubicBezTo>
                  <a:cubicBezTo>
                    <a:pt x="5841" y="8645"/>
                    <a:pt x="6946" y="8223"/>
                    <a:pt x="7781" y="7378"/>
                  </a:cubicBezTo>
                  <a:cubicBezTo>
                    <a:pt x="9471" y="5687"/>
                    <a:pt x="9471" y="2958"/>
                    <a:pt x="7781" y="1268"/>
                  </a:cubicBezTo>
                  <a:cubicBezTo>
                    <a:pt x="6946" y="423"/>
                    <a:pt x="5841" y="0"/>
                    <a:pt x="4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3"/>
            <p:cNvSpPr/>
            <p:nvPr/>
          </p:nvSpPr>
          <p:spPr>
            <a:xfrm rot="-3898360" flipH="1">
              <a:off x="6473917" y="3959656"/>
              <a:ext cx="66535" cy="67895"/>
            </a:xfrm>
            <a:custGeom>
              <a:avLst/>
              <a:gdLst/>
              <a:ahLst/>
              <a:cxnLst/>
              <a:rect l="l" t="t" r="r" b="b"/>
              <a:pathLst>
                <a:path w="8025" h="8188" extrusionOk="0">
                  <a:moveTo>
                    <a:pt x="5621" y="0"/>
                  </a:moveTo>
                  <a:lnTo>
                    <a:pt x="5621" y="0"/>
                  </a:lnTo>
                  <a:cubicBezTo>
                    <a:pt x="6008" y="652"/>
                    <a:pt x="6232" y="1406"/>
                    <a:pt x="6232" y="2220"/>
                  </a:cubicBezTo>
                  <a:cubicBezTo>
                    <a:pt x="6232" y="4603"/>
                    <a:pt x="4298" y="6538"/>
                    <a:pt x="1915" y="6538"/>
                  </a:cubicBezTo>
                  <a:cubicBezTo>
                    <a:pt x="1223" y="6538"/>
                    <a:pt x="571" y="6375"/>
                    <a:pt x="1" y="6090"/>
                  </a:cubicBezTo>
                  <a:lnTo>
                    <a:pt x="1" y="6090"/>
                  </a:lnTo>
                  <a:cubicBezTo>
                    <a:pt x="754" y="7352"/>
                    <a:pt x="2119" y="8187"/>
                    <a:pt x="3687" y="8187"/>
                  </a:cubicBezTo>
                  <a:cubicBezTo>
                    <a:pt x="6090" y="8187"/>
                    <a:pt x="8025" y="6253"/>
                    <a:pt x="8025" y="3870"/>
                  </a:cubicBezTo>
                  <a:cubicBezTo>
                    <a:pt x="8025" y="2180"/>
                    <a:pt x="7047" y="693"/>
                    <a:pt x="5621" y="0"/>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3"/>
            <p:cNvSpPr/>
            <p:nvPr/>
          </p:nvSpPr>
          <p:spPr>
            <a:xfrm rot="-3898036" flipH="1">
              <a:off x="6534767" y="4113155"/>
              <a:ext cx="67263" cy="67435"/>
            </a:xfrm>
            <a:custGeom>
              <a:avLst/>
              <a:gdLst/>
              <a:ahLst/>
              <a:cxnLst/>
              <a:rect l="l" t="t" r="r" b="b"/>
              <a:pathLst>
                <a:path w="8208" h="8229" extrusionOk="0">
                  <a:moveTo>
                    <a:pt x="4094" y="0"/>
                  </a:moveTo>
                  <a:cubicBezTo>
                    <a:pt x="1833" y="0"/>
                    <a:pt x="0" y="1854"/>
                    <a:pt x="0" y="4114"/>
                  </a:cubicBezTo>
                  <a:cubicBezTo>
                    <a:pt x="0" y="6375"/>
                    <a:pt x="1833" y="8228"/>
                    <a:pt x="4094" y="8228"/>
                  </a:cubicBezTo>
                  <a:cubicBezTo>
                    <a:pt x="6375" y="8228"/>
                    <a:pt x="8208" y="6375"/>
                    <a:pt x="8208" y="4114"/>
                  </a:cubicBezTo>
                  <a:cubicBezTo>
                    <a:pt x="8208" y="1854"/>
                    <a:pt x="6375" y="0"/>
                    <a:pt x="40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3"/>
            <p:cNvSpPr/>
            <p:nvPr/>
          </p:nvSpPr>
          <p:spPr>
            <a:xfrm rot="-3898678" flipH="1">
              <a:off x="6536463" y="4116929"/>
              <a:ext cx="64209" cy="64197"/>
            </a:xfrm>
            <a:custGeom>
              <a:avLst/>
              <a:gdLst/>
              <a:ahLst/>
              <a:cxnLst/>
              <a:rect l="l" t="t" r="r" b="b"/>
              <a:pathLst>
                <a:path w="7618" h="7801" extrusionOk="0">
                  <a:moveTo>
                    <a:pt x="5337" y="0"/>
                  </a:moveTo>
                  <a:lnTo>
                    <a:pt x="5337" y="0"/>
                  </a:lnTo>
                  <a:cubicBezTo>
                    <a:pt x="5703" y="631"/>
                    <a:pt x="5927" y="1344"/>
                    <a:pt x="5927" y="2138"/>
                  </a:cubicBezTo>
                  <a:cubicBezTo>
                    <a:pt x="5927" y="4399"/>
                    <a:pt x="4074" y="6232"/>
                    <a:pt x="1813" y="6232"/>
                  </a:cubicBezTo>
                  <a:cubicBezTo>
                    <a:pt x="1162" y="6232"/>
                    <a:pt x="551" y="6089"/>
                    <a:pt x="1" y="5804"/>
                  </a:cubicBezTo>
                  <a:lnTo>
                    <a:pt x="1" y="5804"/>
                  </a:lnTo>
                  <a:cubicBezTo>
                    <a:pt x="714" y="7006"/>
                    <a:pt x="2017" y="7800"/>
                    <a:pt x="3504" y="7800"/>
                  </a:cubicBezTo>
                  <a:cubicBezTo>
                    <a:pt x="5785" y="7800"/>
                    <a:pt x="7618" y="5967"/>
                    <a:pt x="7618" y="3686"/>
                  </a:cubicBezTo>
                  <a:cubicBezTo>
                    <a:pt x="7618" y="2077"/>
                    <a:pt x="6681" y="672"/>
                    <a:pt x="5337" y="0"/>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3"/>
            <p:cNvSpPr/>
            <p:nvPr/>
          </p:nvSpPr>
          <p:spPr>
            <a:xfrm rot="-3898061" flipH="1">
              <a:off x="6507814" y="4185879"/>
              <a:ext cx="67376" cy="59432"/>
            </a:xfrm>
            <a:custGeom>
              <a:avLst/>
              <a:gdLst/>
              <a:ahLst/>
              <a:cxnLst/>
              <a:rect l="l" t="t" r="r" b="b"/>
              <a:pathLst>
                <a:path w="8574" h="7561" extrusionOk="0">
                  <a:moveTo>
                    <a:pt x="4287" y="0"/>
                  </a:moveTo>
                  <a:cubicBezTo>
                    <a:pt x="3801" y="0"/>
                    <a:pt x="3306" y="96"/>
                    <a:pt x="2831" y="298"/>
                  </a:cubicBezTo>
                  <a:cubicBezTo>
                    <a:pt x="896" y="1092"/>
                    <a:pt x="0" y="3312"/>
                    <a:pt x="794" y="5227"/>
                  </a:cubicBezTo>
                  <a:cubicBezTo>
                    <a:pt x="1407" y="6682"/>
                    <a:pt x="2814" y="7561"/>
                    <a:pt x="4289" y="7561"/>
                  </a:cubicBezTo>
                  <a:cubicBezTo>
                    <a:pt x="4775" y="7561"/>
                    <a:pt x="5269" y="7465"/>
                    <a:pt x="5743" y="7263"/>
                  </a:cubicBezTo>
                  <a:cubicBezTo>
                    <a:pt x="7678" y="6449"/>
                    <a:pt x="8574" y="4249"/>
                    <a:pt x="7759" y="2314"/>
                  </a:cubicBezTo>
                  <a:cubicBezTo>
                    <a:pt x="7162" y="876"/>
                    <a:pt x="5760" y="0"/>
                    <a:pt x="42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3"/>
            <p:cNvSpPr/>
            <p:nvPr/>
          </p:nvSpPr>
          <p:spPr>
            <a:xfrm rot="-3898061" flipH="1">
              <a:off x="6514464" y="4189985"/>
              <a:ext cx="55219" cy="56351"/>
            </a:xfrm>
            <a:custGeom>
              <a:avLst/>
              <a:gdLst/>
              <a:ahLst/>
              <a:cxnLst/>
              <a:rect l="l" t="t" r="r" b="b"/>
              <a:pathLst>
                <a:path w="7027" h="7169" extrusionOk="0">
                  <a:moveTo>
                    <a:pt x="4929" y="0"/>
                  </a:moveTo>
                  <a:lnTo>
                    <a:pt x="4929" y="0"/>
                  </a:lnTo>
                  <a:cubicBezTo>
                    <a:pt x="5275" y="570"/>
                    <a:pt x="5459" y="1242"/>
                    <a:pt x="5459" y="1955"/>
                  </a:cubicBezTo>
                  <a:cubicBezTo>
                    <a:pt x="5459" y="4032"/>
                    <a:pt x="3768" y="5723"/>
                    <a:pt x="1691" y="5723"/>
                  </a:cubicBezTo>
                  <a:cubicBezTo>
                    <a:pt x="1080" y="5723"/>
                    <a:pt x="510" y="5580"/>
                    <a:pt x="1" y="5336"/>
                  </a:cubicBezTo>
                  <a:lnTo>
                    <a:pt x="1" y="5336"/>
                  </a:lnTo>
                  <a:cubicBezTo>
                    <a:pt x="673" y="6436"/>
                    <a:pt x="1874" y="7169"/>
                    <a:pt x="3239" y="7169"/>
                  </a:cubicBezTo>
                  <a:cubicBezTo>
                    <a:pt x="5337" y="7169"/>
                    <a:pt x="7027" y="5478"/>
                    <a:pt x="7027" y="3381"/>
                  </a:cubicBezTo>
                  <a:cubicBezTo>
                    <a:pt x="7027" y="1894"/>
                    <a:pt x="6172" y="611"/>
                    <a:pt x="4929" y="0"/>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3"/>
            <p:cNvSpPr/>
            <p:nvPr/>
          </p:nvSpPr>
          <p:spPr>
            <a:xfrm rot="-3897832" flipH="1">
              <a:off x="6436051" y="4179851"/>
              <a:ext cx="76087" cy="67146"/>
            </a:xfrm>
            <a:custGeom>
              <a:avLst/>
              <a:gdLst/>
              <a:ahLst/>
              <a:cxnLst/>
              <a:rect l="l" t="t" r="r" b="b"/>
              <a:pathLst>
                <a:path w="8901" h="7855" extrusionOk="0">
                  <a:moveTo>
                    <a:pt x="4433" y="0"/>
                  </a:moveTo>
                  <a:cubicBezTo>
                    <a:pt x="3932" y="0"/>
                    <a:pt x="3423" y="97"/>
                    <a:pt x="2933" y="303"/>
                  </a:cubicBezTo>
                  <a:cubicBezTo>
                    <a:pt x="937" y="1138"/>
                    <a:pt x="0" y="3439"/>
                    <a:pt x="835" y="5435"/>
                  </a:cubicBezTo>
                  <a:cubicBezTo>
                    <a:pt x="1465" y="6940"/>
                    <a:pt x="2930" y="7855"/>
                    <a:pt x="4468" y="7855"/>
                  </a:cubicBezTo>
                  <a:cubicBezTo>
                    <a:pt x="4969" y="7855"/>
                    <a:pt x="5477" y="7758"/>
                    <a:pt x="5968" y="7553"/>
                  </a:cubicBezTo>
                  <a:cubicBezTo>
                    <a:pt x="7963" y="6697"/>
                    <a:pt x="8900" y="4416"/>
                    <a:pt x="8065" y="2421"/>
                  </a:cubicBezTo>
                  <a:cubicBezTo>
                    <a:pt x="7435" y="915"/>
                    <a:pt x="5971" y="0"/>
                    <a:pt x="44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3"/>
            <p:cNvSpPr/>
            <p:nvPr/>
          </p:nvSpPr>
          <p:spPr>
            <a:xfrm rot="-3897832" flipH="1">
              <a:off x="6443486" y="4184555"/>
              <a:ext cx="62154" cy="63547"/>
            </a:xfrm>
            <a:custGeom>
              <a:avLst/>
              <a:gdLst/>
              <a:ahLst/>
              <a:cxnLst/>
              <a:rect l="l" t="t" r="r" b="b"/>
              <a:pathLst>
                <a:path w="7271" h="7434" extrusionOk="0">
                  <a:moveTo>
                    <a:pt x="5092" y="0"/>
                  </a:moveTo>
                  <a:cubicBezTo>
                    <a:pt x="5438" y="591"/>
                    <a:pt x="5662" y="1283"/>
                    <a:pt x="5662" y="2037"/>
                  </a:cubicBezTo>
                  <a:cubicBezTo>
                    <a:pt x="5662" y="4196"/>
                    <a:pt x="3890" y="5947"/>
                    <a:pt x="1731" y="5947"/>
                  </a:cubicBezTo>
                  <a:cubicBezTo>
                    <a:pt x="1100" y="5947"/>
                    <a:pt x="509" y="5805"/>
                    <a:pt x="0" y="5540"/>
                  </a:cubicBezTo>
                  <a:lnTo>
                    <a:pt x="0" y="5540"/>
                  </a:lnTo>
                  <a:cubicBezTo>
                    <a:pt x="672" y="6680"/>
                    <a:pt x="1935" y="7434"/>
                    <a:pt x="3340" y="7434"/>
                  </a:cubicBezTo>
                  <a:cubicBezTo>
                    <a:pt x="5519" y="7434"/>
                    <a:pt x="7271" y="5682"/>
                    <a:pt x="7271" y="3524"/>
                  </a:cubicBezTo>
                  <a:cubicBezTo>
                    <a:pt x="7271" y="1976"/>
                    <a:pt x="6375" y="652"/>
                    <a:pt x="5092" y="0"/>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3"/>
            <p:cNvSpPr/>
            <p:nvPr/>
          </p:nvSpPr>
          <p:spPr>
            <a:xfrm>
              <a:off x="6406071" y="4160611"/>
              <a:ext cx="611079" cy="549163"/>
            </a:xfrm>
            <a:custGeom>
              <a:avLst/>
              <a:gdLst/>
              <a:ahLst/>
              <a:cxnLst/>
              <a:rect l="l" t="t" r="r" b="b"/>
              <a:pathLst>
                <a:path w="6150" h="5527" extrusionOk="0">
                  <a:moveTo>
                    <a:pt x="1968" y="0"/>
                  </a:moveTo>
                  <a:cubicBezTo>
                    <a:pt x="1677" y="0"/>
                    <a:pt x="1409" y="286"/>
                    <a:pt x="1527" y="654"/>
                  </a:cubicBezTo>
                  <a:cubicBezTo>
                    <a:pt x="1588" y="817"/>
                    <a:pt x="1689" y="939"/>
                    <a:pt x="1832" y="1041"/>
                  </a:cubicBezTo>
                  <a:lnTo>
                    <a:pt x="2830" y="1733"/>
                  </a:lnTo>
                  <a:lnTo>
                    <a:pt x="488" y="1448"/>
                  </a:lnTo>
                  <a:cubicBezTo>
                    <a:pt x="476" y="1447"/>
                    <a:pt x="463" y="1446"/>
                    <a:pt x="451" y="1446"/>
                  </a:cubicBezTo>
                  <a:cubicBezTo>
                    <a:pt x="203" y="1446"/>
                    <a:pt x="0" y="1642"/>
                    <a:pt x="19" y="1876"/>
                  </a:cubicBezTo>
                  <a:cubicBezTo>
                    <a:pt x="19" y="1937"/>
                    <a:pt x="19" y="1998"/>
                    <a:pt x="19" y="2059"/>
                  </a:cubicBezTo>
                  <a:cubicBezTo>
                    <a:pt x="40" y="2262"/>
                    <a:pt x="162" y="2405"/>
                    <a:pt x="366" y="2446"/>
                  </a:cubicBezTo>
                  <a:lnTo>
                    <a:pt x="630" y="2507"/>
                  </a:lnTo>
                  <a:lnTo>
                    <a:pt x="488" y="2507"/>
                  </a:lnTo>
                  <a:cubicBezTo>
                    <a:pt x="244" y="2507"/>
                    <a:pt x="60" y="2711"/>
                    <a:pt x="81" y="2955"/>
                  </a:cubicBezTo>
                  <a:cubicBezTo>
                    <a:pt x="81" y="2996"/>
                    <a:pt x="81" y="3016"/>
                    <a:pt x="81" y="3057"/>
                  </a:cubicBezTo>
                  <a:cubicBezTo>
                    <a:pt x="101" y="3260"/>
                    <a:pt x="284" y="3444"/>
                    <a:pt x="488" y="3444"/>
                  </a:cubicBezTo>
                  <a:lnTo>
                    <a:pt x="753" y="3444"/>
                  </a:lnTo>
                  <a:lnTo>
                    <a:pt x="488" y="3505"/>
                  </a:lnTo>
                  <a:cubicBezTo>
                    <a:pt x="284" y="3566"/>
                    <a:pt x="142" y="3749"/>
                    <a:pt x="162" y="3953"/>
                  </a:cubicBezTo>
                  <a:lnTo>
                    <a:pt x="182" y="4177"/>
                  </a:lnTo>
                  <a:cubicBezTo>
                    <a:pt x="182" y="4389"/>
                    <a:pt x="366" y="4565"/>
                    <a:pt x="576" y="4565"/>
                  </a:cubicBezTo>
                  <a:cubicBezTo>
                    <a:pt x="587" y="4565"/>
                    <a:pt x="599" y="4565"/>
                    <a:pt x="610" y="4564"/>
                  </a:cubicBezTo>
                  <a:lnTo>
                    <a:pt x="1017" y="4523"/>
                  </a:lnTo>
                  <a:lnTo>
                    <a:pt x="508" y="4706"/>
                  </a:lnTo>
                  <a:cubicBezTo>
                    <a:pt x="345" y="4767"/>
                    <a:pt x="223" y="4951"/>
                    <a:pt x="244" y="5134"/>
                  </a:cubicBezTo>
                  <a:cubicBezTo>
                    <a:pt x="244" y="5355"/>
                    <a:pt x="411" y="5527"/>
                    <a:pt x="624" y="5527"/>
                  </a:cubicBezTo>
                  <a:cubicBezTo>
                    <a:pt x="646" y="5527"/>
                    <a:pt x="669" y="5525"/>
                    <a:pt x="692" y="5521"/>
                  </a:cubicBezTo>
                  <a:lnTo>
                    <a:pt x="6150" y="4971"/>
                  </a:lnTo>
                  <a:lnTo>
                    <a:pt x="5824" y="2731"/>
                  </a:lnTo>
                  <a:lnTo>
                    <a:pt x="4948" y="1733"/>
                  </a:lnTo>
                  <a:cubicBezTo>
                    <a:pt x="4500" y="1203"/>
                    <a:pt x="3930" y="776"/>
                    <a:pt x="3298" y="511"/>
                  </a:cubicBezTo>
                  <a:lnTo>
                    <a:pt x="2158" y="43"/>
                  </a:lnTo>
                  <a:cubicBezTo>
                    <a:pt x="2096" y="14"/>
                    <a:pt x="2032" y="0"/>
                    <a:pt x="1968" y="0"/>
                  </a:cubicBezTo>
                  <a:close/>
                </a:path>
              </a:pathLst>
            </a:custGeom>
            <a:solidFill>
              <a:srgbClr val="D17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4" name="Google Shape;1484;p43"/>
          <p:cNvGrpSpPr/>
          <p:nvPr/>
        </p:nvGrpSpPr>
        <p:grpSpPr>
          <a:xfrm>
            <a:off x="5272675" y="1457793"/>
            <a:ext cx="186900" cy="187200"/>
            <a:chOff x="7129400" y="1491681"/>
            <a:chExt cx="186900" cy="187200"/>
          </a:xfrm>
        </p:grpSpPr>
        <p:cxnSp>
          <p:nvCxnSpPr>
            <p:cNvPr id="1485" name="Google Shape;1485;p43"/>
            <p:cNvCxnSpPr/>
            <p:nvPr/>
          </p:nvCxnSpPr>
          <p:spPr>
            <a:xfrm>
              <a:off x="7222852" y="1491681"/>
              <a:ext cx="0" cy="187200"/>
            </a:xfrm>
            <a:prstGeom prst="straightConnector1">
              <a:avLst/>
            </a:prstGeom>
            <a:noFill/>
            <a:ln w="19050" cap="flat" cmpd="sng">
              <a:solidFill>
                <a:schemeClr val="lt1"/>
              </a:solidFill>
              <a:prstDash val="solid"/>
              <a:round/>
              <a:headEnd type="none" w="med" len="med"/>
              <a:tailEnd type="none" w="med" len="med"/>
            </a:ln>
          </p:spPr>
        </p:cxnSp>
        <p:cxnSp>
          <p:nvCxnSpPr>
            <p:cNvPr id="1486" name="Google Shape;1486;p43"/>
            <p:cNvCxnSpPr/>
            <p:nvPr/>
          </p:nvCxnSpPr>
          <p:spPr>
            <a:xfrm rot="10800000">
              <a:off x="7129400" y="1585129"/>
              <a:ext cx="186900" cy="0"/>
            </a:xfrm>
            <a:prstGeom prst="straightConnector1">
              <a:avLst/>
            </a:prstGeom>
            <a:noFill/>
            <a:ln w="19050" cap="flat" cmpd="sng">
              <a:solidFill>
                <a:schemeClr val="lt1"/>
              </a:solidFill>
              <a:prstDash val="solid"/>
              <a:round/>
              <a:headEnd type="none" w="med" len="med"/>
              <a:tailEnd type="none" w="med" len="med"/>
            </a:ln>
          </p:spPr>
        </p:cxnSp>
        <p:cxnSp>
          <p:nvCxnSpPr>
            <p:cNvPr id="1487" name="Google Shape;1487;p43"/>
            <p:cNvCxnSpPr/>
            <p:nvPr/>
          </p:nvCxnSpPr>
          <p:spPr>
            <a:xfrm>
              <a:off x="7222848" y="1491455"/>
              <a:ext cx="0" cy="187100"/>
            </a:xfrm>
            <a:prstGeom prst="straightConnector1">
              <a:avLst/>
            </a:prstGeom>
            <a:noFill/>
            <a:ln w="19050" cap="flat" cmpd="sng">
              <a:solidFill>
                <a:schemeClr val="lt1"/>
              </a:solidFill>
              <a:prstDash val="solid"/>
              <a:round/>
              <a:headEnd type="none" w="med" len="med"/>
              <a:tailEnd type="none" w="med" len="med"/>
            </a:ln>
          </p:spPr>
        </p:cxnSp>
        <p:cxnSp>
          <p:nvCxnSpPr>
            <p:cNvPr id="1488" name="Google Shape;1488;p43"/>
            <p:cNvCxnSpPr/>
            <p:nvPr/>
          </p:nvCxnSpPr>
          <p:spPr>
            <a:xfrm>
              <a:off x="7222843" y="1491455"/>
              <a:ext cx="0" cy="187100"/>
            </a:xfrm>
            <a:prstGeom prst="straightConnector1">
              <a:avLst/>
            </a:prstGeom>
            <a:noFill/>
            <a:ln w="19050" cap="flat" cmpd="sng">
              <a:solidFill>
                <a:schemeClr val="lt1"/>
              </a:solidFill>
              <a:prstDash val="solid"/>
              <a:round/>
              <a:headEnd type="none" w="med" len="med"/>
              <a:tailEnd type="none" w="med" len="med"/>
            </a:ln>
          </p:spPr>
        </p:cxnSp>
      </p:grpSp>
      <p:sp>
        <p:nvSpPr>
          <p:cNvPr id="1489" name="Google Shape;1489;p43"/>
          <p:cNvSpPr/>
          <p:nvPr/>
        </p:nvSpPr>
        <p:spPr>
          <a:xfrm>
            <a:off x="7104188" y="654400"/>
            <a:ext cx="63300" cy="6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3"/>
          <p:cNvSpPr/>
          <p:nvPr/>
        </p:nvSpPr>
        <p:spPr>
          <a:xfrm>
            <a:off x="6609550" y="1288712"/>
            <a:ext cx="130800" cy="130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Oval 100">
            <a:extLst>
              <a:ext uri="{FF2B5EF4-FFF2-40B4-BE49-F238E27FC236}">
                <a16:creationId xmlns:a16="http://schemas.microsoft.com/office/drawing/2014/main" id="{D04E5816-84E4-44AA-B7F6-0E6E518CBD78}"/>
              </a:ext>
            </a:extLst>
          </p:cNvPr>
          <p:cNvSpPr/>
          <p:nvPr/>
        </p:nvSpPr>
        <p:spPr>
          <a:xfrm>
            <a:off x="8430775" y="4430275"/>
            <a:ext cx="713225" cy="71322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3</a:t>
            </a:r>
            <a:endParaRPr lang="vi-VN" sz="2000"/>
          </a:p>
        </p:txBody>
      </p:sp>
    </p:spTree>
    <p:extLst>
      <p:ext uri="{BB962C8B-B14F-4D97-AF65-F5344CB8AC3E}">
        <p14:creationId xmlns:p14="http://schemas.microsoft.com/office/powerpoint/2010/main" val="17860389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4"/>
        <p:cNvGrpSpPr/>
        <p:nvPr/>
      </p:nvGrpSpPr>
      <p:grpSpPr>
        <a:xfrm>
          <a:off x="0" y="0"/>
          <a:ext cx="0" cy="0"/>
          <a:chOff x="0" y="0"/>
          <a:chExt cx="0" cy="0"/>
        </a:xfrm>
      </p:grpSpPr>
      <p:cxnSp>
        <p:nvCxnSpPr>
          <p:cNvPr id="1535" name="Google Shape;1535;p45"/>
          <p:cNvCxnSpPr/>
          <p:nvPr/>
        </p:nvCxnSpPr>
        <p:spPr>
          <a:xfrm>
            <a:off x="818025" y="1052100"/>
            <a:ext cx="4248600" cy="0"/>
          </a:xfrm>
          <a:prstGeom prst="straightConnector1">
            <a:avLst/>
          </a:prstGeom>
          <a:noFill/>
          <a:ln w="19050" cap="flat" cmpd="sng">
            <a:solidFill>
              <a:schemeClr val="dk1"/>
            </a:solidFill>
            <a:prstDash val="solid"/>
            <a:round/>
            <a:headEnd type="none" w="med" len="med"/>
            <a:tailEnd type="none" w="med" len="med"/>
          </a:ln>
        </p:spPr>
      </p:cxnSp>
      <p:sp>
        <p:nvSpPr>
          <p:cNvPr id="1536" name="Google Shape;1536;p45"/>
          <p:cNvSpPr txBox="1">
            <a:spLocks noGrp="1"/>
          </p:cNvSpPr>
          <p:nvPr>
            <p:ph type="title"/>
          </p:nvPr>
        </p:nvSpPr>
        <p:spPr>
          <a:xfrm>
            <a:off x="713225" y="539525"/>
            <a:ext cx="8031632"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01. </a:t>
            </a:r>
            <a:r>
              <a:rPr lang="en-US" err="1"/>
              <a:t>Giới</a:t>
            </a:r>
            <a:r>
              <a:rPr lang="en-US"/>
              <a:t> </a:t>
            </a:r>
            <a:r>
              <a:rPr lang="en-US" err="1"/>
              <a:t>thiệu</a:t>
            </a:r>
            <a:r>
              <a:rPr lang="en-US"/>
              <a:t> RIAK </a:t>
            </a:r>
            <a:endParaRPr/>
          </a:p>
        </p:txBody>
      </p:sp>
      <p:sp>
        <p:nvSpPr>
          <p:cNvPr id="1537" name="Google Shape;1537;p45"/>
          <p:cNvSpPr txBox="1">
            <a:spLocks noGrp="1"/>
          </p:cNvSpPr>
          <p:nvPr>
            <p:ph type="body" idx="1"/>
          </p:nvPr>
        </p:nvSpPr>
        <p:spPr>
          <a:xfrm>
            <a:off x="713226" y="1535535"/>
            <a:ext cx="7968332" cy="2705400"/>
          </a:xfrm>
          <a:prstGeom prst="rect">
            <a:avLst/>
          </a:prstGeom>
        </p:spPr>
        <p:txBody>
          <a:bodyPr spcFirstLastPara="1" wrap="square" lIns="91425" tIns="91425" rIns="91425" bIns="91425" anchor="ctr" anchorCtr="0">
            <a:noAutofit/>
          </a:bodyPr>
          <a:lstStyle/>
          <a:p>
            <a:pPr marL="0" lvl="0" indent="0" algn="just" rtl="0">
              <a:lnSpc>
                <a:spcPct val="100000"/>
              </a:lnSpc>
              <a:spcBef>
                <a:spcPts val="0"/>
              </a:spcBef>
              <a:spcAft>
                <a:spcPts val="0"/>
              </a:spcAft>
              <a:buNone/>
            </a:pPr>
            <a:r>
              <a:rPr lang="en-US" err="1">
                <a:effectLst/>
                <a:latin typeface="+mj-lt"/>
                <a:ea typeface="Calibri" panose="020F0502020204030204" pitchFamily="34" charset="0"/>
                <a:cs typeface="Arial" panose="020B0604020202020204" pitchFamily="34" charset="0"/>
              </a:rPr>
              <a:t>Riak</a:t>
            </a:r>
            <a:r>
              <a:rPr lang="en-US">
                <a:effectLst/>
                <a:latin typeface="+mj-lt"/>
                <a:ea typeface="Calibri" panose="020F0502020204030204" pitchFamily="34" charset="0"/>
                <a:cs typeface="Arial" panose="020B0604020202020204" pitchFamily="34" charset="0"/>
              </a:rPr>
              <a:t> </a:t>
            </a:r>
            <a:r>
              <a:rPr lang="en-US" err="1">
                <a:effectLst/>
                <a:latin typeface="+mj-lt"/>
                <a:ea typeface="Calibri" panose="020F0502020204030204" pitchFamily="34" charset="0"/>
                <a:cs typeface="Arial" panose="020B0604020202020204" pitchFamily="34" charset="0"/>
              </a:rPr>
              <a:t>là</a:t>
            </a:r>
            <a:r>
              <a:rPr lang="en-US">
                <a:effectLst/>
                <a:latin typeface="+mj-lt"/>
                <a:ea typeface="Calibri" panose="020F0502020204030204" pitchFamily="34" charset="0"/>
                <a:cs typeface="Arial" panose="020B0604020202020204" pitchFamily="34" charset="0"/>
              </a:rPr>
              <a:t> </a:t>
            </a:r>
            <a:r>
              <a:rPr lang="en-US" err="1">
                <a:effectLst/>
                <a:latin typeface="+mj-lt"/>
                <a:ea typeface="Calibri" panose="020F0502020204030204" pitchFamily="34" charset="0"/>
                <a:cs typeface="Arial" panose="020B0604020202020204" pitchFamily="34" charset="0"/>
              </a:rPr>
              <a:t>một</a:t>
            </a:r>
            <a:r>
              <a:rPr lang="en-US">
                <a:effectLst/>
                <a:latin typeface="+mj-lt"/>
                <a:ea typeface="Calibri" panose="020F0502020204030204" pitchFamily="34" charset="0"/>
                <a:cs typeface="Arial" panose="020B0604020202020204" pitchFamily="34" charset="0"/>
              </a:rPr>
              <a:t> </a:t>
            </a:r>
            <a:r>
              <a:rPr lang="en-US" err="1">
                <a:effectLst/>
                <a:latin typeface="+mj-lt"/>
                <a:ea typeface="Calibri" panose="020F0502020204030204" pitchFamily="34" charset="0"/>
                <a:cs typeface="Arial" panose="020B0604020202020204" pitchFamily="34" charset="0"/>
              </a:rPr>
              <a:t>hệ</a:t>
            </a:r>
            <a:r>
              <a:rPr lang="en-US">
                <a:effectLst/>
                <a:latin typeface="+mj-lt"/>
                <a:ea typeface="Calibri" panose="020F0502020204030204" pitchFamily="34" charset="0"/>
                <a:cs typeface="Arial" panose="020B0604020202020204" pitchFamily="34" charset="0"/>
              </a:rPr>
              <a:t> </a:t>
            </a:r>
            <a:r>
              <a:rPr lang="en-US" err="1">
                <a:effectLst/>
                <a:latin typeface="+mj-lt"/>
                <a:ea typeface="Calibri" panose="020F0502020204030204" pitchFamily="34" charset="0"/>
                <a:cs typeface="Arial" panose="020B0604020202020204" pitchFamily="34" charset="0"/>
              </a:rPr>
              <a:t>cơ</a:t>
            </a:r>
            <a:r>
              <a:rPr lang="en-US">
                <a:effectLst/>
                <a:latin typeface="+mj-lt"/>
                <a:ea typeface="Calibri" panose="020F0502020204030204" pitchFamily="34" charset="0"/>
                <a:cs typeface="Arial" panose="020B0604020202020204" pitchFamily="34" charset="0"/>
              </a:rPr>
              <a:t> </a:t>
            </a:r>
            <a:r>
              <a:rPr lang="en-US" err="1">
                <a:effectLst/>
                <a:latin typeface="+mj-lt"/>
                <a:ea typeface="Calibri" panose="020F0502020204030204" pitchFamily="34" charset="0"/>
                <a:cs typeface="Arial" panose="020B0604020202020204" pitchFamily="34" charset="0"/>
              </a:rPr>
              <a:t>sở</a:t>
            </a:r>
            <a:r>
              <a:rPr lang="en-US">
                <a:effectLst/>
                <a:latin typeface="+mj-lt"/>
                <a:ea typeface="Calibri" panose="020F0502020204030204" pitchFamily="34" charset="0"/>
                <a:cs typeface="Arial" panose="020B0604020202020204" pitchFamily="34" charset="0"/>
              </a:rPr>
              <a:t> </a:t>
            </a:r>
            <a:r>
              <a:rPr lang="en-US" err="1">
                <a:effectLst/>
                <a:latin typeface="+mj-lt"/>
                <a:ea typeface="Calibri" panose="020F0502020204030204" pitchFamily="34" charset="0"/>
                <a:cs typeface="Arial" panose="020B0604020202020204" pitchFamily="34" charset="0"/>
              </a:rPr>
              <a:t>dữ</a:t>
            </a:r>
            <a:r>
              <a:rPr lang="en-US">
                <a:effectLst/>
                <a:latin typeface="+mj-lt"/>
                <a:ea typeface="Calibri" panose="020F0502020204030204" pitchFamily="34" charset="0"/>
                <a:cs typeface="Arial" panose="020B0604020202020204" pitchFamily="34" charset="0"/>
              </a:rPr>
              <a:t> </a:t>
            </a:r>
            <a:r>
              <a:rPr lang="en-US" err="1">
                <a:effectLst/>
                <a:latin typeface="+mj-lt"/>
                <a:ea typeface="Calibri" panose="020F0502020204030204" pitchFamily="34" charset="0"/>
                <a:cs typeface="Arial" panose="020B0604020202020204" pitchFamily="34" charset="0"/>
              </a:rPr>
              <a:t>liệu</a:t>
            </a:r>
            <a:r>
              <a:rPr lang="en-US">
                <a:effectLst/>
                <a:latin typeface="+mj-lt"/>
                <a:ea typeface="Calibri" panose="020F0502020204030204" pitchFamily="34" charset="0"/>
                <a:cs typeface="Arial" panose="020B0604020202020204" pitchFamily="34" charset="0"/>
              </a:rPr>
              <a:t> </a:t>
            </a:r>
            <a:r>
              <a:rPr lang="en-US" err="1">
                <a:effectLst/>
                <a:latin typeface="+mj-lt"/>
                <a:ea typeface="Calibri" panose="020F0502020204030204" pitchFamily="34" charset="0"/>
                <a:cs typeface="Arial" panose="020B0604020202020204" pitchFamily="34" charset="0"/>
              </a:rPr>
              <a:t>phân</a:t>
            </a:r>
            <a:r>
              <a:rPr lang="en-US">
                <a:effectLst/>
                <a:latin typeface="+mj-lt"/>
                <a:ea typeface="Calibri" panose="020F0502020204030204" pitchFamily="34" charset="0"/>
                <a:cs typeface="Arial" panose="020B0604020202020204" pitchFamily="34" charset="0"/>
              </a:rPr>
              <a:t> </a:t>
            </a:r>
            <a:r>
              <a:rPr lang="en-US" err="1">
                <a:effectLst/>
                <a:latin typeface="+mj-lt"/>
                <a:ea typeface="Calibri" panose="020F0502020204030204" pitchFamily="34" charset="0"/>
                <a:cs typeface="Arial" panose="020B0604020202020204" pitchFamily="34" charset="0"/>
              </a:rPr>
              <a:t>tán</a:t>
            </a:r>
            <a:r>
              <a:rPr lang="en-US">
                <a:effectLst/>
                <a:latin typeface="+mj-lt"/>
                <a:ea typeface="Calibri" panose="020F0502020204030204" pitchFamily="34" charset="0"/>
                <a:cs typeface="Arial" panose="020B0604020202020204" pitchFamily="34" charset="0"/>
              </a:rPr>
              <a:t>. </a:t>
            </a:r>
            <a:r>
              <a:rPr lang="en-US" err="1">
                <a:effectLst/>
                <a:latin typeface="+mj-lt"/>
                <a:ea typeface="Calibri" panose="020F0502020204030204" pitchFamily="34" charset="0"/>
                <a:cs typeface="Arial" panose="020B0604020202020204" pitchFamily="34" charset="0"/>
              </a:rPr>
              <a:t>Riak</a:t>
            </a:r>
            <a:r>
              <a:rPr lang="en-US">
                <a:effectLst/>
                <a:latin typeface="+mj-lt"/>
                <a:ea typeface="Calibri" panose="020F0502020204030204" pitchFamily="34" charset="0"/>
                <a:cs typeface="Arial" panose="020B0604020202020204" pitchFamily="34" charset="0"/>
              </a:rPr>
              <a:t> </a:t>
            </a:r>
            <a:r>
              <a:rPr lang="en-US" err="1">
                <a:effectLst/>
                <a:latin typeface="+mj-lt"/>
                <a:ea typeface="Calibri" panose="020F0502020204030204" pitchFamily="34" charset="0"/>
                <a:cs typeface="Arial" panose="020B0604020202020204" pitchFamily="34" charset="0"/>
              </a:rPr>
              <a:t>tổ</a:t>
            </a:r>
            <a:r>
              <a:rPr lang="en-US">
                <a:effectLst/>
                <a:latin typeface="+mj-lt"/>
                <a:ea typeface="Calibri" panose="020F0502020204030204" pitchFamily="34" charset="0"/>
                <a:cs typeface="Arial" panose="020B0604020202020204" pitchFamily="34" charset="0"/>
              </a:rPr>
              <a:t> </a:t>
            </a:r>
            <a:r>
              <a:rPr lang="en-US" err="1">
                <a:effectLst/>
                <a:latin typeface="+mj-lt"/>
                <a:ea typeface="Calibri" panose="020F0502020204030204" pitchFamily="34" charset="0"/>
                <a:cs typeface="Arial" panose="020B0604020202020204" pitchFamily="34" charset="0"/>
              </a:rPr>
              <a:t>chức</a:t>
            </a:r>
            <a:r>
              <a:rPr lang="en-US">
                <a:effectLst/>
                <a:latin typeface="+mj-lt"/>
                <a:ea typeface="Calibri" panose="020F0502020204030204" pitchFamily="34" charset="0"/>
                <a:cs typeface="Arial" panose="020B0604020202020204" pitchFamily="34" charset="0"/>
              </a:rPr>
              <a:t> </a:t>
            </a:r>
            <a:r>
              <a:rPr lang="en-US" err="1">
                <a:effectLst/>
                <a:latin typeface="+mj-lt"/>
                <a:ea typeface="Calibri" panose="020F0502020204030204" pitchFamily="34" charset="0"/>
                <a:cs typeface="Arial" panose="020B0604020202020204" pitchFamily="34" charset="0"/>
              </a:rPr>
              <a:t>dữ</a:t>
            </a:r>
            <a:r>
              <a:rPr lang="en-US">
                <a:effectLst/>
                <a:latin typeface="+mj-lt"/>
                <a:ea typeface="Calibri" panose="020F0502020204030204" pitchFamily="34" charset="0"/>
                <a:cs typeface="Arial" panose="020B0604020202020204" pitchFamily="34" charset="0"/>
              </a:rPr>
              <a:t> </a:t>
            </a:r>
            <a:r>
              <a:rPr lang="en-US" err="1">
                <a:effectLst/>
                <a:latin typeface="+mj-lt"/>
                <a:ea typeface="Calibri" panose="020F0502020204030204" pitchFamily="34" charset="0"/>
                <a:cs typeface="Arial" panose="020B0604020202020204" pitchFamily="34" charset="0"/>
              </a:rPr>
              <a:t>liệu</a:t>
            </a:r>
            <a:r>
              <a:rPr lang="en-US">
                <a:effectLst/>
                <a:latin typeface="+mj-lt"/>
                <a:ea typeface="Calibri" panose="020F0502020204030204" pitchFamily="34" charset="0"/>
                <a:cs typeface="Arial" panose="020B0604020202020204" pitchFamily="34" charset="0"/>
              </a:rPr>
              <a:t> </a:t>
            </a:r>
            <a:r>
              <a:rPr lang="en-US" err="1">
                <a:effectLst/>
                <a:latin typeface="+mj-lt"/>
                <a:ea typeface="Calibri" panose="020F0502020204030204" pitchFamily="34" charset="0"/>
                <a:cs typeface="Arial" panose="020B0604020202020204" pitchFamily="34" charset="0"/>
              </a:rPr>
              <a:t>trong</a:t>
            </a:r>
            <a:r>
              <a:rPr lang="en-US">
                <a:effectLst/>
                <a:latin typeface="+mj-lt"/>
                <a:ea typeface="Calibri" panose="020F0502020204030204" pitchFamily="34" charset="0"/>
                <a:cs typeface="Arial" panose="020B0604020202020204" pitchFamily="34" charset="0"/>
              </a:rPr>
              <a:t> </a:t>
            </a:r>
            <a:r>
              <a:rPr lang="en-US" err="1">
                <a:effectLst/>
                <a:latin typeface="+mj-lt"/>
                <a:ea typeface="Calibri" panose="020F0502020204030204" pitchFamily="34" charset="0"/>
                <a:cs typeface="Arial" panose="020B0604020202020204" pitchFamily="34" charset="0"/>
              </a:rPr>
              <a:t>các</a:t>
            </a:r>
            <a:r>
              <a:rPr lang="en-US">
                <a:effectLst/>
                <a:latin typeface="+mj-lt"/>
                <a:ea typeface="Calibri" panose="020F0502020204030204" pitchFamily="34" charset="0"/>
                <a:cs typeface="Arial" panose="020B0604020202020204" pitchFamily="34" charset="0"/>
              </a:rPr>
              <a:t> bucket, </a:t>
            </a:r>
            <a:r>
              <a:rPr lang="en-US" err="1">
                <a:effectLst/>
                <a:latin typeface="+mj-lt"/>
                <a:ea typeface="Calibri" panose="020F0502020204030204" pitchFamily="34" charset="0"/>
                <a:cs typeface="Arial" panose="020B0604020202020204" pitchFamily="34" charset="0"/>
              </a:rPr>
              <a:t>các</a:t>
            </a:r>
            <a:r>
              <a:rPr lang="en-US">
                <a:effectLst/>
                <a:latin typeface="+mj-lt"/>
                <a:ea typeface="Calibri" panose="020F0502020204030204" pitchFamily="34" charset="0"/>
                <a:cs typeface="Arial" panose="020B0604020202020204" pitchFamily="34" charset="0"/>
              </a:rPr>
              <a:t> </a:t>
            </a:r>
            <a:r>
              <a:rPr lang="en-US" err="1">
                <a:effectLst/>
                <a:latin typeface="+mj-lt"/>
                <a:ea typeface="Calibri" panose="020F0502020204030204" pitchFamily="34" charset="0"/>
                <a:cs typeface="Arial" panose="020B0604020202020204" pitchFamily="34" charset="0"/>
              </a:rPr>
              <a:t>khóa</a:t>
            </a:r>
            <a:r>
              <a:rPr lang="en-US">
                <a:effectLst/>
                <a:latin typeface="+mj-lt"/>
                <a:ea typeface="Calibri" panose="020F0502020204030204" pitchFamily="34" charset="0"/>
                <a:cs typeface="Arial" panose="020B0604020202020204" pitchFamily="34" charset="0"/>
              </a:rPr>
              <a:t> (key) </a:t>
            </a:r>
            <a:r>
              <a:rPr lang="en-US" err="1">
                <a:effectLst/>
                <a:latin typeface="+mj-lt"/>
                <a:ea typeface="Calibri" panose="020F0502020204030204" pitchFamily="34" charset="0"/>
                <a:cs typeface="Arial" panose="020B0604020202020204" pitchFamily="34" charset="0"/>
              </a:rPr>
              <a:t>và</a:t>
            </a:r>
            <a:r>
              <a:rPr lang="en-US">
                <a:effectLst/>
                <a:latin typeface="+mj-lt"/>
                <a:ea typeface="Calibri" panose="020F0502020204030204" pitchFamily="34" charset="0"/>
                <a:cs typeface="Arial" panose="020B0604020202020204" pitchFamily="34" charset="0"/>
              </a:rPr>
              <a:t> </a:t>
            </a:r>
            <a:r>
              <a:rPr lang="en-US" err="1">
                <a:effectLst/>
                <a:latin typeface="+mj-lt"/>
                <a:ea typeface="Calibri" panose="020F0502020204030204" pitchFamily="34" charset="0"/>
                <a:cs typeface="Arial" panose="020B0604020202020204" pitchFamily="34" charset="0"/>
              </a:rPr>
              <a:t>các</a:t>
            </a:r>
            <a:r>
              <a:rPr lang="en-US">
                <a:effectLst/>
                <a:latin typeface="+mj-lt"/>
                <a:ea typeface="Calibri" panose="020F0502020204030204" pitchFamily="34" charset="0"/>
                <a:cs typeface="Arial" panose="020B0604020202020204" pitchFamily="34" charset="0"/>
              </a:rPr>
              <a:t> </a:t>
            </a:r>
            <a:r>
              <a:rPr lang="en-US" err="1">
                <a:effectLst/>
                <a:latin typeface="+mj-lt"/>
                <a:ea typeface="Calibri" panose="020F0502020204030204" pitchFamily="34" charset="0"/>
                <a:cs typeface="Arial" panose="020B0604020202020204" pitchFamily="34" charset="0"/>
              </a:rPr>
              <a:t>giá</a:t>
            </a:r>
            <a:r>
              <a:rPr lang="en-US">
                <a:effectLst/>
                <a:latin typeface="+mj-lt"/>
                <a:ea typeface="Calibri" panose="020F0502020204030204" pitchFamily="34" charset="0"/>
                <a:cs typeface="Arial" panose="020B0604020202020204" pitchFamily="34" charset="0"/>
              </a:rPr>
              <a:t> </a:t>
            </a:r>
            <a:r>
              <a:rPr lang="en-US" err="1">
                <a:effectLst/>
                <a:latin typeface="+mj-lt"/>
                <a:ea typeface="Calibri" panose="020F0502020204030204" pitchFamily="34" charset="0"/>
                <a:cs typeface="Arial" panose="020B0604020202020204" pitchFamily="34" charset="0"/>
              </a:rPr>
              <a:t>trị</a:t>
            </a:r>
            <a:r>
              <a:rPr lang="en-US">
                <a:effectLst/>
                <a:latin typeface="+mj-lt"/>
                <a:ea typeface="Calibri" panose="020F0502020204030204" pitchFamily="34" charset="0"/>
                <a:cs typeface="Arial" panose="020B0604020202020204" pitchFamily="34" charset="0"/>
              </a:rPr>
              <a:t> (value). </a:t>
            </a:r>
            <a:r>
              <a:rPr lang="en-US" err="1">
                <a:effectLst/>
                <a:latin typeface="+mj-lt"/>
                <a:ea typeface="Calibri" panose="020F0502020204030204" pitchFamily="34" charset="0"/>
                <a:cs typeface="Arial" panose="020B0604020202020204" pitchFamily="34" charset="0"/>
              </a:rPr>
              <a:t>Mỗi</a:t>
            </a:r>
            <a:r>
              <a:rPr lang="en-US">
                <a:effectLst/>
                <a:latin typeface="+mj-lt"/>
                <a:ea typeface="Calibri" panose="020F0502020204030204" pitchFamily="34" charset="0"/>
                <a:cs typeface="Arial" panose="020B0604020202020204" pitchFamily="34" charset="0"/>
              </a:rPr>
              <a:t> bucket </a:t>
            </a:r>
            <a:r>
              <a:rPr lang="en-US" err="1">
                <a:effectLst/>
                <a:latin typeface="+mj-lt"/>
                <a:ea typeface="Calibri" panose="020F0502020204030204" pitchFamily="34" charset="0"/>
                <a:cs typeface="Arial" panose="020B0604020202020204" pitchFamily="34" charset="0"/>
              </a:rPr>
              <a:t>là</a:t>
            </a:r>
            <a:r>
              <a:rPr lang="en-US">
                <a:effectLst/>
                <a:latin typeface="+mj-lt"/>
                <a:ea typeface="Calibri" panose="020F0502020204030204" pitchFamily="34" charset="0"/>
                <a:cs typeface="Arial" panose="020B0604020202020204" pitchFamily="34" charset="0"/>
              </a:rPr>
              <a:t> </a:t>
            </a:r>
            <a:r>
              <a:rPr lang="en-US" err="1">
                <a:effectLst/>
                <a:latin typeface="+mj-lt"/>
                <a:ea typeface="Calibri" panose="020F0502020204030204" pitchFamily="34" charset="0"/>
                <a:cs typeface="Arial" panose="020B0604020202020204" pitchFamily="34" charset="0"/>
              </a:rPr>
              <a:t>nơi</a:t>
            </a:r>
            <a:r>
              <a:rPr lang="en-US">
                <a:effectLst/>
                <a:latin typeface="+mj-lt"/>
                <a:ea typeface="Calibri" panose="020F0502020204030204" pitchFamily="34" charset="0"/>
                <a:cs typeface="Arial" panose="020B0604020202020204" pitchFamily="34" charset="0"/>
              </a:rPr>
              <a:t> </a:t>
            </a:r>
            <a:r>
              <a:rPr lang="en-US" err="1">
                <a:effectLst/>
                <a:latin typeface="+mj-lt"/>
                <a:ea typeface="Calibri" panose="020F0502020204030204" pitchFamily="34" charset="0"/>
                <a:cs typeface="Arial" panose="020B0604020202020204" pitchFamily="34" charset="0"/>
              </a:rPr>
              <a:t>chứa</a:t>
            </a:r>
            <a:r>
              <a:rPr lang="en-US">
                <a:effectLst/>
                <a:latin typeface="+mj-lt"/>
                <a:ea typeface="Calibri" panose="020F0502020204030204" pitchFamily="34" charset="0"/>
                <a:cs typeface="Arial" panose="020B0604020202020204" pitchFamily="34" charset="0"/>
              </a:rPr>
              <a:t> </a:t>
            </a:r>
            <a:r>
              <a:rPr lang="en-US" err="1">
                <a:effectLst/>
                <a:latin typeface="+mj-lt"/>
                <a:ea typeface="Calibri" panose="020F0502020204030204" pitchFamily="34" charset="0"/>
                <a:cs typeface="Arial" panose="020B0604020202020204" pitchFamily="34" charset="0"/>
              </a:rPr>
              <a:t>và</a:t>
            </a:r>
            <a:r>
              <a:rPr lang="en-US">
                <a:effectLst/>
                <a:latin typeface="+mj-lt"/>
                <a:ea typeface="Calibri" panose="020F0502020204030204" pitchFamily="34" charset="0"/>
                <a:cs typeface="Arial" panose="020B0604020202020204" pitchFamily="34" charset="0"/>
              </a:rPr>
              <a:t> </a:t>
            </a:r>
            <a:r>
              <a:rPr lang="en-US" err="1">
                <a:effectLst/>
                <a:latin typeface="+mj-lt"/>
                <a:ea typeface="Calibri" panose="020F0502020204030204" pitchFamily="34" charset="0"/>
                <a:cs typeface="Arial" panose="020B0604020202020204" pitchFamily="34" charset="0"/>
              </a:rPr>
              <a:t>là</a:t>
            </a:r>
            <a:r>
              <a:rPr lang="en-US">
                <a:effectLst/>
                <a:latin typeface="+mj-lt"/>
                <a:ea typeface="Calibri" panose="020F0502020204030204" pitchFamily="34" charset="0"/>
                <a:cs typeface="Arial" panose="020B0604020202020204" pitchFamily="34" charset="0"/>
              </a:rPr>
              <a:t> </a:t>
            </a:r>
            <a:r>
              <a:rPr lang="en-US" err="1">
                <a:effectLst/>
                <a:latin typeface="+mj-lt"/>
                <a:ea typeface="Calibri" panose="020F0502020204030204" pitchFamily="34" charset="0"/>
                <a:cs typeface="Arial" panose="020B0604020202020204" pitchFamily="34" charset="0"/>
              </a:rPr>
              <a:t>không</a:t>
            </a:r>
            <a:r>
              <a:rPr lang="en-US">
                <a:effectLst/>
                <a:latin typeface="+mj-lt"/>
                <a:ea typeface="Calibri" panose="020F0502020204030204" pitchFamily="34" charset="0"/>
                <a:cs typeface="Arial" panose="020B0604020202020204" pitchFamily="34" charset="0"/>
              </a:rPr>
              <a:t> </a:t>
            </a:r>
            <a:r>
              <a:rPr lang="en-US" err="1">
                <a:effectLst/>
                <a:latin typeface="+mj-lt"/>
                <a:ea typeface="Calibri" panose="020F0502020204030204" pitchFamily="34" charset="0"/>
                <a:cs typeface="Arial" panose="020B0604020202020204" pitchFamily="34" charset="0"/>
              </a:rPr>
              <a:t>gian</a:t>
            </a:r>
            <a:r>
              <a:rPr lang="en-US">
                <a:effectLst/>
                <a:latin typeface="+mj-lt"/>
                <a:ea typeface="Calibri" panose="020F0502020204030204" pitchFamily="34" charset="0"/>
                <a:cs typeface="Arial" panose="020B0604020202020204" pitchFamily="34" charset="0"/>
              </a:rPr>
              <a:t> </a:t>
            </a:r>
            <a:r>
              <a:rPr lang="en-US" err="1">
                <a:effectLst/>
                <a:latin typeface="+mj-lt"/>
                <a:ea typeface="Calibri" panose="020F0502020204030204" pitchFamily="34" charset="0"/>
                <a:cs typeface="Arial" panose="020B0604020202020204" pitchFamily="34" charset="0"/>
              </a:rPr>
              <a:t>khóa</a:t>
            </a:r>
            <a:r>
              <a:rPr lang="en-US">
                <a:effectLst/>
                <a:latin typeface="+mj-lt"/>
                <a:ea typeface="Calibri" panose="020F0502020204030204" pitchFamily="34" charset="0"/>
                <a:cs typeface="Arial" panose="020B0604020202020204" pitchFamily="34" charset="0"/>
              </a:rPr>
              <a:t> </a:t>
            </a:r>
            <a:r>
              <a:rPr lang="en-US" err="1">
                <a:effectLst/>
                <a:latin typeface="+mj-lt"/>
                <a:ea typeface="Calibri" panose="020F0502020204030204" pitchFamily="34" charset="0"/>
                <a:cs typeface="Arial" panose="020B0604020202020204" pitchFamily="34" charset="0"/>
              </a:rPr>
              <a:t>cho</a:t>
            </a:r>
            <a:r>
              <a:rPr lang="en-US">
                <a:effectLst/>
                <a:latin typeface="+mj-lt"/>
                <a:ea typeface="Calibri" panose="020F0502020204030204" pitchFamily="34" charset="0"/>
                <a:cs typeface="Arial" panose="020B0604020202020204" pitchFamily="34" charset="0"/>
              </a:rPr>
              <a:t> </a:t>
            </a:r>
            <a:r>
              <a:rPr lang="en-US" err="1">
                <a:effectLst/>
                <a:latin typeface="+mj-lt"/>
                <a:ea typeface="Calibri" panose="020F0502020204030204" pitchFamily="34" charset="0"/>
                <a:cs typeface="Arial" panose="020B0604020202020204" pitchFamily="34" charset="0"/>
              </a:rPr>
              <a:t>dữ</a:t>
            </a:r>
            <a:r>
              <a:rPr lang="en-US">
                <a:effectLst/>
                <a:latin typeface="+mj-lt"/>
                <a:ea typeface="Calibri" panose="020F0502020204030204" pitchFamily="34" charset="0"/>
                <a:cs typeface="Arial" panose="020B0604020202020204" pitchFamily="34" charset="0"/>
              </a:rPr>
              <a:t> </a:t>
            </a:r>
            <a:r>
              <a:rPr lang="en-US" err="1">
                <a:effectLst/>
                <a:latin typeface="+mj-lt"/>
                <a:ea typeface="Calibri" panose="020F0502020204030204" pitchFamily="34" charset="0"/>
                <a:cs typeface="Arial" panose="020B0604020202020204" pitchFamily="34" charset="0"/>
              </a:rPr>
              <a:t>liệu</a:t>
            </a:r>
            <a:r>
              <a:rPr lang="en-US">
                <a:effectLst/>
                <a:latin typeface="+mj-lt"/>
                <a:ea typeface="Calibri" panose="020F0502020204030204" pitchFamily="34" charset="0"/>
                <a:cs typeface="Arial" panose="020B0604020202020204" pitchFamily="34" charset="0"/>
              </a:rPr>
              <a:t>.</a:t>
            </a:r>
          </a:p>
          <a:p>
            <a:pPr marL="0" lvl="0" indent="0" algn="just" rtl="0">
              <a:lnSpc>
                <a:spcPct val="100000"/>
              </a:lnSpc>
              <a:spcBef>
                <a:spcPts val="0"/>
              </a:spcBef>
              <a:spcAft>
                <a:spcPts val="0"/>
              </a:spcAft>
              <a:buNone/>
            </a:pPr>
            <a:endParaRPr lang="en-US">
              <a:latin typeface="+mj-lt"/>
            </a:endParaRPr>
          </a:p>
          <a:p>
            <a:pPr marL="0" lvl="0" indent="0" algn="just" rtl="0">
              <a:lnSpc>
                <a:spcPct val="100000"/>
              </a:lnSpc>
              <a:spcBef>
                <a:spcPts val="0"/>
              </a:spcBef>
              <a:spcAft>
                <a:spcPts val="0"/>
              </a:spcAft>
              <a:buNone/>
            </a:pPr>
            <a:r>
              <a:rPr lang="en-US" err="1">
                <a:latin typeface="+mj-lt"/>
              </a:rPr>
              <a:t>Riak</a:t>
            </a:r>
            <a:r>
              <a:rPr lang="en-US">
                <a:latin typeface="+mj-lt"/>
              </a:rPr>
              <a:t> h</a:t>
            </a:r>
            <a:r>
              <a:rPr lang="vi-VN">
                <a:latin typeface="+mn-lt"/>
              </a:rPr>
              <a:t>ỗ trợ khá nhiều hệ điều hành, trong đó có:  Linux, Mac OSX, BSD, CentOS, …</a:t>
            </a:r>
          </a:p>
          <a:p>
            <a:pPr marL="0" lvl="0" indent="0" algn="just" rtl="0">
              <a:lnSpc>
                <a:spcPct val="100000"/>
              </a:lnSpc>
              <a:spcBef>
                <a:spcPts val="0"/>
              </a:spcBef>
              <a:spcAft>
                <a:spcPts val="0"/>
              </a:spcAft>
              <a:buNone/>
            </a:pPr>
            <a:r>
              <a:rPr lang="en-US">
                <a:latin typeface="+mn-lt"/>
              </a:rPr>
              <a:t>H</a:t>
            </a:r>
            <a:r>
              <a:rPr lang="vi-VN">
                <a:latin typeface="+mn-lt"/>
              </a:rPr>
              <a:t>ỗ trợ </a:t>
            </a:r>
            <a:r>
              <a:rPr lang="en-US" err="1">
                <a:latin typeface="+mn-lt"/>
              </a:rPr>
              <a:t>các</a:t>
            </a:r>
            <a:r>
              <a:rPr lang="en-US">
                <a:latin typeface="+mn-lt"/>
              </a:rPr>
              <a:t> </a:t>
            </a:r>
            <a:r>
              <a:rPr lang="vi-VN">
                <a:latin typeface="+mn-lt"/>
              </a:rPr>
              <a:t>môi trường lập trình khác nhau như: Java, Ruby, Python, C#, Node.js, </a:t>
            </a:r>
            <a:r>
              <a:rPr lang="en-US">
                <a:latin typeface="+mn-lt"/>
              </a:rPr>
              <a:t>…</a:t>
            </a:r>
          </a:p>
          <a:p>
            <a:pPr marL="0" lvl="0" indent="0" algn="just" rtl="0">
              <a:lnSpc>
                <a:spcPct val="100000"/>
              </a:lnSpc>
              <a:spcBef>
                <a:spcPts val="0"/>
              </a:spcBef>
              <a:spcAft>
                <a:spcPts val="0"/>
              </a:spcAft>
              <a:buNone/>
            </a:pPr>
            <a:endParaRPr lang="en-US"/>
          </a:p>
          <a:p>
            <a:pPr marL="0" lvl="0" indent="0" algn="just" rtl="0">
              <a:lnSpc>
                <a:spcPct val="100000"/>
              </a:lnSpc>
              <a:spcBef>
                <a:spcPts val="0"/>
              </a:spcBef>
              <a:spcAft>
                <a:spcPts val="0"/>
              </a:spcAft>
              <a:buNone/>
            </a:pPr>
            <a:endParaRPr lang="en-US"/>
          </a:p>
        </p:txBody>
      </p:sp>
      <p:grpSp>
        <p:nvGrpSpPr>
          <p:cNvPr id="1538" name="Google Shape;1538;p45"/>
          <p:cNvGrpSpPr/>
          <p:nvPr/>
        </p:nvGrpSpPr>
        <p:grpSpPr>
          <a:xfrm>
            <a:off x="2669325" y="4776524"/>
            <a:ext cx="273000" cy="273615"/>
            <a:chOff x="3281400" y="5114306"/>
            <a:chExt cx="273000" cy="273615"/>
          </a:xfrm>
        </p:grpSpPr>
        <p:cxnSp>
          <p:nvCxnSpPr>
            <p:cNvPr id="1539" name="Google Shape;1539;p45"/>
            <p:cNvCxnSpPr/>
            <p:nvPr/>
          </p:nvCxnSpPr>
          <p:spPr>
            <a:xfrm>
              <a:off x="3417884" y="5114621"/>
              <a:ext cx="0" cy="273300"/>
            </a:xfrm>
            <a:prstGeom prst="straightConnector1">
              <a:avLst/>
            </a:prstGeom>
            <a:noFill/>
            <a:ln w="19050" cap="flat" cmpd="sng">
              <a:solidFill>
                <a:schemeClr val="lt1"/>
              </a:solidFill>
              <a:prstDash val="solid"/>
              <a:round/>
              <a:headEnd type="none" w="med" len="med"/>
              <a:tailEnd type="none" w="med" len="med"/>
            </a:ln>
          </p:spPr>
        </p:cxnSp>
        <p:cxnSp>
          <p:nvCxnSpPr>
            <p:cNvPr id="1540" name="Google Shape;1540;p45"/>
            <p:cNvCxnSpPr/>
            <p:nvPr/>
          </p:nvCxnSpPr>
          <p:spPr>
            <a:xfrm rot="10800000">
              <a:off x="3281400" y="5251137"/>
              <a:ext cx="273000" cy="0"/>
            </a:xfrm>
            <a:prstGeom prst="straightConnector1">
              <a:avLst/>
            </a:prstGeom>
            <a:noFill/>
            <a:ln w="19050" cap="flat" cmpd="sng">
              <a:solidFill>
                <a:schemeClr val="lt1"/>
              </a:solidFill>
              <a:prstDash val="solid"/>
              <a:round/>
              <a:headEnd type="none" w="med" len="med"/>
              <a:tailEnd type="none" w="med" len="med"/>
            </a:ln>
          </p:spPr>
        </p:cxnSp>
        <p:cxnSp>
          <p:nvCxnSpPr>
            <p:cNvPr id="1541" name="Google Shape;1541;p45"/>
            <p:cNvCxnSpPr/>
            <p:nvPr/>
          </p:nvCxnSpPr>
          <p:spPr>
            <a:xfrm>
              <a:off x="3417915" y="5114306"/>
              <a:ext cx="0" cy="273226"/>
            </a:xfrm>
            <a:prstGeom prst="straightConnector1">
              <a:avLst/>
            </a:prstGeom>
            <a:noFill/>
            <a:ln w="19050" cap="flat" cmpd="sng">
              <a:solidFill>
                <a:schemeClr val="lt1"/>
              </a:solidFill>
              <a:prstDash val="solid"/>
              <a:round/>
              <a:headEnd type="none" w="med" len="med"/>
              <a:tailEnd type="none" w="med" len="med"/>
            </a:ln>
          </p:spPr>
        </p:cxnSp>
        <p:cxnSp>
          <p:nvCxnSpPr>
            <p:cNvPr id="1542" name="Google Shape;1542;p45"/>
            <p:cNvCxnSpPr/>
            <p:nvPr/>
          </p:nvCxnSpPr>
          <p:spPr>
            <a:xfrm>
              <a:off x="3417834" y="5114306"/>
              <a:ext cx="0" cy="273226"/>
            </a:xfrm>
            <a:prstGeom prst="straightConnector1">
              <a:avLst/>
            </a:prstGeom>
            <a:noFill/>
            <a:ln w="19050" cap="flat" cmpd="sng">
              <a:solidFill>
                <a:schemeClr val="lt1"/>
              </a:solidFill>
              <a:prstDash val="solid"/>
              <a:round/>
              <a:headEnd type="none" w="med" len="med"/>
              <a:tailEnd type="none" w="med" len="med"/>
            </a:ln>
          </p:spPr>
        </p:cxnSp>
      </p:grpSp>
      <p:sp>
        <p:nvSpPr>
          <p:cNvPr id="1549" name="Google Shape;1549;p45"/>
          <p:cNvSpPr/>
          <p:nvPr/>
        </p:nvSpPr>
        <p:spPr>
          <a:xfrm>
            <a:off x="5992925" y="1293987"/>
            <a:ext cx="63300" cy="6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536;p45">
            <a:extLst>
              <a:ext uri="{FF2B5EF4-FFF2-40B4-BE49-F238E27FC236}">
                <a16:creationId xmlns:a16="http://schemas.microsoft.com/office/drawing/2014/main" id="{0024996D-3716-4FA8-B41D-D197FE4DA328}"/>
              </a:ext>
            </a:extLst>
          </p:cNvPr>
          <p:cNvSpPr txBox="1">
            <a:spLocks/>
          </p:cNvSpPr>
          <p:nvPr/>
        </p:nvSpPr>
        <p:spPr>
          <a:xfrm>
            <a:off x="713225" y="1100056"/>
            <a:ext cx="8031632"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1pPr>
            <a:lvl2pPr marR="0" lvl="1"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2pPr>
            <a:lvl3pPr marR="0" lvl="2"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3pPr>
            <a:lvl4pPr marR="0" lvl="3"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4pPr>
            <a:lvl5pPr marR="0" lvl="4"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5pPr>
            <a:lvl6pPr marR="0" lvl="5"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6pPr>
            <a:lvl7pPr marR="0" lvl="6"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7pPr>
            <a:lvl8pPr marR="0" lvl="7"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8pPr>
            <a:lvl9pPr marR="0" lvl="8"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9pPr>
          </a:lstStyle>
          <a:p>
            <a:r>
              <a:rPr lang="en-US" sz="2000"/>
              <a:t>1.1 </a:t>
            </a:r>
            <a:r>
              <a:rPr lang="en-US" sz="2000" err="1"/>
              <a:t>Giới</a:t>
            </a:r>
            <a:r>
              <a:rPr lang="en-US" sz="2000"/>
              <a:t> </a:t>
            </a:r>
            <a:r>
              <a:rPr lang="en-US" sz="2000" err="1"/>
              <a:t>thiệu</a:t>
            </a:r>
            <a:endParaRPr lang="en-US" sz="2000"/>
          </a:p>
        </p:txBody>
      </p:sp>
      <p:pic>
        <p:nvPicPr>
          <p:cNvPr id="3" name="Picture 2" descr="Logo&#10;&#10;Description automatically generated">
            <a:extLst>
              <a:ext uri="{FF2B5EF4-FFF2-40B4-BE49-F238E27FC236}">
                <a16:creationId xmlns:a16="http://schemas.microsoft.com/office/drawing/2014/main" id="{E7643193-5004-4036-B28A-D93E7F0C1774}"/>
              </a:ext>
            </a:extLst>
          </p:cNvPr>
          <p:cNvPicPr>
            <a:picLocks noChangeAspect="1"/>
          </p:cNvPicPr>
          <p:nvPr/>
        </p:nvPicPr>
        <p:blipFill>
          <a:blip r:embed="rId3"/>
          <a:stretch>
            <a:fillRect/>
          </a:stretch>
        </p:blipFill>
        <p:spPr>
          <a:xfrm>
            <a:off x="4828407" y="3191365"/>
            <a:ext cx="2455636" cy="2455636"/>
          </a:xfrm>
          <a:prstGeom prst="rect">
            <a:avLst/>
          </a:prstGeom>
        </p:spPr>
      </p:pic>
      <p:sp>
        <p:nvSpPr>
          <p:cNvPr id="14" name="Oval 13">
            <a:extLst>
              <a:ext uri="{FF2B5EF4-FFF2-40B4-BE49-F238E27FC236}">
                <a16:creationId xmlns:a16="http://schemas.microsoft.com/office/drawing/2014/main" id="{737FA4A0-3F41-429A-8A5D-A9C6373E8037}"/>
              </a:ext>
            </a:extLst>
          </p:cNvPr>
          <p:cNvSpPr/>
          <p:nvPr/>
        </p:nvSpPr>
        <p:spPr>
          <a:xfrm>
            <a:off x="8430775" y="4430275"/>
            <a:ext cx="713225" cy="71322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4</a:t>
            </a:r>
            <a:endParaRPr lang="vi-VN" sz="2000"/>
          </a:p>
        </p:txBody>
      </p:sp>
    </p:spTree>
    <p:extLst>
      <p:ext uri="{BB962C8B-B14F-4D97-AF65-F5344CB8AC3E}">
        <p14:creationId xmlns:p14="http://schemas.microsoft.com/office/powerpoint/2010/main" val="39812213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78"/>
        <p:cNvGrpSpPr/>
        <p:nvPr/>
      </p:nvGrpSpPr>
      <p:grpSpPr>
        <a:xfrm>
          <a:off x="0" y="0"/>
          <a:ext cx="0" cy="0"/>
          <a:chOff x="0" y="0"/>
          <a:chExt cx="0" cy="0"/>
        </a:xfrm>
      </p:grpSpPr>
      <p:sp>
        <p:nvSpPr>
          <p:cNvPr id="1387" name="Google Shape;1387;p42"/>
          <p:cNvSpPr txBox="1">
            <a:spLocks noGrp="1"/>
          </p:cNvSpPr>
          <p:nvPr>
            <p:ph type="subTitle" idx="1"/>
          </p:nvPr>
        </p:nvSpPr>
        <p:spPr>
          <a:xfrm>
            <a:off x="713225" y="1815192"/>
            <a:ext cx="7777490" cy="54513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1700" b="0" i="0">
                <a:solidFill>
                  <a:srgbClr val="FFFFFF"/>
                </a:solidFill>
                <a:effectLst/>
                <a:latin typeface="+mn-lt"/>
              </a:rPr>
              <a:t>Riak được xây dựng bởi công ty Basho Technology, phát hành lần đầu vào năm 2009 để có thể tối đa hóa quá trình chuyển dữ liệu tới người dùng qua nhiều server. </a:t>
            </a:r>
            <a:endParaRPr lang="vi-VN" sz="1700">
              <a:latin typeface="+mn-lt"/>
            </a:endParaRPr>
          </a:p>
        </p:txBody>
      </p:sp>
      <p:sp>
        <p:nvSpPr>
          <p:cNvPr id="11" name="Google Shape;1536;p45">
            <a:extLst>
              <a:ext uri="{FF2B5EF4-FFF2-40B4-BE49-F238E27FC236}">
                <a16:creationId xmlns:a16="http://schemas.microsoft.com/office/drawing/2014/main" id="{2D7FEEB4-A7BB-4A6D-944F-C2636553AFC8}"/>
              </a:ext>
            </a:extLst>
          </p:cNvPr>
          <p:cNvSpPr txBox="1">
            <a:spLocks/>
          </p:cNvSpPr>
          <p:nvPr/>
        </p:nvSpPr>
        <p:spPr>
          <a:xfrm>
            <a:off x="713225" y="539525"/>
            <a:ext cx="8031632"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200"/>
              <a:buFont typeface="Vidaloka"/>
              <a:buNone/>
              <a:defRPr sz="2200" b="0" i="0" u="none" strike="noStrike" cap="none">
                <a:solidFill>
                  <a:schemeClr val="lt1"/>
                </a:solidFill>
                <a:latin typeface="Vidaloka"/>
                <a:ea typeface="Vidaloka"/>
                <a:cs typeface="Vidaloka"/>
                <a:sym typeface="Vidaloka"/>
              </a:defRPr>
            </a:lvl1pPr>
            <a:lvl2pPr marR="0" lvl="1" algn="ctr" rtl="0">
              <a:lnSpc>
                <a:spcPct val="100000"/>
              </a:lnSpc>
              <a:spcBef>
                <a:spcPts val="0"/>
              </a:spcBef>
              <a:spcAft>
                <a:spcPts val="0"/>
              </a:spcAft>
              <a:buClr>
                <a:schemeClr val="lt1"/>
              </a:buClr>
              <a:buSzPts val="2200"/>
              <a:buFont typeface="Vidaloka"/>
              <a:buNone/>
              <a:defRPr sz="2200" b="0" i="0" u="none" strike="noStrike" cap="none">
                <a:solidFill>
                  <a:schemeClr val="lt1"/>
                </a:solidFill>
                <a:latin typeface="Vidaloka"/>
                <a:ea typeface="Vidaloka"/>
                <a:cs typeface="Vidaloka"/>
                <a:sym typeface="Vidaloka"/>
              </a:defRPr>
            </a:lvl2pPr>
            <a:lvl3pPr marR="0" lvl="2" algn="ctr" rtl="0">
              <a:lnSpc>
                <a:spcPct val="100000"/>
              </a:lnSpc>
              <a:spcBef>
                <a:spcPts val="0"/>
              </a:spcBef>
              <a:spcAft>
                <a:spcPts val="0"/>
              </a:spcAft>
              <a:buClr>
                <a:schemeClr val="lt1"/>
              </a:buClr>
              <a:buSzPts val="2200"/>
              <a:buFont typeface="Vidaloka"/>
              <a:buNone/>
              <a:defRPr sz="2200" b="0" i="0" u="none" strike="noStrike" cap="none">
                <a:solidFill>
                  <a:schemeClr val="lt1"/>
                </a:solidFill>
                <a:latin typeface="Vidaloka"/>
                <a:ea typeface="Vidaloka"/>
                <a:cs typeface="Vidaloka"/>
                <a:sym typeface="Vidaloka"/>
              </a:defRPr>
            </a:lvl3pPr>
            <a:lvl4pPr marR="0" lvl="3" algn="ctr" rtl="0">
              <a:lnSpc>
                <a:spcPct val="100000"/>
              </a:lnSpc>
              <a:spcBef>
                <a:spcPts val="0"/>
              </a:spcBef>
              <a:spcAft>
                <a:spcPts val="0"/>
              </a:spcAft>
              <a:buClr>
                <a:schemeClr val="lt1"/>
              </a:buClr>
              <a:buSzPts val="2200"/>
              <a:buFont typeface="Vidaloka"/>
              <a:buNone/>
              <a:defRPr sz="2200" b="0" i="0" u="none" strike="noStrike" cap="none">
                <a:solidFill>
                  <a:schemeClr val="lt1"/>
                </a:solidFill>
                <a:latin typeface="Vidaloka"/>
                <a:ea typeface="Vidaloka"/>
                <a:cs typeface="Vidaloka"/>
                <a:sym typeface="Vidaloka"/>
              </a:defRPr>
            </a:lvl4pPr>
            <a:lvl5pPr marR="0" lvl="4" algn="ctr" rtl="0">
              <a:lnSpc>
                <a:spcPct val="100000"/>
              </a:lnSpc>
              <a:spcBef>
                <a:spcPts val="0"/>
              </a:spcBef>
              <a:spcAft>
                <a:spcPts val="0"/>
              </a:spcAft>
              <a:buClr>
                <a:schemeClr val="lt1"/>
              </a:buClr>
              <a:buSzPts val="2200"/>
              <a:buFont typeface="Vidaloka"/>
              <a:buNone/>
              <a:defRPr sz="2200" b="0" i="0" u="none" strike="noStrike" cap="none">
                <a:solidFill>
                  <a:schemeClr val="lt1"/>
                </a:solidFill>
                <a:latin typeface="Vidaloka"/>
                <a:ea typeface="Vidaloka"/>
                <a:cs typeface="Vidaloka"/>
                <a:sym typeface="Vidaloka"/>
              </a:defRPr>
            </a:lvl5pPr>
            <a:lvl6pPr marR="0" lvl="5" algn="ctr" rtl="0">
              <a:lnSpc>
                <a:spcPct val="100000"/>
              </a:lnSpc>
              <a:spcBef>
                <a:spcPts val="0"/>
              </a:spcBef>
              <a:spcAft>
                <a:spcPts val="0"/>
              </a:spcAft>
              <a:buClr>
                <a:schemeClr val="lt1"/>
              </a:buClr>
              <a:buSzPts val="2200"/>
              <a:buFont typeface="Vidaloka"/>
              <a:buNone/>
              <a:defRPr sz="2200" b="0" i="0" u="none" strike="noStrike" cap="none">
                <a:solidFill>
                  <a:schemeClr val="lt1"/>
                </a:solidFill>
                <a:latin typeface="Vidaloka"/>
                <a:ea typeface="Vidaloka"/>
                <a:cs typeface="Vidaloka"/>
                <a:sym typeface="Vidaloka"/>
              </a:defRPr>
            </a:lvl6pPr>
            <a:lvl7pPr marR="0" lvl="6" algn="ctr" rtl="0">
              <a:lnSpc>
                <a:spcPct val="100000"/>
              </a:lnSpc>
              <a:spcBef>
                <a:spcPts val="0"/>
              </a:spcBef>
              <a:spcAft>
                <a:spcPts val="0"/>
              </a:spcAft>
              <a:buClr>
                <a:schemeClr val="lt1"/>
              </a:buClr>
              <a:buSzPts val="2200"/>
              <a:buFont typeface="Vidaloka"/>
              <a:buNone/>
              <a:defRPr sz="2200" b="0" i="0" u="none" strike="noStrike" cap="none">
                <a:solidFill>
                  <a:schemeClr val="lt1"/>
                </a:solidFill>
                <a:latin typeface="Vidaloka"/>
                <a:ea typeface="Vidaloka"/>
                <a:cs typeface="Vidaloka"/>
                <a:sym typeface="Vidaloka"/>
              </a:defRPr>
            </a:lvl7pPr>
            <a:lvl8pPr marR="0" lvl="7" algn="ctr" rtl="0">
              <a:lnSpc>
                <a:spcPct val="100000"/>
              </a:lnSpc>
              <a:spcBef>
                <a:spcPts val="0"/>
              </a:spcBef>
              <a:spcAft>
                <a:spcPts val="0"/>
              </a:spcAft>
              <a:buClr>
                <a:schemeClr val="lt1"/>
              </a:buClr>
              <a:buSzPts val="2200"/>
              <a:buFont typeface="Vidaloka"/>
              <a:buNone/>
              <a:defRPr sz="2200" b="0" i="0" u="none" strike="noStrike" cap="none">
                <a:solidFill>
                  <a:schemeClr val="lt1"/>
                </a:solidFill>
                <a:latin typeface="Vidaloka"/>
                <a:ea typeface="Vidaloka"/>
                <a:cs typeface="Vidaloka"/>
                <a:sym typeface="Vidaloka"/>
              </a:defRPr>
            </a:lvl8pPr>
            <a:lvl9pPr marR="0" lvl="8" algn="ctr" rtl="0">
              <a:lnSpc>
                <a:spcPct val="100000"/>
              </a:lnSpc>
              <a:spcBef>
                <a:spcPts val="0"/>
              </a:spcBef>
              <a:spcAft>
                <a:spcPts val="0"/>
              </a:spcAft>
              <a:buClr>
                <a:schemeClr val="lt1"/>
              </a:buClr>
              <a:buSzPts val="2200"/>
              <a:buFont typeface="Vidaloka"/>
              <a:buNone/>
              <a:defRPr sz="2200" b="0" i="0" u="none" strike="noStrike" cap="none">
                <a:solidFill>
                  <a:schemeClr val="lt1"/>
                </a:solidFill>
                <a:latin typeface="Vidaloka"/>
                <a:ea typeface="Vidaloka"/>
                <a:cs typeface="Vidaloka"/>
                <a:sym typeface="Vidaloka"/>
              </a:defRPr>
            </a:lvl9pPr>
          </a:lstStyle>
          <a:p>
            <a:pPr algn="l"/>
            <a:r>
              <a:rPr lang="en-US" sz="3300"/>
              <a:t>01. </a:t>
            </a:r>
            <a:r>
              <a:rPr lang="en-US" sz="3300" err="1"/>
              <a:t>Giới</a:t>
            </a:r>
            <a:r>
              <a:rPr lang="en-US" sz="3300"/>
              <a:t> </a:t>
            </a:r>
            <a:r>
              <a:rPr lang="en-US" sz="3300" err="1"/>
              <a:t>thiệu</a:t>
            </a:r>
            <a:r>
              <a:rPr lang="en-US" sz="3300"/>
              <a:t> RIAK </a:t>
            </a:r>
          </a:p>
        </p:txBody>
      </p:sp>
      <p:sp>
        <p:nvSpPr>
          <p:cNvPr id="12" name="Google Shape;1536;p45">
            <a:extLst>
              <a:ext uri="{FF2B5EF4-FFF2-40B4-BE49-F238E27FC236}">
                <a16:creationId xmlns:a16="http://schemas.microsoft.com/office/drawing/2014/main" id="{27208FBF-CCDB-4C6D-AE98-A6ABA8F688BA}"/>
              </a:ext>
            </a:extLst>
          </p:cNvPr>
          <p:cNvSpPr txBox="1">
            <a:spLocks/>
          </p:cNvSpPr>
          <p:nvPr/>
        </p:nvSpPr>
        <p:spPr>
          <a:xfrm>
            <a:off x="713225" y="1211371"/>
            <a:ext cx="8031632"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1pPr>
            <a:lvl2pPr marR="0" lvl="1"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2pPr>
            <a:lvl3pPr marR="0" lvl="2"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3pPr>
            <a:lvl4pPr marR="0" lvl="3"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4pPr>
            <a:lvl5pPr marR="0" lvl="4"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5pPr>
            <a:lvl6pPr marR="0" lvl="5"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6pPr>
            <a:lvl7pPr marR="0" lvl="6"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7pPr>
            <a:lvl8pPr marR="0" lvl="7"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8pPr>
            <a:lvl9pPr marR="0" lvl="8"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9pPr>
          </a:lstStyle>
          <a:p>
            <a:r>
              <a:rPr lang="en-US" sz="2000"/>
              <a:t>1.2 </a:t>
            </a:r>
            <a:r>
              <a:rPr lang="en-US" sz="2000" err="1"/>
              <a:t>Lịch</a:t>
            </a:r>
            <a:r>
              <a:rPr lang="en-US" sz="2000"/>
              <a:t> </a:t>
            </a:r>
            <a:r>
              <a:rPr lang="en-US" sz="2000" err="1"/>
              <a:t>sử</a:t>
            </a:r>
            <a:r>
              <a:rPr lang="en-US" sz="2000"/>
              <a:t> ra </a:t>
            </a:r>
            <a:r>
              <a:rPr lang="en-US" sz="2000" err="1"/>
              <a:t>đời</a:t>
            </a:r>
            <a:endParaRPr lang="en-US" sz="2000"/>
          </a:p>
        </p:txBody>
      </p:sp>
      <p:sp>
        <p:nvSpPr>
          <p:cNvPr id="13" name="Google Shape;1536;p45">
            <a:extLst>
              <a:ext uri="{FF2B5EF4-FFF2-40B4-BE49-F238E27FC236}">
                <a16:creationId xmlns:a16="http://schemas.microsoft.com/office/drawing/2014/main" id="{87ACBA17-BA71-4A21-B380-F85E07FD460B}"/>
              </a:ext>
            </a:extLst>
          </p:cNvPr>
          <p:cNvSpPr txBox="1">
            <a:spLocks/>
          </p:cNvSpPr>
          <p:nvPr/>
        </p:nvSpPr>
        <p:spPr>
          <a:xfrm>
            <a:off x="713225" y="2709882"/>
            <a:ext cx="8031632"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1pPr>
            <a:lvl2pPr marR="0" lvl="1"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2pPr>
            <a:lvl3pPr marR="0" lvl="2"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3pPr>
            <a:lvl4pPr marR="0" lvl="3"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4pPr>
            <a:lvl5pPr marR="0" lvl="4"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5pPr>
            <a:lvl6pPr marR="0" lvl="5"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6pPr>
            <a:lvl7pPr marR="0" lvl="6"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7pPr>
            <a:lvl8pPr marR="0" lvl="7"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8pPr>
            <a:lvl9pPr marR="0" lvl="8"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9pPr>
          </a:lstStyle>
          <a:p>
            <a:r>
              <a:rPr lang="en-US" sz="2000"/>
              <a:t>1.3 </a:t>
            </a:r>
            <a:r>
              <a:rPr lang="en-US" sz="2000" err="1"/>
              <a:t>Riak</a:t>
            </a:r>
            <a:r>
              <a:rPr lang="en-US" sz="2000"/>
              <a:t> KV </a:t>
            </a:r>
            <a:r>
              <a:rPr lang="en-US" sz="2000" err="1"/>
              <a:t>và</a:t>
            </a:r>
            <a:r>
              <a:rPr lang="en-US" sz="2000"/>
              <a:t> </a:t>
            </a:r>
            <a:r>
              <a:rPr lang="en-US" sz="2000" err="1"/>
              <a:t>Riak</a:t>
            </a:r>
            <a:r>
              <a:rPr lang="en-US" sz="2000"/>
              <a:t> TS </a:t>
            </a:r>
          </a:p>
        </p:txBody>
      </p:sp>
      <p:sp>
        <p:nvSpPr>
          <p:cNvPr id="16" name="Google Shape;1387;p42">
            <a:extLst>
              <a:ext uri="{FF2B5EF4-FFF2-40B4-BE49-F238E27FC236}">
                <a16:creationId xmlns:a16="http://schemas.microsoft.com/office/drawing/2014/main" id="{5794818A-4C23-45F4-9DA3-34B0890C5417}"/>
              </a:ext>
            </a:extLst>
          </p:cNvPr>
          <p:cNvSpPr txBox="1">
            <a:spLocks/>
          </p:cNvSpPr>
          <p:nvPr/>
        </p:nvSpPr>
        <p:spPr>
          <a:xfrm>
            <a:off x="713225" y="3090859"/>
            <a:ext cx="8251238" cy="54513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2900"/>
              <a:buFont typeface="Quicksand"/>
              <a:buNone/>
              <a:defRPr sz="2900" b="0" i="0" u="none" strike="noStrike" cap="none">
                <a:solidFill>
                  <a:schemeClr val="lt1"/>
                </a:solidFill>
                <a:latin typeface="Quicksand"/>
                <a:ea typeface="Quicksand"/>
                <a:cs typeface="Quicksand"/>
                <a:sym typeface="Quicksand"/>
              </a:defRPr>
            </a:lvl1pPr>
            <a:lvl2pPr marL="914400" marR="0" lvl="1" indent="-317500" algn="ctr" rtl="0">
              <a:lnSpc>
                <a:spcPct val="100000"/>
              </a:lnSpc>
              <a:spcBef>
                <a:spcPts val="0"/>
              </a:spcBef>
              <a:spcAft>
                <a:spcPts val="0"/>
              </a:spcAft>
              <a:buClr>
                <a:schemeClr val="lt1"/>
              </a:buClr>
              <a:buSzPts val="2900"/>
              <a:buFont typeface="Quicksand"/>
              <a:buNone/>
              <a:defRPr sz="2900" b="0" i="0" u="none" strike="noStrike" cap="none">
                <a:solidFill>
                  <a:schemeClr val="lt1"/>
                </a:solidFill>
                <a:latin typeface="Quicksand"/>
                <a:ea typeface="Quicksand"/>
                <a:cs typeface="Quicksand"/>
                <a:sym typeface="Quicksand"/>
              </a:defRPr>
            </a:lvl2pPr>
            <a:lvl3pPr marL="1371600" marR="0" lvl="2" indent="-317500" algn="ctr" rtl="0">
              <a:lnSpc>
                <a:spcPct val="100000"/>
              </a:lnSpc>
              <a:spcBef>
                <a:spcPts val="0"/>
              </a:spcBef>
              <a:spcAft>
                <a:spcPts val="0"/>
              </a:spcAft>
              <a:buClr>
                <a:schemeClr val="lt1"/>
              </a:buClr>
              <a:buSzPts val="2900"/>
              <a:buFont typeface="Quicksand"/>
              <a:buNone/>
              <a:defRPr sz="2900" b="0" i="0" u="none" strike="noStrike" cap="none">
                <a:solidFill>
                  <a:schemeClr val="lt1"/>
                </a:solidFill>
                <a:latin typeface="Quicksand"/>
                <a:ea typeface="Quicksand"/>
                <a:cs typeface="Quicksand"/>
                <a:sym typeface="Quicksand"/>
              </a:defRPr>
            </a:lvl3pPr>
            <a:lvl4pPr marL="1828800" marR="0" lvl="3" indent="-317500" algn="ctr" rtl="0">
              <a:lnSpc>
                <a:spcPct val="100000"/>
              </a:lnSpc>
              <a:spcBef>
                <a:spcPts val="0"/>
              </a:spcBef>
              <a:spcAft>
                <a:spcPts val="0"/>
              </a:spcAft>
              <a:buClr>
                <a:schemeClr val="lt1"/>
              </a:buClr>
              <a:buSzPts val="2900"/>
              <a:buFont typeface="Quicksand"/>
              <a:buNone/>
              <a:defRPr sz="2900" b="0" i="0" u="none" strike="noStrike" cap="none">
                <a:solidFill>
                  <a:schemeClr val="lt1"/>
                </a:solidFill>
                <a:latin typeface="Quicksand"/>
                <a:ea typeface="Quicksand"/>
                <a:cs typeface="Quicksand"/>
                <a:sym typeface="Quicksand"/>
              </a:defRPr>
            </a:lvl4pPr>
            <a:lvl5pPr marL="2286000" marR="0" lvl="4" indent="-317500" algn="ctr" rtl="0">
              <a:lnSpc>
                <a:spcPct val="100000"/>
              </a:lnSpc>
              <a:spcBef>
                <a:spcPts val="0"/>
              </a:spcBef>
              <a:spcAft>
                <a:spcPts val="0"/>
              </a:spcAft>
              <a:buClr>
                <a:schemeClr val="lt1"/>
              </a:buClr>
              <a:buSzPts val="2900"/>
              <a:buFont typeface="Quicksand"/>
              <a:buNone/>
              <a:defRPr sz="2900" b="0" i="0" u="none" strike="noStrike" cap="none">
                <a:solidFill>
                  <a:schemeClr val="lt1"/>
                </a:solidFill>
                <a:latin typeface="Quicksand"/>
                <a:ea typeface="Quicksand"/>
                <a:cs typeface="Quicksand"/>
                <a:sym typeface="Quicksand"/>
              </a:defRPr>
            </a:lvl5pPr>
            <a:lvl6pPr marL="2743200" marR="0" lvl="5" indent="-317500" algn="ctr" rtl="0">
              <a:lnSpc>
                <a:spcPct val="100000"/>
              </a:lnSpc>
              <a:spcBef>
                <a:spcPts val="0"/>
              </a:spcBef>
              <a:spcAft>
                <a:spcPts val="0"/>
              </a:spcAft>
              <a:buClr>
                <a:schemeClr val="lt1"/>
              </a:buClr>
              <a:buSzPts val="2900"/>
              <a:buFont typeface="Quicksand"/>
              <a:buNone/>
              <a:defRPr sz="2900" b="0" i="0" u="none" strike="noStrike" cap="none">
                <a:solidFill>
                  <a:schemeClr val="lt1"/>
                </a:solidFill>
                <a:latin typeface="Quicksand"/>
                <a:ea typeface="Quicksand"/>
                <a:cs typeface="Quicksand"/>
                <a:sym typeface="Quicksand"/>
              </a:defRPr>
            </a:lvl6pPr>
            <a:lvl7pPr marL="3200400" marR="0" lvl="6" indent="-317500" algn="ctr" rtl="0">
              <a:lnSpc>
                <a:spcPct val="100000"/>
              </a:lnSpc>
              <a:spcBef>
                <a:spcPts val="0"/>
              </a:spcBef>
              <a:spcAft>
                <a:spcPts val="0"/>
              </a:spcAft>
              <a:buClr>
                <a:schemeClr val="lt1"/>
              </a:buClr>
              <a:buSzPts val="2900"/>
              <a:buFont typeface="Quicksand"/>
              <a:buNone/>
              <a:defRPr sz="2900" b="0" i="0" u="none" strike="noStrike" cap="none">
                <a:solidFill>
                  <a:schemeClr val="lt1"/>
                </a:solidFill>
                <a:latin typeface="Quicksand"/>
                <a:ea typeface="Quicksand"/>
                <a:cs typeface="Quicksand"/>
                <a:sym typeface="Quicksand"/>
              </a:defRPr>
            </a:lvl7pPr>
            <a:lvl8pPr marL="3657600" marR="0" lvl="7" indent="-317500" algn="ctr" rtl="0">
              <a:lnSpc>
                <a:spcPct val="100000"/>
              </a:lnSpc>
              <a:spcBef>
                <a:spcPts val="0"/>
              </a:spcBef>
              <a:spcAft>
                <a:spcPts val="0"/>
              </a:spcAft>
              <a:buClr>
                <a:schemeClr val="lt1"/>
              </a:buClr>
              <a:buSzPts val="2900"/>
              <a:buFont typeface="Quicksand"/>
              <a:buNone/>
              <a:defRPr sz="2900" b="0" i="0" u="none" strike="noStrike" cap="none">
                <a:solidFill>
                  <a:schemeClr val="lt1"/>
                </a:solidFill>
                <a:latin typeface="Quicksand"/>
                <a:ea typeface="Quicksand"/>
                <a:cs typeface="Quicksand"/>
                <a:sym typeface="Quicksand"/>
              </a:defRPr>
            </a:lvl8pPr>
            <a:lvl9pPr marL="4114800" marR="0" lvl="8" indent="-317500" algn="ctr" rtl="0">
              <a:lnSpc>
                <a:spcPct val="100000"/>
              </a:lnSpc>
              <a:spcBef>
                <a:spcPts val="0"/>
              </a:spcBef>
              <a:spcAft>
                <a:spcPts val="0"/>
              </a:spcAft>
              <a:buClr>
                <a:schemeClr val="lt1"/>
              </a:buClr>
              <a:buSzPts val="2900"/>
              <a:buFont typeface="Quicksand"/>
              <a:buNone/>
              <a:defRPr sz="2900" b="0" i="0" u="none" strike="noStrike" cap="none">
                <a:solidFill>
                  <a:schemeClr val="lt1"/>
                </a:solidFill>
                <a:latin typeface="Quicksand"/>
                <a:ea typeface="Quicksand"/>
                <a:cs typeface="Quicksand"/>
                <a:sym typeface="Quicksand"/>
              </a:defRPr>
            </a:lvl9pPr>
          </a:lstStyle>
          <a:p>
            <a:pPr marL="0" indent="0" algn="l"/>
            <a:r>
              <a:rPr lang="vi-VN" sz="1700">
                <a:solidFill>
                  <a:srgbClr val="FFFFFF"/>
                </a:solidFill>
                <a:latin typeface="+mn-lt"/>
              </a:rPr>
              <a:t>Basho Technologies cung cấp hai sản phẩm chính bao gồm: Riak KV và Riak TS. </a:t>
            </a:r>
            <a:endParaRPr lang="vi-VN" sz="1700">
              <a:latin typeface="+mn-lt"/>
            </a:endParaRPr>
          </a:p>
        </p:txBody>
      </p:sp>
      <p:sp>
        <p:nvSpPr>
          <p:cNvPr id="17" name="Google Shape;1387;p42">
            <a:extLst>
              <a:ext uri="{FF2B5EF4-FFF2-40B4-BE49-F238E27FC236}">
                <a16:creationId xmlns:a16="http://schemas.microsoft.com/office/drawing/2014/main" id="{B62D9379-FB62-4E3C-83B8-C75F5D7BEE78}"/>
              </a:ext>
            </a:extLst>
          </p:cNvPr>
          <p:cNvSpPr txBox="1">
            <a:spLocks/>
          </p:cNvSpPr>
          <p:nvPr/>
        </p:nvSpPr>
        <p:spPr>
          <a:xfrm>
            <a:off x="2103040" y="3635993"/>
            <a:ext cx="8251238" cy="54513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2900"/>
              <a:buFont typeface="Quicksand"/>
              <a:buNone/>
              <a:defRPr sz="2900" b="0" i="0" u="none" strike="noStrike" cap="none">
                <a:solidFill>
                  <a:schemeClr val="lt1"/>
                </a:solidFill>
                <a:latin typeface="Quicksand"/>
                <a:ea typeface="Quicksand"/>
                <a:cs typeface="Quicksand"/>
                <a:sym typeface="Quicksand"/>
              </a:defRPr>
            </a:lvl1pPr>
            <a:lvl2pPr marL="914400" marR="0" lvl="1" indent="-317500" algn="ctr" rtl="0">
              <a:lnSpc>
                <a:spcPct val="100000"/>
              </a:lnSpc>
              <a:spcBef>
                <a:spcPts val="0"/>
              </a:spcBef>
              <a:spcAft>
                <a:spcPts val="0"/>
              </a:spcAft>
              <a:buClr>
                <a:schemeClr val="lt1"/>
              </a:buClr>
              <a:buSzPts val="2900"/>
              <a:buFont typeface="Quicksand"/>
              <a:buNone/>
              <a:defRPr sz="2900" b="0" i="0" u="none" strike="noStrike" cap="none">
                <a:solidFill>
                  <a:schemeClr val="lt1"/>
                </a:solidFill>
                <a:latin typeface="Quicksand"/>
                <a:ea typeface="Quicksand"/>
                <a:cs typeface="Quicksand"/>
                <a:sym typeface="Quicksand"/>
              </a:defRPr>
            </a:lvl2pPr>
            <a:lvl3pPr marL="1371600" marR="0" lvl="2" indent="-317500" algn="ctr" rtl="0">
              <a:lnSpc>
                <a:spcPct val="100000"/>
              </a:lnSpc>
              <a:spcBef>
                <a:spcPts val="0"/>
              </a:spcBef>
              <a:spcAft>
                <a:spcPts val="0"/>
              </a:spcAft>
              <a:buClr>
                <a:schemeClr val="lt1"/>
              </a:buClr>
              <a:buSzPts val="2900"/>
              <a:buFont typeface="Quicksand"/>
              <a:buNone/>
              <a:defRPr sz="2900" b="0" i="0" u="none" strike="noStrike" cap="none">
                <a:solidFill>
                  <a:schemeClr val="lt1"/>
                </a:solidFill>
                <a:latin typeface="Quicksand"/>
                <a:ea typeface="Quicksand"/>
                <a:cs typeface="Quicksand"/>
                <a:sym typeface="Quicksand"/>
              </a:defRPr>
            </a:lvl3pPr>
            <a:lvl4pPr marL="1828800" marR="0" lvl="3" indent="-317500" algn="ctr" rtl="0">
              <a:lnSpc>
                <a:spcPct val="100000"/>
              </a:lnSpc>
              <a:spcBef>
                <a:spcPts val="0"/>
              </a:spcBef>
              <a:spcAft>
                <a:spcPts val="0"/>
              </a:spcAft>
              <a:buClr>
                <a:schemeClr val="lt1"/>
              </a:buClr>
              <a:buSzPts val="2900"/>
              <a:buFont typeface="Quicksand"/>
              <a:buNone/>
              <a:defRPr sz="2900" b="0" i="0" u="none" strike="noStrike" cap="none">
                <a:solidFill>
                  <a:schemeClr val="lt1"/>
                </a:solidFill>
                <a:latin typeface="Quicksand"/>
                <a:ea typeface="Quicksand"/>
                <a:cs typeface="Quicksand"/>
                <a:sym typeface="Quicksand"/>
              </a:defRPr>
            </a:lvl4pPr>
            <a:lvl5pPr marL="2286000" marR="0" lvl="4" indent="-317500" algn="ctr" rtl="0">
              <a:lnSpc>
                <a:spcPct val="100000"/>
              </a:lnSpc>
              <a:spcBef>
                <a:spcPts val="0"/>
              </a:spcBef>
              <a:spcAft>
                <a:spcPts val="0"/>
              </a:spcAft>
              <a:buClr>
                <a:schemeClr val="lt1"/>
              </a:buClr>
              <a:buSzPts val="2900"/>
              <a:buFont typeface="Quicksand"/>
              <a:buNone/>
              <a:defRPr sz="2900" b="0" i="0" u="none" strike="noStrike" cap="none">
                <a:solidFill>
                  <a:schemeClr val="lt1"/>
                </a:solidFill>
                <a:latin typeface="Quicksand"/>
                <a:ea typeface="Quicksand"/>
                <a:cs typeface="Quicksand"/>
                <a:sym typeface="Quicksand"/>
              </a:defRPr>
            </a:lvl5pPr>
            <a:lvl6pPr marL="2743200" marR="0" lvl="5" indent="-317500" algn="ctr" rtl="0">
              <a:lnSpc>
                <a:spcPct val="100000"/>
              </a:lnSpc>
              <a:spcBef>
                <a:spcPts val="0"/>
              </a:spcBef>
              <a:spcAft>
                <a:spcPts val="0"/>
              </a:spcAft>
              <a:buClr>
                <a:schemeClr val="lt1"/>
              </a:buClr>
              <a:buSzPts val="2900"/>
              <a:buFont typeface="Quicksand"/>
              <a:buNone/>
              <a:defRPr sz="2900" b="0" i="0" u="none" strike="noStrike" cap="none">
                <a:solidFill>
                  <a:schemeClr val="lt1"/>
                </a:solidFill>
                <a:latin typeface="Quicksand"/>
                <a:ea typeface="Quicksand"/>
                <a:cs typeface="Quicksand"/>
                <a:sym typeface="Quicksand"/>
              </a:defRPr>
            </a:lvl6pPr>
            <a:lvl7pPr marL="3200400" marR="0" lvl="6" indent="-317500" algn="ctr" rtl="0">
              <a:lnSpc>
                <a:spcPct val="100000"/>
              </a:lnSpc>
              <a:spcBef>
                <a:spcPts val="0"/>
              </a:spcBef>
              <a:spcAft>
                <a:spcPts val="0"/>
              </a:spcAft>
              <a:buClr>
                <a:schemeClr val="lt1"/>
              </a:buClr>
              <a:buSzPts val="2900"/>
              <a:buFont typeface="Quicksand"/>
              <a:buNone/>
              <a:defRPr sz="2900" b="0" i="0" u="none" strike="noStrike" cap="none">
                <a:solidFill>
                  <a:schemeClr val="lt1"/>
                </a:solidFill>
                <a:latin typeface="Quicksand"/>
                <a:ea typeface="Quicksand"/>
                <a:cs typeface="Quicksand"/>
                <a:sym typeface="Quicksand"/>
              </a:defRPr>
            </a:lvl7pPr>
            <a:lvl8pPr marL="3657600" marR="0" lvl="7" indent="-317500" algn="ctr" rtl="0">
              <a:lnSpc>
                <a:spcPct val="100000"/>
              </a:lnSpc>
              <a:spcBef>
                <a:spcPts val="0"/>
              </a:spcBef>
              <a:spcAft>
                <a:spcPts val="0"/>
              </a:spcAft>
              <a:buClr>
                <a:schemeClr val="lt1"/>
              </a:buClr>
              <a:buSzPts val="2900"/>
              <a:buFont typeface="Quicksand"/>
              <a:buNone/>
              <a:defRPr sz="2900" b="0" i="0" u="none" strike="noStrike" cap="none">
                <a:solidFill>
                  <a:schemeClr val="lt1"/>
                </a:solidFill>
                <a:latin typeface="Quicksand"/>
                <a:ea typeface="Quicksand"/>
                <a:cs typeface="Quicksand"/>
                <a:sym typeface="Quicksand"/>
              </a:defRPr>
            </a:lvl8pPr>
            <a:lvl9pPr marL="4114800" marR="0" lvl="8" indent="-317500" algn="ctr" rtl="0">
              <a:lnSpc>
                <a:spcPct val="100000"/>
              </a:lnSpc>
              <a:spcBef>
                <a:spcPts val="0"/>
              </a:spcBef>
              <a:spcAft>
                <a:spcPts val="0"/>
              </a:spcAft>
              <a:buClr>
                <a:schemeClr val="lt1"/>
              </a:buClr>
              <a:buSzPts val="2900"/>
              <a:buFont typeface="Quicksand"/>
              <a:buNone/>
              <a:defRPr sz="2900" b="0" i="0" u="none" strike="noStrike" cap="none">
                <a:solidFill>
                  <a:schemeClr val="lt1"/>
                </a:solidFill>
                <a:latin typeface="Quicksand"/>
                <a:ea typeface="Quicksand"/>
                <a:cs typeface="Quicksand"/>
                <a:sym typeface="Quicksand"/>
              </a:defRPr>
            </a:lvl9pPr>
          </a:lstStyle>
          <a:p>
            <a:pPr marL="0" indent="0" algn="l"/>
            <a:r>
              <a:rPr lang="en-US" sz="1700">
                <a:latin typeface="+mj-lt"/>
              </a:rPr>
              <a:t>- </a:t>
            </a:r>
            <a:r>
              <a:rPr lang="vi-VN" sz="1700">
                <a:latin typeface="+mn-lt"/>
              </a:rPr>
              <a:t>Riak</a:t>
            </a:r>
            <a:r>
              <a:rPr lang="vi-VN" sz="1700">
                <a:latin typeface="+mj-lt"/>
              </a:rPr>
              <a:t> </a:t>
            </a:r>
            <a:r>
              <a:rPr lang="vi-VN" sz="1700">
                <a:latin typeface="+mn-lt"/>
              </a:rPr>
              <a:t>KV: Cơ sở dữ liệu linh hoạt</a:t>
            </a:r>
          </a:p>
        </p:txBody>
      </p:sp>
      <p:sp>
        <p:nvSpPr>
          <p:cNvPr id="20" name="Google Shape;1387;p42">
            <a:extLst>
              <a:ext uri="{FF2B5EF4-FFF2-40B4-BE49-F238E27FC236}">
                <a16:creationId xmlns:a16="http://schemas.microsoft.com/office/drawing/2014/main" id="{9CC2B7AB-BABC-46E5-877F-963E9F1D23D9}"/>
              </a:ext>
            </a:extLst>
          </p:cNvPr>
          <p:cNvSpPr txBox="1">
            <a:spLocks/>
          </p:cNvSpPr>
          <p:nvPr/>
        </p:nvSpPr>
        <p:spPr>
          <a:xfrm>
            <a:off x="2103040" y="3986074"/>
            <a:ext cx="8251238" cy="54513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2900"/>
              <a:buFont typeface="Quicksand"/>
              <a:buNone/>
              <a:defRPr sz="2900" b="0" i="0" u="none" strike="noStrike" cap="none">
                <a:solidFill>
                  <a:schemeClr val="lt1"/>
                </a:solidFill>
                <a:latin typeface="Quicksand"/>
                <a:ea typeface="Quicksand"/>
                <a:cs typeface="Quicksand"/>
                <a:sym typeface="Quicksand"/>
              </a:defRPr>
            </a:lvl1pPr>
            <a:lvl2pPr marL="914400" marR="0" lvl="1" indent="-317500" algn="ctr" rtl="0">
              <a:lnSpc>
                <a:spcPct val="100000"/>
              </a:lnSpc>
              <a:spcBef>
                <a:spcPts val="0"/>
              </a:spcBef>
              <a:spcAft>
                <a:spcPts val="0"/>
              </a:spcAft>
              <a:buClr>
                <a:schemeClr val="lt1"/>
              </a:buClr>
              <a:buSzPts val="2900"/>
              <a:buFont typeface="Quicksand"/>
              <a:buNone/>
              <a:defRPr sz="2900" b="0" i="0" u="none" strike="noStrike" cap="none">
                <a:solidFill>
                  <a:schemeClr val="lt1"/>
                </a:solidFill>
                <a:latin typeface="Quicksand"/>
                <a:ea typeface="Quicksand"/>
                <a:cs typeface="Quicksand"/>
                <a:sym typeface="Quicksand"/>
              </a:defRPr>
            </a:lvl2pPr>
            <a:lvl3pPr marL="1371600" marR="0" lvl="2" indent="-317500" algn="ctr" rtl="0">
              <a:lnSpc>
                <a:spcPct val="100000"/>
              </a:lnSpc>
              <a:spcBef>
                <a:spcPts val="0"/>
              </a:spcBef>
              <a:spcAft>
                <a:spcPts val="0"/>
              </a:spcAft>
              <a:buClr>
                <a:schemeClr val="lt1"/>
              </a:buClr>
              <a:buSzPts val="2900"/>
              <a:buFont typeface="Quicksand"/>
              <a:buNone/>
              <a:defRPr sz="2900" b="0" i="0" u="none" strike="noStrike" cap="none">
                <a:solidFill>
                  <a:schemeClr val="lt1"/>
                </a:solidFill>
                <a:latin typeface="Quicksand"/>
                <a:ea typeface="Quicksand"/>
                <a:cs typeface="Quicksand"/>
                <a:sym typeface="Quicksand"/>
              </a:defRPr>
            </a:lvl3pPr>
            <a:lvl4pPr marL="1828800" marR="0" lvl="3" indent="-317500" algn="ctr" rtl="0">
              <a:lnSpc>
                <a:spcPct val="100000"/>
              </a:lnSpc>
              <a:spcBef>
                <a:spcPts val="0"/>
              </a:spcBef>
              <a:spcAft>
                <a:spcPts val="0"/>
              </a:spcAft>
              <a:buClr>
                <a:schemeClr val="lt1"/>
              </a:buClr>
              <a:buSzPts val="2900"/>
              <a:buFont typeface="Quicksand"/>
              <a:buNone/>
              <a:defRPr sz="2900" b="0" i="0" u="none" strike="noStrike" cap="none">
                <a:solidFill>
                  <a:schemeClr val="lt1"/>
                </a:solidFill>
                <a:latin typeface="Quicksand"/>
                <a:ea typeface="Quicksand"/>
                <a:cs typeface="Quicksand"/>
                <a:sym typeface="Quicksand"/>
              </a:defRPr>
            </a:lvl4pPr>
            <a:lvl5pPr marL="2286000" marR="0" lvl="4" indent="-317500" algn="ctr" rtl="0">
              <a:lnSpc>
                <a:spcPct val="100000"/>
              </a:lnSpc>
              <a:spcBef>
                <a:spcPts val="0"/>
              </a:spcBef>
              <a:spcAft>
                <a:spcPts val="0"/>
              </a:spcAft>
              <a:buClr>
                <a:schemeClr val="lt1"/>
              </a:buClr>
              <a:buSzPts val="2900"/>
              <a:buFont typeface="Quicksand"/>
              <a:buNone/>
              <a:defRPr sz="2900" b="0" i="0" u="none" strike="noStrike" cap="none">
                <a:solidFill>
                  <a:schemeClr val="lt1"/>
                </a:solidFill>
                <a:latin typeface="Quicksand"/>
                <a:ea typeface="Quicksand"/>
                <a:cs typeface="Quicksand"/>
                <a:sym typeface="Quicksand"/>
              </a:defRPr>
            </a:lvl5pPr>
            <a:lvl6pPr marL="2743200" marR="0" lvl="5" indent="-317500" algn="ctr" rtl="0">
              <a:lnSpc>
                <a:spcPct val="100000"/>
              </a:lnSpc>
              <a:spcBef>
                <a:spcPts val="0"/>
              </a:spcBef>
              <a:spcAft>
                <a:spcPts val="0"/>
              </a:spcAft>
              <a:buClr>
                <a:schemeClr val="lt1"/>
              </a:buClr>
              <a:buSzPts val="2900"/>
              <a:buFont typeface="Quicksand"/>
              <a:buNone/>
              <a:defRPr sz="2900" b="0" i="0" u="none" strike="noStrike" cap="none">
                <a:solidFill>
                  <a:schemeClr val="lt1"/>
                </a:solidFill>
                <a:latin typeface="Quicksand"/>
                <a:ea typeface="Quicksand"/>
                <a:cs typeface="Quicksand"/>
                <a:sym typeface="Quicksand"/>
              </a:defRPr>
            </a:lvl6pPr>
            <a:lvl7pPr marL="3200400" marR="0" lvl="6" indent="-317500" algn="ctr" rtl="0">
              <a:lnSpc>
                <a:spcPct val="100000"/>
              </a:lnSpc>
              <a:spcBef>
                <a:spcPts val="0"/>
              </a:spcBef>
              <a:spcAft>
                <a:spcPts val="0"/>
              </a:spcAft>
              <a:buClr>
                <a:schemeClr val="lt1"/>
              </a:buClr>
              <a:buSzPts val="2900"/>
              <a:buFont typeface="Quicksand"/>
              <a:buNone/>
              <a:defRPr sz="2900" b="0" i="0" u="none" strike="noStrike" cap="none">
                <a:solidFill>
                  <a:schemeClr val="lt1"/>
                </a:solidFill>
                <a:latin typeface="Quicksand"/>
                <a:ea typeface="Quicksand"/>
                <a:cs typeface="Quicksand"/>
                <a:sym typeface="Quicksand"/>
              </a:defRPr>
            </a:lvl7pPr>
            <a:lvl8pPr marL="3657600" marR="0" lvl="7" indent="-317500" algn="ctr" rtl="0">
              <a:lnSpc>
                <a:spcPct val="100000"/>
              </a:lnSpc>
              <a:spcBef>
                <a:spcPts val="0"/>
              </a:spcBef>
              <a:spcAft>
                <a:spcPts val="0"/>
              </a:spcAft>
              <a:buClr>
                <a:schemeClr val="lt1"/>
              </a:buClr>
              <a:buSzPts val="2900"/>
              <a:buFont typeface="Quicksand"/>
              <a:buNone/>
              <a:defRPr sz="2900" b="0" i="0" u="none" strike="noStrike" cap="none">
                <a:solidFill>
                  <a:schemeClr val="lt1"/>
                </a:solidFill>
                <a:latin typeface="Quicksand"/>
                <a:ea typeface="Quicksand"/>
                <a:cs typeface="Quicksand"/>
                <a:sym typeface="Quicksand"/>
              </a:defRPr>
            </a:lvl8pPr>
            <a:lvl9pPr marL="4114800" marR="0" lvl="8" indent="-317500" algn="ctr" rtl="0">
              <a:lnSpc>
                <a:spcPct val="100000"/>
              </a:lnSpc>
              <a:spcBef>
                <a:spcPts val="0"/>
              </a:spcBef>
              <a:spcAft>
                <a:spcPts val="0"/>
              </a:spcAft>
              <a:buClr>
                <a:schemeClr val="lt1"/>
              </a:buClr>
              <a:buSzPts val="2900"/>
              <a:buFont typeface="Quicksand"/>
              <a:buNone/>
              <a:defRPr sz="2900" b="0" i="0" u="none" strike="noStrike" cap="none">
                <a:solidFill>
                  <a:schemeClr val="lt1"/>
                </a:solidFill>
                <a:latin typeface="Quicksand"/>
                <a:ea typeface="Quicksand"/>
                <a:cs typeface="Quicksand"/>
                <a:sym typeface="Quicksand"/>
              </a:defRPr>
            </a:lvl9pPr>
          </a:lstStyle>
          <a:p>
            <a:pPr marL="0" indent="0" algn="l"/>
            <a:r>
              <a:rPr lang="en-US" sz="1700">
                <a:latin typeface="+mj-lt"/>
              </a:rPr>
              <a:t>- </a:t>
            </a:r>
            <a:r>
              <a:rPr lang="vi-VN" sz="1700">
                <a:latin typeface="+mn-lt"/>
              </a:rPr>
              <a:t>Riak TS: Tập trung vào Chuỗi thời gian và SQL</a:t>
            </a:r>
          </a:p>
        </p:txBody>
      </p:sp>
      <p:sp>
        <p:nvSpPr>
          <p:cNvPr id="10" name="Oval 9">
            <a:extLst>
              <a:ext uri="{FF2B5EF4-FFF2-40B4-BE49-F238E27FC236}">
                <a16:creationId xmlns:a16="http://schemas.microsoft.com/office/drawing/2014/main" id="{46377326-0B08-427A-B61F-B0187A4CADE1}"/>
              </a:ext>
            </a:extLst>
          </p:cNvPr>
          <p:cNvSpPr/>
          <p:nvPr/>
        </p:nvSpPr>
        <p:spPr>
          <a:xfrm>
            <a:off x="8430775" y="4430275"/>
            <a:ext cx="713225" cy="713225"/>
          </a:xfrm>
          <a:prstGeom prst="ellipse">
            <a:avLst/>
          </a:prstGeom>
          <a:solidFill>
            <a:srgbClr val="B277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5</a:t>
            </a:r>
            <a:endParaRPr lang="vi-VN" sz="2000"/>
          </a:p>
        </p:txBody>
      </p:sp>
      <p:sp>
        <p:nvSpPr>
          <p:cNvPr id="2" name="Oval 9">
            <a:extLst>
              <a:ext uri="{FF2B5EF4-FFF2-40B4-BE49-F238E27FC236}">
                <a16:creationId xmlns:a16="http://schemas.microsoft.com/office/drawing/2014/main" id="{2B11CD51-009E-4760-9D45-AAFD887C4DA3}"/>
              </a:ext>
            </a:extLst>
          </p:cNvPr>
          <p:cNvSpPr/>
          <p:nvPr/>
        </p:nvSpPr>
        <p:spPr>
          <a:xfrm>
            <a:off x="8430775" y="4430275"/>
            <a:ext cx="713225" cy="713225"/>
          </a:xfrm>
          <a:prstGeom prst="ellipse">
            <a:avLst/>
          </a:prstGeom>
          <a:solidFill>
            <a:srgbClr val="B277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5</a:t>
            </a:r>
            <a:endParaRPr lang="vi-VN" sz="2000"/>
          </a:p>
        </p:txBody>
      </p:sp>
      <p:cxnSp>
        <p:nvCxnSpPr>
          <p:cNvPr id="14" name="Google Shape;1535;p45">
            <a:extLst>
              <a:ext uri="{FF2B5EF4-FFF2-40B4-BE49-F238E27FC236}">
                <a16:creationId xmlns:a16="http://schemas.microsoft.com/office/drawing/2014/main" id="{DA40C1F6-5C59-4872-BF2C-3B70B2F66A78}"/>
              </a:ext>
            </a:extLst>
          </p:cNvPr>
          <p:cNvCxnSpPr/>
          <p:nvPr/>
        </p:nvCxnSpPr>
        <p:spPr>
          <a:xfrm>
            <a:off x="818025" y="1052100"/>
            <a:ext cx="4248600" cy="0"/>
          </a:xfrm>
          <a:prstGeom prst="straightConnector1">
            <a:avLst/>
          </a:prstGeom>
          <a:noFill/>
          <a:ln w="19050" cap="flat" cmpd="sng">
            <a:solidFill>
              <a:schemeClr val="bg1"/>
            </a:solidFill>
            <a:prstDash val="solid"/>
            <a:round/>
            <a:headEnd type="none" w="med" len="med"/>
            <a:tailEnd type="none" w="med" len="med"/>
          </a:ln>
        </p:spPr>
      </p:cxnSp>
    </p:spTree>
    <p:extLst>
      <p:ext uri="{BB962C8B-B14F-4D97-AF65-F5344CB8AC3E}">
        <p14:creationId xmlns:p14="http://schemas.microsoft.com/office/powerpoint/2010/main" val="25595425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8"/>
        <p:cNvGrpSpPr/>
        <p:nvPr/>
      </p:nvGrpSpPr>
      <p:grpSpPr>
        <a:xfrm>
          <a:off x="0" y="0"/>
          <a:ext cx="0" cy="0"/>
          <a:chOff x="0" y="0"/>
          <a:chExt cx="0" cy="0"/>
        </a:xfrm>
      </p:grpSpPr>
      <p:sp>
        <p:nvSpPr>
          <p:cNvPr id="1387" name="Google Shape;1387;p42"/>
          <p:cNvSpPr txBox="1">
            <a:spLocks noGrp="1"/>
          </p:cNvSpPr>
          <p:nvPr>
            <p:ph type="subTitle" idx="1"/>
          </p:nvPr>
        </p:nvSpPr>
        <p:spPr>
          <a:xfrm>
            <a:off x="713225" y="1693860"/>
            <a:ext cx="7777490" cy="2823029"/>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Tx/>
              <a:buChar char="-"/>
            </a:pPr>
            <a:r>
              <a:rPr lang="vi-VN" sz="1700" b="0" i="0">
                <a:solidFill>
                  <a:srgbClr val="FFFFFF"/>
                </a:solidFill>
                <a:effectLst/>
                <a:latin typeface="+mn-lt"/>
              </a:rPr>
              <a:t>Availability: Riak có thể ghi và đọc dữ liệu từ nhiều server và đề nghị dữ liệu sẵn sàng trong các trường hợp phần cứng hoặc network gặp sự cố</a:t>
            </a:r>
            <a:r>
              <a:rPr lang="en-US" sz="1700" b="0" i="0">
                <a:solidFill>
                  <a:srgbClr val="FFFFFF"/>
                </a:solidFill>
                <a:effectLst/>
                <a:latin typeface="+mn-lt"/>
              </a:rPr>
              <a:t>.</a:t>
            </a:r>
          </a:p>
          <a:p>
            <a:pPr marL="285750" lvl="0" indent="-285750" algn="l" rtl="0">
              <a:spcBef>
                <a:spcPts val="0"/>
              </a:spcBef>
              <a:spcAft>
                <a:spcPts val="0"/>
              </a:spcAft>
              <a:buFontTx/>
              <a:buChar char="-"/>
            </a:pPr>
            <a:endParaRPr lang="vi-VN" sz="1700" b="0" i="0">
              <a:solidFill>
                <a:srgbClr val="FFFFFF"/>
              </a:solidFill>
              <a:effectLst/>
              <a:latin typeface="+mn-lt"/>
            </a:endParaRPr>
          </a:p>
          <a:p>
            <a:pPr marL="285750" lvl="0" indent="-285750" algn="l" rtl="0">
              <a:spcBef>
                <a:spcPts val="0"/>
              </a:spcBef>
              <a:spcAft>
                <a:spcPts val="0"/>
              </a:spcAft>
              <a:buFontTx/>
              <a:buChar char="-"/>
            </a:pPr>
            <a:r>
              <a:rPr lang="vi-VN" sz="1700" b="0" i="0">
                <a:solidFill>
                  <a:srgbClr val="FFFFFF"/>
                </a:solidFill>
                <a:effectLst/>
                <a:latin typeface="+mn-lt"/>
              </a:rPr>
              <a:t>Operational simplicity: Dễ dàng để thêm mới một riak cluster mà không ảnh hưởng tới toàn bộ hệ thống.</a:t>
            </a:r>
            <a:endParaRPr lang="en-US" sz="1700" b="0" i="0">
              <a:solidFill>
                <a:srgbClr val="FFFFFF"/>
              </a:solidFill>
              <a:effectLst/>
              <a:latin typeface="+mn-lt"/>
            </a:endParaRPr>
          </a:p>
          <a:p>
            <a:pPr marL="285750" lvl="0" indent="-285750" algn="l" rtl="0">
              <a:spcBef>
                <a:spcPts val="0"/>
              </a:spcBef>
              <a:spcAft>
                <a:spcPts val="0"/>
              </a:spcAft>
              <a:buFontTx/>
              <a:buChar char="-"/>
            </a:pPr>
            <a:endParaRPr lang="vi-VN" sz="1700" b="0" i="0">
              <a:solidFill>
                <a:srgbClr val="FFFFFF"/>
              </a:solidFill>
              <a:effectLst/>
              <a:latin typeface="+mn-lt"/>
            </a:endParaRPr>
          </a:p>
          <a:p>
            <a:pPr marL="285750" lvl="0" indent="-285750" algn="l" rtl="0">
              <a:spcBef>
                <a:spcPts val="0"/>
              </a:spcBef>
              <a:spcAft>
                <a:spcPts val="0"/>
              </a:spcAft>
              <a:buFontTx/>
              <a:buChar char="-"/>
            </a:pPr>
            <a:r>
              <a:rPr lang="vi-VN" sz="1700" b="0" i="0">
                <a:solidFill>
                  <a:srgbClr val="FFFFFF"/>
                </a:solidFill>
                <a:effectLst/>
                <a:latin typeface="+mn-lt"/>
              </a:rPr>
              <a:t>Scal</a:t>
            </a:r>
            <a:r>
              <a:rPr lang="en-US" sz="1700" b="0" i="0">
                <a:solidFill>
                  <a:srgbClr val="FFFFFF"/>
                </a:solidFill>
                <a:effectLst/>
                <a:latin typeface="+mn-lt"/>
              </a:rPr>
              <a:t>a</a:t>
            </a:r>
            <a:r>
              <a:rPr lang="vi-VN" sz="1700" b="0" i="0">
                <a:solidFill>
                  <a:srgbClr val="FFFFFF"/>
                </a:solidFill>
                <a:effectLst/>
                <a:latin typeface="+mn-lt"/>
              </a:rPr>
              <a:t>bility: Riak tự động phân tán dữ liệu xung quanh các cluster và yield với hiệu năng tăng dần theo khối lượng.</a:t>
            </a:r>
            <a:endParaRPr lang="en-US" sz="1700" b="0" i="0">
              <a:solidFill>
                <a:srgbClr val="FFFFFF"/>
              </a:solidFill>
              <a:effectLst/>
              <a:latin typeface="+mn-lt"/>
            </a:endParaRPr>
          </a:p>
          <a:p>
            <a:pPr marL="285750" lvl="0" indent="-285750" algn="l" rtl="0">
              <a:spcBef>
                <a:spcPts val="0"/>
              </a:spcBef>
              <a:spcAft>
                <a:spcPts val="0"/>
              </a:spcAft>
              <a:buFontTx/>
              <a:buChar char="-"/>
            </a:pPr>
            <a:endParaRPr lang="vi-VN" sz="1700" b="0" i="0">
              <a:solidFill>
                <a:srgbClr val="FFFFFF"/>
              </a:solidFill>
              <a:effectLst/>
              <a:latin typeface="+mn-lt"/>
            </a:endParaRPr>
          </a:p>
          <a:p>
            <a:pPr marL="0" lvl="0" indent="0" algn="l" rtl="0">
              <a:spcBef>
                <a:spcPts val="0"/>
              </a:spcBef>
              <a:spcAft>
                <a:spcPts val="0"/>
              </a:spcAft>
              <a:buNone/>
            </a:pPr>
            <a:r>
              <a:rPr lang="vi-VN" sz="1700" b="0" i="0">
                <a:solidFill>
                  <a:srgbClr val="FFFFFF"/>
                </a:solidFill>
                <a:effectLst/>
                <a:latin typeface="+mn-lt"/>
              </a:rPr>
              <a:t>-</a:t>
            </a:r>
            <a:r>
              <a:rPr lang="en-US" sz="1700" b="0" i="0">
                <a:solidFill>
                  <a:srgbClr val="FFFFFF"/>
                </a:solidFill>
                <a:effectLst/>
                <a:latin typeface="+mn-lt"/>
              </a:rPr>
              <a:t>   </a:t>
            </a:r>
            <a:r>
              <a:rPr lang="vi-VN" sz="1700" b="0" i="0">
                <a:solidFill>
                  <a:srgbClr val="FFFFFF"/>
                </a:solidFill>
                <a:effectLst/>
                <a:latin typeface="+mn-lt"/>
              </a:rPr>
              <a:t>Masterless: Request nếu không được giữ trong một server cụ thể nào đó thì có nghĩa là nó không tồn tại.</a:t>
            </a:r>
          </a:p>
        </p:txBody>
      </p:sp>
      <p:sp>
        <p:nvSpPr>
          <p:cNvPr id="11" name="Google Shape;1536;p45">
            <a:extLst>
              <a:ext uri="{FF2B5EF4-FFF2-40B4-BE49-F238E27FC236}">
                <a16:creationId xmlns:a16="http://schemas.microsoft.com/office/drawing/2014/main" id="{2D7FEEB4-A7BB-4A6D-944F-C2636553AFC8}"/>
              </a:ext>
            </a:extLst>
          </p:cNvPr>
          <p:cNvSpPr txBox="1">
            <a:spLocks/>
          </p:cNvSpPr>
          <p:nvPr/>
        </p:nvSpPr>
        <p:spPr>
          <a:xfrm>
            <a:off x="713225" y="539525"/>
            <a:ext cx="8031632"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200"/>
              <a:buFont typeface="Vidaloka"/>
              <a:buNone/>
              <a:defRPr sz="2200" b="0" i="0" u="none" strike="noStrike" cap="none">
                <a:solidFill>
                  <a:schemeClr val="lt1"/>
                </a:solidFill>
                <a:latin typeface="Vidaloka"/>
                <a:ea typeface="Vidaloka"/>
                <a:cs typeface="Vidaloka"/>
                <a:sym typeface="Vidaloka"/>
              </a:defRPr>
            </a:lvl1pPr>
            <a:lvl2pPr marR="0" lvl="1" algn="ctr" rtl="0">
              <a:lnSpc>
                <a:spcPct val="100000"/>
              </a:lnSpc>
              <a:spcBef>
                <a:spcPts val="0"/>
              </a:spcBef>
              <a:spcAft>
                <a:spcPts val="0"/>
              </a:spcAft>
              <a:buClr>
                <a:schemeClr val="lt1"/>
              </a:buClr>
              <a:buSzPts val="2200"/>
              <a:buFont typeface="Vidaloka"/>
              <a:buNone/>
              <a:defRPr sz="2200" b="0" i="0" u="none" strike="noStrike" cap="none">
                <a:solidFill>
                  <a:schemeClr val="lt1"/>
                </a:solidFill>
                <a:latin typeface="Vidaloka"/>
                <a:ea typeface="Vidaloka"/>
                <a:cs typeface="Vidaloka"/>
                <a:sym typeface="Vidaloka"/>
              </a:defRPr>
            </a:lvl2pPr>
            <a:lvl3pPr marR="0" lvl="2" algn="ctr" rtl="0">
              <a:lnSpc>
                <a:spcPct val="100000"/>
              </a:lnSpc>
              <a:spcBef>
                <a:spcPts val="0"/>
              </a:spcBef>
              <a:spcAft>
                <a:spcPts val="0"/>
              </a:spcAft>
              <a:buClr>
                <a:schemeClr val="lt1"/>
              </a:buClr>
              <a:buSzPts val="2200"/>
              <a:buFont typeface="Vidaloka"/>
              <a:buNone/>
              <a:defRPr sz="2200" b="0" i="0" u="none" strike="noStrike" cap="none">
                <a:solidFill>
                  <a:schemeClr val="lt1"/>
                </a:solidFill>
                <a:latin typeface="Vidaloka"/>
                <a:ea typeface="Vidaloka"/>
                <a:cs typeface="Vidaloka"/>
                <a:sym typeface="Vidaloka"/>
              </a:defRPr>
            </a:lvl3pPr>
            <a:lvl4pPr marR="0" lvl="3" algn="ctr" rtl="0">
              <a:lnSpc>
                <a:spcPct val="100000"/>
              </a:lnSpc>
              <a:spcBef>
                <a:spcPts val="0"/>
              </a:spcBef>
              <a:spcAft>
                <a:spcPts val="0"/>
              </a:spcAft>
              <a:buClr>
                <a:schemeClr val="lt1"/>
              </a:buClr>
              <a:buSzPts val="2200"/>
              <a:buFont typeface="Vidaloka"/>
              <a:buNone/>
              <a:defRPr sz="2200" b="0" i="0" u="none" strike="noStrike" cap="none">
                <a:solidFill>
                  <a:schemeClr val="lt1"/>
                </a:solidFill>
                <a:latin typeface="Vidaloka"/>
                <a:ea typeface="Vidaloka"/>
                <a:cs typeface="Vidaloka"/>
                <a:sym typeface="Vidaloka"/>
              </a:defRPr>
            </a:lvl4pPr>
            <a:lvl5pPr marR="0" lvl="4" algn="ctr" rtl="0">
              <a:lnSpc>
                <a:spcPct val="100000"/>
              </a:lnSpc>
              <a:spcBef>
                <a:spcPts val="0"/>
              </a:spcBef>
              <a:spcAft>
                <a:spcPts val="0"/>
              </a:spcAft>
              <a:buClr>
                <a:schemeClr val="lt1"/>
              </a:buClr>
              <a:buSzPts val="2200"/>
              <a:buFont typeface="Vidaloka"/>
              <a:buNone/>
              <a:defRPr sz="2200" b="0" i="0" u="none" strike="noStrike" cap="none">
                <a:solidFill>
                  <a:schemeClr val="lt1"/>
                </a:solidFill>
                <a:latin typeface="Vidaloka"/>
                <a:ea typeface="Vidaloka"/>
                <a:cs typeface="Vidaloka"/>
                <a:sym typeface="Vidaloka"/>
              </a:defRPr>
            </a:lvl5pPr>
            <a:lvl6pPr marR="0" lvl="5" algn="ctr" rtl="0">
              <a:lnSpc>
                <a:spcPct val="100000"/>
              </a:lnSpc>
              <a:spcBef>
                <a:spcPts val="0"/>
              </a:spcBef>
              <a:spcAft>
                <a:spcPts val="0"/>
              </a:spcAft>
              <a:buClr>
                <a:schemeClr val="lt1"/>
              </a:buClr>
              <a:buSzPts val="2200"/>
              <a:buFont typeface="Vidaloka"/>
              <a:buNone/>
              <a:defRPr sz="2200" b="0" i="0" u="none" strike="noStrike" cap="none">
                <a:solidFill>
                  <a:schemeClr val="lt1"/>
                </a:solidFill>
                <a:latin typeface="Vidaloka"/>
                <a:ea typeface="Vidaloka"/>
                <a:cs typeface="Vidaloka"/>
                <a:sym typeface="Vidaloka"/>
              </a:defRPr>
            </a:lvl6pPr>
            <a:lvl7pPr marR="0" lvl="6" algn="ctr" rtl="0">
              <a:lnSpc>
                <a:spcPct val="100000"/>
              </a:lnSpc>
              <a:spcBef>
                <a:spcPts val="0"/>
              </a:spcBef>
              <a:spcAft>
                <a:spcPts val="0"/>
              </a:spcAft>
              <a:buClr>
                <a:schemeClr val="lt1"/>
              </a:buClr>
              <a:buSzPts val="2200"/>
              <a:buFont typeface="Vidaloka"/>
              <a:buNone/>
              <a:defRPr sz="2200" b="0" i="0" u="none" strike="noStrike" cap="none">
                <a:solidFill>
                  <a:schemeClr val="lt1"/>
                </a:solidFill>
                <a:latin typeface="Vidaloka"/>
                <a:ea typeface="Vidaloka"/>
                <a:cs typeface="Vidaloka"/>
                <a:sym typeface="Vidaloka"/>
              </a:defRPr>
            </a:lvl7pPr>
            <a:lvl8pPr marR="0" lvl="7" algn="ctr" rtl="0">
              <a:lnSpc>
                <a:spcPct val="100000"/>
              </a:lnSpc>
              <a:spcBef>
                <a:spcPts val="0"/>
              </a:spcBef>
              <a:spcAft>
                <a:spcPts val="0"/>
              </a:spcAft>
              <a:buClr>
                <a:schemeClr val="lt1"/>
              </a:buClr>
              <a:buSzPts val="2200"/>
              <a:buFont typeface="Vidaloka"/>
              <a:buNone/>
              <a:defRPr sz="2200" b="0" i="0" u="none" strike="noStrike" cap="none">
                <a:solidFill>
                  <a:schemeClr val="lt1"/>
                </a:solidFill>
                <a:latin typeface="Vidaloka"/>
                <a:ea typeface="Vidaloka"/>
                <a:cs typeface="Vidaloka"/>
                <a:sym typeface="Vidaloka"/>
              </a:defRPr>
            </a:lvl8pPr>
            <a:lvl9pPr marR="0" lvl="8" algn="ctr" rtl="0">
              <a:lnSpc>
                <a:spcPct val="100000"/>
              </a:lnSpc>
              <a:spcBef>
                <a:spcPts val="0"/>
              </a:spcBef>
              <a:spcAft>
                <a:spcPts val="0"/>
              </a:spcAft>
              <a:buClr>
                <a:schemeClr val="lt1"/>
              </a:buClr>
              <a:buSzPts val="2200"/>
              <a:buFont typeface="Vidaloka"/>
              <a:buNone/>
              <a:defRPr sz="2200" b="0" i="0" u="none" strike="noStrike" cap="none">
                <a:solidFill>
                  <a:schemeClr val="lt1"/>
                </a:solidFill>
                <a:latin typeface="Vidaloka"/>
                <a:ea typeface="Vidaloka"/>
                <a:cs typeface="Vidaloka"/>
                <a:sym typeface="Vidaloka"/>
              </a:defRPr>
            </a:lvl9pPr>
          </a:lstStyle>
          <a:p>
            <a:pPr algn="l"/>
            <a:r>
              <a:rPr lang="en-US" sz="3300"/>
              <a:t>01. </a:t>
            </a:r>
            <a:r>
              <a:rPr lang="en-US" sz="3300" err="1"/>
              <a:t>Giới</a:t>
            </a:r>
            <a:r>
              <a:rPr lang="en-US" sz="3300"/>
              <a:t> </a:t>
            </a:r>
            <a:r>
              <a:rPr lang="en-US" sz="3300" err="1"/>
              <a:t>thiệu</a:t>
            </a:r>
            <a:r>
              <a:rPr lang="en-US" sz="3300"/>
              <a:t> RIAK </a:t>
            </a:r>
          </a:p>
        </p:txBody>
      </p:sp>
      <p:sp>
        <p:nvSpPr>
          <p:cNvPr id="12" name="Google Shape;1536;p45">
            <a:extLst>
              <a:ext uri="{FF2B5EF4-FFF2-40B4-BE49-F238E27FC236}">
                <a16:creationId xmlns:a16="http://schemas.microsoft.com/office/drawing/2014/main" id="{27208FBF-CCDB-4C6D-AE98-A6ABA8F688BA}"/>
              </a:ext>
            </a:extLst>
          </p:cNvPr>
          <p:cNvSpPr txBox="1">
            <a:spLocks/>
          </p:cNvSpPr>
          <p:nvPr/>
        </p:nvSpPr>
        <p:spPr>
          <a:xfrm>
            <a:off x="713225" y="1069251"/>
            <a:ext cx="8031632"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1pPr>
            <a:lvl2pPr marR="0" lvl="1"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2pPr>
            <a:lvl3pPr marR="0" lvl="2"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3pPr>
            <a:lvl4pPr marR="0" lvl="3"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4pPr>
            <a:lvl5pPr marR="0" lvl="4"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5pPr>
            <a:lvl6pPr marR="0" lvl="5"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6pPr>
            <a:lvl7pPr marR="0" lvl="6"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7pPr>
            <a:lvl8pPr marR="0" lvl="7"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8pPr>
            <a:lvl9pPr marR="0" lvl="8"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9pPr>
          </a:lstStyle>
          <a:p>
            <a:r>
              <a:rPr lang="en-US" sz="2000"/>
              <a:t>1.4. </a:t>
            </a:r>
            <a:r>
              <a:rPr lang="en-US" sz="2000" err="1"/>
              <a:t>Đặc</a:t>
            </a:r>
            <a:r>
              <a:rPr lang="en-US" sz="2000"/>
              <a:t> </a:t>
            </a:r>
            <a:r>
              <a:rPr lang="en-US" sz="2000" err="1"/>
              <a:t>điểm</a:t>
            </a:r>
            <a:r>
              <a:rPr lang="en-US" sz="2000"/>
              <a:t> </a:t>
            </a:r>
            <a:r>
              <a:rPr lang="en-US" sz="2000" err="1"/>
              <a:t>của</a:t>
            </a:r>
            <a:r>
              <a:rPr lang="en-US" sz="2000"/>
              <a:t> </a:t>
            </a:r>
            <a:r>
              <a:rPr lang="en-US" sz="2000" err="1"/>
              <a:t>Riak</a:t>
            </a:r>
            <a:endParaRPr lang="en-US" sz="2000"/>
          </a:p>
        </p:txBody>
      </p:sp>
      <p:sp>
        <p:nvSpPr>
          <p:cNvPr id="6" name="Oval 5">
            <a:extLst>
              <a:ext uri="{FF2B5EF4-FFF2-40B4-BE49-F238E27FC236}">
                <a16:creationId xmlns:a16="http://schemas.microsoft.com/office/drawing/2014/main" id="{6EF872FA-C2C6-440D-A793-B038903BAC31}"/>
              </a:ext>
            </a:extLst>
          </p:cNvPr>
          <p:cNvSpPr/>
          <p:nvPr/>
        </p:nvSpPr>
        <p:spPr>
          <a:xfrm>
            <a:off x="8430775" y="4430275"/>
            <a:ext cx="713225" cy="713225"/>
          </a:xfrm>
          <a:prstGeom prst="ellipse">
            <a:avLst/>
          </a:prstGeom>
          <a:solidFill>
            <a:srgbClr val="B277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6</a:t>
            </a:r>
            <a:endParaRPr lang="vi-VN" sz="2000"/>
          </a:p>
        </p:txBody>
      </p:sp>
      <p:sp>
        <p:nvSpPr>
          <p:cNvPr id="2" name="Oval 5">
            <a:extLst>
              <a:ext uri="{FF2B5EF4-FFF2-40B4-BE49-F238E27FC236}">
                <a16:creationId xmlns:a16="http://schemas.microsoft.com/office/drawing/2014/main" id="{4775C16B-E2A3-4F86-88B4-061D3983F068}"/>
              </a:ext>
            </a:extLst>
          </p:cNvPr>
          <p:cNvSpPr/>
          <p:nvPr/>
        </p:nvSpPr>
        <p:spPr>
          <a:xfrm>
            <a:off x="8430775" y="4430275"/>
            <a:ext cx="713225" cy="713225"/>
          </a:xfrm>
          <a:prstGeom prst="ellipse">
            <a:avLst/>
          </a:prstGeom>
          <a:solidFill>
            <a:srgbClr val="B277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6</a:t>
            </a:r>
            <a:endParaRPr lang="vi-VN" sz="2000"/>
          </a:p>
        </p:txBody>
      </p:sp>
      <p:cxnSp>
        <p:nvCxnSpPr>
          <p:cNvPr id="8" name="Google Shape;1535;p45">
            <a:extLst>
              <a:ext uri="{FF2B5EF4-FFF2-40B4-BE49-F238E27FC236}">
                <a16:creationId xmlns:a16="http://schemas.microsoft.com/office/drawing/2014/main" id="{BA9E3629-8115-412E-86D4-0101E5047135}"/>
              </a:ext>
            </a:extLst>
          </p:cNvPr>
          <p:cNvCxnSpPr/>
          <p:nvPr/>
        </p:nvCxnSpPr>
        <p:spPr>
          <a:xfrm>
            <a:off x="818025" y="1052100"/>
            <a:ext cx="4248600" cy="0"/>
          </a:xfrm>
          <a:prstGeom prst="straightConnector1">
            <a:avLst/>
          </a:prstGeom>
          <a:noFill/>
          <a:ln w="19050" cap="flat" cmpd="sng">
            <a:solidFill>
              <a:schemeClr val="bg1"/>
            </a:solidFill>
            <a:prstDash val="solid"/>
            <a:round/>
            <a:headEnd type="none" w="med" len="med"/>
            <a:tailEnd type="none" w="med" len="med"/>
          </a:ln>
        </p:spPr>
      </p:cxnSp>
    </p:spTree>
    <p:extLst>
      <p:ext uri="{BB962C8B-B14F-4D97-AF65-F5344CB8AC3E}">
        <p14:creationId xmlns:p14="http://schemas.microsoft.com/office/powerpoint/2010/main" val="39776891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4"/>
        <p:cNvGrpSpPr/>
        <p:nvPr/>
      </p:nvGrpSpPr>
      <p:grpSpPr>
        <a:xfrm>
          <a:off x="0" y="0"/>
          <a:ext cx="0" cy="0"/>
          <a:chOff x="0" y="0"/>
          <a:chExt cx="0" cy="0"/>
        </a:xfrm>
      </p:grpSpPr>
      <p:cxnSp>
        <p:nvCxnSpPr>
          <p:cNvPr id="1535" name="Google Shape;1535;p45"/>
          <p:cNvCxnSpPr/>
          <p:nvPr/>
        </p:nvCxnSpPr>
        <p:spPr>
          <a:xfrm>
            <a:off x="818025" y="1052100"/>
            <a:ext cx="4248600" cy="0"/>
          </a:xfrm>
          <a:prstGeom prst="straightConnector1">
            <a:avLst/>
          </a:prstGeom>
          <a:noFill/>
          <a:ln w="19050" cap="flat" cmpd="sng">
            <a:solidFill>
              <a:schemeClr val="dk1"/>
            </a:solidFill>
            <a:prstDash val="solid"/>
            <a:round/>
            <a:headEnd type="none" w="med" len="med"/>
            <a:tailEnd type="none" w="med" len="med"/>
          </a:ln>
        </p:spPr>
      </p:cxnSp>
      <p:sp>
        <p:nvSpPr>
          <p:cNvPr id="1536" name="Google Shape;1536;p45"/>
          <p:cNvSpPr txBox="1">
            <a:spLocks noGrp="1"/>
          </p:cNvSpPr>
          <p:nvPr>
            <p:ph type="title"/>
          </p:nvPr>
        </p:nvSpPr>
        <p:spPr>
          <a:xfrm>
            <a:off x="713225" y="539525"/>
            <a:ext cx="8031632"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01. </a:t>
            </a:r>
            <a:r>
              <a:rPr lang="en-US" err="1"/>
              <a:t>Giới</a:t>
            </a:r>
            <a:r>
              <a:rPr lang="en-US"/>
              <a:t> </a:t>
            </a:r>
            <a:r>
              <a:rPr lang="en-US" err="1"/>
              <a:t>thiệu</a:t>
            </a:r>
            <a:r>
              <a:rPr lang="en-US"/>
              <a:t> RIAK </a:t>
            </a:r>
            <a:endParaRPr/>
          </a:p>
        </p:txBody>
      </p:sp>
      <p:sp>
        <p:nvSpPr>
          <p:cNvPr id="1537" name="Google Shape;1537;p45"/>
          <p:cNvSpPr txBox="1">
            <a:spLocks noGrp="1"/>
          </p:cNvSpPr>
          <p:nvPr>
            <p:ph type="body" idx="1"/>
          </p:nvPr>
        </p:nvSpPr>
        <p:spPr>
          <a:xfrm>
            <a:off x="713226" y="1390663"/>
            <a:ext cx="7968332" cy="3006882"/>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vi-VN">
                <a:effectLst/>
                <a:latin typeface="+mn-lt"/>
                <a:ea typeface="Calibri" panose="020F0502020204030204" pitchFamily="34" charset="0"/>
                <a:cs typeface="Arial" panose="020B0604020202020204" pitchFamily="34" charset="0"/>
              </a:rPr>
              <a:t>Riak lưu trữ dữ liệu sử dụng mô hình Object {key: value}.</a:t>
            </a:r>
            <a:endParaRPr lang="en-US">
              <a:effectLst/>
              <a:latin typeface="+mn-lt"/>
              <a:ea typeface="Calibri" panose="020F0502020204030204" pitchFamily="34" charset="0"/>
              <a:cs typeface="Arial" panose="020B0604020202020204" pitchFamily="34" charset="0"/>
            </a:endParaRPr>
          </a:p>
          <a:p>
            <a:pPr marL="0" lvl="0" indent="0" algn="l" rtl="0">
              <a:lnSpc>
                <a:spcPct val="100000"/>
              </a:lnSpc>
              <a:spcBef>
                <a:spcPts val="0"/>
              </a:spcBef>
              <a:spcAft>
                <a:spcPts val="0"/>
              </a:spcAft>
              <a:buNone/>
            </a:pPr>
            <a:endParaRPr lang="vi-VN">
              <a:effectLst/>
              <a:latin typeface="+mn-lt"/>
              <a:ea typeface="Calibri" panose="020F0502020204030204" pitchFamily="34" charset="0"/>
              <a:cs typeface="Arial" panose="020B0604020202020204" pitchFamily="34" charset="0"/>
            </a:endParaRPr>
          </a:p>
          <a:p>
            <a:pPr marL="0" lvl="0" indent="0" algn="l" rtl="0">
              <a:lnSpc>
                <a:spcPct val="100000"/>
              </a:lnSpc>
              <a:spcBef>
                <a:spcPts val="0"/>
              </a:spcBef>
              <a:spcAft>
                <a:spcPts val="0"/>
              </a:spcAft>
              <a:buNone/>
            </a:pPr>
            <a:r>
              <a:rPr lang="vi-VN">
                <a:effectLst/>
                <a:latin typeface="+mn-lt"/>
                <a:ea typeface="Calibri" panose="020F0502020204030204" pitchFamily="34" charset="0"/>
                <a:cs typeface="Arial" panose="020B0604020202020204" pitchFamily="34" charset="0"/>
              </a:rPr>
              <a:t>Kiến trúc </a:t>
            </a:r>
            <a:r>
              <a:rPr lang="en-US">
                <a:effectLst/>
                <a:latin typeface="+mn-lt"/>
                <a:ea typeface="Calibri" panose="020F0502020204030204" pitchFamily="34" charset="0"/>
                <a:cs typeface="Arial" panose="020B0604020202020204" pitchFamily="34" charset="0"/>
              </a:rPr>
              <a:t>key</a:t>
            </a:r>
            <a:r>
              <a:rPr lang="vi-VN">
                <a:effectLst/>
                <a:latin typeface="+mn-lt"/>
                <a:ea typeface="Calibri" panose="020F0502020204030204" pitchFamily="34" charset="0"/>
                <a:cs typeface="Arial" panose="020B0604020202020204" pitchFamily="34" charset="0"/>
              </a:rPr>
              <a:t> / </a:t>
            </a:r>
            <a:r>
              <a:rPr lang="en-US">
                <a:effectLst/>
                <a:latin typeface="+mn-lt"/>
                <a:ea typeface="Calibri" panose="020F0502020204030204" pitchFamily="34" charset="0"/>
                <a:cs typeface="Arial" panose="020B0604020202020204" pitchFamily="34" charset="0"/>
              </a:rPr>
              <a:t>value </a:t>
            </a:r>
            <a:r>
              <a:rPr lang="vi-VN">
                <a:effectLst/>
                <a:latin typeface="+mn-lt"/>
                <a:ea typeface="Calibri" panose="020F0502020204030204" pitchFamily="34" charset="0"/>
                <a:cs typeface="Arial" panose="020B0604020202020204" pitchFamily="34" charset="0"/>
              </a:rPr>
              <a:t>là phổ biến nhất trong các loại hình NoSQL</a:t>
            </a:r>
            <a:r>
              <a:rPr lang="en-US">
                <a:effectLst/>
                <a:latin typeface="+mn-lt"/>
                <a:ea typeface="Calibri" panose="020F0502020204030204" pitchFamily="34" charset="0"/>
                <a:cs typeface="Arial" panose="020B0604020202020204" pitchFamily="34" charset="0"/>
              </a:rPr>
              <a:t>.</a:t>
            </a:r>
          </a:p>
          <a:p>
            <a:pPr marL="0" lvl="0" indent="0" algn="l" rtl="0">
              <a:lnSpc>
                <a:spcPct val="100000"/>
              </a:lnSpc>
              <a:spcBef>
                <a:spcPts val="0"/>
              </a:spcBef>
              <a:spcAft>
                <a:spcPts val="0"/>
              </a:spcAft>
              <a:buNone/>
            </a:pPr>
            <a:endParaRPr lang="en-US">
              <a:effectLst/>
              <a:latin typeface="+mn-lt"/>
              <a:ea typeface="Calibri" panose="020F0502020204030204" pitchFamily="34" charset="0"/>
              <a:cs typeface="Arial" panose="020B0604020202020204" pitchFamily="34" charset="0"/>
            </a:endParaRPr>
          </a:p>
          <a:p>
            <a:pPr marL="0" lvl="0" indent="0" algn="l" rtl="0">
              <a:lnSpc>
                <a:spcPct val="100000"/>
              </a:lnSpc>
              <a:spcBef>
                <a:spcPts val="0"/>
              </a:spcBef>
              <a:spcAft>
                <a:spcPts val="0"/>
              </a:spcAft>
              <a:buNone/>
            </a:pPr>
            <a:r>
              <a:rPr lang="vi-VN">
                <a:effectLst/>
                <a:latin typeface="+mn-lt"/>
                <a:ea typeface="Calibri" panose="020F0502020204030204" pitchFamily="34" charset="0"/>
                <a:cs typeface="Arial" panose="020B0604020202020204" pitchFamily="34" charset="0"/>
              </a:rPr>
              <a:t>Cơ sở dữ liệu lưu trữ cặp key/value dưới dạng bảng băm trong đó mỗi “key” là duy nhất và “value” có thể là số nguyên, chuỗi hoặc JSON.</a:t>
            </a:r>
            <a:endParaRPr lang="en-US">
              <a:effectLst/>
              <a:latin typeface="+mn-lt"/>
              <a:ea typeface="Calibri" panose="020F0502020204030204" pitchFamily="34" charset="0"/>
              <a:cs typeface="Arial" panose="020B0604020202020204" pitchFamily="34" charset="0"/>
            </a:endParaRPr>
          </a:p>
          <a:p>
            <a:pPr marL="0" lvl="0" indent="0" algn="l" rtl="0">
              <a:lnSpc>
                <a:spcPct val="100000"/>
              </a:lnSpc>
              <a:spcBef>
                <a:spcPts val="0"/>
              </a:spcBef>
              <a:spcAft>
                <a:spcPts val="0"/>
              </a:spcAft>
              <a:buNone/>
            </a:pPr>
            <a:endParaRPr lang="vi-VN">
              <a:effectLst/>
              <a:latin typeface="+mn-lt"/>
              <a:ea typeface="Calibri" panose="020F0502020204030204" pitchFamily="34" charset="0"/>
              <a:cs typeface="Arial" panose="020B0604020202020204" pitchFamily="34" charset="0"/>
            </a:endParaRPr>
          </a:p>
          <a:p>
            <a:pPr marL="0" lvl="0" indent="0" algn="l" rtl="0">
              <a:lnSpc>
                <a:spcPct val="100000"/>
              </a:lnSpc>
              <a:spcBef>
                <a:spcPts val="0"/>
              </a:spcBef>
              <a:spcAft>
                <a:spcPts val="0"/>
              </a:spcAft>
              <a:buNone/>
            </a:pPr>
            <a:r>
              <a:rPr lang="vi-VN">
                <a:effectLst/>
                <a:latin typeface="+mn-lt"/>
                <a:ea typeface="Calibri" panose="020F0502020204030204" pitchFamily="34" charset="0"/>
                <a:cs typeface="Arial" panose="020B0604020202020204" pitchFamily="34" charset="0"/>
              </a:rPr>
              <a:t>Mô hình này cho phép Riak hoạt động hiệu quả hơn cơ sở dữ liệu quan hệ trong nhiều trường hợp</a:t>
            </a:r>
            <a:r>
              <a:rPr lang="en-US">
                <a:effectLst/>
                <a:latin typeface="+mn-lt"/>
                <a:ea typeface="Calibri" panose="020F0502020204030204" pitchFamily="34" charset="0"/>
                <a:cs typeface="Arial" panose="020B0604020202020204" pitchFamily="34" charset="0"/>
              </a:rPr>
              <a:t>.</a:t>
            </a:r>
            <a:endParaRPr lang="en-US">
              <a:latin typeface="+mn-lt"/>
            </a:endParaRPr>
          </a:p>
        </p:txBody>
      </p:sp>
      <p:grpSp>
        <p:nvGrpSpPr>
          <p:cNvPr id="1538" name="Google Shape;1538;p45"/>
          <p:cNvGrpSpPr/>
          <p:nvPr/>
        </p:nvGrpSpPr>
        <p:grpSpPr>
          <a:xfrm>
            <a:off x="2669325" y="4776524"/>
            <a:ext cx="273000" cy="273615"/>
            <a:chOff x="3281400" y="5114306"/>
            <a:chExt cx="273000" cy="273615"/>
          </a:xfrm>
        </p:grpSpPr>
        <p:cxnSp>
          <p:nvCxnSpPr>
            <p:cNvPr id="1539" name="Google Shape;1539;p45"/>
            <p:cNvCxnSpPr/>
            <p:nvPr/>
          </p:nvCxnSpPr>
          <p:spPr>
            <a:xfrm>
              <a:off x="3417884" y="5114621"/>
              <a:ext cx="0" cy="273300"/>
            </a:xfrm>
            <a:prstGeom prst="straightConnector1">
              <a:avLst/>
            </a:prstGeom>
            <a:noFill/>
            <a:ln w="19050" cap="flat" cmpd="sng">
              <a:solidFill>
                <a:schemeClr val="lt1"/>
              </a:solidFill>
              <a:prstDash val="solid"/>
              <a:round/>
              <a:headEnd type="none" w="med" len="med"/>
              <a:tailEnd type="none" w="med" len="med"/>
            </a:ln>
          </p:spPr>
        </p:cxnSp>
        <p:cxnSp>
          <p:nvCxnSpPr>
            <p:cNvPr id="1540" name="Google Shape;1540;p45"/>
            <p:cNvCxnSpPr/>
            <p:nvPr/>
          </p:nvCxnSpPr>
          <p:spPr>
            <a:xfrm rot="10800000">
              <a:off x="3281400" y="5251137"/>
              <a:ext cx="273000" cy="0"/>
            </a:xfrm>
            <a:prstGeom prst="straightConnector1">
              <a:avLst/>
            </a:prstGeom>
            <a:noFill/>
            <a:ln w="19050" cap="flat" cmpd="sng">
              <a:solidFill>
                <a:schemeClr val="lt1"/>
              </a:solidFill>
              <a:prstDash val="solid"/>
              <a:round/>
              <a:headEnd type="none" w="med" len="med"/>
              <a:tailEnd type="none" w="med" len="med"/>
            </a:ln>
          </p:spPr>
        </p:cxnSp>
        <p:cxnSp>
          <p:nvCxnSpPr>
            <p:cNvPr id="1541" name="Google Shape;1541;p45"/>
            <p:cNvCxnSpPr/>
            <p:nvPr/>
          </p:nvCxnSpPr>
          <p:spPr>
            <a:xfrm>
              <a:off x="3417915" y="5114306"/>
              <a:ext cx="0" cy="273226"/>
            </a:xfrm>
            <a:prstGeom prst="straightConnector1">
              <a:avLst/>
            </a:prstGeom>
            <a:noFill/>
            <a:ln w="19050" cap="flat" cmpd="sng">
              <a:solidFill>
                <a:schemeClr val="lt1"/>
              </a:solidFill>
              <a:prstDash val="solid"/>
              <a:round/>
              <a:headEnd type="none" w="med" len="med"/>
              <a:tailEnd type="none" w="med" len="med"/>
            </a:ln>
          </p:spPr>
        </p:cxnSp>
        <p:cxnSp>
          <p:nvCxnSpPr>
            <p:cNvPr id="1542" name="Google Shape;1542;p45"/>
            <p:cNvCxnSpPr/>
            <p:nvPr/>
          </p:nvCxnSpPr>
          <p:spPr>
            <a:xfrm>
              <a:off x="3417834" y="5114306"/>
              <a:ext cx="0" cy="273226"/>
            </a:xfrm>
            <a:prstGeom prst="straightConnector1">
              <a:avLst/>
            </a:prstGeom>
            <a:noFill/>
            <a:ln w="19050" cap="flat" cmpd="sng">
              <a:solidFill>
                <a:schemeClr val="lt1"/>
              </a:solidFill>
              <a:prstDash val="solid"/>
              <a:round/>
              <a:headEnd type="none" w="med" len="med"/>
              <a:tailEnd type="none" w="med" len="med"/>
            </a:ln>
          </p:spPr>
        </p:cxnSp>
      </p:grpSp>
      <p:sp>
        <p:nvSpPr>
          <p:cNvPr id="1549" name="Google Shape;1549;p45"/>
          <p:cNvSpPr/>
          <p:nvPr/>
        </p:nvSpPr>
        <p:spPr>
          <a:xfrm>
            <a:off x="5992925" y="1293987"/>
            <a:ext cx="63300" cy="6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0" name="Google Shape;1550;p45"/>
          <p:cNvGrpSpPr/>
          <p:nvPr/>
        </p:nvGrpSpPr>
        <p:grpSpPr>
          <a:xfrm>
            <a:off x="7222825" y="713606"/>
            <a:ext cx="186900" cy="187200"/>
            <a:chOff x="7129400" y="1491681"/>
            <a:chExt cx="186900" cy="187200"/>
          </a:xfrm>
        </p:grpSpPr>
        <p:cxnSp>
          <p:nvCxnSpPr>
            <p:cNvPr id="1551" name="Google Shape;1551;p45"/>
            <p:cNvCxnSpPr/>
            <p:nvPr/>
          </p:nvCxnSpPr>
          <p:spPr>
            <a:xfrm>
              <a:off x="7222852" y="1491681"/>
              <a:ext cx="0" cy="187200"/>
            </a:xfrm>
            <a:prstGeom prst="straightConnector1">
              <a:avLst/>
            </a:prstGeom>
            <a:noFill/>
            <a:ln w="19050" cap="flat" cmpd="sng">
              <a:solidFill>
                <a:schemeClr val="lt1"/>
              </a:solidFill>
              <a:prstDash val="solid"/>
              <a:round/>
              <a:headEnd type="none" w="med" len="med"/>
              <a:tailEnd type="none" w="med" len="med"/>
            </a:ln>
          </p:spPr>
        </p:cxnSp>
        <p:cxnSp>
          <p:nvCxnSpPr>
            <p:cNvPr id="1552" name="Google Shape;1552;p45"/>
            <p:cNvCxnSpPr/>
            <p:nvPr/>
          </p:nvCxnSpPr>
          <p:spPr>
            <a:xfrm rot="10800000">
              <a:off x="7129400" y="1585129"/>
              <a:ext cx="186900" cy="0"/>
            </a:xfrm>
            <a:prstGeom prst="straightConnector1">
              <a:avLst/>
            </a:prstGeom>
            <a:noFill/>
            <a:ln w="19050" cap="flat" cmpd="sng">
              <a:solidFill>
                <a:schemeClr val="lt1"/>
              </a:solidFill>
              <a:prstDash val="solid"/>
              <a:round/>
              <a:headEnd type="none" w="med" len="med"/>
              <a:tailEnd type="none" w="med" len="med"/>
            </a:ln>
          </p:spPr>
        </p:cxnSp>
        <p:cxnSp>
          <p:nvCxnSpPr>
            <p:cNvPr id="1553" name="Google Shape;1553;p45"/>
            <p:cNvCxnSpPr/>
            <p:nvPr/>
          </p:nvCxnSpPr>
          <p:spPr>
            <a:xfrm>
              <a:off x="7222848" y="1491455"/>
              <a:ext cx="0" cy="187100"/>
            </a:xfrm>
            <a:prstGeom prst="straightConnector1">
              <a:avLst/>
            </a:prstGeom>
            <a:noFill/>
            <a:ln w="19050" cap="flat" cmpd="sng">
              <a:solidFill>
                <a:schemeClr val="lt1"/>
              </a:solidFill>
              <a:prstDash val="solid"/>
              <a:round/>
              <a:headEnd type="none" w="med" len="med"/>
              <a:tailEnd type="none" w="med" len="med"/>
            </a:ln>
          </p:spPr>
        </p:cxnSp>
        <p:cxnSp>
          <p:nvCxnSpPr>
            <p:cNvPr id="1554" name="Google Shape;1554;p45"/>
            <p:cNvCxnSpPr/>
            <p:nvPr/>
          </p:nvCxnSpPr>
          <p:spPr>
            <a:xfrm>
              <a:off x="7222843" y="1491455"/>
              <a:ext cx="0" cy="187100"/>
            </a:xfrm>
            <a:prstGeom prst="straightConnector1">
              <a:avLst/>
            </a:prstGeom>
            <a:noFill/>
            <a:ln w="19050" cap="flat" cmpd="sng">
              <a:solidFill>
                <a:schemeClr val="lt1"/>
              </a:solidFill>
              <a:prstDash val="solid"/>
              <a:round/>
              <a:headEnd type="none" w="med" len="med"/>
              <a:tailEnd type="none" w="med" len="med"/>
            </a:ln>
          </p:spPr>
        </p:cxnSp>
      </p:grpSp>
      <p:sp>
        <p:nvSpPr>
          <p:cNvPr id="52" name="Google Shape;1536;p45">
            <a:extLst>
              <a:ext uri="{FF2B5EF4-FFF2-40B4-BE49-F238E27FC236}">
                <a16:creationId xmlns:a16="http://schemas.microsoft.com/office/drawing/2014/main" id="{0024996D-3716-4FA8-B41D-D197FE4DA328}"/>
              </a:ext>
            </a:extLst>
          </p:cNvPr>
          <p:cNvSpPr txBox="1">
            <a:spLocks/>
          </p:cNvSpPr>
          <p:nvPr/>
        </p:nvSpPr>
        <p:spPr>
          <a:xfrm>
            <a:off x="713225" y="1151174"/>
            <a:ext cx="8031632"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1pPr>
            <a:lvl2pPr marR="0" lvl="1"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2pPr>
            <a:lvl3pPr marR="0" lvl="2"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3pPr>
            <a:lvl4pPr marR="0" lvl="3"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4pPr>
            <a:lvl5pPr marR="0" lvl="4"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5pPr>
            <a:lvl6pPr marR="0" lvl="5"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6pPr>
            <a:lvl7pPr marR="0" lvl="6"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7pPr>
            <a:lvl8pPr marR="0" lvl="7"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8pPr>
            <a:lvl9pPr marR="0" lvl="8"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9pPr>
          </a:lstStyle>
          <a:p>
            <a:r>
              <a:rPr lang="vi-VN" sz="2000"/>
              <a:t>1.5.</a:t>
            </a:r>
            <a:r>
              <a:rPr lang="en-US" sz="2000"/>
              <a:t> </a:t>
            </a:r>
            <a:r>
              <a:rPr lang="vi-VN" sz="2000"/>
              <a:t>Mô hình lưu trữ dữ liệu</a:t>
            </a:r>
            <a:endParaRPr lang="en-US" sz="2000"/>
          </a:p>
        </p:txBody>
      </p:sp>
      <p:sp>
        <p:nvSpPr>
          <p:cNvPr id="18" name="Oval 17">
            <a:extLst>
              <a:ext uri="{FF2B5EF4-FFF2-40B4-BE49-F238E27FC236}">
                <a16:creationId xmlns:a16="http://schemas.microsoft.com/office/drawing/2014/main" id="{71CAD49B-9193-4755-B7A0-148519EB7252}"/>
              </a:ext>
            </a:extLst>
          </p:cNvPr>
          <p:cNvSpPr/>
          <p:nvPr/>
        </p:nvSpPr>
        <p:spPr>
          <a:xfrm>
            <a:off x="8430775" y="4430275"/>
            <a:ext cx="713225" cy="71322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7</a:t>
            </a:r>
            <a:endParaRPr lang="vi-VN" sz="2000"/>
          </a:p>
        </p:txBody>
      </p:sp>
      <p:sp>
        <p:nvSpPr>
          <p:cNvPr id="2" name="Oval 17">
            <a:extLst>
              <a:ext uri="{FF2B5EF4-FFF2-40B4-BE49-F238E27FC236}">
                <a16:creationId xmlns:a16="http://schemas.microsoft.com/office/drawing/2014/main" id="{7757EAD1-DF25-4DD3-A48B-F26B9D9FA393}"/>
              </a:ext>
            </a:extLst>
          </p:cNvPr>
          <p:cNvSpPr/>
          <p:nvPr/>
        </p:nvSpPr>
        <p:spPr>
          <a:xfrm>
            <a:off x="8430775" y="4430275"/>
            <a:ext cx="713225" cy="71322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7</a:t>
            </a:r>
            <a:endParaRPr lang="vi-VN" sz="2000"/>
          </a:p>
        </p:txBody>
      </p:sp>
    </p:spTree>
    <p:extLst>
      <p:ext uri="{BB962C8B-B14F-4D97-AF65-F5344CB8AC3E}">
        <p14:creationId xmlns:p14="http://schemas.microsoft.com/office/powerpoint/2010/main" val="36810281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89"/>
        <p:cNvGrpSpPr/>
        <p:nvPr/>
      </p:nvGrpSpPr>
      <p:grpSpPr>
        <a:xfrm>
          <a:off x="0" y="0"/>
          <a:ext cx="0" cy="0"/>
          <a:chOff x="0" y="0"/>
          <a:chExt cx="0" cy="0"/>
        </a:xfrm>
      </p:grpSpPr>
      <p:cxnSp>
        <p:nvCxnSpPr>
          <p:cNvPr id="1990" name="Google Shape;1990;p50"/>
          <p:cNvCxnSpPr/>
          <p:nvPr/>
        </p:nvCxnSpPr>
        <p:spPr>
          <a:xfrm>
            <a:off x="5581378" y="3217668"/>
            <a:ext cx="1991700" cy="0"/>
          </a:xfrm>
          <a:prstGeom prst="straightConnector1">
            <a:avLst/>
          </a:prstGeom>
          <a:noFill/>
          <a:ln w="19050" cap="flat" cmpd="sng">
            <a:solidFill>
              <a:schemeClr val="dk2"/>
            </a:solidFill>
            <a:prstDash val="solid"/>
            <a:round/>
            <a:headEnd type="none" w="med" len="med"/>
            <a:tailEnd type="none" w="med" len="med"/>
          </a:ln>
        </p:spPr>
      </p:cxnSp>
      <p:sp>
        <p:nvSpPr>
          <p:cNvPr id="1991" name="Google Shape;1991;p50"/>
          <p:cNvSpPr/>
          <p:nvPr/>
        </p:nvSpPr>
        <p:spPr>
          <a:xfrm>
            <a:off x="8521975" y="1812650"/>
            <a:ext cx="91200" cy="912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50"/>
          <p:cNvSpPr/>
          <p:nvPr/>
        </p:nvSpPr>
        <p:spPr>
          <a:xfrm>
            <a:off x="4411225" y="1422250"/>
            <a:ext cx="63300" cy="6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50"/>
          <p:cNvSpPr/>
          <p:nvPr/>
        </p:nvSpPr>
        <p:spPr>
          <a:xfrm>
            <a:off x="5966000" y="3549775"/>
            <a:ext cx="63300" cy="6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50"/>
          <p:cNvSpPr/>
          <p:nvPr/>
        </p:nvSpPr>
        <p:spPr>
          <a:xfrm>
            <a:off x="7351000" y="2922075"/>
            <a:ext cx="63300" cy="6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50"/>
          <p:cNvSpPr txBox="1">
            <a:spLocks noGrp="1"/>
          </p:cNvSpPr>
          <p:nvPr>
            <p:ph type="title"/>
          </p:nvPr>
        </p:nvSpPr>
        <p:spPr>
          <a:xfrm>
            <a:off x="4366057" y="1943777"/>
            <a:ext cx="4378800" cy="217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BUCKET</a:t>
            </a:r>
          </a:p>
        </p:txBody>
      </p:sp>
      <p:pic>
        <p:nvPicPr>
          <p:cNvPr id="8" name="Picture 7" descr="Table&#10;&#10;Description automatically generated">
            <a:extLst>
              <a:ext uri="{FF2B5EF4-FFF2-40B4-BE49-F238E27FC236}">
                <a16:creationId xmlns:a16="http://schemas.microsoft.com/office/drawing/2014/main" id="{8CF1187C-C249-4E71-B891-A6058FFAC03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38320" y="1903850"/>
            <a:ext cx="3879361" cy="2627637"/>
          </a:xfrm>
          <a:prstGeom prst="rect">
            <a:avLst/>
          </a:prstGeom>
          <a:noFill/>
          <a:ln w="76200">
            <a:solidFill>
              <a:schemeClr val="bg1">
                <a:lumMod val="50000"/>
              </a:schemeClr>
            </a:solidFill>
          </a:ln>
        </p:spPr>
      </p:pic>
      <p:cxnSp>
        <p:nvCxnSpPr>
          <p:cNvPr id="9" name="Google Shape;1535;p45">
            <a:extLst>
              <a:ext uri="{FF2B5EF4-FFF2-40B4-BE49-F238E27FC236}">
                <a16:creationId xmlns:a16="http://schemas.microsoft.com/office/drawing/2014/main" id="{098BE766-B5D9-4A4A-A3A2-B582639AFD7C}"/>
              </a:ext>
            </a:extLst>
          </p:cNvPr>
          <p:cNvCxnSpPr/>
          <p:nvPr/>
        </p:nvCxnSpPr>
        <p:spPr>
          <a:xfrm>
            <a:off x="818025" y="1052100"/>
            <a:ext cx="4248600" cy="0"/>
          </a:xfrm>
          <a:prstGeom prst="straightConnector1">
            <a:avLst/>
          </a:prstGeom>
          <a:noFill/>
          <a:ln w="19050" cap="flat" cmpd="sng">
            <a:solidFill>
              <a:schemeClr val="accent5"/>
            </a:solidFill>
            <a:prstDash val="solid"/>
            <a:round/>
            <a:headEnd type="none" w="med" len="med"/>
            <a:tailEnd type="none" w="med" len="med"/>
          </a:ln>
        </p:spPr>
      </p:cxnSp>
      <p:sp>
        <p:nvSpPr>
          <p:cNvPr id="10" name="Google Shape;1536;p45">
            <a:extLst>
              <a:ext uri="{FF2B5EF4-FFF2-40B4-BE49-F238E27FC236}">
                <a16:creationId xmlns:a16="http://schemas.microsoft.com/office/drawing/2014/main" id="{8452DAE4-B9F7-40B1-A553-BA6A1CC152AC}"/>
              </a:ext>
            </a:extLst>
          </p:cNvPr>
          <p:cNvSpPr txBox="1">
            <a:spLocks/>
          </p:cNvSpPr>
          <p:nvPr/>
        </p:nvSpPr>
        <p:spPr>
          <a:xfrm>
            <a:off x="713225" y="539525"/>
            <a:ext cx="8031632"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1pPr>
            <a:lvl2pPr marR="0" lvl="1"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2pPr>
            <a:lvl3pPr marR="0" lvl="2"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3pPr>
            <a:lvl4pPr marR="0" lvl="3"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4pPr>
            <a:lvl5pPr marR="0" lvl="4"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5pPr>
            <a:lvl6pPr marR="0" lvl="5"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6pPr>
            <a:lvl7pPr marR="0" lvl="6"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7pPr>
            <a:lvl8pPr marR="0" lvl="7"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8pPr>
            <a:lvl9pPr marR="0" lvl="8"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9pPr>
          </a:lstStyle>
          <a:p>
            <a:pPr algn="l"/>
            <a:r>
              <a:rPr lang="en-US"/>
              <a:t>01</a:t>
            </a:r>
            <a:r>
              <a:rPr lang="vi-VN"/>
              <a:t>. </a:t>
            </a:r>
            <a:r>
              <a:rPr lang="en-US" err="1"/>
              <a:t>Giới</a:t>
            </a:r>
            <a:r>
              <a:rPr lang="en-US"/>
              <a:t> </a:t>
            </a:r>
            <a:r>
              <a:rPr lang="en-US" err="1"/>
              <a:t>thiệu</a:t>
            </a:r>
            <a:r>
              <a:rPr lang="en-US"/>
              <a:t> RIAK</a:t>
            </a:r>
            <a:endParaRPr lang="vi-VN"/>
          </a:p>
        </p:txBody>
      </p:sp>
      <p:sp>
        <p:nvSpPr>
          <p:cNvPr id="11" name="Google Shape;1536;p45">
            <a:extLst>
              <a:ext uri="{FF2B5EF4-FFF2-40B4-BE49-F238E27FC236}">
                <a16:creationId xmlns:a16="http://schemas.microsoft.com/office/drawing/2014/main" id="{42349D53-3BD6-4F92-AEB5-0F42CFDC0ABD}"/>
              </a:ext>
            </a:extLst>
          </p:cNvPr>
          <p:cNvSpPr txBox="1">
            <a:spLocks/>
          </p:cNvSpPr>
          <p:nvPr/>
        </p:nvSpPr>
        <p:spPr>
          <a:xfrm>
            <a:off x="713225" y="1151174"/>
            <a:ext cx="8031632"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1pPr>
            <a:lvl2pPr marR="0" lvl="1"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2pPr>
            <a:lvl3pPr marR="0" lvl="2"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3pPr>
            <a:lvl4pPr marR="0" lvl="3"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4pPr>
            <a:lvl5pPr marR="0" lvl="4"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5pPr>
            <a:lvl6pPr marR="0" lvl="5"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6pPr>
            <a:lvl7pPr marR="0" lvl="6"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7pPr>
            <a:lvl8pPr marR="0" lvl="7"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8pPr>
            <a:lvl9pPr marR="0" lvl="8"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9pPr>
          </a:lstStyle>
          <a:p>
            <a:r>
              <a:rPr lang="vi-VN" sz="2000"/>
              <a:t>1.</a:t>
            </a:r>
            <a:r>
              <a:rPr lang="en-US" sz="2000"/>
              <a:t>6</a:t>
            </a:r>
            <a:r>
              <a:rPr lang="vi-VN" sz="2000"/>
              <a:t>.</a:t>
            </a:r>
            <a:r>
              <a:rPr lang="en-US" sz="2000"/>
              <a:t> </a:t>
            </a:r>
            <a:r>
              <a:rPr lang="en-US" sz="2000" err="1"/>
              <a:t>Các</a:t>
            </a:r>
            <a:r>
              <a:rPr lang="en-US" sz="2000"/>
              <a:t> </a:t>
            </a:r>
            <a:r>
              <a:rPr lang="en-US" sz="2000" err="1"/>
              <a:t>khái</a:t>
            </a:r>
            <a:r>
              <a:rPr lang="en-US" sz="2000"/>
              <a:t> </a:t>
            </a:r>
            <a:r>
              <a:rPr lang="en-US" sz="2000" err="1"/>
              <a:t>niệm</a:t>
            </a:r>
            <a:r>
              <a:rPr lang="en-US" sz="2000"/>
              <a:t> </a:t>
            </a:r>
            <a:r>
              <a:rPr lang="en-US" sz="2000" err="1"/>
              <a:t>cơ</a:t>
            </a:r>
            <a:r>
              <a:rPr lang="en-US" sz="2000"/>
              <a:t> </a:t>
            </a:r>
            <a:r>
              <a:rPr lang="en-US" sz="2000" err="1"/>
              <a:t>bản</a:t>
            </a:r>
            <a:endParaRPr lang="en-US" sz="2000"/>
          </a:p>
        </p:txBody>
      </p:sp>
      <p:sp>
        <p:nvSpPr>
          <p:cNvPr id="13" name="Oval 12">
            <a:extLst>
              <a:ext uri="{FF2B5EF4-FFF2-40B4-BE49-F238E27FC236}">
                <a16:creationId xmlns:a16="http://schemas.microsoft.com/office/drawing/2014/main" id="{F1243A4A-F0B3-4A74-A983-5AF3E0F33A50}"/>
              </a:ext>
            </a:extLst>
          </p:cNvPr>
          <p:cNvSpPr/>
          <p:nvPr/>
        </p:nvSpPr>
        <p:spPr>
          <a:xfrm>
            <a:off x="8430775" y="4430275"/>
            <a:ext cx="713225" cy="713225"/>
          </a:xfrm>
          <a:prstGeom prst="ellipse">
            <a:avLst/>
          </a:prstGeom>
          <a:solidFill>
            <a:srgbClr val="B277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8</a:t>
            </a:r>
            <a:endParaRPr lang="vi-VN" sz="2000"/>
          </a:p>
        </p:txBody>
      </p:sp>
      <p:sp>
        <p:nvSpPr>
          <p:cNvPr id="2" name="Oval 12">
            <a:extLst>
              <a:ext uri="{FF2B5EF4-FFF2-40B4-BE49-F238E27FC236}">
                <a16:creationId xmlns:a16="http://schemas.microsoft.com/office/drawing/2014/main" id="{7A630C5B-0CC6-4BD6-AB38-A95BBDA7B339}"/>
              </a:ext>
            </a:extLst>
          </p:cNvPr>
          <p:cNvSpPr/>
          <p:nvPr/>
        </p:nvSpPr>
        <p:spPr>
          <a:xfrm>
            <a:off x="8430775" y="4430275"/>
            <a:ext cx="713225" cy="713225"/>
          </a:xfrm>
          <a:prstGeom prst="ellipse">
            <a:avLst/>
          </a:prstGeom>
          <a:solidFill>
            <a:srgbClr val="B277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8</a:t>
            </a:r>
            <a:endParaRPr lang="vi-VN" sz="2000"/>
          </a:p>
        </p:txBody>
      </p:sp>
    </p:spTree>
    <p:extLst>
      <p:ext uri="{BB962C8B-B14F-4D97-AF65-F5344CB8AC3E}">
        <p14:creationId xmlns:p14="http://schemas.microsoft.com/office/powerpoint/2010/main" val="24688648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68"/>
        <p:cNvGrpSpPr/>
        <p:nvPr/>
      </p:nvGrpSpPr>
      <p:grpSpPr>
        <a:xfrm>
          <a:off x="0" y="0"/>
          <a:ext cx="0" cy="0"/>
          <a:chOff x="0" y="0"/>
          <a:chExt cx="0" cy="0"/>
        </a:xfrm>
      </p:grpSpPr>
      <p:sp>
        <p:nvSpPr>
          <p:cNvPr id="2470" name="Google Shape;2470;p65"/>
          <p:cNvSpPr txBox="1"/>
          <p:nvPr/>
        </p:nvSpPr>
        <p:spPr>
          <a:xfrm>
            <a:off x="3213600" y="1592077"/>
            <a:ext cx="2412000" cy="5937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US" sz="2400" b="1">
                <a:solidFill>
                  <a:schemeClr val="accent5"/>
                </a:solidFill>
                <a:latin typeface="Vidaloka"/>
                <a:ea typeface="Vidaloka"/>
                <a:cs typeface="Vidaloka"/>
                <a:sym typeface="Vidaloka"/>
              </a:rPr>
              <a:t>VNODE</a:t>
            </a:r>
          </a:p>
        </p:txBody>
      </p:sp>
      <p:sp>
        <p:nvSpPr>
          <p:cNvPr id="2479" name="Google Shape;2479;p65"/>
          <p:cNvSpPr txBox="1"/>
          <p:nvPr/>
        </p:nvSpPr>
        <p:spPr>
          <a:xfrm flipH="1">
            <a:off x="492149" y="1592077"/>
            <a:ext cx="2412000" cy="5937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US" sz="2400" b="1">
                <a:solidFill>
                  <a:schemeClr val="accent5"/>
                </a:solidFill>
                <a:latin typeface="Vidaloka"/>
                <a:ea typeface="Vidaloka"/>
                <a:cs typeface="Vidaloka"/>
                <a:sym typeface="Vidaloka"/>
              </a:rPr>
              <a:t>NODE</a:t>
            </a:r>
          </a:p>
        </p:txBody>
      </p:sp>
      <p:sp>
        <p:nvSpPr>
          <p:cNvPr id="2480" name="Google Shape;2480;p65"/>
          <p:cNvSpPr txBox="1"/>
          <p:nvPr/>
        </p:nvSpPr>
        <p:spPr>
          <a:xfrm flipH="1">
            <a:off x="6066260" y="1570648"/>
            <a:ext cx="2412000" cy="5937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US" sz="2400" b="1">
                <a:solidFill>
                  <a:schemeClr val="accent5"/>
                </a:solidFill>
                <a:latin typeface="Vidaloka"/>
                <a:ea typeface="Vidaloka"/>
                <a:cs typeface="Vidaloka"/>
                <a:sym typeface="Vidaloka"/>
              </a:rPr>
              <a:t>PARTITION</a:t>
            </a:r>
          </a:p>
        </p:txBody>
      </p:sp>
      <p:cxnSp>
        <p:nvCxnSpPr>
          <p:cNvPr id="2487" name="Google Shape;2487;p65"/>
          <p:cNvCxnSpPr/>
          <p:nvPr/>
        </p:nvCxnSpPr>
        <p:spPr>
          <a:xfrm>
            <a:off x="3024516" y="1629677"/>
            <a:ext cx="0" cy="3009900"/>
          </a:xfrm>
          <a:prstGeom prst="straightConnector1">
            <a:avLst/>
          </a:prstGeom>
          <a:noFill/>
          <a:ln w="19050" cap="flat" cmpd="sng">
            <a:solidFill>
              <a:schemeClr val="dk1"/>
            </a:solidFill>
            <a:prstDash val="solid"/>
            <a:round/>
            <a:headEnd type="none" w="med" len="med"/>
            <a:tailEnd type="none" w="med" len="med"/>
          </a:ln>
        </p:spPr>
      </p:cxnSp>
      <p:cxnSp>
        <p:nvCxnSpPr>
          <p:cNvPr id="2488" name="Google Shape;2488;p65"/>
          <p:cNvCxnSpPr/>
          <p:nvPr/>
        </p:nvCxnSpPr>
        <p:spPr>
          <a:xfrm>
            <a:off x="5677332" y="1629677"/>
            <a:ext cx="0" cy="3009900"/>
          </a:xfrm>
          <a:prstGeom prst="straightConnector1">
            <a:avLst/>
          </a:prstGeom>
          <a:noFill/>
          <a:ln w="19050" cap="flat" cmpd="sng">
            <a:solidFill>
              <a:schemeClr val="dk1"/>
            </a:solidFill>
            <a:prstDash val="solid"/>
            <a:round/>
            <a:headEnd type="none" w="med" len="med"/>
            <a:tailEnd type="none" w="med" len="med"/>
          </a:ln>
        </p:spPr>
      </p:cxnSp>
      <p:sp>
        <p:nvSpPr>
          <p:cNvPr id="76" name="TextBox 75">
            <a:extLst>
              <a:ext uri="{FF2B5EF4-FFF2-40B4-BE49-F238E27FC236}">
                <a16:creationId xmlns:a16="http://schemas.microsoft.com/office/drawing/2014/main" id="{E5C66AC9-D072-4007-886C-82448CFF7221}"/>
              </a:ext>
            </a:extLst>
          </p:cNvPr>
          <p:cNvSpPr txBox="1"/>
          <p:nvPr/>
        </p:nvSpPr>
        <p:spPr>
          <a:xfrm>
            <a:off x="614939" y="2105621"/>
            <a:ext cx="2239992" cy="523220"/>
          </a:xfrm>
          <a:prstGeom prst="rect">
            <a:avLst/>
          </a:prstGeom>
          <a:noFill/>
        </p:spPr>
        <p:txBody>
          <a:bodyPr wrap="square">
            <a:spAutoFit/>
          </a:bodyPr>
          <a:lstStyle/>
          <a:p>
            <a:r>
              <a:rPr lang="en-US" err="1">
                <a:solidFill>
                  <a:schemeClr val="accent5"/>
                </a:solidFill>
                <a:latin typeface="+mj-lt"/>
                <a:ea typeface="Calibri" panose="020F0502020204030204" pitchFamily="34" charset="0"/>
              </a:rPr>
              <a:t>T</a:t>
            </a:r>
            <a:r>
              <a:rPr lang="en-US" sz="1400" err="1">
                <a:solidFill>
                  <a:schemeClr val="accent5"/>
                </a:solidFill>
                <a:effectLst/>
                <a:latin typeface="+mj-lt"/>
                <a:ea typeface="Calibri" panose="020F0502020204030204" pitchFamily="34" charset="0"/>
              </a:rPr>
              <a:t>ương</a:t>
            </a:r>
            <a:r>
              <a:rPr lang="en-US" sz="1400">
                <a:solidFill>
                  <a:schemeClr val="accent5"/>
                </a:solidFill>
                <a:effectLst/>
                <a:latin typeface="+mj-lt"/>
                <a:ea typeface="Calibri" panose="020F0502020204030204" pitchFamily="34" charset="0"/>
              </a:rPr>
              <a:t> </a:t>
            </a:r>
            <a:r>
              <a:rPr lang="en-US" sz="1400" err="1">
                <a:solidFill>
                  <a:schemeClr val="accent5"/>
                </a:solidFill>
                <a:effectLst/>
                <a:latin typeface="+mj-lt"/>
                <a:ea typeface="Calibri" panose="020F0502020204030204" pitchFamily="34" charset="0"/>
              </a:rPr>
              <a:t>tự</a:t>
            </a:r>
            <a:r>
              <a:rPr lang="en-US" sz="1400">
                <a:solidFill>
                  <a:schemeClr val="accent5"/>
                </a:solidFill>
                <a:effectLst/>
                <a:latin typeface="+mj-lt"/>
                <a:ea typeface="Calibri" panose="020F0502020204030204" pitchFamily="34" charset="0"/>
              </a:rPr>
              <a:t> </a:t>
            </a:r>
            <a:r>
              <a:rPr lang="en-US" sz="1400" err="1">
                <a:solidFill>
                  <a:schemeClr val="accent5"/>
                </a:solidFill>
                <a:effectLst/>
                <a:latin typeface="+mj-lt"/>
                <a:ea typeface="Calibri" panose="020F0502020204030204" pitchFamily="34" charset="0"/>
              </a:rPr>
              <a:t>như</a:t>
            </a:r>
            <a:r>
              <a:rPr lang="en-US" sz="1400">
                <a:solidFill>
                  <a:schemeClr val="accent5"/>
                </a:solidFill>
                <a:effectLst/>
                <a:latin typeface="+mj-lt"/>
                <a:ea typeface="Calibri" panose="020F0502020204030204" pitchFamily="34" charset="0"/>
              </a:rPr>
              <a:t> </a:t>
            </a:r>
            <a:r>
              <a:rPr lang="en-US" sz="1400" err="1">
                <a:solidFill>
                  <a:schemeClr val="accent5"/>
                </a:solidFill>
                <a:effectLst/>
                <a:latin typeface="+mj-lt"/>
                <a:ea typeface="Calibri" panose="020F0502020204030204" pitchFamily="34" charset="0"/>
              </a:rPr>
              <a:t>một</a:t>
            </a:r>
            <a:r>
              <a:rPr lang="en-US" sz="1400">
                <a:solidFill>
                  <a:schemeClr val="accent5"/>
                </a:solidFill>
                <a:effectLst/>
                <a:latin typeface="+mj-lt"/>
                <a:ea typeface="Calibri" panose="020F0502020204030204" pitchFamily="34" charset="0"/>
              </a:rPr>
              <a:t> </a:t>
            </a:r>
            <a:r>
              <a:rPr lang="en-US" sz="1400" err="1">
                <a:solidFill>
                  <a:schemeClr val="accent5"/>
                </a:solidFill>
                <a:effectLst/>
                <a:latin typeface="+mj-lt"/>
                <a:ea typeface="Calibri" panose="020F0502020204030204" pitchFamily="34" charset="0"/>
              </a:rPr>
              <a:t>máy</a:t>
            </a:r>
            <a:r>
              <a:rPr lang="en-US" sz="1400">
                <a:solidFill>
                  <a:schemeClr val="accent5"/>
                </a:solidFill>
                <a:effectLst/>
                <a:latin typeface="+mj-lt"/>
                <a:ea typeface="Calibri" panose="020F0502020204030204" pitchFamily="34" charset="0"/>
              </a:rPr>
              <a:t> </a:t>
            </a:r>
            <a:r>
              <a:rPr lang="en-US" sz="1400" err="1">
                <a:solidFill>
                  <a:schemeClr val="accent5"/>
                </a:solidFill>
                <a:effectLst/>
                <a:latin typeface="+mj-lt"/>
                <a:ea typeface="Calibri" panose="020F0502020204030204" pitchFamily="34" charset="0"/>
              </a:rPr>
              <a:t>chủ</a:t>
            </a:r>
            <a:r>
              <a:rPr lang="en-US" sz="1400">
                <a:solidFill>
                  <a:schemeClr val="accent5"/>
                </a:solidFill>
                <a:effectLst/>
                <a:latin typeface="+mj-lt"/>
                <a:ea typeface="Calibri" panose="020F0502020204030204" pitchFamily="34" charset="0"/>
              </a:rPr>
              <a:t> </a:t>
            </a:r>
            <a:r>
              <a:rPr lang="en-US" sz="1400" err="1">
                <a:solidFill>
                  <a:schemeClr val="accent5"/>
                </a:solidFill>
                <a:effectLst/>
                <a:latin typeface="+mj-lt"/>
                <a:ea typeface="Calibri" panose="020F0502020204030204" pitchFamily="34" charset="0"/>
              </a:rPr>
              <a:t>vật</a:t>
            </a:r>
            <a:r>
              <a:rPr lang="en-US" sz="1400">
                <a:solidFill>
                  <a:schemeClr val="accent5"/>
                </a:solidFill>
                <a:effectLst/>
                <a:latin typeface="+mj-lt"/>
                <a:ea typeface="Calibri" panose="020F0502020204030204" pitchFamily="34" charset="0"/>
              </a:rPr>
              <a:t> </a:t>
            </a:r>
            <a:r>
              <a:rPr lang="en-US" sz="1400" err="1">
                <a:solidFill>
                  <a:schemeClr val="accent5"/>
                </a:solidFill>
                <a:effectLst/>
                <a:latin typeface="+mj-lt"/>
                <a:ea typeface="Calibri" panose="020F0502020204030204" pitchFamily="34" charset="0"/>
              </a:rPr>
              <a:t>lý</a:t>
            </a:r>
            <a:endParaRPr lang="en-US">
              <a:solidFill>
                <a:schemeClr val="accent5"/>
              </a:solidFill>
              <a:latin typeface="+mj-lt"/>
            </a:endParaRPr>
          </a:p>
        </p:txBody>
      </p:sp>
      <p:sp>
        <p:nvSpPr>
          <p:cNvPr id="78" name="TextBox 77">
            <a:extLst>
              <a:ext uri="{FF2B5EF4-FFF2-40B4-BE49-F238E27FC236}">
                <a16:creationId xmlns:a16="http://schemas.microsoft.com/office/drawing/2014/main" id="{237959CF-AB9B-4B2E-B6FF-EF04354F9DD7}"/>
              </a:ext>
            </a:extLst>
          </p:cNvPr>
          <p:cNvSpPr txBox="1"/>
          <p:nvPr/>
        </p:nvSpPr>
        <p:spPr>
          <a:xfrm>
            <a:off x="5918183" y="2105621"/>
            <a:ext cx="2708154" cy="738664"/>
          </a:xfrm>
          <a:prstGeom prst="rect">
            <a:avLst/>
          </a:prstGeom>
          <a:noFill/>
        </p:spPr>
        <p:txBody>
          <a:bodyPr wrap="square">
            <a:spAutoFit/>
          </a:bodyPr>
          <a:lstStyle/>
          <a:p>
            <a:r>
              <a:rPr lang="en-US" sz="1400" err="1">
                <a:solidFill>
                  <a:schemeClr val="accent5"/>
                </a:solidFill>
                <a:effectLst/>
                <a:latin typeface="+mj-lt"/>
                <a:ea typeface="Calibri" panose="020F0502020204030204" pitchFamily="34" charset="0"/>
              </a:rPr>
              <a:t>Mỗi</a:t>
            </a:r>
            <a:r>
              <a:rPr lang="en-US" sz="1400">
                <a:solidFill>
                  <a:schemeClr val="accent5"/>
                </a:solidFill>
                <a:effectLst/>
                <a:latin typeface="+mj-lt"/>
                <a:ea typeface="Calibri" panose="020F0502020204030204" pitchFamily="34" charset="0"/>
              </a:rPr>
              <a:t> partition </a:t>
            </a:r>
            <a:r>
              <a:rPr lang="en-US" sz="1400" err="1">
                <a:solidFill>
                  <a:schemeClr val="accent5"/>
                </a:solidFill>
                <a:effectLst/>
                <a:latin typeface="+mj-lt"/>
                <a:ea typeface="Calibri" panose="020F0502020204030204" pitchFamily="34" charset="0"/>
              </a:rPr>
              <a:t>trong</a:t>
            </a:r>
            <a:r>
              <a:rPr lang="en-US" sz="1400">
                <a:solidFill>
                  <a:schemeClr val="accent5"/>
                </a:solidFill>
                <a:effectLst/>
                <a:latin typeface="+mj-lt"/>
                <a:ea typeface="Calibri" panose="020F0502020204030204" pitchFamily="34" charset="0"/>
              </a:rPr>
              <a:t> </a:t>
            </a:r>
            <a:r>
              <a:rPr lang="en-US" sz="1400" err="1">
                <a:solidFill>
                  <a:schemeClr val="accent5"/>
                </a:solidFill>
                <a:effectLst/>
                <a:latin typeface="+mj-lt"/>
                <a:ea typeface="Calibri" panose="020F0502020204030204" pitchFamily="34" charset="0"/>
              </a:rPr>
              <a:t>cụm</a:t>
            </a:r>
            <a:r>
              <a:rPr lang="en-US" sz="1400">
                <a:solidFill>
                  <a:schemeClr val="accent5"/>
                </a:solidFill>
                <a:effectLst/>
                <a:latin typeface="+mj-lt"/>
                <a:ea typeface="Calibri" panose="020F0502020204030204" pitchFamily="34" charset="0"/>
              </a:rPr>
              <a:t> </a:t>
            </a:r>
            <a:r>
              <a:rPr lang="en-US" sz="1400" err="1">
                <a:solidFill>
                  <a:schemeClr val="accent5"/>
                </a:solidFill>
                <a:effectLst/>
                <a:latin typeface="+mj-lt"/>
                <a:ea typeface="Calibri" panose="020F0502020204030204" pitchFamily="34" charset="0"/>
              </a:rPr>
              <a:t>Riak</a:t>
            </a:r>
            <a:r>
              <a:rPr lang="en-US" sz="1400">
                <a:solidFill>
                  <a:schemeClr val="accent5"/>
                </a:solidFill>
                <a:effectLst/>
                <a:latin typeface="+mj-lt"/>
                <a:ea typeface="Calibri" panose="020F0502020204030204" pitchFamily="34" charset="0"/>
              </a:rPr>
              <a:t> </a:t>
            </a:r>
            <a:r>
              <a:rPr lang="en-US" sz="1400" err="1">
                <a:solidFill>
                  <a:schemeClr val="accent5"/>
                </a:solidFill>
                <a:effectLst/>
                <a:latin typeface="+mj-lt"/>
                <a:ea typeface="Calibri" panose="020F0502020204030204" pitchFamily="34" charset="0"/>
              </a:rPr>
              <a:t>có</a:t>
            </a:r>
            <a:r>
              <a:rPr lang="en-US" sz="1400">
                <a:solidFill>
                  <a:schemeClr val="accent5"/>
                </a:solidFill>
                <a:effectLst/>
                <a:latin typeface="+mj-lt"/>
                <a:ea typeface="Calibri" panose="020F0502020204030204" pitchFamily="34" charset="0"/>
              </a:rPr>
              <a:t> </a:t>
            </a:r>
            <a:r>
              <a:rPr lang="en-US" sz="1400" err="1">
                <a:solidFill>
                  <a:schemeClr val="accent5"/>
                </a:solidFill>
                <a:effectLst/>
                <a:latin typeface="+mj-lt"/>
                <a:ea typeface="Calibri" panose="020F0502020204030204" pitchFamily="34" charset="0"/>
              </a:rPr>
              <a:t>một</a:t>
            </a:r>
            <a:r>
              <a:rPr lang="en-US" sz="1400">
                <a:solidFill>
                  <a:schemeClr val="accent5"/>
                </a:solidFill>
                <a:effectLst/>
                <a:latin typeface="+mj-lt"/>
                <a:ea typeface="Calibri" panose="020F0502020204030204" pitchFamily="34" charset="0"/>
              </a:rPr>
              <a:t> </a:t>
            </a:r>
            <a:r>
              <a:rPr lang="en-US" sz="1400" err="1">
                <a:solidFill>
                  <a:schemeClr val="accent5"/>
                </a:solidFill>
                <a:effectLst/>
                <a:latin typeface="+mj-lt"/>
                <a:ea typeface="Calibri" panose="020F0502020204030204" pitchFamily="34" charset="0"/>
              </a:rPr>
              <a:t>vnode</a:t>
            </a:r>
            <a:r>
              <a:rPr lang="en-US" sz="1400">
                <a:solidFill>
                  <a:schemeClr val="accent5"/>
                </a:solidFill>
                <a:effectLst/>
                <a:latin typeface="+mj-lt"/>
                <a:ea typeface="Calibri" panose="020F0502020204030204" pitchFamily="34" charset="0"/>
              </a:rPr>
              <a:t> </a:t>
            </a:r>
            <a:r>
              <a:rPr lang="en-US" sz="1400" err="1">
                <a:solidFill>
                  <a:schemeClr val="accent5"/>
                </a:solidFill>
                <a:effectLst/>
                <a:latin typeface="+mj-lt"/>
                <a:ea typeface="Calibri" panose="020F0502020204030204" pitchFamily="34" charset="0"/>
              </a:rPr>
              <a:t>xác</a:t>
            </a:r>
            <a:r>
              <a:rPr lang="en-US" sz="1400">
                <a:solidFill>
                  <a:schemeClr val="accent5"/>
                </a:solidFill>
                <a:effectLst/>
                <a:latin typeface="+mj-lt"/>
                <a:ea typeface="Calibri" panose="020F0502020204030204" pitchFamily="34" charset="0"/>
              </a:rPr>
              <a:t> </a:t>
            </a:r>
            <a:r>
              <a:rPr lang="en-US" sz="1400" err="1">
                <a:solidFill>
                  <a:schemeClr val="accent5"/>
                </a:solidFill>
                <a:effectLst/>
                <a:latin typeface="+mj-lt"/>
                <a:ea typeface="Calibri" panose="020F0502020204030204" pitchFamily="34" charset="0"/>
              </a:rPr>
              <a:t>nhận</a:t>
            </a:r>
            <a:r>
              <a:rPr lang="en-US" sz="1400">
                <a:solidFill>
                  <a:schemeClr val="accent5"/>
                </a:solidFill>
                <a:effectLst/>
                <a:latin typeface="+mj-lt"/>
                <a:ea typeface="Calibri" panose="020F0502020204030204" pitchFamily="34" charset="0"/>
              </a:rPr>
              <a:t> </a:t>
            </a:r>
            <a:r>
              <a:rPr lang="en-US" sz="1400" err="1">
                <a:solidFill>
                  <a:schemeClr val="accent5"/>
                </a:solidFill>
                <a:effectLst/>
                <a:latin typeface="+mj-lt"/>
                <a:ea typeface="Calibri" panose="020F0502020204030204" pitchFamily="34" charset="0"/>
              </a:rPr>
              <a:t>phân</a:t>
            </a:r>
            <a:r>
              <a:rPr lang="en-US" sz="1400">
                <a:solidFill>
                  <a:schemeClr val="accent5"/>
                </a:solidFill>
                <a:effectLst/>
                <a:latin typeface="+mj-lt"/>
                <a:ea typeface="Calibri" panose="020F0502020204030204" pitchFamily="34" charset="0"/>
              </a:rPr>
              <a:t> </a:t>
            </a:r>
            <a:r>
              <a:rPr lang="en-US" sz="1400" err="1">
                <a:solidFill>
                  <a:schemeClr val="accent5"/>
                </a:solidFill>
                <a:effectLst/>
                <a:latin typeface="+mj-lt"/>
                <a:ea typeface="Calibri" panose="020F0502020204030204" pitchFamily="34" charset="0"/>
              </a:rPr>
              <a:t>vùng</a:t>
            </a:r>
            <a:r>
              <a:rPr lang="en-US" sz="1400">
                <a:solidFill>
                  <a:schemeClr val="accent5"/>
                </a:solidFill>
                <a:effectLst/>
                <a:latin typeface="+mj-lt"/>
                <a:ea typeface="Calibri" panose="020F0502020204030204" pitchFamily="34" charset="0"/>
              </a:rPr>
              <a:t> </a:t>
            </a:r>
            <a:r>
              <a:rPr lang="en-US" sz="1400" err="1">
                <a:solidFill>
                  <a:schemeClr val="accent5"/>
                </a:solidFill>
                <a:effectLst/>
                <a:latin typeface="+mj-lt"/>
                <a:ea typeface="Calibri" panose="020F0502020204030204" pitchFamily="34" charset="0"/>
              </a:rPr>
              <a:t>đó</a:t>
            </a:r>
            <a:endParaRPr lang="en-US">
              <a:solidFill>
                <a:schemeClr val="accent5"/>
              </a:solidFill>
              <a:latin typeface="+mj-lt"/>
            </a:endParaRPr>
          </a:p>
        </p:txBody>
      </p:sp>
      <p:sp>
        <p:nvSpPr>
          <p:cNvPr id="80" name="TextBox 79">
            <a:extLst>
              <a:ext uri="{FF2B5EF4-FFF2-40B4-BE49-F238E27FC236}">
                <a16:creationId xmlns:a16="http://schemas.microsoft.com/office/drawing/2014/main" id="{F6481CA7-3F4F-49A9-8A22-8765444CA033}"/>
              </a:ext>
            </a:extLst>
          </p:cNvPr>
          <p:cNvSpPr txBox="1"/>
          <p:nvPr/>
        </p:nvSpPr>
        <p:spPr>
          <a:xfrm>
            <a:off x="3024483" y="2105621"/>
            <a:ext cx="2508835" cy="2612510"/>
          </a:xfrm>
          <a:prstGeom prst="rect">
            <a:avLst/>
          </a:prstGeom>
          <a:noFill/>
        </p:spPr>
        <p:txBody>
          <a:bodyPr wrap="square">
            <a:spAutoFit/>
          </a:bodyPr>
          <a:lstStyle/>
          <a:p>
            <a:pPr marL="0" marR="0" indent="228600" algn="just">
              <a:lnSpc>
                <a:spcPct val="107000"/>
              </a:lnSpc>
              <a:spcBef>
                <a:spcPts val="0"/>
              </a:spcBef>
              <a:spcAft>
                <a:spcPts val="0"/>
              </a:spcAft>
            </a:pPr>
            <a:r>
              <a:rPr lang="en-US" sz="1400" err="1">
                <a:solidFill>
                  <a:schemeClr val="accent5"/>
                </a:solidFill>
                <a:effectLst/>
                <a:latin typeface="+mj-lt"/>
                <a:ea typeface="Calibri" panose="020F0502020204030204" pitchFamily="34" charset="0"/>
                <a:cs typeface="Times New Roman" panose="02020603050405020304" pitchFamily="18" charset="0"/>
              </a:rPr>
              <a:t>Các</a:t>
            </a:r>
            <a:r>
              <a:rPr lang="en-US" sz="1400">
                <a:solidFill>
                  <a:schemeClr val="accent5"/>
                </a:solidFill>
                <a:effectLst/>
                <a:latin typeface="+mj-lt"/>
                <a:ea typeface="Calibri" panose="020F0502020204030204" pitchFamily="34" charset="0"/>
                <a:cs typeface="Times New Roman" panose="02020603050405020304" pitchFamily="18" charset="0"/>
              </a:rPr>
              <a:t> node </a:t>
            </a:r>
            <a:r>
              <a:rPr lang="en-US" sz="1400" err="1">
                <a:solidFill>
                  <a:schemeClr val="accent5"/>
                </a:solidFill>
                <a:effectLst/>
                <a:latin typeface="+mj-lt"/>
                <a:ea typeface="Calibri" panose="020F0502020204030204" pitchFamily="34" charset="0"/>
                <a:cs typeface="Times New Roman" panose="02020603050405020304" pitchFamily="18" charset="0"/>
              </a:rPr>
              <a:t>quản</a:t>
            </a:r>
            <a:r>
              <a:rPr lang="en-US" sz="1400">
                <a:solidFill>
                  <a:schemeClr val="accent5"/>
                </a:solidFill>
                <a:effectLst/>
                <a:latin typeface="+mj-lt"/>
                <a:ea typeface="Calibri" panose="020F0502020204030204" pitchFamily="34" charset="0"/>
                <a:cs typeface="Times New Roman" panose="02020603050405020304" pitchFamily="18" charset="0"/>
              </a:rPr>
              <a:t> </a:t>
            </a:r>
            <a:r>
              <a:rPr lang="en-US" sz="1400" err="1">
                <a:solidFill>
                  <a:schemeClr val="accent5"/>
                </a:solidFill>
                <a:effectLst/>
                <a:latin typeface="+mj-lt"/>
                <a:ea typeface="Calibri" panose="020F0502020204030204" pitchFamily="34" charset="0"/>
                <a:cs typeface="Times New Roman" panose="02020603050405020304" pitchFamily="18" charset="0"/>
              </a:rPr>
              <a:t>lý</a:t>
            </a:r>
            <a:r>
              <a:rPr lang="en-US" sz="1400">
                <a:solidFill>
                  <a:schemeClr val="accent5"/>
                </a:solidFill>
                <a:effectLst/>
                <a:latin typeface="+mj-lt"/>
                <a:ea typeface="Calibri" panose="020F0502020204030204" pitchFamily="34" charset="0"/>
                <a:cs typeface="Times New Roman" panose="02020603050405020304" pitchFamily="18" charset="0"/>
              </a:rPr>
              <a:t> </a:t>
            </a:r>
            <a:r>
              <a:rPr lang="en-US" sz="1400" err="1">
                <a:solidFill>
                  <a:schemeClr val="accent5"/>
                </a:solidFill>
                <a:effectLst/>
                <a:latin typeface="+mj-lt"/>
                <a:ea typeface="Calibri" panose="020F0502020204030204" pitchFamily="34" charset="0"/>
                <a:cs typeface="Times New Roman" panose="02020603050405020304" pitchFamily="18" charset="0"/>
              </a:rPr>
              <a:t>một</a:t>
            </a:r>
            <a:r>
              <a:rPr lang="en-US" sz="1400">
                <a:solidFill>
                  <a:schemeClr val="accent5"/>
                </a:solidFill>
                <a:effectLst/>
                <a:latin typeface="+mj-lt"/>
                <a:ea typeface="Calibri" panose="020F0502020204030204" pitchFamily="34" charset="0"/>
                <a:cs typeface="Times New Roman" panose="02020603050405020304" pitchFamily="18" charset="0"/>
              </a:rPr>
              <a:t> </a:t>
            </a:r>
            <a:r>
              <a:rPr lang="en-US" sz="1400" err="1">
                <a:solidFill>
                  <a:schemeClr val="accent5"/>
                </a:solidFill>
                <a:effectLst/>
                <a:latin typeface="+mj-lt"/>
                <a:ea typeface="Calibri" panose="020F0502020204030204" pitchFamily="34" charset="0"/>
                <a:cs typeface="Times New Roman" panose="02020603050405020304" pitchFamily="18" charset="0"/>
              </a:rPr>
              <a:t>số</a:t>
            </a:r>
            <a:r>
              <a:rPr lang="en-US" sz="1400">
                <a:solidFill>
                  <a:schemeClr val="accent5"/>
                </a:solidFill>
                <a:effectLst/>
                <a:latin typeface="+mj-lt"/>
                <a:ea typeface="Calibri" panose="020F0502020204030204" pitchFamily="34" charset="0"/>
                <a:cs typeface="Times New Roman" panose="02020603050405020304" pitchFamily="18" charset="0"/>
              </a:rPr>
              <a:t> </a:t>
            </a:r>
            <a:r>
              <a:rPr lang="en-US" sz="1400" err="1">
                <a:solidFill>
                  <a:schemeClr val="accent5"/>
                </a:solidFill>
                <a:effectLst/>
                <a:latin typeface="+mj-lt"/>
                <a:ea typeface="Calibri" panose="020F0502020204030204" pitchFamily="34" charset="0"/>
                <a:cs typeface="Times New Roman" panose="02020603050405020304" pitchFamily="18" charset="0"/>
              </a:rPr>
              <a:t>vnode</a:t>
            </a:r>
            <a:r>
              <a:rPr lang="en-US" sz="1400">
                <a:solidFill>
                  <a:schemeClr val="accent5"/>
                </a:solidFill>
                <a:effectLst/>
                <a:latin typeface="+mj-lt"/>
                <a:ea typeface="Calibri" panose="020F0502020204030204" pitchFamily="34" charset="0"/>
                <a:cs typeface="Times New Roman" panose="02020603050405020304" pitchFamily="18" charset="0"/>
              </a:rPr>
              <a:t> </a:t>
            </a:r>
            <a:r>
              <a:rPr lang="en-US" sz="1400" err="1">
                <a:solidFill>
                  <a:schemeClr val="accent5"/>
                </a:solidFill>
                <a:effectLst/>
                <a:latin typeface="+mj-lt"/>
                <a:ea typeface="Calibri" panose="020F0502020204030204" pitchFamily="34" charset="0"/>
                <a:cs typeface="Times New Roman" panose="02020603050405020304" pitchFamily="18" charset="0"/>
              </a:rPr>
              <a:t>nhất</a:t>
            </a:r>
            <a:r>
              <a:rPr lang="en-US" sz="1400">
                <a:solidFill>
                  <a:schemeClr val="accent5"/>
                </a:solidFill>
                <a:effectLst/>
                <a:latin typeface="+mj-lt"/>
                <a:ea typeface="Calibri" panose="020F0502020204030204" pitchFamily="34" charset="0"/>
                <a:cs typeface="Times New Roman" panose="02020603050405020304" pitchFamily="18" charset="0"/>
              </a:rPr>
              <a:t> </a:t>
            </a:r>
            <a:r>
              <a:rPr lang="en-US" sz="1400" err="1">
                <a:solidFill>
                  <a:schemeClr val="accent5"/>
                </a:solidFill>
                <a:effectLst/>
                <a:latin typeface="+mj-lt"/>
                <a:ea typeface="Calibri" panose="020F0502020204030204" pitchFamily="34" charset="0"/>
                <a:cs typeface="Times New Roman" panose="02020603050405020304" pitchFamily="18" charset="0"/>
              </a:rPr>
              <a:t>định</a:t>
            </a:r>
            <a:endParaRPr lang="en-US" sz="1400">
              <a:solidFill>
                <a:schemeClr val="accent5"/>
              </a:solidFill>
              <a:effectLst/>
              <a:latin typeface="+mj-lt"/>
              <a:ea typeface="Calibri" panose="020F0502020204030204" pitchFamily="34" charset="0"/>
              <a:cs typeface="Times New Roman" panose="02020603050405020304" pitchFamily="18" charset="0"/>
            </a:endParaRPr>
          </a:p>
          <a:p>
            <a:pPr marL="0" marR="0" indent="228600" algn="just">
              <a:lnSpc>
                <a:spcPct val="107000"/>
              </a:lnSpc>
              <a:spcBef>
                <a:spcPts val="0"/>
              </a:spcBef>
              <a:spcAft>
                <a:spcPts val="0"/>
              </a:spcAft>
            </a:pPr>
            <a:r>
              <a:rPr lang="en-US" err="1">
                <a:solidFill>
                  <a:schemeClr val="accent5"/>
                </a:solidFill>
                <a:latin typeface="+mj-lt"/>
                <a:ea typeface="Calibri" panose="020F0502020204030204" pitchFamily="34" charset="0"/>
                <a:cs typeface="Times New Roman" panose="02020603050405020304" pitchFamily="18" charset="0"/>
              </a:rPr>
              <a:t>M</a:t>
            </a:r>
            <a:r>
              <a:rPr lang="en-US" sz="1400" err="1">
                <a:solidFill>
                  <a:schemeClr val="accent5"/>
                </a:solidFill>
                <a:effectLst/>
                <a:latin typeface="+mj-lt"/>
                <a:ea typeface="Calibri" panose="020F0502020204030204" pitchFamily="34" charset="0"/>
                <a:cs typeface="Times New Roman" panose="02020603050405020304" pitchFamily="18" charset="0"/>
              </a:rPr>
              <a:t>ỗi</a:t>
            </a:r>
            <a:r>
              <a:rPr lang="en-US" sz="1400">
                <a:solidFill>
                  <a:schemeClr val="accent5"/>
                </a:solidFill>
                <a:effectLst/>
                <a:latin typeface="+mj-lt"/>
                <a:ea typeface="Calibri" panose="020F0502020204030204" pitchFamily="34" charset="0"/>
                <a:cs typeface="Times New Roman" panose="02020603050405020304" pitchFamily="18" charset="0"/>
              </a:rPr>
              <a:t> </a:t>
            </a:r>
            <a:r>
              <a:rPr lang="en-US" sz="1400" err="1">
                <a:solidFill>
                  <a:schemeClr val="accent5"/>
                </a:solidFill>
                <a:effectLst/>
                <a:latin typeface="+mj-lt"/>
                <a:ea typeface="Calibri" panose="020F0502020204030204" pitchFamily="34" charset="0"/>
                <a:cs typeface="Times New Roman" panose="02020603050405020304" pitchFamily="18" charset="0"/>
              </a:rPr>
              <a:t>vnode</a:t>
            </a:r>
            <a:r>
              <a:rPr lang="en-US" sz="1400">
                <a:solidFill>
                  <a:schemeClr val="accent5"/>
                </a:solidFill>
                <a:effectLst/>
                <a:latin typeface="+mj-lt"/>
                <a:ea typeface="Calibri" panose="020F0502020204030204" pitchFamily="34" charset="0"/>
                <a:cs typeface="Times New Roman" panose="02020603050405020304" pitchFamily="18" charset="0"/>
              </a:rPr>
              <a:t> </a:t>
            </a:r>
            <a:r>
              <a:rPr lang="en-US" sz="1400" err="1">
                <a:solidFill>
                  <a:schemeClr val="accent5"/>
                </a:solidFill>
                <a:effectLst/>
                <a:latin typeface="+mj-lt"/>
                <a:ea typeface="Calibri" panose="020F0502020204030204" pitchFamily="34" charset="0"/>
                <a:cs typeface="Times New Roman" panose="02020603050405020304" pitchFamily="18" charset="0"/>
              </a:rPr>
              <a:t>đều</a:t>
            </a:r>
            <a:r>
              <a:rPr lang="en-US" sz="1400">
                <a:solidFill>
                  <a:schemeClr val="accent5"/>
                </a:solidFill>
                <a:effectLst/>
                <a:latin typeface="+mj-lt"/>
                <a:ea typeface="Calibri" panose="020F0502020204030204" pitchFamily="34" charset="0"/>
                <a:cs typeface="Times New Roman" panose="02020603050405020304" pitchFamily="18" charset="0"/>
              </a:rPr>
              <a:t> </a:t>
            </a:r>
            <a:r>
              <a:rPr lang="en-US" sz="1400" err="1">
                <a:solidFill>
                  <a:schemeClr val="accent5"/>
                </a:solidFill>
                <a:effectLst/>
                <a:latin typeface="+mj-lt"/>
                <a:ea typeface="Calibri" panose="020F0502020204030204" pitchFamily="34" charset="0"/>
                <a:cs typeface="Times New Roman" panose="02020603050405020304" pitchFamily="18" charset="0"/>
              </a:rPr>
              <a:t>yêu</a:t>
            </a:r>
            <a:r>
              <a:rPr lang="en-US" sz="1400">
                <a:solidFill>
                  <a:schemeClr val="accent5"/>
                </a:solidFill>
                <a:effectLst/>
                <a:latin typeface="+mj-lt"/>
                <a:ea typeface="Calibri" panose="020F0502020204030204" pitchFamily="34" charset="0"/>
                <a:cs typeface="Times New Roman" panose="02020603050405020304" pitchFamily="18" charset="0"/>
              </a:rPr>
              <a:t> </a:t>
            </a:r>
            <a:r>
              <a:rPr lang="en-US" sz="1400" err="1">
                <a:solidFill>
                  <a:schemeClr val="accent5"/>
                </a:solidFill>
                <a:effectLst/>
                <a:latin typeface="+mj-lt"/>
                <a:ea typeface="Calibri" panose="020F0502020204030204" pitchFamily="34" charset="0"/>
                <a:cs typeface="Times New Roman" panose="02020603050405020304" pitchFamily="18" charset="0"/>
              </a:rPr>
              <a:t>cầu</a:t>
            </a:r>
            <a:r>
              <a:rPr lang="en-US" sz="1400">
                <a:solidFill>
                  <a:schemeClr val="accent5"/>
                </a:solidFill>
                <a:effectLst/>
                <a:latin typeface="+mj-lt"/>
                <a:ea typeface="Calibri" panose="020F0502020204030204" pitchFamily="34" charset="0"/>
                <a:cs typeface="Times New Roman" panose="02020603050405020304" pitchFamily="18" charset="0"/>
              </a:rPr>
              <a:t> </a:t>
            </a:r>
            <a:r>
              <a:rPr lang="en-US" sz="1400" err="1">
                <a:solidFill>
                  <a:schemeClr val="accent5"/>
                </a:solidFill>
                <a:effectLst/>
                <a:latin typeface="+mj-lt"/>
                <a:ea typeface="Calibri" panose="020F0502020204030204" pitchFamily="34" charset="0"/>
                <a:cs typeface="Times New Roman" panose="02020603050405020304" pitchFamily="18" charset="0"/>
              </a:rPr>
              <a:t>một</a:t>
            </a:r>
            <a:r>
              <a:rPr lang="en-US" sz="1400">
                <a:solidFill>
                  <a:schemeClr val="accent5"/>
                </a:solidFill>
                <a:effectLst/>
                <a:latin typeface="+mj-lt"/>
                <a:ea typeface="Calibri" panose="020F0502020204030204" pitchFamily="34" charset="0"/>
                <a:cs typeface="Times New Roman" panose="02020603050405020304" pitchFamily="18" charset="0"/>
              </a:rPr>
              <a:t> </a:t>
            </a:r>
            <a:r>
              <a:rPr lang="en-US" sz="1400" err="1">
                <a:solidFill>
                  <a:schemeClr val="accent5"/>
                </a:solidFill>
                <a:effectLst/>
                <a:latin typeface="+mj-lt"/>
                <a:ea typeface="Calibri" panose="020F0502020204030204" pitchFamily="34" charset="0"/>
                <a:cs typeface="Times New Roman" panose="02020603050405020304" pitchFamily="18" charset="0"/>
              </a:rPr>
              <a:t>phân</a:t>
            </a:r>
            <a:r>
              <a:rPr lang="en-US" sz="1400">
                <a:solidFill>
                  <a:schemeClr val="accent5"/>
                </a:solidFill>
                <a:effectLst/>
                <a:latin typeface="+mj-lt"/>
                <a:ea typeface="Calibri" panose="020F0502020204030204" pitchFamily="34" charset="0"/>
                <a:cs typeface="Times New Roman" panose="02020603050405020304" pitchFamily="18" charset="0"/>
              </a:rPr>
              <a:t> </a:t>
            </a:r>
            <a:r>
              <a:rPr lang="en-US" sz="1400" err="1">
                <a:solidFill>
                  <a:schemeClr val="accent5"/>
                </a:solidFill>
                <a:effectLst/>
                <a:latin typeface="+mj-lt"/>
                <a:ea typeface="Calibri" panose="020F0502020204030204" pitchFamily="34" charset="0"/>
                <a:cs typeface="Times New Roman" panose="02020603050405020304" pitchFamily="18" charset="0"/>
              </a:rPr>
              <a:t>vùng</a:t>
            </a:r>
            <a:r>
              <a:rPr lang="en-US" sz="1400">
                <a:solidFill>
                  <a:schemeClr val="accent5"/>
                </a:solidFill>
                <a:effectLst/>
                <a:latin typeface="+mj-lt"/>
                <a:ea typeface="Calibri" panose="020F0502020204030204" pitchFamily="34" charset="0"/>
                <a:cs typeface="Times New Roman" panose="02020603050405020304" pitchFamily="18" charset="0"/>
              </a:rPr>
              <a:t> (partition) </a:t>
            </a:r>
            <a:r>
              <a:rPr lang="en-US" sz="1400" err="1">
                <a:solidFill>
                  <a:schemeClr val="accent5"/>
                </a:solidFill>
                <a:effectLst/>
                <a:latin typeface="+mj-lt"/>
                <a:ea typeface="Calibri" panose="020F0502020204030204" pitchFamily="34" charset="0"/>
                <a:cs typeface="Times New Roman" panose="02020603050405020304" pitchFamily="18" charset="0"/>
              </a:rPr>
              <a:t>trong</a:t>
            </a:r>
            <a:r>
              <a:rPr lang="en-US" sz="1400">
                <a:solidFill>
                  <a:schemeClr val="accent5"/>
                </a:solidFill>
                <a:effectLst/>
                <a:latin typeface="+mj-lt"/>
                <a:ea typeface="Calibri" panose="020F0502020204030204" pitchFamily="34" charset="0"/>
                <a:cs typeface="Times New Roman" panose="02020603050405020304" pitchFamily="18" charset="0"/>
              </a:rPr>
              <a:t> Ring.</a:t>
            </a:r>
          </a:p>
          <a:p>
            <a:pPr marL="0" marR="0" indent="228600" algn="just">
              <a:lnSpc>
                <a:spcPct val="107000"/>
              </a:lnSpc>
              <a:spcBef>
                <a:spcPts val="0"/>
              </a:spcBef>
              <a:spcAft>
                <a:spcPts val="0"/>
              </a:spcAft>
            </a:pPr>
            <a:r>
              <a:rPr lang="en-US">
                <a:solidFill>
                  <a:schemeClr val="accent5"/>
                </a:solidFill>
                <a:latin typeface="+mj-lt"/>
                <a:ea typeface="Calibri" panose="020F0502020204030204" pitchFamily="34" charset="0"/>
                <a:cs typeface="Arial" panose="020B0604020202020204" pitchFamily="34" charset="0"/>
              </a:rPr>
              <a:t>L</a:t>
            </a:r>
            <a:r>
              <a:rPr lang="vi-VN" sz="1400">
                <a:solidFill>
                  <a:schemeClr val="accent5"/>
                </a:solidFill>
                <a:effectLst/>
                <a:latin typeface="+mj-lt"/>
                <a:ea typeface="Calibri" panose="020F0502020204030204" pitchFamily="34" charset="0"/>
                <a:cs typeface="Arial" panose="020B0604020202020204" pitchFamily="34" charset="0"/>
              </a:rPr>
              <a:t>ưu trữ K/V</a:t>
            </a:r>
            <a:endParaRPr lang="en-US" sz="1400">
              <a:solidFill>
                <a:schemeClr val="accent5"/>
              </a:solidFill>
              <a:effectLst/>
              <a:latin typeface="+mj-lt"/>
              <a:ea typeface="Calibri" panose="020F0502020204030204" pitchFamily="34" charset="0"/>
              <a:cs typeface="Arial" panose="020B0604020202020204" pitchFamily="34" charset="0"/>
            </a:endParaRPr>
          </a:p>
          <a:p>
            <a:pPr marL="0" marR="0" indent="228600" algn="just">
              <a:lnSpc>
                <a:spcPct val="107000"/>
              </a:lnSpc>
              <a:spcBef>
                <a:spcPts val="0"/>
              </a:spcBef>
              <a:spcAft>
                <a:spcPts val="0"/>
              </a:spcAft>
            </a:pPr>
            <a:r>
              <a:rPr lang="en-US" sz="1400" err="1">
                <a:solidFill>
                  <a:schemeClr val="accent5"/>
                </a:solidFill>
                <a:effectLst/>
                <a:latin typeface="+mj-lt"/>
                <a:ea typeface="Calibri" panose="020F0502020204030204" pitchFamily="34" charset="0"/>
                <a:cs typeface="Arial" panose="020B0604020202020204" pitchFamily="34" charset="0"/>
              </a:rPr>
              <a:t>Đảm</a:t>
            </a:r>
            <a:r>
              <a:rPr lang="en-US" sz="1400">
                <a:solidFill>
                  <a:schemeClr val="accent5"/>
                </a:solidFill>
                <a:effectLst/>
                <a:latin typeface="+mj-lt"/>
                <a:ea typeface="Calibri" panose="020F0502020204030204" pitchFamily="34" charset="0"/>
                <a:cs typeface="Arial" panose="020B0604020202020204" pitchFamily="34" charset="0"/>
              </a:rPr>
              <a:t> </a:t>
            </a:r>
            <a:r>
              <a:rPr lang="en-US" sz="1400" err="1">
                <a:solidFill>
                  <a:schemeClr val="accent5"/>
                </a:solidFill>
                <a:effectLst/>
                <a:latin typeface="+mj-lt"/>
                <a:ea typeface="Calibri" panose="020F0502020204030204" pitchFamily="34" charset="0"/>
                <a:cs typeface="Arial" panose="020B0604020202020204" pitchFamily="34" charset="0"/>
              </a:rPr>
              <a:t>bảo</a:t>
            </a:r>
            <a:r>
              <a:rPr lang="en-US" sz="1400">
                <a:solidFill>
                  <a:schemeClr val="accent5"/>
                </a:solidFill>
                <a:effectLst/>
                <a:latin typeface="+mj-lt"/>
                <a:ea typeface="Calibri" panose="020F0502020204030204" pitchFamily="34" charset="0"/>
                <a:cs typeface="Arial" panose="020B0604020202020204" pitchFamily="34" charset="0"/>
              </a:rPr>
              <a:t> </a:t>
            </a:r>
            <a:r>
              <a:rPr lang="en-US" sz="1400" err="1">
                <a:solidFill>
                  <a:schemeClr val="accent5"/>
                </a:solidFill>
                <a:effectLst/>
                <a:latin typeface="+mj-lt"/>
                <a:ea typeface="Calibri" panose="020F0502020204030204" pitchFamily="34" charset="0"/>
                <a:cs typeface="Arial" panose="020B0604020202020204" pitchFamily="34" charset="0"/>
              </a:rPr>
              <a:t>tính</a:t>
            </a:r>
            <a:r>
              <a:rPr lang="en-US" sz="1400">
                <a:solidFill>
                  <a:schemeClr val="accent5"/>
                </a:solidFill>
                <a:effectLst/>
                <a:latin typeface="+mj-lt"/>
                <a:ea typeface="Calibri" panose="020F0502020204030204" pitchFamily="34" charset="0"/>
                <a:cs typeface="Arial" panose="020B0604020202020204" pitchFamily="34" charset="0"/>
              </a:rPr>
              <a:t> </a:t>
            </a:r>
            <a:r>
              <a:rPr lang="en-US" sz="1400" err="1">
                <a:solidFill>
                  <a:schemeClr val="accent5"/>
                </a:solidFill>
                <a:effectLst/>
                <a:latin typeface="+mj-lt"/>
                <a:ea typeface="Calibri" panose="020F0502020204030204" pitchFamily="34" charset="0"/>
                <a:cs typeface="Arial" panose="020B0604020202020204" pitchFamily="34" charset="0"/>
              </a:rPr>
              <a:t>nhất</a:t>
            </a:r>
            <a:r>
              <a:rPr lang="en-US" sz="1400">
                <a:solidFill>
                  <a:schemeClr val="accent5"/>
                </a:solidFill>
                <a:effectLst/>
                <a:latin typeface="+mj-lt"/>
                <a:ea typeface="Calibri" panose="020F0502020204030204" pitchFamily="34" charset="0"/>
                <a:cs typeface="Arial" panose="020B0604020202020204" pitchFamily="34" charset="0"/>
              </a:rPr>
              <a:t> </a:t>
            </a:r>
            <a:r>
              <a:rPr lang="en-US" sz="1400" err="1">
                <a:solidFill>
                  <a:schemeClr val="accent5"/>
                </a:solidFill>
                <a:effectLst/>
                <a:latin typeface="+mj-lt"/>
                <a:ea typeface="Calibri" panose="020F0502020204030204" pitchFamily="34" charset="0"/>
                <a:cs typeface="Arial" panose="020B0604020202020204" pitchFamily="34" charset="0"/>
              </a:rPr>
              <a:t>quán</a:t>
            </a:r>
            <a:endParaRPr lang="en-US" sz="1400">
              <a:solidFill>
                <a:schemeClr val="accent5"/>
              </a:solidFill>
              <a:effectLst/>
              <a:latin typeface="+mj-lt"/>
              <a:ea typeface="Calibri" panose="020F0502020204030204" pitchFamily="34" charset="0"/>
              <a:cs typeface="Arial" panose="020B0604020202020204" pitchFamily="34" charset="0"/>
            </a:endParaRPr>
          </a:p>
          <a:p>
            <a:pPr marL="0" marR="0" indent="228600" algn="just">
              <a:lnSpc>
                <a:spcPct val="107000"/>
              </a:lnSpc>
              <a:spcBef>
                <a:spcPts val="0"/>
              </a:spcBef>
              <a:spcAft>
                <a:spcPts val="0"/>
              </a:spcAft>
            </a:pPr>
            <a:r>
              <a:rPr lang="en-US" sz="1400" err="1">
                <a:solidFill>
                  <a:schemeClr val="accent5"/>
                </a:solidFill>
                <a:effectLst/>
                <a:latin typeface="+mj-lt"/>
                <a:ea typeface="Calibri" panose="020F0502020204030204" pitchFamily="34" charset="0"/>
                <a:cs typeface="Arial" panose="020B0604020202020204" pitchFamily="34" charset="0"/>
              </a:rPr>
              <a:t>Lưu</a:t>
            </a:r>
            <a:r>
              <a:rPr lang="en-US" sz="1400">
                <a:solidFill>
                  <a:schemeClr val="accent5"/>
                </a:solidFill>
                <a:effectLst/>
                <a:latin typeface="+mj-lt"/>
                <a:ea typeface="Calibri" panose="020F0502020204030204" pitchFamily="34" charset="0"/>
                <a:cs typeface="Arial" panose="020B0604020202020204" pitchFamily="34" charset="0"/>
              </a:rPr>
              <a:t> </a:t>
            </a:r>
            <a:r>
              <a:rPr lang="en-US" sz="1400" err="1">
                <a:solidFill>
                  <a:schemeClr val="accent5"/>
                </a:solidFill>
                <a:effectLst/>
                <a:latin typeface="+mj-lt"/>
                <a:ea typeface="Calibri" panose="020F0502020204030204" pitchFamily="34" charset="0"/>
                <a:cs typeface="Arial" panose="020B0604020202020204" pitchFamily="34" charset="0"/>
              </a:rPr>
              <a:t>trữ</a:t>
            </a:r>
            <a:r>
              <a:rPr lang="en-US" sz="1400">
                <a:solidFill>
                  <a:schemeClr val="accent5"/>
                </a:solidFill>
                <a:effectLst/>
                <a:latin typeface="+mj-lt"/>
                <a:ea typeface="Calibri" panose="020F0502020204030204" pitchFamily="34" charset="0"/>
                <a:cs typeface="Arial" panose="020B0604020202020204" pitchFamily="34" charset="0"/>
              </a:rPr>
              <a:t> </a:t>
            </a:r>
            <a:r>
              <a:rPr lang="en-US" sz="1400" err="1">
                <a:solidFill>
                  <a:schemeClr val="accent5"/>
                </a:solidFill>
                <a:effectLst/>
                <a:latin typeface="+mj-lt"/>
                <a:ea typeface="Calibri" panose="020F0502020204030204" pitchFamily="34" charset="0"/>
                <a:cs typeface="Arial" panose="020B0604020202020204" pitchFamily="34" charset="0"/>
              </a:rPr>
              <a:t>và</a:t>
            </a:r>
            <a:r>
              <a:rPr lang="en-US" sz="1400">
                <a:solidFill>
                  <a:schemeClr val="accent5"/>
                </a:solidFill>
                <a:effectLst/>
                <a:latin typeface="+mj-lt"/>
                <a:ea typeface="Calibri" panose="020F0502020204030204" pitchFamily="34" charset="0"/>
                <a:cs typeface="Arial" panose="020B0604020202020204" pitchFamily="34" charset="0"/>
              </a:rPr>
              <a:t> </a:t>
            </a:r>
            <a:r>
              <a:rPr lang="en-US" sz="1400" err="1">
                <a:solidFill>
                  <a:schemeClr val="accent5"/>
                </a:solidFill>
                <a:effectLst/>
                <a:latin typeface="+mj-lt"/>
                <a:ea typeface="Calibri" panose="020F0502020204030204" pitchFamily="34" charset="0"/>
                <a:cs typeface="Arial" panose="020B0604020202020204" pitchFamily="34" charset="0"/>
              </a:rPr>
              <a:t>tìm</a:t>
            </a:r>
            <a:r>
              <a:rPr lang="en-US" sz="1400">
                <a:solidFill>
                  <a:schemeClr val="accent5"/>
                </a:solidFill>
                <a:effectLst/>
                <a:latin typeface="+mj-lt"/>
                <a:ea typeface="Calibri" panose="020F0502020204030204" pitchFamily="34" charset="0"/>
                <a:cs typeface="Arial" panose="020B0604020202020204" pitchFamily="34" charset="0"/>
              </a:rPr>
              <a:t> </a:t>
            </a:r>
            <a:r>
              <a:rPr lang="en-US" sz="1400" err="1">
                <a:solidFill>
                  <a:schemeClr val="accent5"/>
                </a:solidFill>
                <a:effectLst/>
                <a:latin typeface="+mj-lt"/>
                <a:ea typeface="Calibri" panose="020F0502020204030204" pitchFamily="34" charset="0"/>
                <a:cs typeface="Arial" panose="020B0604020202020204" pitchFamily="34" charset="0"/>
              </a:rPr>
              <a:t>kiếm</a:t>
            </a:r>
            <a:r>
              <a:rPr lang="en-US" sz="1400">
                <a:solidFill>
                  <a:schemeClr val="accent5"/>
                </a:solidFill>
                <a:effectLst/>
                <a:latin typeface="+mj-lt"/>
                <a:ea typeface="Calibri" panose="020F0502020204030204" pitchFamily="34" charset="0"/>
                <a:cs typeface="Arial" panose="020B0604020202020204" pitchFamily="34" charset="0"/>
              </a:rPr>
              <a:t> </a:t>
            </a:r>
            <a:r>
              <a:rPr lang="en-US" sz="1400" err="1">
                <a:solidFill>
                  <a:schemeClr val="accent5"/>
                </a:solidFill>
                <a:effectLst/>
                <a:latin typeface="+mj-lt"/>
                <a:ea typeface="Calibri" panose="020F0502020204030204" pitchFamily="34" charset="0"/>
                <a:cs typeface="Arial" panose="020B0604020202020204" pitchFamily="34" charset="0"/>
              </a:rPr>
              <a:t>dữ</a:t>
            </a:r>
            <a:r>
              <a:rPr lang="en-US" sz="1400">
                <a:solidFill>
                  <a:schemeClr val="accent5"/>
                </a:solidFill>
                <a:effectLst/>
                <a:latin typeface="+mj-lt"/>
                <a:ea typeface="Calibri" panose="020F0502020204030204" pitchFamily="34" charset="0"/>
                <a:cs typeface="Arial" panose="020B0604020202020204" pitchFamily="34" charset="0"/>
              </a:rPr>
              <a:t> </a:t>
            </a:r>
            <a:r>
              <a:rPr lang="en-US" sz="1400" err="1">
                <a:solidFill>
                  <a:schemeClr val="accent5"/>
                </a:solidFill>
                <a:effectLst/>
                <a:latin typeface="+mj-lt"/>
                <a:ea typeface="Calibri" panose="020F0502020204030204" pitchFamily="34" charset="0"/>
                <a:cs typeface="Arial" panose="020B0604020202020204" pitchFamily="34" charset="0"/>
              </a:rPr>
              <a:t>liệu</a:t>
            </a:r>
            <a:r>
              <a:rPr lang="en-US" sz="1400">
                <a:solidFill>
                  <a:schemeClr val="accent5"/>
                </a:solidFill>
                <a:effectLst/>
                <a:latin typeface="+mj-lt"/>
                <a:ea typeface="Calibri" panose="020F0502020204030204" pitchFamily="34" charset="0"/>
                <a:cs typeface="Arial" panose="020B0604020202020204" pitchFamily="34" charset="0"/>
              </a:rPr>
              <a:t> </a:t>
            </a:r>
            <a:r>
              <a:rPr lang="en-US" sz="1400" err="1">
                <a:solidFill>
                  <a:schemeClr val="accent5"/>
                </a:solidFill>
                <a:effectLst/>
                <a:latin typeface="+mj-lt"/>
                <a:ea typeface="Calibri" panose="020F0502020204030204" pitchFamily="34" charset="0"/>
                <a:cs typeface="Arial" panose="020B0604020202020204" pitchFamily="34" charset="0"/>
              </a:rPr>
              <a:t>từ</a:t>
            </a:r>
            <a:r>
              <a:rPr lang="en-US" sz="1400">
                <a:solidFill>
                  <a:schemeClr val="accent5"/>
                </a:solidFill>
                <a:effectLst/>
                <a:latin typeface="+mj-lt"/>
                <a:ea typeface="Calibri" panose="020F0502020204030204" pitchFamily="34" charset="0"/>
                <a:cs typeface="Arial" panose="020B0604020202020204" pitchFamily="34" charset="0"/>
              </a:rPr>
              <a:t> backend</a:t>
            </a:r>
          </a:p>
          <a:p>
            <a:pPr marL="0" marR="0" indent="228600" algn="just">
              <a:lnSpc>
                <a:spcPct val="107000"/>
              </a:lnSpc>
              <a:spcBef>
                <a:spcPts val="0"/>
              </a:spcBef>
              <a:spcAft>
                <a:spcPts val="0"/>
              </a:spcAft>
            </a:pPr>
            <a:r>
              <a:rPr lang="en-US" sz="1400" err="1">
                <a:solidFill>
                  <a:schemeClr val="accent5"/>
                </a:solidFill>
                <a:effectLst/>
                <a:latin typeface="+mj-lt"/>
                <a:ea typeface="Calibri" panose="020F0502020204030204" pitchFamily="34" charset="0"/>
                <a:cs typeface="Arial" panose="020B0604020202020204" pitchFamily="34" charset="0"/>
              </a:rPr>
              <a:t>Xử</a:t>
            </a:r>
            <a:r>
              <a:rPr lang="en-US" sz="1400">
                <a:solidFill>
                  <a:schemeClr val="accent5"/>
                </a:solidFill>
                <a:effectLst/>
                <a:latin typeface="+mj-lt"/>
                <a:ea typeface="Calibri" panose="020F0502020204030204" pitchFamily="34" charset="0"/>
                <a:cs typeface="Arial" panose="020B0604020202020204" pitchFamily="34" charset="0"/>
              </a:rPr>
              <a:t> </a:t>
            </a:r>
            <a:r>
              <a:rPr lang="en-US" sz="1400" err="1">
                <a:solidFill>
                  <a:schemeClr val="accent5"/>
                </a:solidFill>
                <a:effectLst/>
                <a:latin typeface="+mj-lt"/>
                <a:ea typeface="Calibri" panose="020F0502020204030204" pitchFamily="34" charset="0"/>
                <a:cs typeface="Arial" panose="020B0604020202020204" pitchFamily="34" charset="0"/>
              </a:rPr>
              <a:t>lý</a:t>
            </a:r>
            <a:r>
              <a:rPr lang="en-US" sz="1400">
                <a:solidFill>
                  <a:schemeClr val="accent5"/>
                </a:solidFill>
                <a:effectLst/>
                <a:latin typeface="+mj-lt"/>
                <a:ea typeface="Calibri" panose="020F0502020204030204" pitchFamily="34" charset="0"/>
                <a:cs typeface="Arial" panose="020B0604020202020204" pitchFamily="34" charset="0"/>
              </a:rPr>
              <a:t> </a:t>
            </a:r>
            <a:r>
              <a:rPr lang="en-US" sz="1400" err="1">
                <a:solidFill>
                  <a:schemeClr val="accent5"/>
                </a:solidFill>
                <a:effectLst/>
                <a:latin typeface="+mj-lt"/>
                <a:ea typeface="Calibri" panose="020F0502020204030204" pitchFamily="34" charset="0"/>
                <a:cs typeface="Arial" panose="020B0604020202020204" pitchFamily="34" charset="0"/>
              </a:rPr>
              <a:t>các</a:t>
            </a:r>
            <a:r>
              <a:rPr lang="en-US" sz="1400">
                <a:solidFill>
                  <a:schemeClr val="accent5"/>
                </a:solidFill>
                <a:effectLst/>
                <a:latin typeface="+mj-lt"/>
                <a:ea typeface="Calibri" panose="020F0502020204030204" pitchFamily="34" charset="0"/>
                <a:cs typeface="Arial" panose="020B0604020202020204" pitchFamily="34" charset="0"/>
              </a:rPr>
              <a:t> </a:t>
            </a:r>
            <a:r>
              <a:rPr lang="en-US" sz="1400" err="1">
                <a:solidFill>
                  <a:schemeClr val="accent5"/>
                </a:solidFill>
                <a:effectLst/>
                <a:latin typeface="+mj-lt"/>
                <a:ea typeface="Calibri" panose="020F0502020204030204" pitchFamily="34" charset="0"/>
                <a:cs typeface="Arial" panose="020B0604020202020204" pitchFamily="34" charset="0"/>
              </a:rPr>
              <a:t>yêu</a:t>
            </a:r>
            <a:r>
              <a:rPr lang="en-US" sz="1400">
                <a:solidFill>
                  <a:schemeClr val="accent5"/>
                </a:solidFill>
                <a:effectLst/>
                <a:latin typeface="+mj-lt"/>
                <a:ea typeface="Calibri" panose="020F0502020204030204" pitchFamily="34" charset="0"/>
                <a:cs typeface="Arial" panose="020B0604020202020204" pitchFamily="34" charset="0"/>
              </a:rPr>
              <a:t> </a:t>
            </a:r>
            <a:r>
              <a:rPr lang="en-US" sz="1400" err="1">
                <a:solidFill>
                  <a:schemeClr val="accent5"/>
                </a:solidFill>
                <a:effectLst/>
                <a:latin typeface="+mj-lt"/>
                <a:ea typeface="Calibri" panose="020F0502020204030204" pitchFamily="34" charset="0"/>
                <a:cs typeface="Arial" panose="020B0604020202020204" pitchFamily="34" charset="0"/>
              </a:rPr>
              <a:t>cầu</a:t>
            </a:r>
            <a:r>
              <a:rPr lang="en-US" sz="1400">
                <a:solidFill>
                  <a:schemeClr val="accent5"/>
                </a:solidFill>
                <a:effectLst/>
                <a:latin typeface="+mj-lt"/>
                <a:ea typeface="Calibri" panose="020F0502020204030204" pitchFamily="34" charset="0"/>
                <a:cs typeface="Arial" panose="020B0604020202020204" pitchFamily="34" charset="0"/>
              </a:rPr>
              <a:t> </a:t>
            </a:r>
            <a:r>
              <a:rPr lang="en-US" sz="1400" err="1">
                <a:solidFill>
                  <a:schemeClr val="accent5"/>
                </a:solidFill>
                <a:effectLst/>
                <a:latin typeface="+mj-lt"/>
                <a:ea typeface="Calibri" panose="020F0502020204030204" pitchFamily="34" charset="0"/>
                <a:cs typeface="Arial" panose="020B0604020202020204" pitchFamily="34" charset="0"/>
              </a:rPr>
              <a:t>gửi</a:t>
            </a:r>
            <a:r>
              <a:rPr lang="en-US" sz="1400">
                <a:solidFill>
                  <a:schemeClr val="accent5"/>
                </a:solidFill>
                <a:effectLst/>
                <a:latin typeface="+mj-lt"/>
                <a:ea typeface="Calibri" panose="020F0502020204030204" pitchFamily="34" charset="0"/>
                <a:cs typeface="Arial" panose="020B0604020202020204" pitchFamily="34" charset="0"/>
              </a:rPr>
              <a:t> </a:t>
            </a:r>
            <a:r>
              <a:rPr lang="en-US" sz="1400" err="1">
                <a:solidFill>
                  <a:schemeClr val="accent5"/>
                </a:solidFill>
                <a:effectLst/>
                <a:latin typeface="+mj-lt"/>
                <a:ea typeface="Calibri" panose="020F0502020204030204" pitchFamily="34" charset="0"/>
                <a:cs typeface="Arial" panose="020B0604020202020204" pitchFamily="34" charset="0"/>
              </a:rPr>
              <a:t>đến</a:t>
            </a:r>
            <a:r>
              <a:rPr lang="en-US" sz="1400">
                <a:solidFill>
                  <a:schemeClr val="accent5"/>
                </a:solidFill>
                <a:effectLst/>
                <a:latin typeface="+mj-lt"/>
                <a:ea typeface="Calibri" panose="020F0502020204030204" pitchFamily="34" charset="0"/>
                <a:cs typeface="Arial" panose="020B0604020202020204" pitchFamily="34" charset="0"/>
              </a:rPr>
              <a:t> </a:t>
            </a:r>
            <a:r>
              <a:rPr lang="en-US" sz="1400" err="1">
                <a:solidFill>
                  <a:schemeClr val="accent5"/>
                </a:solidFill>
                <a:effectLst/>
                <a:latin typeface="+mj-lt"/>
                <a:ea typeface="Calibri" panose="020F0502020204030204" pitchFamily="34" charset="0"/>
                <a:cs typeface="Arial" panose="020B0604020202020204" pitchFamily="34" charset="0"/>
              </a:rPr>
              <a:t>từ</a:t>
            </a:r>
            <a:r>
              <a:rPr lang="en-US" sz="1400">
                <a:solidFill>
                  <a:schemeClr val="accent5"/>
                </a:solidFill>
                <a:effectLst/>
                <a:latin typeface="+mj-lt"/>
                <a:ea typeface="Calibri" panose="020F0502020204030204" pitchFamily="34" charset="0"/>
                <a:cs typeface="Arial" panose="020B0604020202020204" pitchFamily="34" charset="0"/>
              </a:rPr>
              <a:t> node/</a:t>
            </a:r>
            <a:r>
              <a:rPr lang="en-US" sz="1400" err="1">
                <a:solidFill>
                  <a:schemeClr val="accent5"/>
                </a:solidFill>
                <a:effectLst/>
                <a:latin typeface="+mj-lt"/>
                <a:ea typeface="Calibri" panose="020F0502020204030204" pitchFamily="34" charset="0"/>
                <a:cs typeface="Arial" panose="020B0604020202020204" pitchFamily="34" charset="0"/>
              </a:rPr>
              <a:t>vnode</a:t>
            </a:r>
            <a:endParaRPr lang="en-US" sz="1400">
              <a:solidFill>
                <a:schemeClr val="accent5"/>
              </a:solidFill>
              <a:effectLst/>
              <a:latin typeface="+mj-lt"/>
              <a:ea typeface="Calibri" panose="020F0502020204030204" pitchFamily="34" charset="0"/>
              <a:cs typeface="Arial" panose="020B0604020202020204" pitchFamily="34" charset="0"/>
            </a:endParaRPr>
          </a:p>
        </p:txBody>
      </p:sp>
      <p:sp>
        <p:nvSpPr>
          <p:cNvPr id="5" name="AutoShape 2">
            <a:extLst>
              <a:ext uri="{FF2B5EF4-FFF2-40B4-BE49-F238E27FC236}">
                <a16:creationId xmlns:a16="http://schemas.microsoft.com/office/drawing/2014/main" id="{FA0BE542-80C9-41EB-ADC7-9386EAA7F74B}"/>
              </a:ext>
            </a:extLst>
          </p:cNvPr>
          <p:cNvSpPr>
            <a:spLocks noChangeAspect="1" noChangeArrowheads="1"/>
          </p:cNvSpPr>
          <p:nvPr/>
        </p:nvSpPr>
        <p:spPr bwMode="auto">
          <a:xfrm>
            <a:off x="4198524" y="247740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descr="A picture containing diagram&#10;&#10;Description automatically generated">
            <a:extLst>
              <a:ext uri="{FF2B5EF4-FFF2-40B4-BE49-F238E27FC236}">
                <a16:creationId xmlns:a16="http://schemas.microsoft.com/office/drawing/2014/main" id="{BC5B581B-D23E-45DA-AFA7-5841406609D3}"/>
              </a:ext>
            </a:extLst>
          </p:cNvPr>
          <p:cNvPicPr>
            <a:picLocks noChangeAspect="1"/>
          </p:cNvPicPr>
          <p:nvPr/>
        </p:nvPicPr>
        <p:blipFill>
          <a:blip r:embed="rId3"/>
          <a:stretch>
            <a:fillRect/>
          </a:stretch>
        </p:blipFill>
        <p:spPr>
          <a:xfrm>
            <a:off x="6254014" y="2662024"/>
            <a:ext cx="2036492" cy="2277144"/>
          </a:xfrm>
          <a:prstGeom prst="rect">
            <a:avLst/>
          </a:prstGeom>
        </p:spPr>
      </p:pic>
      <p:sp>
        <p:nvSpPr>
          <p:cNvPr id="8" name="AutoShape 4">
            <a:extLst>
              <a:ext uri="{FF2B5EF4-FFF2-40B4-BE49-F238E27FC236}">
                <a16:creationId xmlns:a16="http://schemas.microsoft.com/office/drawing/2014/main" id="{0AE38A52-C0A8-4C34-979D-7EA4BC245503}"/>
              </a:ext>
            </a:extLst>
          </p:cNvPr>
          <p:cNvSpPr>
            <a:spLocks noChangeAspect="1" noChangeArrowheads="1"/>
          </p:cNvSpPr>
          <p:nvPr/>
        </p:nvSpPr>
        <p:spPr bwMode="auto">
          <a:xfrm>
            <a:off x="4419600" y="273866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Picture 11" descr="Graphical user interface, text, application, chat or text message&#10;&#10;Description automatically generated">
            <a:extLst>
              <a:ext uri="{FF2B5EF4-FFF2-40B4-BE49-F238E27FC236}">
                <a16:creationId xmlns:a16="http://schemas.microsoft.com/office/drawing/2014/main" id="{72895E03-3208-4F58-864F-8AC2ADAB7EF1}"/>
              </a:ext>
            </a:extLst>
          </p:cNvPr>
          <p:cNvPicPr>
            <a:picLocks noChangeAspect="1"/>
          </p:cNvPicPr>
          <p:nvPr/>
        </p:nvPicPr>
        <p:blipFill>
          <a:blip r:embed="rId4"/>
          <a:stretch>
            <a:fillRect/>
          </a:stretch>
        </p:blipFill>
        <p:spPr>
          <a:xfrm>
            <a:off x="685480" y="2891060"/>
            <a:ext cx="2055788" cy="1503053"/>
          </a:xfrm>
          <a:prstGeom prst="rect">
            <a:avLst/>
          </a:prstGeom>
          <a:ln w="76200">
            <a:solidFill>
              <a:schemeClr val="accent1">
                <a:lumMod val="60000"/>
                <a:lumOff val="40000"/>
              </a:schemeClr>
            </a:solidFill>
          </a:ln>
        </p:spPr>
      </p:pic>
      <p:sp>
        <p:nvSpPr>
          <p:cNvPr id="14" name="Google Shape;1536;p45">
            <a:extLst>
              <a:ext uri="{FF2B5EF4-FFF2-40B4-BE49-F238E27FC236}">
                <a16:creationId xmlns:a16="http://schemas.microsoft.com/office/drawing/2014/main" id="{E6586BDD-CEFB-433A-8A5F-F7067A683528}"/>
              </a:ext>
            </a:extLst>
          </p:cNvPr>
          <p:cNvSpPr txBox="1">
            <a:spLocks/>
          </p:cNvSpPr>
          <p:nvPr/>
        </p:nvSpPr>
        <p:spPr>
          <a:xfrm>
            <a:off x="713225" y="539525"/>
            <a:ext cx="8031632"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1pPr>
            <a:lvl2pPr marR="0" lvl="1"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2pPr>
            <a:lvl3pPr marR="0" lvl="2"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3pPr>
            <a:lvl4pPr marR="0" lvl="3"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4pPr>
            <a:lvl5pPr marR="0" lvl="4"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5pPr>
            <a:lvl6pPr marR="0" lvl="5"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6pPr>
            <a:lvl7pPr marR="0" lvl="6"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7pPr>
            <a:lvl8pPr marR="0" lvl="7"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8pPr>
            <a:lvl9pPr marR="0" lvl="8"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9pPr>
          </a:lstStyle>
          <a:p>
            <a:pPr algn="l"/>
            <a:r>
              <a:rPr lang="en-US"/>
              <a:t>01</a:t>
            </a:r>
            <a:r>
              <a:rPr lang="vi-VN"/>
              <a:t>. </a:t>
            </a:r>
            <a:r>
              <a:rPr lang="en-US" err="1"/>
              <a:t>Giới</a:t>
            </a:r>
            <a:r>
              <a:rPr lang="en-US"/>
              <a:t> </a:t>
            </a:r>
            <a:r>
              <a:rPr lang="en-US" err="1"/>
              <a:t>thiệu</a:t>
            </a:r>
            <a:r>
              <a:rPr lang="en-US"/>
              <a:t> RIAK</a:t>
            </a:r>
            <a:endParaRPr lang="vi-VN"/>
          </a:p>
        </p:txBody>
      </p:sp>
      <p:cxnSp>
        <p:nvCxnSpPr>
          <p:cNvPr id="15" name="Google Shape;1535;p45">
            <a:extLst>
              <a:ext uri="{FF2B5EF4-FFF2-40B4-BE49-F238E27FC236}">
                <a16:creationId xmlns:a16="http://schemas.microsoft.com/office/drawing/2014/main" id="{82CADF2E-CB74-4615-876E-9B85B43CA9CA}"/>
              </a:ext>
            </a:extLst>
          </p:cNvPr>
          <p:cNvCxnSpPr/>
          <p:nvPr/>
        </p:nvCxnSpPr>
        <p:spPr>
          <a:xfrm>
            <a:off x="818025" y="1052100"/>
            <a:ext cx="4248600" cy="0"/>
          </a:xfrm>
          <a:prstGeom prst="straightConnector1">
            <a:avLst/>
          </a:prstGeom>
          <a:noFill/>
          <a:ln w="19050" cap="flat" cmpd="sng">
            <a:solidFill>
              <a:schemeClr val="dk1"/>
            </a:solidFill>
            <a:prstDash val="solid"/>
            <a:round/>
            <a:headEnd type="none" w="med" len="med"/>
            <a:tailEnd type="none" w="med" len="med"/>
          </a:ln>
        </p:spPr>
      </p:cxnSp>
      <p:sp>
        <p:nvSpPr>
          <p:cNvPr id="17" name="Google Shape;1536;p45">
            <a:extLst>
              <a:ext uri="{FF2B5EF4-FFF2-40B4-BE49-F238E27FC236}">
                <a16:creationId xmlns:a16="http://schemas.microsoft.com/office/drawing/2014/main" id="{12760F4E-93B8-421A-8C6E-35F6EDDECDDC}"/>
              </a:ext>
            </a:extLst>
          </p:cNvPr>
          <p:cNvSpPr txBox="1">
            <a:spLocks/>
          </p:cNvSpPr>
          <p:nvPr/>
        </p:nvSpPr>
        <p:spPr>
          <a:xfrm>
            <a:off x="713225" y="1151174"/>
            <a:ext cx="8031632"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1pPr>
            <a:lvl2pPr marR="0" lvl="1"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2pPr>
            <a:lvl3pPr marR="0" lvl="2"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3pPr>
            <a:lvl4pPr marR="0" lvl="3"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4pPr>
            <a:lvl5pPr marR="0" lvl="4"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5pPr>
            <a:lvl6pPr marR="0" lvl="5"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6pPr>
            <a:lvl7pPr marR="0" lvl="6"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7pPr>
            <a:lvl8pPr marR="0" lvl="7"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8pPr>
            <a:lvl9pPr marR="0" lvl="8"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9pPr>
          </a:lstStyle>
          <a:p>
            <a:r>
              <a:rPr lang="vi-VN" sz="2000"/>
              <a:t>1.</a:t>
            </a:r>
            <a:r>
              <a:rPr lang="en-US" sz="2000"/>
              <a:t>6</a:t>
            </a:r>
            <a:r>
              <a:rPr lang="vi-VN" sz="2000"/>
              <a:t>.</a:t>
            </a:r>
            <a:r>
              <a:rPr lang="en-US" sz="2000"/>
              <a:t> </a:t>
            </a:r>
            <a:r>
              <a:rPr lang="en-US" sz="2000" err="1"/>
              <a:t>Các</a:t>
            </a:r>
            <a:r>
              <a:rPr lang="en-US" sz="2000"/>
              <a:t> </a:t>
            </a:r>
            <a:r>
              <a:rPr lang="en-US" sz="2000" err="1"/>
              <a:t>khái</a:t>
            </a:r>
            <a:r>
              <a:rPr lang="en-US" sz="2000"/>
              <a:t> </a:t>
            </a:r>
            <a:r>
              <a:rPr lang="en-US" sz="2000" err="1"/>
              <a:t>niệm</a:t>
            </a:r>
            <a:r>
              <a:rPr lang="en-US" sz="2000"/>
              <a:t> </a:t>
            </a:r>
            <a:r>
              <a:rPr lang="en-US" sz="2000" err="1"/>
              <a:t>cơ</a:t>
            </a:r>
            <a:r>
              <a:rPr lang="en-US" sz="2000"/>
              <a:t> </a:t>
            </a:r>
            <a:r>
              <a:rPr lang="en-US" sz="2000" err="1"/>
              <a:t>bản</a:t>
            </a:r>
            <a:endParaRPr lang="en-US" sz="2000"/>
          </a:p>
        </p:txBody>
      </p:sp>
      <p:sp>
        <p:nvSpPr>
          <p:cNvPr id="19" name="Oval 18">
            <a:extLst>
              <a:ext uri="{FF2B5EF4-FFF2-40B4-BE49-F238E27FC236}">
                <a16:creationId xmlns:a16="http://schemas.microsoft.com/office/drawing/2014/main" id="{B80331F3-5CEF-47F6-A3FC-9D3C61744CD0}"/>
              </a:ext>
            </a:extLst>
          </p:cNvPr>
          <p:cNvSpPr/>
          <p:nvPr/>
        </p:nvSpPr>
        <p:spPr>
          <a:xfrm>
            <a:off x="8430775" y="4430275"/>
            <a:ext cx="713225" cy="71322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9</a:t>
            </a:r>
            <a:endParaRPr lang="vi-VN" sz="2000"/>
          </a:p>
        </p:txBody>
      </p:sp>
    </p:spTree>
    <p:extLst>
      <p:ext uri="{BB962C8B-B14F-4D97-AF65-F5344CB8AC3E}">
        <p14:creationId xmlns:p14="http://schemas.microsoft.com/office/powerpoint/2010/main" val="34469813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Spanish Happy New Year! by Slidesgo">
  <a:themeElements>
    <a:clrScheme name="Simple Light">
      <a:dk1>
        <a:srgbClr val="393E42"/>
      </a:dk1>
      <a:lt1>
        <a:srgbClr val="FFFFFF"/>
      </a:lt1>
      <a:dk2>
        <a:srgbClr val="B2772A"/>
      </a:dk2>
      <a:lt2>
        <a:srgbClr val="666666"/>
      </a:lt2>
      <a:accent1>
        <a:srgbClr val="D8A259"/>
      </a:accent1>
      <a:accent2>
        <a:srgbClr val="303538"/>
      </a:accent2>
      <a:accent3>
        <a:srgbClr val="FFEED9"/>
      </a:accent3>
      <a:accent4>
        <a:srgbClr val="E3C9A9"/>
      </a:accent4>
      <a:accent5>
        <a:srgbClr val="FFFFFF"/>
      </a:accent5>
      <a:accent6>
        <a:srgbClr val="F3F3F3"/>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Tài liệu" ma:contentTypeID="0x010100500A288FEBD9C345BEF7CFE878A4E993" ma:contentTypeVersion="11" ma:contentTypeDescription="Tạo tài liệu mới." ma:contentTypeScope="" ma:versionID="9a363de3b6dc271bb813c7dc65dabb24">
  <xsd:schema xmlns:xsd="http://www.w3.org/2001/XMLSchema" xmlns:xs="http://www.w3.org/2001/XMLSchema" xmlns:p="http://schemas.microsoft.com/office/2006/metadata/properties" xmlns:ns3="889ffdbc-8266-4fc2-a07e-c991b53fd4e2" xmlns:ns4="890ab38f-f85a-4e04-b9e4-08eaa6e3e27c" targetNamespace="http://schemas.microsoft.com/office/2006/metadata/properties" ma:root="true" ma:fieldsID="c996781e6483c08d19e1d6321d19564d" ns3:_="" ns4:_="">
    <xsd:import namespace="889ffdbc-8266-4fc2-a07e-c991b53fd4e2"/>
    <xsd:import namespace="890ab38f-f85a-4e04-b9e4-08eaa6e3e27c"/>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9ffdbc-8266-4fc2-a07e-c991b53fd4e2" elementFormDefault="qualified">
    <xsd:import namespace="http://schemas.microsoft.com/office/2006/documentManagement/types"/>
    <xsd:import namespace="http://schemas.microsoft.com/office/infopath/2007/PartnerControls"/>
    <xsd:element name="SharedWithUsers" ma:index="8" nillable="true" ma:displayName="Chia sẻ Với"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Chia sẻ Có Chi tiết" ma:internalName="SharedWithDetails" ma:readOnly="true">
      <xsd:simpleType>
        <xsd:restriction base="dms:Note">
          <xsd:maxLength value="255"/>
        </xsd:restriction>
      </xsd:simpleType>
    </xsd:element>
    <xsd:element name="SharingHintHash" ma:index="10" nillable="true" ma:displayName="Hàm băm Gợi ý Chia sẻ"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90ab38f-f85a-4e04-b9e4-08eaa6e3e27c"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3144555-52D5-4C0C-A3E5-0C68B3E134F9}">
  <ds:schemaRefs>
    <ds:schemaRef ds:uri="http://schemas.microsoft.com/sharepoint/v3/contenttype/forms"/>
  </ds:schemaRefs>
</ds:datastoreItem>
</file>

<file path=customXml/itemProps2.xml><?xml version="1.0" encoding="utf-8"?>
<ds:datastoreItem xmlns:ds="http://schemas.openxmlformats.org/officeDocument/2006/customXml" ds:itemID="{07BB80A6-07EC-4EFE-94BE-3161E1E467AE}">
  <ds:schemaRefs>
    <ds:schemaRef ds:uri="http://purl.org/dc/elements/1.1/"/>
    <ds:schemaRef ds:uri="http://purl.org/dc/terms/"/>
    <ds:schemaRef ds:uri="http://schemas.microsoft.com/office/2006/metadata/properties"/>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890ab38f-f85a-4e04-b9e4-08eaa6e3e27c"/>
    <ds:schemaRef ds:uri="889ffdbc-8266-4fc2-a07e-c991b53fd4e2"/>
    <ds:schemaRef ds:uri="http://www.w3.org/XML/1998/namespace"/>
  </ds:schemaRefs>
</ds:datastoreItem>
</file>

<file path=customXml/itemProps3.xml><?xml version="1.0" encoding="utf-8"?>
<ds:datastoreItem xmlns:ds="http://schemas.openxmlformats.org/officeDocument/2006/customXml" ds:itemID="{1E1FD13C-F4F5-4509-B03F-08E0F532CC32}">
  <ds:schemaRefs>
    <ds:schemaRef ds:uri="889ffdbc-8266-4fc2-a07e-c991b53fd4e2"/>
    <ds:schemaRef ds:uri="890ab38f-f85a-4e04-b9e4-08eaa6e3e27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0</TotalTime>
  <Words>1263</Words>
  <Application>Microsoft Office PowerPoint</Application>
  <PresentationFormat>On-screen Show (16:9)</PresentationFormat>
  <Paragraphs>175</Paragraphs>
  <Slides>23</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Quicksand</vt:lpstr>
      <vt:lpstr>Vidaloka</vt:lpstr>
      <vt:lpstr>Arial</vt:lpstr>
      <vt:lpstr>Calibri</vt:lpstr>
      <vt:lpstr>Times New Roman</vt:lpstr>
      <vt:lpstr>Wingdings</vt:lpstr>
      <vt:lpstr>Spanish Happy New Year! by Slidesgo</vt:lpstr>
      <vt:lpstr>Báo Cáo Đồ án </vt:lpstr>
      <vt:lpstr>Nội Dung</vt:lpstr>
      <vt:lpstr>GIỚI THIỆU RIAK</vt:lpstr>
      <vt:lpstr>01. Giới thiệu RIAK </vt:lpstr>
      <vt:lpstr>PowerPoint Presentation</vt:lpstr>
      <vt:lpstr>PowerPoint Presentation</vt:lpstr>
      <vt:lpstr>01. Giới thiệu RIAK </vt:lpstr>
      <vt:lpstr>BUCKET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CÀI ĐẶT RIAK</vt:lpstr>
      <vt:lpstr>TẠO CƠ SỞ DỮ LIỆU</vt:lpstr>
      <vt:lpstr>DEMO</vt:lpstr>
      <vt:lpstr>TÀI LIỆU THAM KHẢO</vt:lpstr>
      <vt:lpstr>Cảm ơn thầy và các bạn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¡FELIZ AÑO NUEVO! ¡2022!</dc:title>
  <cp:lastModifiedBy>Võ Đoàn Kim Như</cp:lastModifiedBy>
  <cp:revision>2</cp:revision>
  <dcterms:modified xsi:type="dcterms:W3CDTF">2021-12-31T16:08:39Z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0x010100500A288FEBD9C345BEF7CFE878A4E993</vt:lpwstr>
  </property>
</Properties>
</file>