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8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4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4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9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E211-61C4-43CF-A178-F259A34550D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4B0B-1CAF-4AC0-8A34-426BBB15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Buổi</a:t>
            </a:r>
            <a:r>
              <a:rPr lang="en-US" dirty="0" smtClean="0"/>
              <a:t> 1 </a:t>
            </a:r>
            <a:br>
              <a:rPr lang="en-US" dirty="0" smtClean="0"/>
            </a:b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133600"/>
            <a:ext cx="7772400" cy="3962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+What :Website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algn="l"/>
            <a:r>
              <a:rPr lang="en-US" dirty="0" smtClean="0"/>
              <a:t>+Who :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?</a:t>
            </a:r>
          </a:p>
          <a:p>
            <a:pPr algn="l"/>
            <a:r>
              <a:rPr lang="en-US" dirty="0" smtClean="0"/>
              <a:t>+Where :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</a:t>
            </a:r>
          </a:p>
          <a:p>
            <a:pPr algn="l"/>
            <a:r>
              <a:rPr lang="en-US" dirty="0" smtClean="0"/>
              <a:t>+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Keyword </a:t>
            </a:r>
            <a:r>
              <a:rPr lang="en-US" dirty="0" err="1" smtClean="0"/>
              <a:t>kh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+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Search Box , Trends.google.com.vn, Google Keyword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Planner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806083"/>
            <a:ext cx="6987988" cy="490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1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Nội Dung Buổi 1  Xác Định Từ Khóa SEO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Buổi 1  Xác Định Từ Khóa SEO</dc:title>
  <dc:creator>tanvn</dc:creator>
  <cp:lastModifiedBy>tanvn</cp:lastModifiedBy>
  <cp:revision>2</cp:revision>
  <dcterms:created xsi:type="dcterms:W3CDTF">2017-02-21T06:09:04Z</dcterms:created>
  <dcterms:modified xsi:type="dcterms:W3CDTF">2017-02-21T06:48:52Z</dcterms:modified>
</cp:coreProperties>
</file>