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5" r:id="rId3"/>
    <p:sldId id="286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284" r:id="rId34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38"/>
    </p:embeddedFont>
    <p:embeddedFont>
      <p:font typeface="Nunito"/>
      <p:regular r:id="rId39"/>
    </p:embeddedFont>
    <p:embeddedFont>
      <p:font typeface="Calibri" panose="020F0502020204030204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mfortaa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3" autoAdjust="0"/>
  </p:normalViewPr>
  <p:slideViewPr>
    <p:cSldViewPr snapToGrid="0">
      <p:cViewPr varScale="1">
        <p:scale>
          <a:sx n="87" d="100"/>
          <a:sy n="87" d="100"/>
        </p:scale>
        <p:origin x="90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bb34fbb11_3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bb34fbb11_3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bb34fbb11_2_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gfbb34fbb11_2_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gfbb34fbb11_2_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gfbb34fbb11_2_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gfbb34fbb11_2_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gfbb34fbb11_2_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gfbb34fbb11_2_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gfbb34fbb11_2_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gfbb34fbb11_2_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gfbb34fbb11_2_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gfbb34fbb11_2_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gfbb34fbb11_2_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gfbb34fbb11_2_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gfbb34fbb11_2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gfbb34fbb11_2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gfbb34fbb11_2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gfbb34fbb11_2_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gfbb34fbb11_2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gfbb34fbb11_2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gfbb34fbb11_2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gfbb34fbb11_2_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gfbb34fbb11_2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gfbb34fbb11_2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gfbb34fbb11_2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gfbb34fbb11_2_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gfbb34fbb11_2_4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fbb34fbb11_2_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b34fbb11_2_10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gfbb34fbb11_2_104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gfbb34fbb11_2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gfbb34fbb11_2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gfbb34fbb11_2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gfbb34fbb11_2_104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gfbb34fbb11_2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gfbb34fbb11_2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gfbb34fbb11_2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gfbb34fbb11_2_104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fbb34fbb11_2_104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gfbb34fbb11_2_10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bb34fbb11_2_1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bb34fbb11_2_32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gfbb34fbb11_2_32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gfbb34fbb11_2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gfbb34fbb11_2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gfbb34fbb11_2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gfbb34fbb11_2_32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gfbb34fbb11_2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gfbb34fbb11_2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gfbb34fbb11_2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gfbb34fbb11_2_32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fbb34fbb11_2_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bb34fbb11_2_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gfbb34fbb11_2_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gfbb34fbb11_2_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gfbb34fbb11_2_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fbb34fbb11_2_4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fbb34fbb11_2_4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b34fbb11_2_5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gfbb34fbb11_2_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gfbb34fbb11_2_5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gfbb34fbb11_2_5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gfbb34fbb11_2_5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gfbb34fbb11_2_51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gfbb34fbb11_2_5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b34fbb11_2_5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fbb34fbb11_2_5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gfbb34fbb11_2_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fbb34fbb11_2_5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gfbb34fbb11_2_5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b34fbb11_2_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gfbb34fbb11_2_6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gfbb34fbb11_2_6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gfbb34fbb11_2_6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gfbb34fbb11_2_6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fbb34fbb11_2_6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bb34fbb11_2_7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gfbb34fbb11_2_7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gfbb34fbb11_2_7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gfbb34fbb11_2_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gfbb34fbb11_2_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gfbb34fbb11_2_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gfbb34fbb11_2_7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gfbb34fbb11_2_7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gfbb34fbb11_2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gfbb34fbb11_2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gfbb34fbb11_2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gfbb34fbb11_2_72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gfbb34fbb11_2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gfbb34fbb11_2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gfbb34fbb11_2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gfbb34fbb11_2_72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fbb34fbb11_2_7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b34fbb11_2_9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gfbb34fbb11_2_9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gfbb34fbb11_2_9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gfbb34fbb11_2_9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gfbb34fbb11_2_9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fbb34fbb11_2_90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fbb34fbb11_2_9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bb34fbb11_2_9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gfbb34fbb11_2_9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fbb34fbb11_2_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gfbb34fbb11_2_98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gfbb34fbb11_2_9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bb34fbb11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fbb34fbb11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gfbb34fbb11_2_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hyperlink" Target="https://docs.aws.amazon.com/amazondynamodb/latest/developerguide/samples/features.zi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/>
        </p:nvSpPr>
        <p:spPr>
          <a:xfrm>
            <a:off x="1557800" y="1788193"/>
            <a:ext cx="6028399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 panose="020B0604020202020204"/>
              <a:buNone/>
            </a:pPr>
            <a:r>
              <a:rPr lang="en-GB" sz="2600" b="1" i="0" u="none" strike="noStrike" cap="none" dirty="0" err="1">
                <a:solidFill>
                  <a:srgbClr val="CC412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Đề</a:t>
            </a:r>
            <a:r>
              <a:rPr lang="en-GB" sz="2600" b="1" i="0" u="none" strike="noStrike" cap="none" dirty="0">
                <a:solidFill>
                  <a:srgbClr val="CC412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2600" b="1" i="0" u="none" strike="noStrike" cap="none" dirty="0" err="1">
                <a:solidFill>
                  <a:srgbClr val="CC412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tài</a:t>
            </a:r>
            <a:endParaRPr lang="en-GB" sz="2600" b="1" i="0" u="none" strike="noStrike" cap="none" dirty="0">
              <a:solidFill>
                <a:srgbClr val="CC412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ctr">
              <a:lnSpc>
                <a:spcPct val="115000"/>
              </a:lnSpc>
              <a:buSzPts val="3700"/>
            </a:pPr>
            <a:r>
              <a:rPr lang="en-GB" sz="2600" b="1" dirty="0">
                <a:solidFill>
                  <a:srgbClr val="CC4125"/>
                </a:solidFill>
              </a:rPr>
              <a:t>T</a:t>
            </a:r>
            <a:r>
              <a:rPr lang="vi-VN" sz="2600" b="1" dirty="0">
                <a:solidFill>
                  <a:srgbClr val="CC4125"/>
                </a:solidFill>
              </a:rPr>
              <a:t>ÌM HIỂU APACHE HIVE VÀ VIẾT ỨNG DỤNG DEMO</a:t>
            </a:r>
            <a:endParaRPr sz="2600" b="1" i="0" u="none" strike="noStrike" cap="none" dirty="0">
              <a:solidFill>
                <a:srgbClr val="CC412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4299150" y="3499971"/>
            <a:ext cx="44448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GB" sz="2300" i="0" u="none" strike="noStrike" cap="none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Môn </a:t>
            </a:r>
            <a:r>
              <a:rPr lang="en-GB" sz="2300" i="0" u="none" strike="noStrike" cap="none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học</a:t>
            </a:r>
            <a:r>
              <a:rPr lang="en-GB" sz="2300" i="0" u="none" strike="noStrike" cap="none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r>
              <a:rPr lang="en-GB" sz="2300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300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Điện</a:t>
            </a:r>
            <a:r>
              <a:rPr lang="en-GB" sz="2300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300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toán</a:t>
            </a:r>
            <a:r>
              <a:rPr lang="en-GB" sz="2300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300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đám</a:t>
            </a:r>
            <a:r>
              <a:rPr lang="en-GB" sz="2300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300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mây</a:t>
            </a:r>
            <a:endParaRPr sz="2300" i="0" u="none" strike="noStrike" cap="none" dirty="0">
              <a:solidFill>
                <a:srgbClr val="20212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GB" sz="2300" i="0" u="none" strike="noStrike" cap="none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GVHD: TS. </a:t>
            </a:r>
            <a:r>
              <a:rPr lang="en-GB" sz="2300" i="0" u="none" strike="noStrike" cap="none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Huỳnh</a:t>
            </a:r>
            <a:r>
              <a:rPr lang="en-GB" sz="2300" i="0" u="none" strike="noStrike" cap="none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300" i="0" u="none" strike="noStrike" cap="none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Xuân</a:t>
            </a:r>
            <a:r>
              <a:rPr lang="en-GB" sz="2300" i="0" u="none" strike="noStrike" cap="none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300" i="0" u="none" strike="noStrike" cap="none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Phụng</a:t>
            </a:r>
            <a:endParaRPr sz="2300" i="0" u="none" strike="noStrike" cap="none" dirty="0">
              <a:solidFill>
                <a:srgbClr val="20212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GB" sz="2300" i="0" u="none" strike="noStrike" cap="none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Nhóm</a:t>
            </a:r>
            <a:r>
              <a:rPr lang="en-GB" sz="2300" i="0" u="none" strike="noStrike" cap="none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300" i="0" u="none" strike="noStrike" cap="none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thực</a:t>
            </a:r>
            <a:r>
              <a:rPr lang="en-GB" sz="2300" i="0" u="none" strike="noStrike" cap="none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300" i="0" u="none" strike="noStrike" cap="none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hiện</a:t>
            </a:r>
            <a:r>
              <a:rPr lang="en-GB" sz="2300" i="0" u="none" strike="noStrike" cap="none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GB" sz="2300" i="0" u="none" strike="noStrike" cap="none" dirty="0" err="1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Nhóm</a:t>
            </a:r>
            <a:r>
              <a:rPr lang="en-GB" sz="2300" i="0" u="none" strike="noStrike" cap="none" dirty="0">
                <a:solidFill>
                  <a:srgbClr val="20212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60</a:t>
            </a:r>
            <a:endParaRPr sz="2300" i="0" u="none" strike="noStrike" cap="none" dirty="0">
              <a:solidFill>
                <a:srgbClr val="20212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1750" y="233800"/>
            <a:ext cx="1512200" cy="14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/>
        </p:nvSpPr>
        <p:spPr>
          <a:xfrm>
            <a:off x="2372750" y="357850"/>
            <a:ext cx="5031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ĐẠI HỌC SƯ PHẠM KĨ THUẬT TP.HCM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Khoa Công Nghệ Thông Tin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3391650" y="1357400"/>
            <a:ext cx="236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494949"/>
                </a:solidFill>
              </a:rPr>
              <a:t>Báo Cáo Cuối Kì</a:t>
            </a:r>
            <a:endParaRPr sz="2000" b="1">
              <a:solidFill>
                <a:srgbClr val="49494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36070" y="276257"/>
            <a:ext cx="6406253" cy="5863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0" y="705081"/>
            <a:ext cx="5150329" cy="1296248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có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tcidemos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blog_post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Hadoop HDFS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0329" y="827971"/>
            <a:ext cx="2781688" cy="815909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232375" y="2228042"/>
            <a:ext cx="1777042" cy="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55" y="1982622"/>
            <a:ext cx="4398513" cy="1140842"/>
          </a:xfrm>
          <a:prstGeom prst="rect">
            <a:avLst/>
          </a:prstGeom>
        </p:spPr>
      </p:pic>
      <p:sp>
        <p:nvSpPr>
          <p:cNvPr id="9" name="Chỗ dành sẵn cho Văn bản 2"/>
          <p:cNvSpPr txBox="1"/>
          <p:nvPr/>
        </p:nvSpPr>
        <p:spPr>
          <a:xfrm>
            <a:off x="336069" y="3142172"/>
            <a:ext cx="2263912" cy="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Hình ảnh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886" y="3208829"/>
            <a:ext cx="3734321" cy="381053"/>
          </a:xfrm>
          <a:prstGeom prst="rect">
            <a:avLst/>
          </a:prstGeom>
        </p:spPr>
      </p:pic>
      <p:sp>
        <p:nvSpPr>
          <p:cNvPr id="12" name="Chỗ dành sẵn cho Văn bản 2"/>
          <p:cNvSpPr txBox="1"/>
          <p:nvPr/>
        </p:nvSpPr>
        <p:spPr>
          <a:xfrm>
            <a:off x="0" y="4056302"/>
            <a:ext cx="1777042" cy="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Hình ảnh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25" y="3922005"/>
            <a:ext cx="5629491" cy="7806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3543" y="299333"/>
            <a:ext cx="6314375" cy="8108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411733" y="1334295"/>
            <a:ext cx="5757713" cy="1133483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Văn bản 2"/>
          <p:cNvSpPr txBox="1"/>
          <p:nvPr/>
        </p:nvSpPr>
        <p:spPr>
          <a:xfrm>
            <a:off x="411733" y="2784156"/>
            <a:ext cx="7090754" cy="194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.CSV có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HDFS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.csv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01565" y="227475"/>
            <a:ext cx="5667914" cy="477300"/>
          </a:xfrm>
        </p:spPr>
        <p:txBody>
          <a:bodyPr>
            <a:normAutofit fontScale="90000"/>
          </a:bodyPr>
          <a:lstStyle/>
          <a:p>
            <a:r>
              <a:rPr lang="en-US" dirty="0"/>
              <a:t>3.Truy </a:t>
            </a:r>
            <a:r>
              <a:rPr lang="en-US" dirty="0" err="1"/>
              <a:t>vấn</a:t>
            </a:r>
            <a:r>
              <a:rPr lang="en-US" dirty="0"/>
              <a:t> với Beeline Hive Client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80795" y="704776"/>
            <a:ext cx="4805273" cy="1003254"/>
          </a:xfrm>
        </p:spPr>
        <p:txBody>
          <a:bodyPr>
            <a:normAutofit fontScale="77500" lnSpcReduction="2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.CSV có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.csv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blogposts.csv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099" y="1661017"/>
            <a:ext cx="5667914" cy="27777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98048" y="207245"/>
            <a:ext cx="6896815" cy="63814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98048" y="586716"/>
            <a:ext cx="7910366" cy="45917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blogposts.csv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/blogpost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HDFS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601" y="1247775"/>
            <a:ext cx="3400900" cy="390580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-34866" y="1933808"/>
            <a:ext cx="2568746" cy="45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beeline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40" y="2040763"/>
            <a:ext cx="2568746" cy="330482"/>
          </a:xfrm>
          <a:prstGeom prst="rect">
            <a:avLst/>
          </a:prstGeom>
        </p:spPr>
      </p:pic>
      <p:sp>
        <p:nvSpPr>
          <p:cNvPr id="11" name="Chỗ dành sẵn cho Văn bản 2"/>
          <p:cNvSpPr txBox="1"/>
          <p:nvPr/>
        </p:nvSpPr>
        <p:spPr>
          <a:xfrm>
            <a:off x="-125625" y="2571750"/>
            <a:ext cx="8234039" cy="68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beeline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tcidemo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/blogposts/blogposts.csv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Hình ảnh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37" y="3499382"/>
            <a:ext cx="2810267" cy="1467055"/>
          </a:xfrm>
          <a:prstGeom prst="rect">
            <a:avLst/>
          </a:prstGeom>
        </p:spPr>
      </p:pic>
      <p:pic>
        <p:nvPicPr>
          <p:cNvPr id="15" name="Hình ảnh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32" y="3469201"/>
            <a:ext cx="2508603" cy="14670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84312" y="394329"/>
            <a:ext cx="5857696" cy="62089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84312" y="1015220"/>
            <a:ext cx="7505700" cy="531513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457" y="1636111"/>
            <a:ext cx="3136446" cy="1386248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284311" y="3399749"/>
            <a:ext cx="8033423" cy="1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/user/hive/warehouse/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tcidemo.db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blog_posts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blogpossts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05081" y="385703"/>
            <a:ext cx="6099235" cy="63814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405081" y="836679"/>
            <a:ext cx="7505700" cy="58102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HQL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CSV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Văn bản 2"/>
          <p:cNvSpPr txBox="1"/>
          <p:nvPr/>
        </p:nvSpPr>
        <p:spPr>
          <a:xfrm>
            <a:off x="264184" y="1544716"/>
            <a:ext cx="8031553" cy="10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14605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blog_posts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/home/Hadoop/blogposts.csv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blogpost.hql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Hive server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beeline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15" y="3152011"/>
            <a:ext cx="4953691" cy="457264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43" y="3569608"/>
            <a:ext cx="1686160" cy="614436"/>
          </a:xfrm>
          <a:prstGeom prst="rect">
            <a:avLst/>
          </a:prstGeom>
        </p:spPr>
      </p:pic>
      <p:sp>
        <p:nvSpPr>
          <p:cNvPr id="9" name="Chỗ dành sẵn cho Văn bản 2"/>
          <p:cNvSpPr txBox="1"/>
          <p:nvPr/>
        </p:nvSpPr>
        <p:spPr>
          <a:xfrm>
            <a:off x="109947" y="4144376"/>
            <a:ext cx="8483209" cy="81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blogposts.hql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blogpost.csv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/home/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3543" y="256413"/>
            <a:ext cx="7505700" cy="448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63543" y="932943"/>
            <a:ext cx="7505700" cy="448362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/home/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339" y="1569009"/>
            <a:ext cx="3115110" cy="623348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449" y="1319198"/>
            <a:ext cx="5430008" cy="3567889"/>
          </a:xfrm>
          <a:prstGeom prst="rect">
            <a:avLst/>
          </a:prstGeom>
        </p:spPr>
      </p:pic>
      <p:sp>
        <p:nvSpPr>
          <p:cNvPr id="8" name="Chỗ dành sẵn cho Văn bản 2"/>
          <p:cNvSpPr txBox="1"/>
          <p:nvPr/>
        </p:nvSpPr>
        <p:spPr>
          <a:xfrm>
            <a:off x="163543" y="2601435"/>
            <a:ext cx="3386906" cy="145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.csv blogposts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6290" y="189992"/>
            <a:ext cx="5802818" cy="63814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27" y="828135"/>
            <a:ext cx="5391902" cy="2743583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60" y="1038308"/>
            <a:ext cx="3591426" cy="3277057"/>
          </a:xfrm>
          <a:prstGeom prst="rect">
            <a:avLst/>
          </a:prstGeom>
        </p:spPr>
      </p:pic>
      <p:sp>
        <p:nvSpPr>
          <p:cNvPr id="8" name="Tiêu đề 1"/>
          <p:cNvSpPr txBox="1"/>
          <p:nvPr/>
        </p:nvSpPr>
        <p:spPr>
          <a:xfrm>
            <a:off x="688318" y="3890789"/>
            <a:ext cx="3944052" cy="80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7911" y="318274"/>
            <a:ext cx="6363224" cy="56611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80795" y="886544"/>
            <a:ext cx="7178472" cy="581025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S3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Văn bản 2"/>
          <p:cNvSpPr txBox="1"/>
          <p:nvPr/>
        </p:nvSpPr>
        <p:spPr>
          <a:xfrm>
            <a:off x="180793" y="1467570"/>
            <a:ext cx="6517461" cy="112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blogpost.csv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tci-emr-demo-1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83" y="2237815"/>
            <a:ext cx="4801270" cy="717265"/>
          </a:xfrm>
          <a:prstGeom prst="rect">
            <a:avLst/>
          </a:prstGeom>
        </p:spPr>
      </p:pic>
      <p:sp>
        <p:nvSpPr>
          <p:cNvPr id="7" name="Chỗ dành sẵn cho Văn bản 2"/>
          <p:cNvSpPr txBox="1"/>
          <p:nvPr/>
        </p:nvSpPr>
        <p:spPr>
          <a:xfrm>
            <a:off x="180793" y="3319897"/>
            <a:ext cx="5581651" cy="15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lưu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truy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mình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tệp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tên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create-ext-blogposts.hql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sau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gửi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chủ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Hive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thông qua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vi-VN" sz="20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beeline</a:t>
            </a:r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98" y="3591500"/>
            <a:ext cx="2067348" cy="9364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80796" y="172740"/>
            <a:ext cx="6185499" cy="7244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023" y="1017169"/>
            <a:ext cx="3620005" cy="2486372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28" y="1137191"/>
            <a:ext cx="4020802" cy="2246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358575" y="882350"/>
            <a:ext cx="85206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-GB">
                <a:solidFill>
                  <a:srgbClr val="FF0000"/>
                </a:solidFill>
              </a:rPr>
              <a:t>Danh sách thành viên nhóm: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1509784" y="1997815"/>
            <a:ext cx="6773155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230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Bùi</a:t>
            </a:r>
            <a:r>
              <a:rPr lang="en-US" sz="230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30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Đặng</a:t>
            </a:r>
            <a:r>
              <a:rPr lang="en-US" sz="230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30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Quốc</a:t>
            </a:r>
            <a:r>
              <a:rPr lang="en-US" sz="230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300" i="0" u="none" strike="noStrike" cap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Chí</a:t>
            </a:r>
            <a:r>
              <a:rPr lang="en-US" sz="230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</a:t>
            </a:r>
            <a:r>
              <a:rPr lang="en-US" sz="230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20110614</a:t>
            </a:r>
            <a:endParaRPr lang="en-US" sz="230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230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Phan Văn Đức Anh			20110609</a:t>
            </a:r>
            <a:endParaRPr lang="en-US" sz="230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23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Võ</a:t>
            </a:r>
            <a:r>
              <a:rPr lang="en-US" sz="2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3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Hồng</a:t>
            </a:r>
            <a:r>
              <a:rPr lang="en-US" sz="2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3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Khang</a:t>
            </a:r>
            <a:r>
              <a:rPr lang="en-US" sz="23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20110281</a:t>
            </a:r>
            <a:endParaRPr lang="en-US" sz="23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32554" y="308065"/>
            <a:ext cx="6133741" cy="7934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56636" y="759995"/>
            <a:ext cx="2044820" cy="98819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374" y="1182417"/>
            <a:ext cx="3362794" cy="209579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111614" y="1979851"/>
            <a:ext cx="204482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01" y="1451167"/>
            <a:ext cx="4458376" cy="3458058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86" y="1391996"/>
            <a:ext cx="4153480" cy="16671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98048" y="259003"/>
            <a:ext cx="5961212" cy="63814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98048" y="852037"/>
            <a:ext cx="1762954" cy="1208117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235" y="1268182"/>
            <a:ext cx="5401429" cy="3467584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 rotWithShape="1">
          <a:blip r:embed="rId2"/>
          <a:srcRect l="2015" t="662" r="40031" b="-662"/>
          <a:stretch>
            <a:fillRect/>
          </a:stretch>
        </p:blipFill>
        <p:spPr>
          <a:xfrm>
            <a:off x="5693664" y="1816812"/>
            <a:ext cx="3130372" cy="282944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49807" y="241751"/>
            <a:ext cx="7505700" cy="9208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Hive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422334" y="905378"/>
            <a:ext cx="7168287" cy="1178049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features.zip : 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1"/>
              </a:rPr>
              <a:t>https://docs.aws.amazon.com/amazondynamodb/latest/developerguide/samples/features.zip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0" y="2083427"/>
            <a:ext cx="5325218" cy="920837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684440" y="3004264"/>
            <a:ext cx="4149665" cy="65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unzip features.zip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0" y="3723700"/>
            <a:ext cx="4172532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80795" y="227475"/>
            <a:ext cx="4115159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Hive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2619" y="1100407"/>
            <a:ext cx="1630752" cy="58102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371" y="1390920"/>
            <a:ext cx="5857874" cy="306030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84313" y="345057"/>
            <a:ext cx="3959884" cy="9893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Hive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84313" y="1334374"/>
            <a:ext cx="2447870" cy="856323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667" y="1639320"/>
            <a:ext cx="3115110" cy="381053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284313" y="2571750"/>
            <a:ext cx="2941966" cy="85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hive_features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68" y="2502598"/>
            <a:ext cx="4058216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67059" y="227475"/>
            <a:ext cx="7505700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Hive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67059" y="1072336"/>
            <a:ext cx="3752850" cy="954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features.txt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1886" y="1072336"/>
            <a:ext cx="3629532" cy="1305107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0" y="2388386"/>
            <a:ext cx="3614827" cy="64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827" y="2431977"/>
            <a:ext cx="4772691" cy="246731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67059" y="227475"/>
            <a:ext cx="4115159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Hive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336070" y="1182074"/>
            <a:ext cx="4115159" cy="1285703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DynamoDB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773" y="1182075"/>
            <a:ext cx="3229426" cy="1200318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543104" y="3419613"/>
            <a:ext cx="2662804" cy="7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table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28051"/>
            <a:ext cx="1495634" cy="6382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15301" y="227475"/>
            <a:ext cx="7505700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Hive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15301" y="1182075"/>
            <a:ext cx="2941967" cy="125265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 Features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key : Id có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026" y="1969056"/>
            <a:ext cx="5144218" cy="275310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32554" y="227475"/>
            <a:ext cx="7505700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Hive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32554" y="1041820"/>
            <a:ext cx="2907461" cy="76972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059" y="1041820"/>
            <a:ext cx="5249008" cy="952633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560356" y="2377353"/>
            <a:ext cx="6478799" cy="76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có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ddb_features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map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Features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Dynamodb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3" y="3147081"/>
            <a:ext cx="5210902" cy="162073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15301" y="227475"/>
            <a:ext cx="7505700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Hive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15301" y="891562"/>
            <a:ext cx="3752850" cy="58102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147" y="1581011"/>
            <a:ext cx="6251725" cy="2939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98048" y="282336"/>
            <a:ext cx="7505700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01895" y="759635"/>
            <a:ext cx="6403135" cy="11572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EMR với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Hadoop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Hive beeline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615" y="2027104"/>
            <a:ext cx="8264769" cy="2577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15301" y="227475"/>
            <a:ext cx="7505700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Hive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439588" y="1139199"/>
            <a:ext cx="2803944" cy="58102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819" y="1139199"/>
            <a:ext cx="3429479" cy="838317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66" y="2422538"/>
            <a:ext cx="3610479" cy="12003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fbb34fbb11_3_330"/>
          <p:cNvPicPr preferRelativeResize="0"/>
          <p:nvPr/>
        </p:nvPicPr>
        <p:blipFill rotWithShape="1">
          <a:blip r:embed="rId1"/>
          <a:srcRect l="9961" t="4495" r="9833" b="6314"/>
          <a:stretch>
            <a:fillRect/>
          </a:stretch>
        </p:blipFill>
        <p:spPr>
          <a:xfrm>
            <a:off x="1851200" y="250687"/>
            <a:ext cx="4979476" cy="46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fbb34fbb11_3_330"/>
          <p:cNvSpPr txBox="1">
            <a:spLocks noGrp="1"/>
          </p:cNvSpPr>
          <p:nvPr>
            <p:ph type="title"/>
          </p:nvPr>
        </p:nvSpPr>
        <p:spPr>
          <a:xfrm>
            <a:off x="2943550" y="1652025"/>
            <a:ext cx="2809200" cy="18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 b="1" dirty="0">
                <a:solidFill>
                  <a:srgbClr val="C00000"/>
                </a:solidFill>
                <a:latin typeface="Comfortaa"/>
                <a:ea typeface="Comfortaa"/>
                <a:cs typeface="Comfortaa"/>
                <a:sym typeface="Comfortaa"/>
              </a:rPr>
              <a:t>CẢM ƠN THẦY ĐÃ LẮNG  NGHE PHẦN TRÌNH BÀY CỦA NHÓM </a:t>
            </a:r>
            <a:r>
              <a:rPr lang="vi-VN" sz="2220" b="1" dirty="0">
                <a:solidFill>
                  <a:srgbClr val="C00000"/>
                </a:solidFill>
                <a:latin typeface="Comfortaa"/>
                <a:ea typeface="Comfortaa"/>
                <a:cs typeface="Comfortaa"/>
                <a:sym typeface="Comfortaa"/>
              </a:rPr>
              <a:t>6O</a:t>
            </a:r>
            <a:endParaRPr sz="2220" b="1" dirty="0">
              <a:solidFill>
                <a:schemeClr val="accent2"/>
              </a:solidFill>
              <a:highlight>
                <a:srgbClr val="F8F9FA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49807" y="227475"/>
            <a:ext cx="7505700" cy="954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98813" y="922056"/>
            <a:ext cx="4513014" cy="104081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Databases;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0833" y="922056"/>
            <a:ext cx="2095792" cy="581025"/>
          </a:xfrm>
          <a:prstGeom prst="rect">
            <a:avLst/>
          </a:prstGeom>
        </p:spPr>
      </p:pic>
      <p:sp>
        <p:nvSpPr>
          <p:cNvPr id="7" name="Chỗ dành sẵn cho Văn bản 2"/>
          <p:cNvSpPr txBox="1"/>
          <p:nvPr/>
        </p:nvSpPr>
        <p:spPr>
          <a:xfrm>
            <a:off x="700886" y="3073706"/>
            <a:ext cx="1910111" cy="6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17" y="1876656"/>
            <a:ext cx="3768208" cy="23533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79562" y="379562"/>
            <a:ext cx="7505700" cy="56934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379563" y="1173507"/>
            <a:ext cx="3928032" cy="690877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tcidemo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Văn bản 2"/>
          <p:cNvSpPr txBox="1"/>
          <p:nvPr/>
        </p:nvSpPr>
        <p:spPr>
          <a:xfrm>
            <a:off x="379561" y="2030286"/>
            <a:ext cx="2804313" cy="54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7595" y="2030286"/>
            <a:ext cx="2114845" cy="428685"/>
          </a:xfrm>
          <a:prstGeom prst="rect">
            <a:avLst/>
          </a:prstGeom>
        </p:spPr>
      </p:pic>
      <p:sp>
        <p:nvSpPr>
          <p:cNvPr id="10" name="Chỗ dành sẵn cho Văn bản 2"/>
          <p:cNvSpPr txBox="1"/>
          <p:nvPr/>
        </p:nvSpPr>
        <p:spPr>
          <a:xfrm>
            <a:off x="603849" y="3384925"/>
            <a:ext cx="2018581" cy="54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/>
              <a:t>: </a:t>
            </a:r>
            <a:endParaRPr lang="en-US" dirty="0"/>
          </a:p>
        </p:txBody>
      </p:sp>
      <p:pic>
        <p:nvPicPr>
          <p:cNvPr id="12" name="Hình ảnh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29" y="2458971"/>
            <a:ext cx="3162742" cy="2432651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80787"/>
            <a:ext cx="3162741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98048" y="189993"/>
            <a:ext cx="6910118" cy="6553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98048" y="793052"/>
            <a:ext cx="4462502" cy="459177"/>
          </a:xfrm>
        </p:spPr>
        <p:txBody>
          <a:bodyPr>
            <a:no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3591" y="1598077"/>
            <a:ext cx="1848108" cy="514422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318818" y="2148660"/>
            <a:ext cx="3151495" cy="101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có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Blog_posts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98" y="2098396"/>
            <a:ext cx="5182323" cy="25149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6290" y="135643"/>
            <a:ext cx="5840442" cy="56913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46290" y="955555"/>
            <a:ext cx="3804608" cy="69697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9682" y="955555"/>
            <a:ext cx="2638793" cy="523948"/>
          </a:xfrm>
          <a:prstGeom prst="rect">
            <a:avLst/>
          </a:prstGeom>
        </p:spPr>
      </p:pic>
      <p:sp>
        <p:nvSpPr>
          <p:cNvPr id="8" name="Chỗ dành sẵn cho Văn bản 2"/>
          <p:cNvSpPr txBox="1"/>
          <p:nvPr/>
        </p:nvSpPr>
        <p:spPr>
          <a:xfrm>
            <a:off x="405082" y="2571750"/>
            <a:ext cx="1578993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94" y="1730283"/>
            <a:ext cx="5692653" cy="3032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98048" y="152896"/>
            <a:ext cx="6379022" cy="55187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98047" y="704775"/>
            <a:ext cx="5982415" cy="58102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70" y="1256654"/>
            <a:ext cx="8477982" cy="36086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80795" y="152896"/>
            <a:ext cx="7101354" cy="55187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3.Truy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Beeline Hive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405081" y="1001480"/>
            <a:ext cx="3329636" cy="975664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/>
              <a:t>:</a:t>
            </a:r>
            <a:endParaRPr lang="en-US" sz="2000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8416" y="967353"/>
            <a:ext cx="3486637" cy="1009791"/>
          </a:xfrm>
          <a:prstGeom prst="rect">
            <a:avLst/>
          </a:prstGeom>
        </p:spPr>
      </p:pic>
      <p:sp>
        <p:nvSpPr>
          <p:cNvPr id="6" name="Chỗ dành sẵn cho Văn bản 2"/>
          <p:cNvSpPr txBox="1"/>
          <p:nvPr/>
        </p:nvSpPr>
        <p:spPr>
          <a:xfrm>
            <a:off x="405081" y="2758772"/>
            <a:ext cx="167710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17" y="2420403"/>
            <a:ext cx="3162741" cy="23053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3723</Words>
  <Application>WPS Presentation</Application>
  <PresentationFormat>Trình chiếu Trên màn hình (16:9)</PresentationFormat>
  <Paragraphs>197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SimSun</vt:lpstr>
      <vt:lpstr>Wingdings</vt:lpstr>
      <vt:lpstr>Arial</vt:lpstr>
      <vt:lpstr>Nunito</vt:lpstr>
      <vt:lpstr>Calibri</vt:lpstr>
      <vt:lpstr>Times New Roman</vt:lpstr>
      <vt:lpstr>Times New Roman</vt:lpstr>
      <vt:lpstr>Microsoft YaHei</vt:lpstr>
      <vt:lpstr>Arial Unicode MS</vt:lpstr>
      <vt:lpstr>Calibri</vt:lpstr>
      <vt:lpstr>Consolas</vt:lpstr>
      <vt:lpstr>等线 Light</vt:lpstr>
      <vt:lpstr>Calibri Light</vt:lpstr>
      <vt:lpstr>Comfortaa</vt:lpstr>
      <vt:lpstr>Shift</vt:lpstr>
      <vt:lpstr>PowerPoint 演示文稿</vt:lpstr>
      <vt:lpstr>Danh sách thành viên nhóm:</vt:lpstr>
      <vt:lpstr>3 Truy vấn với Beeline Hive Client</vt:lpstr>
      <vt:lpstr>3 Truy vấn với Beeline Hive Client</vt:lpstr>
      <vt:lpstr>3. Truy vấn với Beeline Hive Client</vt:lpstr>
      <vt:lpstr>3. Truy vấn với Beeline Hive Client</vt:lpstr>
      <vt:lpstr>3. Truy vấn với Beeline Hive Client</vt:lpstr>
      <vt:lpstr>3. 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3.Truy vấn với Beeline Hive Client</vt:lpstr>
      <vt:lpstr>4. Hive với Dynamodb</vt:lpstr>
      <vt:lpstr>4. Hive với Dynamodb</vt:lpstr>
      <vt:lpstr>4. Hive với Dynamodb</vt:lpstr>
      <vt:lpstr>4. Hive với Dynamodb</vt:lpstr>
      <vt:lpstr>4. Hive với Dynamodb</vt:lpstr>
      <vt:lpstr>4. Hive với Dynamodb</vt:lpstr>
      <vt:lpstr>4. Hive với Dynamodb</vt:lpstr>
      <vt:lpstr>4. Hive với Dynamodb</vt:lpstr>
      <vt:lpstr>4. Hive với Dynamodb</vt:lpstr>
      <vt:lpstr>CẢM ƠN THẦY ĐÃ LẮNG  NGHE PHẦN TRÌNH BÀY CỦA NHÓM 6O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vohon</cp:lastModifiedBy>
  <cp:revision>53</cp:revision>
  <dcterms:created xsi:type="dcterms:W3CDTF">2022-11-24T12:40:00Z</dcterms:created>
  <dcterms:modified xsi:type="dcterms:W3CDTF">2022-12-05T06:30:38Z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56C53CE74CEC41F68D4279C1B5F70AF5</vt:lpwstr>
  </property>
  <property fmtid="{D5CDD505-2E9C-101B-9397-08002B2CF9AE}" pid="3" name="KSOProductBuildVer">
    <vt:lpwstr>1033-11.2.0.11417</vt:lpwstr>
  </property>
</Properties>
</file>