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4" r:id="rId2"/>
    <p:sldId id="267" r:id="rId3"/>
    <p:sldId id="270" r:id="rId4"/>
    <p:sldId id="266" r:id="rId5"/>
    <p:sldId id="268" r:id="rId6"/>
    <p:sldId id="260" r:id="rId7"/>
    <p:sldId id="26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82" d="100"/>
          <a:sy n="82" d="100"/>
        </p:scale>
        <p:origin x="14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0T09:48:53.644"/>
    </inkml:context>
    <inkml:brush xml:id="br0">
      <inkml:brushProperty name="width" value="0.025" units="cm"/>
      <inkml:brushProperty name="height" value="0.025" units="cm"/>
    </inkml:brush>
  </inkml:definitions>
  <inkml:trace contextRef="#ctx0" brushRef="#br0">437 276 31710,'-3'-2'464,"-5"-2"-439,0 0 0,0 1 0,0 0 0,-1 1 0,1 0 0,-1 0 0,1 1 0,-1 0 0,0 0 0,1 1 0,-1 0 0,0 1 0,0 0-25,-18 2 46,0 0 1,0 2 0,-19 7-47,37-10 0,0 1 0,0 1 0,1-1 0,-1 1 0,1 1 0,-1-1 0,1 1 0,1 1 0,-7 5 0,12-9 0,0 0 0,0 0 0,1 0 0,-1 0 0,1 0 0,-1 1 0,1-1 0,0 1 0,0-1 0,0 1 0,0-1 0,0 1 0,1-1 0,-1 1 0,1 0 0,-1-1 0,1 1 0,0 0 0,0-1 0,1 1 0,-1 0 0,0-1 0,1 1 0,0 0 0,-1-1 0,1 1 0,0-1 0,0 1 0,1-1 0,-1 1 0,0-1 0,1 0 0,0 0 0,-1 0 0,1 0 0,0 1 0,13 14 0,1-1 0,1 0 0,0-1 0,1-1 0,1-1 0,17 10 0,-14-9 0,-1 1 0,0 1 0,0 0 0,14 17 0,-33-31 0,0 1 0,0-1 0,0 0 0,0 1 0,-1-1 0,1 1 0,-1 0 0,1 0 0,-1-1 0,0 1 0,0 0 0,0 0 0,-1 0 0,1 0 0,-1 0 0,1 0 0,-1 0 0,0 2 0,-1-2 0,0 0 0,1-1 0,-1 1 0,0-1 0,0 1 0,-1-1 0,1 1 0,0-1 0,-1 1 0,0-1 0,1 0 0,-1 0 0,0 0 0,0 0 0,0 0 0,0-1 0,-1 1 0,1 0 0,0-1 0,-2 1 0,-9 5-56,0-1 0,0 0 0,-1-1 0,1-1 0,-1 0 0,0-1 1,0 0-1,-1-1 0,-9 0 56,12-2-168,0 1 1,0-2 0,0 0 0,0 0-1,0-1 1,1 0 0,-1-1-1,1-1 1,-1 0 0,1 0-1,-7-5 168,14 7-1041,1 0-1,-1 0 0,1 0 0,0-1 1,0 0-1,0 1 0,-2-4 1042,-14-25-22362</inkml:trace>
  <inkml:trace contextRef="#ctx0" brushRef="#br0" timeOffset="490.212">742 362 30237,'1'0'93,"-1"0"0,1-1 1,0 1-1,-1 0 1,1 0-1,0-1 0,-1 1 1,1 0-1,0-1 1,-1 1-1,1-1 0,-1 1 1,1-1-1,-1 1 1,1-1-1,-1 1 0,1-1 1,-1 0-1,0 1 1,1-1-1,-1 0 0,0 1 1,1-1-1,-1 0 1,0 1-1,0-1-93,3-6-42,-3 6 42,0 1 1,0 0-1,0-1 0,0 1 1,0 0-1,0-1 0,0 1 1,0 0-1,0-1 0,0 1 1,0 0-1,0-1 0,0 1 1,0 0-1,0-1 0,0 1 1,0 0-1,0-1 0,0 1 1,-1 0-1,1 0 0,0-1 1,0 1-1,0 0 1,-1-1-1,1 1 0,0 0 1,0 0-1,-1 0 0,1-1 1,0 1-1,0 0 0,-1 0 1,1 0-1,0 0 0,-1-1 1,1 1-1,0 0 0,-1 0 1,1 0-1,0 0 0,-1 0 1,1 0-1,0 0 0,-1 0 1,1 0-1,0 0 0,-1 0 1,1 0-1,0 0 1,-1 0-1,1 0 0,0 0 1,-1 1-1,1-1 0,0 0 1,0 0-1,-1 0 0,-18 5-4,8 0 4,-1 0 0,1 1 0,1 0 0,-1 1 0,1 0 0,0 1 0,1 0 0,-1 0 0,2 1 0,-1 0 0,-5 9 0,10-12 0,-1 0 0,1 0 0,1 1 0,-1 0 0,1 0 0,0 0 0,1 0 0,-1 0 0,1 0 0,1 1 0,0-1 0,0 1 0,0-1 0,1 1 0,0 0 0,0-1 0,1 1 0,0-1 0,0 1 0,1 0 0,0-3 0,-1 0 0,1 0 1,0 0-1,0 0 0,1-1 1,0 1-1,-1-1 0,1 0 0,1 0 1,-1 0-1,1 0 0,-1 0 0,1-1 1,0 1-1,1-1 0,-1 0 1,0-1-1,4 3 0,0-2 1,-1 0 0,1-1 0,0 1 0,0-2 0,0 1 0,0-1 0,0 0 0,0-1 0,0 0 0,0 0 0,7-1-1,-4 0 1,-1-1 0,1 0-1,-1 0 1,0-1 0,0-1 0,0 1 0,0-2 0,-1 1-1,1-1 1,-1-1 0,-1 0 0,1 0 0,-1 0 0,0-1 0,0-1-1,-1 1 1,0-1 0,0 0 0,0-1-1,-5 5-50,0 0 0,0 0 1,0 0-1,-1 0 0,1-1 0,-1 1 0,0-1 1,0 1-1,0-1 0,-1 1 0,0-1 0,0 1 1,0-1-1,0 1 0,-1-1 0,1 1 0,-2-2 50,0 0 184,0 0 0,0 1 0,-1-1 0,0 0 0,0 1 0,0 0 0,-1 0 0,0 0 0,0 0 0,0 0 0,-4-2-184,-1-2-565,-2 1 0,1 0-1,-1 1 1,0 0 0,-8-3 565,-20-7-5645,2 6-4107,15 5-5232</inkml:trace>
  <inkml:trace contextRef="#ctx0" brushRef="#br0" timeOffset="801.619">1129 0 31806,'0'0'545,"-14"12"-321,10 14-160,-2 16-64,1 11 0,1 9 0,3 8 0,-2 5 0,3-2 0,6-5 0,3 0-64,7-9-160,0-16-353,8-6-768,-6-22-2883,8-3-21332</inkml:trace>
  <inkml:trace contextRef="#ctx0" brushRef="#br0" timeOffset="1441.859">1419 317 32126,'0'4'342,"-2"7"-323,1 0-1,1 0 1,0 0 0,1 1-1,0-1 1,0 0 0,1 0 0,2 7-19,6 18 10,1-1 1,2 1-11,-8-25 2,-1 0-1,1 0 1,1-1 0,0 0 0,1 0 0,0-1-1,0 1 1,1-2 0,4 5-2,-10-10 0,1-1 1,0 0-1,0 0 1,0 0-1,0 0 1,0 0-1,0 0 1,0-1-1,1 1 1,-1-1-1,0 0 1,1 0-1,-1 0 1,1-1-1,0 1 1,-1-1-1,1 0 1,-1 0-1,1 0 1,0 0-1,-1-1 1,1 1-1,-1-1 1,1 0-1,-1 0 1,1-1-1,-1 1 1,0 0-1,0-1 1,0 0-1,0 0 1,1-1-1,5-4 0,-1 0 0,0-1 0,0 0 0,-1 0 0,0-1 0,0 0 0,-1-1 0,0 1 0,-1-1 0,0 0 0,2-5 0,1-4 0,-2-1 0,1 1 0,-2-1 0,-1 0 0,2-18 0,-5 13 0,-1 26 0,-1 12 0,1 0 0,1 0 0,0 0 0,1 0 0,0 2 0,2-4 0,0 0 0,0 0 0,1-1 0,1 1 0,0-1 0,0 0 0,1-1 0,0 1 0,0-1 0,1-1 0,0 1 0,9 5 0,-13-10 0,0-1 0,1 0 0,0-1 0,0 1 0,0-1 0,0 1 0,0-1 0,0-1 0,0 1 0,1-1 0,-1 0 0,0 0 0,1-1 0,-1 1 0,1-1 0,-1-1 0,1 1 0,-1-1 0,1 0 0,-1 0 0,0 0 0,1-1 0,-1 1 0,0-1 0,0-1 0,0 1 0,-1-1 0,3-1 0,3-3 0,0-1 0,-1 0 0,0 0 0,0-1 0,-1 0 0,0 0 0,-1-1 0,0 0 0,1-3 0,10-18 0,-1-1 0,4-16 0,-11 26 0,-1 0 0,-1-1 0,-1 0 0,-1 0 0,-1-1 0,-1 0 0,-1 1 0,-1-2 0,-1 1 0,-1-6 0,-5 13 0,-2 14 0,0 8 0,5-3 0,0 0 0,0 1 0,1-1 0,-1 1 0,1 0 0,0-1 0,-1 1 0,1 0 0,1 0 0,-1 0 0,0 0 0,0 2 0,-4 42 0,5-42 0,-4 62 0,3-1 0,4 19 0,0-48 0,1 0 0,2-1 0,2 0 0,10 31 0,-15-58 0,1 0 1,-1 0 0,2-1-1,-1 1 1,1-1-1,0 0 1,0-1-1,1 1 1,0-1 0,1 0-1,0 0 1,5 4-1,-8-8-72,1-1 0,-1 1 0,1-1 0,-1 0 0,1 0 0,0 0 0,-1-1 0,1 1 1,0-1-1,0 0 0,0-1 0,0 1 0,0-1 0,0 0 0,0 0 0,0-1 0,0 1 0,0-1 0,0 0 1,0-1-1,0 1 0,0-1 0,-1 0 0,3-1 72,31-21-3865,0-4-7207</inkml:trace>
  <inkml:trace contextRef="#ctx0" brushRef="#br0" timeOffset="1817.329">1958 387 31742,'12'-1'130,"-1"0"-1,0-1 1,1-1 0,-1 0 0,0 0-1,0-1 1,4-2-130,24-9 21,23-4-21,29-3 0,-70 18 0,1 0 0,-1 2 0,1 0 0,0 2 0,0 0 0,5 2 0,-21-2 0,1 1 0,-1 1 0,0-1 0,1 1 0,-1 0 0,0 1 0,0-1 0,0 1 0,0 1 0,-1-1 0,1 1 0,-1 0 0,0 0 0,0 0 0,0 1 0,-1-1 0,1 1 0,-1 0 0,1 3 0,5 10 0,-1-1 0,0 1 0,-2 1 0,0-1 0,3 14 0,-3-9 0,0 0 0,2-1 0,8 14 0,-15-32-15,0-1 0,0 0 0,0 1 0,1-1 0,-1 0 0,1 0 0,0-1 0,0 1 0,0-1 0,0 1 0,0-1 0,1 0 0,-1 0 0,1 0 0,-1-1 0,1 1 0,0-1 0,-1 0 0,1 0 0,0 0 0,0-1 0,0 1 0,0-1 0,0 0 0,-1 0 0,1 0 0,0 0 0,0-1 0,0 0 0,0 0 0,0 0 0,3-1 15,-3 0-318,0 0-1,1 0 1,-1-1 0,0 1-1,0-1 1,0 0-1,-1 0 1,1-1-1,-1 1 1,0-1-1,2-1 319,12-26-6747</inkml:trace>
  <inkml:trace contextRef="#ctx0" brushRef="#br0" timeOffset="2091.833">2573 62 32094,'-16'-16'417,"16"16"-289,20 0-224,1 12-192,6 5-417,-2 4-929,3 5-4259</inkml:trace>
  <inkml:trace contextRef="#ctx0" brushRef="#br0" timeOffset="2355.895">2813 601 31422,'7'5'102,"0"1"1,0-1-1,0-1 0,1 1 1,-1-2-1,1 1 0,1-1 1,-1 0-1,0 0 1,1-1-1,-1 0 0,1-1 1,5 1-103,9 0-21,0-1 1,0 0-1,1-2 1,10-2 20,-24 2 0,-1-1 0,1 1 0,-1-2 0,1 1 0,-1-1 0,0-1 0,0 0 0,0 0 0,-1-1 0,1 0 0,-1 0 0,0-1 0,5-4 0,-9 5 0,0 1 0,0-1 0,0 0 0,-1 0 0,1 0 0,-1-1 0,0 1 0,-1-1 0,1 0 0,-1 0 0,0 0 0,-1 0 0,1 0 0,-1 0 0,0 0 0,-1 0 0,0 0 0,0-1 0,0 1 0,0 0 0,-2-4 0,1 1 0,-1 0 0,-1 0 0,1 0 0,-2 1 0,1-1 0,-1 1 0,0 0 0,-1 0 0,1 0 0,-2 1 0,1-1 0,-1 1 0,0 1 0,-1-1 0,1 1 0,-1 0 0,-1 0 0,1 1 0,-1 0 0,0 1 0,0-1 0,-4 0 0,4 1 0,0 1 0,-1 0 0,1 1 0,0 0 0,-1 1 0,1-1 0,-1 2 0,0-1 0,1 1 0,-1 0 0,0 1 0,1 0 0,-1 0 0,1 1 0,-1 0 0,1 1 0,0 0 0,0 0 0,0 1 0,0-1 0,1 2 0,-1-1 0,-3 4 0,5-3 2,0 0 0,0 1 0,0-1 0,1 1 1,0 1-1,0-1 0,0 1 0,1 0 0,0 0 0,1 0 0,-1 0 0,1 1 1,1-1-1,-1 1 0,1 0 0,1-1 0,-1 1 0,1 7-2,1-9-54,0 1 0,0-1-1,1 0 1,0 0 0,0 0-1,0 0 1,1 0 0,0 0-1,0 0 1,1-1 0,-1 1-1,1-1 1,0 1 0,1-1-1,-1 0 1,1 0 0,0-1 0,1 1-1,-1-1 1,1 0 0,0 0-1,-1 0 1,2-1 0,3 3 54,-3-2-470,1-1 0,0 0 0,0 0 1,0 0-1,3 0 470,36 2-5707</inkml:trace>
  <inkml:trace contextRef="#ctx0" brushRef="#br0" timeOffset="2731.661">3324 288 31998,'0'0'406,"-1"4"-198,-3 26-193,2 1 0,1 0 0,1 0-1,3 22-14,1 44 0,-5-50 0,1-47 0,0 0 0,0 1 0,0-1 0,0 0 0,0 1 0,0-1 0,0 0 0,0 1 0,0-1 0,1 0 0,-1 0 0,0 1 0,0-1 0,0 0 0,0 1 0,0-1 0,1 0 0,-1 0 0,0 1 0,0-1 0,0 0 0,1 0 0,-1 1 0,0-1 0,0 0 0,1 0 0,-1 0 0,0 0 0,1 1 0,-1-1 0,0 0 0,0 0 0,1 0 0,-1 0 0,0 0 0,1 0 0,-1 0 0,0 0 0,1 0 0,-1 0 0,0 0 0,1 0 0,-1 0 0,0 0 0,1 0 0,-1 0 0,0 0 0,0 0 0,1 0 0,-1-1 0,0 1 0,1 0 0,-1 0 0,0 0 0,0-1 0,1 1 0,-1 0 0,0 0 0,0 0 0,0-1 0,1 1 0,-1 0 0,0-1 0,0 1 0,0 0 0,0 0 0,0-1 0,1 1 0,-1 0 0,0-1 0,11-13 0,-1-1 0,-1 0 0,7-14 0,10-17 0,-23 41 0,63-92 0,-55 83 0,0 0 0,2 1 0,-1 0 0,1 1 0,7-4 0,-19 14 0,1 1 0,0 0 0,0-1 0,0 1 0,0 0 0,0 0 0,0 0 0,0 1 0,0-1 0,0 0 0,0 1 0,1-1 0,-1 1 0,0 0 0,0 0 0,1-1 0,-1 2 0,0-1 0,-1 0 0,0 1 0,1-1 0,-1 1 0,0 0 0,1-1 0,-1 1 0,0 0 0,0 0 0,0 0 0,0 0 0,0 0 0,0 0 0,0 0 0,0 0 0,0 0 0,0 0 0,0 1 0,0 0 0,3 8 0,0 0 0,-1 0 0,-1 1 0,1-1 0,-1 1 0,-1 5 0,3 10 0,0-8 7,1 0 0,0 0 0,1-1 1,1 1-1,0-2 0,7 11-7,-10-20-286,0 0 1,1 0-1,0-1 0,0 0 1,0 0-1,1 0 1,0-1-1,0 0 0,0 0 1,0 0-1,1-1 0,0 0 1,0 0-1,0-1 1,0 0-1,7 2 286,28 2-8061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0T09:49:18.827"/>
    </inkml:context>
    <inkml:brush xml:id="br0">
      <inkml:brushProperty name="width" value="0.025" units="cm"/>
      <inkml:brushProperty name="height" value="0.025" units="cm"/>
    </inkml:brush>
  </inkml:definitions>
  <inkml:trace contextRef="#ctx0" brushRef="#br0">13 432 31422,'-2'2'40,"1"1"1,-1-1-1,1 1 1,0 0 0,0 0-1,0 0 1,0 0-1,0 0 1,0 0-1,1 0 1,0 0 0,-1 0-1,1 0 1,0 1-41,4 50 449,-2-32-377,-1 13-70,-1-18 2,1 0 0,0-1 0,1 1 0,1 0 0,1-1 0,0 1-4,2-7 6,-5-9-6,-1-1 0,1 0 0,-1 0 1,0 0-1,1 0 0,-1 0 0,1 1 0,-1-1 0,1 0 1,-1 0-1,0 0 0,1 0 0,-1 0 0,1-1 1,-1 1-1,1 0 0,-1 0 0,1 0 0,-1 0 0,0 0 1,1-1-1,-1 1 0,1 0 0,-1 0 0,0 0 1,1-1-1,-1 1 0,0 0 0,1-1 0,3-3 2,-1 0-1,1 0 0,-1 0 1,0-1-1,0 1 1,0-1-1,-1 0 1,1 0-1,-1-1-1,20-55 11,-9 24-8,-1 6-3,-6 13 0,1 1 0,1-1 0,0 1 0,1 0 0,1 1 0,2-3 0,0 9-6,-12 10 6,1-1-1,-1 1 0,1 0 1,-1 0-1,1 0 0,-1 0 1,0 0-1,1 0 0,-1 0 0,1 0 1,-1 0-1,1 0 0,-1 0 1,1 0-1,-1 0 0,1 0 0,-1 0 1,0 0-1,1 0 0,-1 1 1,1-1-1,-1 0 0,0 0 0,1 0 1,-1 1-1,1-1 0,-1 0 1,0 1-1,1-1 0,-1 0 1,3 4-1,1 0-1,-1 0 1,0 0-1,-1 0 0,1 1 1,-1-1-1,0 0 1,0 1-1,0 0 1,1 4 1,13 60-16,-4-15 10,-11-49 7,0 1 1,1-1 0,0 0-1,1 0 1,-1 0-1,1 0 1,0-1 0,0 1-1,0-1 1,0 1-2,-1-4 0,-1 0 1,0 0-1,1-1 1,-1 1-1,0 0 0,1-1 1,-1 1-1,1 0 1,-1-1-1,1 0 1,-1 1-1,1-1 1,-1 0-1,1 0 0,-1 0 1,1 0-1,0 0 1,-1 0-1,1 0 1,-1-1-1,1 1 1,-1 0-1,1-1 0,-1 1 1,1-1-1,-1 0 1,0 1-1,1-1 1,-1 0-1,0 0 1,1 0-1,-1 0 0,0 0 1,0 0-1,0 0 1,0-1-1,21-18 6,-1-1 0,10-12-6,-18 17 4,2 0 0,0 1 0,1 1 0,0 0 0,15-9-4,-30 22 0,1 0-1,-1 0 1,1 0 0,0 0 0,-1 0-1,1 1 1,0-1 0,0 0 0,0 1-1,-1-1 1,1 1 0,0 0 0,0-1-1,0 1 1,0 0 0,0 0 0,0 1-1,-1-1 1,1 0 0,0 0 0,0 1-1,0-1 1,0 1 0,-1 0 0,1 0-1,0-1 1,-1 1 0,1 0 0,0 0 0,-1 0-1,1 1 1,-1-1 0,0 0 0,1 1-1,-1-1 1,1 2 0,4 6-8,-1 0-1,0 0 1,0 1-1,-1-1 1,0 1-1,0 5 9,6 12-42,-6-18-109,0-1 0,0 0 0,1 1 0,0-2 0,1 1-1,-1-1 1,3 2 151,11 7-2949,3-6-3699,0-8-14529</inkml:trace>
  <inkml:trace contextRef="#ctx0" brushRef="#br0" timeOffset="368.117">1147 383 30493,'-12'-2'140,"0"1"-1,-1 0 1,1 0 0,-1 1 0,1 1 0,0 0-1,-1 1 1,1 0 0,0 1 0,0 0 0,0 1 0,0 0-1,1 1 1,-1 1 0,1 0-140,0-1-6,1 1 1,-1 0-1,2 1 0,-1 0 1,0 1-1,1 0 0,1 0 1,-1 1-1,2 0 1,-1 1-1,1 0 0,0 0 1,1 0-1,0 1 0,-1 5 6,5-12 1,1 0 0,-1 0-1,1 0 1,0 0 0,1 1-1,-1-1 1,1 0 0,-1 1-1,1-1 1,1 0 0,-1 1-1,0-1 1,1 0 0,0 0-1,0 0 1,1 1 0,-1-1-1,1 0 1,0 0 0,-1-1-1,2 1 1,-1 0 0,0-1-1,1 1 1,0-1 0,0 0-1,0 0 1,0 0 0,0 0-1,1 0 1,-1-1 0,1 1-1,0-1 1,0 0-1,6 3 1,0 0 1,1-1-1,-1 0 0,1-1 0,0 0 0,0-1 1,0 0-1,0-1 0,0 0 0,0 0 1,0-1-1,10-2-1,-10 0 0,0 0 0,0 0 0,0-1 0,0-1 0,-1 0 0,0-1 0,0 1 0,0-2 0,0 0 0,-1 0 0,0 0 0,0-1 0,2-4 0,-7 8 0,-1 0 0,0 0 0,0-1 0,0 1 0,0-1 0,-1 0 0,0 0 0,1 0 0,-1 0 0,-1 0 0,1 0 0,-1-1 0,1 1 0,-1-1 0,0 1 0,-1-1 0,1 1 0,-1-1 0,0 1 0,0-1 0,-1 0 0,1 1 0,-1-1 0,0 1 0,0-1 0,0 1 0,-1 0 0,1-1 0,-1 1 0,0 0 0,-1 0 0,1 0 0,-1 0 0,-3-5-210,-1 1 0,0 0 0,0 0 0,-1 1 0,0 0 0,0 0 1,0 1-1,-1 0 0,0 0 0,0 1 0,-2 0 210,1 0-960,0 1 1,-1 0-1,1 1 1,-1 0-1,1 0 0,-1 1 1,0 1-1,0 0 1,0 0-1,-7 1 960,-7 1-19997</inkml:trace>
  <inkml:trace contextRef="#ctx0" brushRef="#br0" timeOffset="1330.571">1627 415 30845,'1'0'22,"0"-1"-1,-1 0 1,1 0-1,0 0 1,-1 0-1,1 0 1,-1 0-1,1 0 1,-1 0-1,1 0 1,-1 0-1,0 0 1,0 0-1,1 0 1,-1 0-1,0 0 1,0 0-1,0 0 1,0 0-1,0 0 1,0-1-1,-1 1 1,1 0-1,0 0 1,0 0-1,-1 0 1,1 0-1,-1 0 1,1 0 0,-1 0-1,1 0 1,-1 0-1,0 1 1,1-1-1,-1 0 1,0 0-1,0 0 1,0 1-1,1-1 1,-1 0-1,0 1 1,0-1-1,0 1 1,0-1-1,0 1 1,0 0-1,0-1 1,0 1-1,0 0 1,0 0-1,-1-1-21,-2 1 41,0-1 1,0 1-1,0 0 0,-1 0 1,1 0-1,0 1 0,0-1 0,0 1 1,0 0-1,0 0 0,1 1 0,-1-1 1,-4 2-42,-10 9 2,0 0 1,0 2 0,1 0-1,1 0 1,0 2 0,-11 13-3,19-19 1,0 1 0,1-1 1,-1 1-1,2 0 0,0 1 1,0 0-1,1 0 0,1 0 1,0 0-1,0 1 0,2 0 1,-1 2-2,2-13 0,1 0 1,0 1-1,0-1 0,-1 0 1,2 1-1,-1-1 1,0 1-1,0-1 1,1 0-1,-1 1 1,1-1-1,0 0 0,0 1 1,-1-1-1,2 0 1,-1 0-1,0 0 1,0 0-1,1 0 0,-1 0 1,1 0-1,-1 0 1,1-1-1,0 1 1,0-1-1,0 1 0,0-1 1,0 0-1,0 1 1,0-1-1,0 0 1,0 0-1,1-1 0,-1 1 1,0 0-1,1-1 1,-1 0-1,5 1 1,0 0 0,0-1 1,0 0-1,0 0 0,-1-1 1,1 1-1,0-2 0,0 1 1,0-1-1,-1 0 0,1 0 1,4-3-2,2-2 0,0-1 0,-1-1 0,0 0 0,0-1 0,0 0 0,-2 0 0,1-1 0,-1-1 0,-1 0 0,0 0 0,-1 0 0,5-10 0,8-18 0,-1-1 0,-3 0 0,8-27 0,42-158 0,-61 202 0,-14 61-1,1 1 1,2 0-1,1 0 0,2 1 1,2-1-1,2 1 1,1-1-1,1 0 0,7 18 1,-9-47 0,0 0-1,1-1 1,0 1-1,1-1 0,0 1 1,0-1-1,1 0 1,0 0-1,0-1 1,1 0-1,0 0 0,0 0 1,1 0-1,0-1 1,0 0-1,1-1 0,-1 0 1,1 0-1,0 0 1,0-1-1,1 0 0,-1-1 1,1 0-1,0 0 1,0-1-1,0 0 0,0 0 1,0-1-1,0-1 1,1 1-1,-1-1 0,0-1 1,0 0-1,0 0 1,1-1-1,2-1 1,0-1 1,1 0 1,-1-1-1,-1 0 0,1-1 1,-1 0-1,0-1 0,0 0 1,-1 0-1,0-2 0,-1 1 1,1-1-1,-1 0 0,0-2-1,-4 5 1,0 0-1,0-1 1,-1 0-1,1 1 1,-1-2-1,-1 1 1,0 0-1,0-1 0,0 1 1,-1-1-1,0 0 1,0 0-1,-1 0 1,0 0-1,0 0 1,-1 0-1,0 0 0,-1 0 1,0-1-1,0 1 1,-1-1-1,2 7-1,-1 0 1,1 0 0,-1 0-1,1 0 1,-1 0-1,0 0 1,0 1-1,0-1 1,0 0 0,0 0-1,0 1 1,-1-1-1,1 1 1,0-1-1,-1 1 1,0 0 0,1-1-1,-1 1 1,1 0-1,-1 0 1,0 0 0,0 0-1,0 0 1,0 1-1,0-1 1,0 1-1,0-1 1,0 1 0,0-1-1,0 1 1,0 0-1,0 0 1,0 0-1,0 0 1,0 1 0,0-1-1,0 0 1,-1 1 0,-3 1-2,0 0 1,-1 1-1,1-1 1,0 1-1,1 0 1,-1 1 0,1-1-1,-1 1 1,1 0-1,0 1 1,-3 2 1,-3 6 0,1 0 0,0 1 0,0 0 0,2 1 0,0 0 0,0 0 0,1 0 0,1 1 0,-2 11 0,6-19 0,0 1 0,0-1 0,1 1 0,0 0 0,1-1 0,0 1 0,0 0 0,1-1 0,1 5 0,-1-8 0,0 0 0,1-1 0,-1 1 0,1 0 0,0-1 0,1 1 0,-1-1 0,1 1 0,0-1 0,0 0 0,0 0 0,0-1 0,1 1 0,0-1 0,0 1 0,1 0 0,2 0 0,0 0 0,0-1 0,1 1 0,-1-1 0,1-1 0,-1 0 0,1 0 0,0 0 0,0-1 0,0 0 0,0-1 0,0 1 0,0-2 0,0 1 0,0-1 0,0 0 0,0-1 0,-1 0 0,1 0 0,0-1 0,2-1 0,11-4 0,-1-1 0,0-1 0,-1 0 0,0-2 0,-1 0 0,0-1 0,4-5 0,8-10 2,-2-1 1,-1-1 0,-1-1-1,-2-1 1,-1-2 0,18-34-3,-16 19 4,-1-1 0,-3 0 0,-2-2 0,10-45-4,-28 95 0,1-8-2,0 0 0,0 1 0,0-1 0,-1 0 0,-1-9 2,0 18 0,0 0-1,0-1 1,0 1 0,0 0-1,0-1 1,0 1 0,-1 0-1,1-1 1,-1 1-1,1 0 1,-1 0 0,1-1-1,-1 1 1,0 0 0,1 0-1,-1 0 1,0 0-1,0 0 1,0 0 0,0 0-1,0 0 1,0 0-1,0 0 1,0 0 0,0 1-1,0-1 1,-1 1 0,1-1-1,0 1 1,-1-1-1,1 1 1,0-1 0,-1 1-1,1 0 1,0 0 0,-1 0-1,1 0 1,0 0-1,-1 0 1,1 0 0,0 0-1,-1 0 1,1 1 0,0-1-1,-2 1 1,-4 1 1,-1 1 0,1 0-1,0 0 1,0 0 0,0 1 0,0 0 0,1 1-1,0-1 1,0 1 0,0 0 0,0 1-1,-3 3 0,-7 9 6,1 1 0,0 1 0,-4 10-6,8-12-21,1 0 0,1 0 0,0 1 0,2 1 0,0-1 0,1 1 0,1 0 1,1 1-1,1-1 0,0 1 0,2-1 0,1 19 21,1-22-47,0 0 1,2 0-1,0 0 0,1-1 1,0 1-1,2-1 1,0 0-1,1 0 0,0-1 1,1 0-1,1 0 0,0-1 1,1 0-1,0-1 1,9 8 46,5 3-1798,-11-11-4876,-10-10-15806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0T09:49:14.916"/>
    </inkml:context>
    <inkml:brush xml:id="br0">
      <inkml:brushProperty name="width" value="0.025" units="cm"/>
      <inkml:brushProperty name="height" value="0.025" units="cm"/>
    </inkml:brush>
  </inkml:definitions>
  <inkml:trace contextRef="#ctx0" brushRef="#br0">357 436 30909,'0'-3'35,"0"0"-1,0 0 1,0 1-1,0-1 0,0 0 1,-1 0-1,1 0 1,-1 0-1,0 0 1,0 0-1,0 0 0,0 1 1,-1-1-1,1 1 1,-1-1-1,0 1 1,1-1-1,-1 1 0,0 0 1,0 0-1,-1 0 1,1 0-1,0 0 1,-1 0-1,1 0 0,-1 1 1,1 0-1,-1-1 1,0 1-1,0 0-34,-3-1 41,0 1-1,0 1 1,0-1 0,0 1-1,-1 0 1,1 0-1,0 0 1,0 1 0,0 0-1,0 0 1,0 1 0,0 0-1,1 0 1,-3 1-41,-9 5 0,1 0 0,0 1 0,1 1 0,0 0 0,0 1 0,1 0 0,1 1 0,0 1 0,-1 2 0,7-7 0,0 0 0,0 0 0,1 1 0,0 0 0,1 0 0,0 0 0,0 1 0,1-1 0,0 1 0,1 1 0,0-1 0,0 0 0,1 1 0,1-1 0,0 1 0,0 2 0,1-10 1,0 0-1,0 0 1,0-1 0,0 1 0,1 0 0,-1 0 0,1 0 0,0 0 0,-1 0-1,1-1 1,1 1 0,-1 0 0,0-1 0,1 1 0,-1-1 0,1 1-1,0-1 1,0 0 0,0 0 0,0 0 0,0 0 0,0 0 0,0 0 0,1 0-1,-1-1 1,1 1 0,-1-1 0,1 0 0,0 0 0,0 0 0,-1 0-1,1 0 1,0 0 0,0-1 0,0 0 0,0 1 0,2-1-1,3 0 2,-1-1 0,1 0 1,-1 0-1,0-1 0,1 0 1,-1 0-1,0-1 0,0 1 0,0-2 1,0 1-1,-1-1 0,1 0 1,-1 0-1,3-4-2,3-2 0,-1 0 0,0-2 0,0 1 1,-2-1-1,1-1 0,3-8 0,12-23-5,11-30 5,-29 58-2,-7 16 2,0 0 0,0-1 0,1 1-1,-1 0 1,0 0 0,0-1-1,0 1 1,0 0 0,1 0 0,-1 0-1,0-1 1,0 1 0,1 0-1,-1 0 1,0 0 0,0 0-1,1 0 1,-1-1 0,0 1 0,0 0-1,1 0 1,-1 0 0,0 0-1,1 0 1,-1 0 0,0 0 0,0 0-1,1 0 1,-1 0 0,0 0-1,1 0 1,-1 0 0,0 0-1,0 0 1,1 0 0,-1 0 0,0 1-1,0-1 1,1 0 0,-1 0-1,0 0 1,0 0 0,1 1 0,-1-1-1,0 0 1,0 0 0,0 0-1,1 1 1,-1-1 0,0 0-1,0 0 1,0 1 0,0-1 0,1 0-1,-1 0 1,0 1 0,0-1-1,0 0 1,0 1 0,8 13-9,-3 1 11,0-1 0,1 0 1,0-1-1,1 1 0,1-1 1,0-1-1,5 6-2,-11-15 0,0-1 1,0 1-1,0-1 0,0 0 1,1 1-1,-1-1 1,1 0-1,-1 0 1,1-1-1,0 1 0,-1 0 1,1-1-1,0 0 1,0 0-1,0 0 1,0 0-1,0 0 0,0 0 1,1-1-1,-1 0 1,0 1-1,0-1 1,0 0-1,0-1 0,1 1 1,-1 0-1,0-1 1,0 0-1,0 0 0,0 0 1,0 0-1,0 0 1,0-1-1,0 1 1,-1-1-1,1 0 0,-1 1 1,1-2-1,4-2 0,-1 0 0,1-1 0,-1 0 0,-1 0 1,1-1-1,-1 0 0,0 0 0,1-2 0,6-13-3,-1-1-1,4-15 4,-15 38 0,0 0 0,0-1 0,1 1-1,-1 0 1,0 0 0,0 0 0,0 0-1,0-1 1,0 1 0,0 0-1,0 0 1,0 0 0,1 0 0,-1 0-1,0-1 1,0 1 0,0 0-1,0 0 1,1 0 0,-1 0 0,0 0-1,0 0 1,0 0 0,0 0 0,1 0-1,-1 0 1,0 0 0,0 0-1,0 0 1,1 0 0,-1 0 0,0 0-1,0 0 1,0 0 0,1 0-1,-1 0 1,0 0 0,0 0 0,0 0-1,0 0 1,1 0 0,-1 0-1,0 0 1,0 0 0,0 0 0,0 1-1,1-1 1,-1 0 0,0 0 0,0 0-1,0 0 1,0 0 0,0 1-1,0-1 1,0 0 0,1 0 0,-1 0-1,0 0 1,0 1 0,0-1-1,0 0 1,0 0 0,5 11-9,12 134 3,-15-142 56,1-10-28,5-23-18,1 1 17,-3 10-190,2 1 1,0-1 0,1 2-1,1-1 1,1 1 0,0 1-1,1 0 1,1 1 0,0 0-1,1 1 1,1 0 0,0 1-1,1 1 1,0 0 0,1 1-1,0 1 1,5-1 168,38-16-3859</inkml:trace>
  <inkml:trace contextRef="#ctx0" brushRef="#br0" timeOffset="863.319">1210 3 30941,'0'0'758,"0"0"-734,0-1-1,-1 1 0,1 0 0,-1 0 0,1-1 0,0 1 1,-1 0-1,1 0 0,-1 0 0,1 0 0,-1-1 1,1 1-1,0 0 0,-1 0 0,1 0 0,-1 0 1,1 0-1,-1 0 0,1 0 0,-1 0 0,1 1 0,-1-1 1,1 0-1,0 0 0,-1 0 0,1 0 0,-1 0 1,1 1-1,0-1 0,-1 0 0,1 0 0,-1 1-23,-12 49 19,1 0-1,-1 25-18,-10 47 27,6-45-21,3-13-4,-2-1 1,-19 44-3,31-100 8,1-8 0,1-7 2,2 8-9,0-7 0,1 0 1,0 0 0,0 0-1,1 0 1,0 0-1,0 0 1,0 0 0,1 1-1,0-1 1,1 1-2,37-62 16,-31 55-16,0 1 0,1 0 0,0 1 0,1 0 0,0 0 1,1 1-1,0 1 0,1 0 0,0 1 0,0 1 0,11-5 0,-18 9 0,0 0 0,0 1-1,0-1 1,0 2 0,0-1 0,1 1-1,-1 0 1,0 0 0,1 1 0,-1 0-1,0 0 1,1 1 0,-1 0 0,0 0-1,0 1 1,0 0 0,0 0 0,0 1-1,0 0 1,0 0 0,-1 0 0,1 1-1,-1 0 1,0 0 0,0 1 0,2 2-1,-4-3 1,0 0 0,-1-1 0,0 1 0,0 1-1,0-1 1,0 0 0,0 1 0,-1-1 0,0 1-1,0 0 1,0 0 0,-1 0 0,0 0-1,1 0 1,-2 0 0,1 0 0,0 5 0,-2-4 0,1 1 0,-1-1 0,-1 1 1,1-1-1,-1 1 0,0-1 0,0 0 0,-1 0 1,0 0-1,0 0 0,0 0 0,-4 4 0,0-1 1,0 0-1,0-1 0,-1 0 1,0 0-1,-1-1 1,1 0-1,-1-1 0,0 1 1,-1-2-1,0 1 1,0-1-1,0-1 1,0 0-1,-1-1 0,0 1 1,-4-1-1,4-1-53,-1-2 1,1 1-1,-1-1 0,1-1 1,-1 0-1,1 0 0,-7-3 53,14 3-52,0 0-1,0 0 1,0 0-1,0-1 0,0 1 1,0-1-1,0 0 1,0 0-1,1-1 0,-1 1 1,1-1-1,0 0 0,-1 0 1,1 0-1,1 0 1,-1 0-1,0-1 0,1 1 1,0-1-1,0 0 0,-2-3 53,2-10-3434,7 5-6002,3-3-8154</inkml:trace>
  <inkml:trace contextRef="#ctx0" brushRef="#br0" timeOffset="1299.972">1835 370 31165,'-4'-2'35,"0"0"-1,0 0 1,0 1-1,0 0 1,0 0-1,-1 0 1,1 0-1,0 1 1,0-1-1,-1 1 1,1 0-1,0 1 1,-1-1-1,1 1 1,0 0-1,0 0 1,0 0-1,0 0 1,0 1-1,0-1 1,0 1-1,0 0 1,0 1-1,1-1 1,-1 0-1,-1 3-34,-2 0 37,1 0 0,-1 1 0,1-1 0,1 2 0,-1-1 0,1 0 0,0 1 0,1 0 0,-1 0 0,2 0 0,-1 1 0,1 0 0,-2 3-37,4-5 0,-1-1 1,1 1 0,0 0-1,0-1 1,1 1-1,0 0 1,0 0 0,0 0-1,1-1 1,-1 1 0,2 0-1,-1 0 1,0-1-1,1 1 1,0-1 0,1 0-1,-1 1 1,1-1-1,0 0 1,0 0 0,0-1-1,1 1 1,0-1 0,0 1-1,0-1 1,4 3-1,-1-3 1,0 1 0,0-1-1,0 0 1,0 0 0,1-1 0,-1 0 0,1 0 0,0-1 0,0 0 0,0-1 0,0 0-1,0 0 1,1 0 0,-1-1 0,0 0 0,0-1 0,0 0 0,7-1-1,-5-1 1,-1 0 0,1 0 0,-1 0 0,1-2 1,-1 1-1,-1-1 0,1 0 0,-1-1 0,0 1 0,0-2 0,0 1 1,-1-1-1,0-1 0,1 0-1,-5 4 0,-1 1 1,1-1-1,0 0 1,-1 0-1,0 0 1,0 0-1,0 0 1,-1 0-1,1 0 1,-1 0-1,0-1 1,0 1-1,-1-1 1,1 1-1,-1-1 1,0 1-1,0-1 1,0 1-1,-1 0 1,1-1-1,-1 1 1,0-1-1,-1 1 1,1 0-1,-1 0 1,0 0-1,0 0 1,0 0-1,0 0 1,-1 0-1,1 1 1,-3-3-1,-2-2-127,-1 0 0,0 1 0,0 1 0,0-1 0,-1 1 0,1 0 0,-1 1 0,-1 0 1,1 1-1,-7-3 127,2 2-508,-1 1 1,1 0 0,-1 0-1,1 2 1,-1 0 0,0 1-1,-5 0 508,20 1-6134</inkml:trace>
  <inkml:trace contextRef="#ctx0" brushRef="#br0" timeOffset="1777.432">2025 348 31005,'7'0'91,"1"-1"87,0 1 0,0 1 0,0 0-1,0 0 1,5 1-178,-10-1 26,-1 0 0,1 0 0,-1 0 0,1 0 0,-1 1 0,0-1 0,0 1 0,0-1 0,0 1 0,0 0 0,0-1 0,0 1 0,0 0 0,-1 0 0,1 1 0,-1-1 0,1 0 0,-1 0 0,1 3-26,11 29 17,-1 1 1,4 25-18,15 44 34,-31-104-33,0 0 1,1 0-1,-1 0 0,0 0 0,0 1 1,1-1-1,-1 0 0,0 0 0,1 0 1,-1 0-1,0 0 0,1 0 0,-1 0 1,0 0-1,1 0 0,-1 0 1,0 0-1,1 0 0,-1 0 0,0 0 1,1 0-1,-1 0 0,0-1 0,1 1 1,-1 0-1,0 0 0,0 0 0,1 0 1,-1-1-1,0 1 0,0 0 0,1 0 1,-1 0-1,0-1 0,0 1 0,0 0 1,1-1-1,-1 1 0,0 0-1,0-1 5,2-3-3,0-1 0,0 0-1,-1 0 1,0-1 0,0 1 0,0 0 0,-1-4-2,3-15 19,0 9-19,1 1 1,0 0 0,1 0-1,0 0 1,1 1 0,0 0-1,1 0 1,1 0 0,5-5-1,-7 11-1,0 0 1,0 0 0,1 1-1,0 0 1,0 0-1,1 0 1,0 1-1,0 1 1,0-1 0,0 1-1,1 0 1,0 1-1,0 0 1,0 1 0,5-1 0,22-4-8,0 1 0,0 2 0,1 2 0,30 2 8,-65 0-1,0 0 1,-1 1-1,1-1 1,0 1-1,-1-1 1,1 1-1,0-1 1,-1 1-1,1 0 1,-1 0-1,1 0 1,-1 0-1,0 0 1,1 0-1,-1 0 1,0 0 0,0 0-1,0 1 1,0-1-1,0 1 1,0-1-1,0 0 1,0 1-1,-1-1 1,1 1-1,0 0 1,-1-1-1,1 1 1,-1 0-1,0-1 1,1 2 0,0 8-3,0-1 1,-1 1-1,0 0 0,-1 9 3,0 2-1,1-22 1,3 75-7,-2-67-5,0-1 0,0 0 1,1 0-1,0 0 0,0 0 0,1 0 0,0 0 0,3 5 12,-5-11-48,-1-1-1,1 1 0,-1 0 1,1 0-1,0-1 0,-1 1 1,1 0-1,0-1 0,-1 1 0,1 0 1,0-1-1,0 1 0,0-1 1,0 1-1,0-1 0,-1 0 1,1 1-1,1-1 49,0 1-293,-1-1-95,-1 0 0,1 0 0,0 0-1,0 0 1,-1 0 0,1-1 0,0 1 0,-1 0-1,1 0 1,0 0 0,-1-1 0,1 1 0,-1 0-1,1-1 1,0 1 0,-1-1 0,1 1 0,-1 0-1,1-1 1,-1 1 0,1-1 0,-1 1-1,1-1 1,-1 0 0,0 1 0,1-1 0,-1 1-1,0-1 1,1 0 388,-1 1-27,2-20-19351</inkml:trace>
  <inkml:trace contextRef="#ctx0" brushRef="#br0" timeOffset="2041.669">2658 59 31518,'-13'-8'769,"-5"-3"-481,5 3-416,13 8-321,0 0-640,18 8-2338,-1-1-23414</inkml:trace>
  <inkml:trace contextRef="#ctx0" brushRef="#br0" timeOffset="2509.318">3264 286 31165,'-33'2'1404,"-28"9"-1468,52-9 67,0 1-1,0 0 0,1 0 0,-1 1 1,1 0-1,-7 5-2,13-8 1,1 0-1,0 0 1,-1 0 0,1 0 0,0 0-1,0 1 1,0-1 0,0 0-1,0 1 1,0-1 0,0 0 0,0 1-1,0-1 1,1 1 0,-1-1-1,1 1 1,-1 0 0,1-1 0,0 1-1,-1-1 1,1 1 0,0 0-1,0-1 1,0 1 0,0 0-1,1-1 1,-1 1 0,0 0 0,1-1-1,-1 1 1,1-1 0,-1 1-1,1-1 1,0 1 0,0-1 0,-1 1-1,1-1 1,0 0 0,0 1-1,0-1 1,2 1-1,11 14 8,1 0 0,1-1-1,1 0 1,7 4-8,-8-7-6,0 2 0,0 0 0,-2 0-1,0 2 1,1 1 6,-14-15 0,1 0 0,-1 0 0,1 0-1,-1 0 1,0 0 0,0 0 0,0 0 0,0 1-1,0-1 1,-1 0 0,1 1 0,-1-1 0,1 1-1,-1-1 1,0 1 0,0-1 0,0 1 0,-1 0 0,1-1-2,-1 0 1,0 0 0,0-1 0,0 1-1,0 0 1,0-1 0,0 1 0,0-1-1,-1 1 1,1-1 0,0 0 0,-1 1 0,1-1-1,-1 0 1,0 0 0,1 0 0,-1 0-1,0 0 1,1-1 0,-1 1 0,0 0-1,0-1 1,-1 1 1,-9 1-123,0 1 0,1-2 0,-1 1 0,0-2 1,0 1-1,0-2 0,0 0 0,0 0 0,1-1 0,-6-2 123,-28-9-3405,4-7-4373,3-7-11685</inkml:trace>
  <inkml:trace contextRef="#ctx0" brushRef="#br0" timeOffset="2864.404">3532 148 30493,'0'0'1190,"1"3"-661,0 9-494,0 0 0,0 1 0,-2-1 0,1 0-1,-1 0 1,-1 0 0,0 1 0,-1-2 0,-2 7-35,-3 16 22,-9 40-12,10-49-8,0 1 1,2 0 0,1 1 0,2-1 0,0 1 0,2 21-3,0-44-30,1 0-1,-1 0 1,1 0 0,0-1 0,0 1-1,0 0 1,1 0 0,-1-1 0,1 1 0,0-1-1,0 1 1,0-1 0,1 0 0,-1 0 0,1 0-1,-1 0 1,1 0 0,0-1 0,0 1-1,0-1 1,1 0 0,-1 0 0,1 0 0,-1 0-1,1-1 1,-1 1 0,1-1 0,0 0-1,0 0 1,0 0 0,3 0 30,1-1-236,-1 1 0,0-2 1,1 1-1,-1-1 0,1 0 1,-1 0-1,0-1 0,0 0 0,0 0 1,0 0-1,0-1 0,0-1 1,0 1-1,-1-1 0,0 0 0,4-3 236,12-19-7975</inkml:trace>
  <inkml:trace contextRef="#ctx0" brushRef="#br0" timeOffset="3138.691">3279 385 31838,'3'-12'545,"26"0"-321,11-1-192,17-1-32,18 1-128,16-1-225,15 6-511,-1-5-1699,11 13-13132,-6-11 3300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0T09:49:12.996"/>
    </inkml:context>
    <inkml:brush xml:id="br0">
      <inkml:brushProperty name="width" value="0.025" units="cm"/>
      <inkml:brushProperty name="height" value="0.025" units="cm"/>
    </inkml:brush>
  </inkml:definitions>
  <inkml:trace contextRef="#ctx0" brushRef="#br0">626 123 29884,'-5'-9'168,"-1"0"-1,0 0 1,0 0-1,-1 1 0,0 0 1,0 0-1,-1 1 1,0 0-1,0 0 1,-1 1-1,1 0 0,-2 1 1,1 0-1,-1 0-167,5 2 2,1 1 0,-1 0 0,0 0 0,-1 1 0,1 0 0,0 0 0,0 0-1,0 0 1,-1 1 0,1 0 0,0 0 0,-1 0 0,1 1 0,0-1 0,0 1 0,-1 1-1,1-1 1,0 1 0,0 0 0,1 0 0,-1 0 0,0 1 0,1-1 0,-1 1 0,1 0-1,0 1 1,0-1 0,-2 3-2,-10 12 10,0 1 1,2 0-1,0 1 0,1 1 1,1 0-1,1 1 0,1 0 0,1 1 1,1 0-1,-4 22-10,4-9 14,1-1-1,2 1 1,2 0-1,1 1 1,2-1-1,2 0 1,1 2-14,12 77-25,6 65-121,-19-149 72,-2 1-1,-1 0 0,-1 0 0,-5 18 75,7-48-705,-5 16 1612,0-10-3159,-4-8-6204,-11-11-12406</inkml:trace>
  <inkml:trace contextRef="#ctx0" brushRef="#br0" timeOffset="873.58">0 643 30717,'12'-10'680,"0"-1"-541,0 0-1,1 1 1,0 1-1,0 0 1,1 1-1,0 0 1,1 1-1,1 0-138,10-2 45,1 2 0,0 1-1,0 1 1,0 1-1,1 1 1,12 1-45,62 4-1243,1 5-4044,-83-3 2785,-18-3 2921,-1-1-1,1 1 1,0 0-1,-1-1 1,1 1-1,-1 0 1,1 0-1,-1 0 1,1 1-1,-1-1 1,0 0-1,2 1-418,-4 0 143,1-1 0,0 0 1,-1 1-1,1-1 0,-1 0 0,0 0 0,1 0 0,-1 0 0,0 0 1,0 1-1,1-1 0,-1 0 0,0-1 0,0 1 0,0 0 0,-1 0-143,-7 9 383,0-2-228,0 1-1,1 0 1,0 0-1,1 1 0,0 0 1,-1 2-155,7-9 3,-1 0 0,1 0 1,0 0-1,0 0 0,0 1 0,0-1 1,0 0-1,1 1 0,0-1 1,-1 1-1,1-1 0,1 0 0,-1 1 1,0-1-1,1 1 0,0-1 0,0 0 1,0 0-1,0 1 0,0-1 1,0 0-1,1 0 0,0 0 0,0 1-3,2 2 3,1 0-1,-1 0 1,1 0-1,1-1 1,-1 1-1,1-1 1,0 0-1,0-1 1,0 0-1,1 0 1,-1 0-1,1-1 1,0 1-1,0-2 1,1 1-1,-1-1 1,0 0-1,1-1 1,-1 1-1,1-2 1,-1 1-1,4-1-2,-6 0 2,1 0-1,0-1 1,0 1 0,0-1-1,-1-1 1,1 1-1,0-1 1,-1 0 0,1 0-1,-1-1 1,0 0-1,0 1 1,0-2 0,0 1-1,-1-1 1,1 1-1,-1-1 1,0 0 0,0-1-1,0 1 1,-1-1 0,1 0-1,-1 0 1,0 0-1,0 0 1,-1 0 0,0-1-1,0 1 1,0-1-2,0-1-2,0 0 1,-1 0-1,0-1 0,0 1 1,0 0-1,-1 0 1,0-1-1,-1 1 1,0 0-1,0 0 0,0-1 1,-1 1-1,0 0 1,0 0-1,-1 1 0,0-3 2,0 5-1,0-1-1,1 0 1,-1 1-1,-1-1 1,1 1-1,-1 0 1,1 0-1,-1 1 1,0-1-1,-1 1 1,1-1-1,-1 2 1,1-1-1,-1 0 1,0 1-1,0 0 1,0 0-1,0 0 1,0 1-1,-1-1 1,1 1-1,0 0 2,-4 0-4,0 0 1,1 0-1,-1 1 0,1 0 0,-1 1 1,0 0-1,1 0 0,-1 0 0,1 1 1,-1 1-1,1-1 0,0 1 0,0 1 1,0 0-1,1 0 0,-1 0 1,1 1-1,0 0 0,0 0 0,-2 3 4,8-7-9,0 0 0,-1 0 0,1 0 0,0 0 0,0 1 0,0-1 0,0 0 0,0 0 0,1 1 0,-1-1 0,0 1 0,1-1 0,-1 1 0,1-1-1,-1 1 1,1-1 0,0 1 0,-1-1 0,1 1 0,0-1 0,0 1 0,0 0 0,0-1 0,1 2 9,0-1-18,0-1 0,0 1 1,0-1-1,0 0 0,0 1 0,0-1 0,1 0 1,-1 0-1,0 0 0,1 0 0,-1 0 0,1 0 1,-1 0-1,1 0 0,0-1 0,-1 1 0,1-1 1,1 1 17,7 2-88,-1-1 1,1-1 0,0 0 0,1 0 0,-1 0 0,0-2 0,2 1 87,22-6 134,-1-2 1,1-1-1,-2-2 1,1-1-1,29-15-134,20-8 411,-81 34-408,1 0 0,0 1-1,-1-1 1,1 0-1,0 1 1,-1-1 0,1 1-1,0 0 1,0 0-1,0 0 1,0 0 0,-1 0-1,1 0 1,0 0 0,0 0-1,0 1 1,-1-1-1,1 0 1,0 1 0,-1 0-1,1-1 1,0 1 0,-1 0-1,1 0 1,-1 0-1,1 0 1,1 1-3,0 3 4,0 0 0,0-1 0,0 1-1,0 0 1,-1 0 0,1 1 0,-1-1 0,0 3-4,12 41 19,-10-33-6,1 0 0,0 0-1,1-1 1,1 0 0,0 0 0,3 2-13,-10-17 0,0 1 1,0-1 0,0 0 0,1 0-1,-1 1 1,0-1 0,0 0-1,0 0 1,0 0 0,1 1-1,-1-1 1,0 0 0,0 0-1,0 0 1,1 0 0,-1 1-1,0-1 1,0 0 0,1 0 0,-1 0-1,0 0 1,0 0 0,1 0-1,-1 0 1,0 0 0,0 0-1,1 0 1,-1 0 0,0 0-1,0 0 1,1 0 0,-1 0-1,0 0 1,0 0 0,1 0 0,-1 0-1,0 0 1,0 0 0,1 0-1,-1-1 1,0 1 0,0 0-1,0 0 1,1 0 0,-1 0-1,0-1 1,0 1 0,0 0-1,0 0 1,1 0 0,-1-1 0,0 1-1,0 0 1,0 0 0,0-1-1,0 1 1,0 0 0,0 0-1,1-1 0,4-13 19,-1-1 9,0-1 0,0 1 0,2 0 0,0 0 0,0 1 1,1 0-1,1 0 0,1 0 0,0 1 0,0 1 1,1-1-1,1 1 0,11-9-28,-7 8-412,1 1 0,0 0 0,0 1 0,18-8 412,-12 8-2372,1 1 0,1 1 0,21-5 2372,39-3-22282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0T09:49:33.852"/>
    </inkml:context>
    <inkml:brush xml:id="br0">
      <inkml:brushProperty name="width" value="0.025" units="cm"/>
      <inkml:brushProperty name="height" value="0.025" units="cm"/>
    </inkml:brush>
  </inkml:definitions>
  <inkml:trace contextRef="#ctx0" brushRef="#br0">390 29 29884,'-5'-3'54,"1"0"0,-1 0 0,1 0-1,-1 0 1,0 1 0,0 0 0,-1 0-1,1 0 1,0 1 0,-1-1 0,1 1 0,0 1-1,-1-1 1,1 1 0,-1 0 0,0 0-1,1 0 1,-1 1 0,1 0 0,0 0 0,-1 1-1,1-1 1,0 1 0,0 0 0,0 0-1,0 1 1,0 0 0,0-1 0,1 2-1,-1-1 1,1 0 0,0 1 0,0 0 0,0 0-1,1 0 1,-1 1 0,1-1 0,0 1-1,0-1 1,1 1 0,-2 4-54,-6 19-10,2 0 0,1 1 0,1 0 0,2 0 0,1 3 10,-5 148 40,8-151-19,4 32-245,-4-57-175,1 0 0,0-1 0,0 1 0,1 0 0,-1-1-1,1 1 1,-1 0 0,1-1 399,0 0-7970,-2-3-12102</inkml:trace>
  <inkml:trace contextRef="#ctx0" brushRef="#br0" timeOffset="680.393">0 396 28763,'16'-17'2553,"-12"12"-2453,0 1 1,1-1 0,-1 1 0,1 0-1,0 0 1,1 0 0,-1 1 0,0 0-1,6-3-100,16-4 2,0 1 0,1 1-1,0 1 1,0 2 0,4 0-2,24-1-7,0 2 0,8 3 7,-64 1-2,1 0 0,-1 0 0,1 0 0,-1 0 0,0 1 0,1-1 0,-1 0 0,1 0 0,-1 1 0,0-1 0,1 0 0,-1 0 0,1 1 0,-1-1 0,0 0 0,0 1 0,1-1 0,-1 0 0,0 1 0,1-1 0,-1 1 0,0-1 0,0 0 0,0 1 0,0-1 0,1 1 0,-1-1 0,0 1 0,0-1 0,0 1 0,0-1 0,0 0 0,0 1 0,0-1 0,0 1 0,0-1 0,0 1 0,0-1 0,-1 1 0,1-1 0,0 0 0,0 1 0,0-1 0,-1 1 0,1-1 0,0 1 0,-1-1 2,-9 25-32,8-22 35,0 2 0,-1 0-1,1 1 0,1-1 0,-1 1 0,1-1 1,0 1-1,0 0 0,0 0 0,1-1 0,0 1 1,0 0-1,0 0 0,1 0 0,1 5-2,-1-9 1,-1 0 0,1 1 0,0-1 1,0 0-1,0 0 0,1 1 0,-1-1 0,1 0 0,-1 0 0,1-1 0,-1 1 0,1 0 0,0 0 0,0-1 0,0 1 0,0-1 0,0 0 1,0 0-1,0 1 0,1-1 0,-1 0 0,0-1 0,1 1 0,-1 0 0,1-1 0,-1 1 0,0-1 0,1 0 0,-1 0 0,1 0 0,-1 0 0,1 0 1,-1-1-1,1 1 0,-1-1 0,1 0-1,1 1 0,0-1 0,-1 0 1,1 0-1,-1-1 1,0 1-1,1-1 0,-1 1 1,0-1-1,0 0 0,0 0 1,0-1-1,0 1 0,-1 0 1,1-1-1,0 0 1,-1 0-1,0 0 0,0 0 1,0 0-1,0 0 0,0 0 1,-1 0-1,0-1 0,1 1 1,-1-1-1,0 1 1,-1-1-1,1 1 0,-1-1 1,1 0-1,-1 1 0,0-1 1,0 0-1,-1 1 0,1-1 1,-1 0-1,0 1 0,0-1 1,0 1-1,0-1 1,-1 1-1,1 0 0,-1 0 1,0-1-1,0 1 0,0 0 1,0 0-1,0 1 0,-1-1 1,1 0-1,-1 1 1,0 0-1,0-1 0,0 1 1,0 0-1,0 1 0,-1-1 1,1 0-1,-4 0 0,-4-2 1,-1 0 0,1 1 0,-1 1 0,0 0 0,-10-1-1,36 3 4,1 0-1,-1 1 1,0 0-1,0 1 0,1 1 1,-1 0-1,-1 1 0,1 0 1,-1 2-1,1-1 1,-2 1-1,1 1 0,-1 1 1,0-1-1,0 2 0,-1 0 1,0 0-1,0 1 1,4 6-4,32 39 37,-37-44-16,-10-11-20,1 0-1,-1 0 0,0 0 0,0 0 1,1 1-1,-1-1 0,0 0 0,0 0 1,1 0-1,-1 0 0,0 0 0,0 0 1,1 0-1,-1 0 0,0 0 1,0 0-1,1 0 0,-1 0 0,0 0 1,1 0-1,-1 0 0,0 0 0,0 0 1,1-1-1,-1 1 0,0 0 0,0 0 1,0 0-1,1 0 0,-1 0 1,0-1-1,0 1 0,0 0 0,1 0 1,-1 0-1,0-1 0,0 1 0,0 0 1,0 0-1,1-1 0,2-6 6,0 0 1,0-1-1,-1 0 0,1 1 1,-1-5-7,0 3-9,0 1 1,0-1 0,1 1-1,0 0 1,1 0 0,0 0-1,1-1 9,0 2-210,1 1 0,0-1 0,0 1 0,1 0 0,0 0 0,0 1 0,0 0 0,6-3 210,40-16-9125,-11 16-11726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0T09:48:46.988"/>
    </inkml:context>
    <inkml:brush xml:id="br0">
      <inkml:brushProperty name="width" value="0.025" units="cm"/>
      <inkml:brushProperty name="height" value="0.025" units="cm"/>
    </inkml:brush>
  </inkml:definitions>
  <inkml:trace contextRef="#ctx0" brushRef="#br0">566 99 30173,'6'-16'2151,"-7"13"-2142,1 0-1,-1 0 1,-1 0 0,1 0 0,0 1-1,-1-1 1,1 0 0,-1 1-1,0-1 1,0 1 0,0-1 0,0 1-1,0 0 1,0 0 0,-1 0 0,1 0-1,-1 0 1,1 1 0,-1-1 0,0 1-1,0 0 1,1 0 0,-1 0-1,-1-1-8,-12-4 27,0 1-1,0 0 1,0 1-1,-2 0-26,5 2 1,1 1-1,-1 0 1,0 1 0,0 0-1,0 1 1,0 1 0,1 0 0,-1 0-1,0 1 1,1 1 0,0 0-1,0 1 1,-4 2-1,8-3 1,1-1 0,0 1 0,1 1-1,-1-1 1,1 1 0,0 0 0,0 1 0,0-1-1,1 1 1,0 0 0,0 1 0,1-1-1,-1 1 1,1 0 0,1 0 0,-1 0 0,1 1-1,1-1 1,-1 1 0,1 0 0,1-1 0,-1 2-1,2-5 0,0 0 0,1 1 0,-1-1 0,1 1 1,0-1-1,0 0 0,0 0 0,1 1 1,-1-1-1,1 0 0,0 0 0,0 0 0,0-1 1,1 1-1,0-1 0,-1 1 0,1-1 1,0 0-1,1 0 0,-1 0 0,0 0 0,1 0 1,0-1-1,2 2 0,10 6 1,1-1 0,0 0 0,1-1 0,0-1 0,1-1-1,77 23 25,-39-13-21,14 9-4,-54-19-5,-1 1 0,0 1 1,0 1-1,-1 0 0,0 1 0,5 5 5,-16-12 0,-1 0 0,1 0-1,0 1 1,-1-1 0,0 1 0,0 0-1,0 0 1,0 0 0,-1 0 0,1 1-1,-1-1 1,0 1 0,-1 0 0,1-1-1,-1 1 1,0 0 0,0 0 0,0 0-1,-1 0 1,0-1 0,0 1-1,0 2 1,-1 0 0,-1 1 1,0-1-1,0 0 0,0 1 0,-1-1 0,0 0 0,-1-1 0,0 1 0,0-1 0,0 1 0,-1-1 0,0 0 0,0-1 0,-1 2 0,-12 10 1,0-2-1,-2 1 1,1-2 0,-2-1 0,0 0 0,0-2-1,-1 0 1,0-2 0,-1 0 0,-21 5-1,20-8-10,-1 0 0,0-2 0,0 0 0,0-2 1,0-1-1,0 0 0,-1-2 0,1-1 0,0-2 0,-9-2 10,26 5-42,0-2 0,0 1-1,1-1 1,-1 0 0,1-1-1,0 0 1,0 0 0,0 0 0,-1-2 42,5 3-361,0 0 0,-1 0 0,1 0 0,1-1 0,-1 1 0,0-1 0,-1-2 361,3 3-885,-1-1-1,1 1 1,-1-1 0,1 1 0,0-1 0,0 0-1,1 1 1,-1-1 0,1-2 885,5-27-21065</inkml:trace>
  <inkml:trace contextRef="#ctx0" brushRef="#br0" timeOffset="1748.932">962 378 31133,'0'0'55,"0"0"-1,0-1 0,0 1 0,0 0 0,0-1 1,0 1-1,1 0 0,-1-1 0,0 1 0,0-1 0,0 1 1,-1 0-1,1-1 0,0 1 0,0 0 0,0-1 0,0 1 1,0-1-1,0 1 0,0 0 0,-1-1 0,1 1 0,0 0 1,0 0-1,0-1 0,-1 1 0,1 0-54,-3 3 3,1 1 1,0 0-1,-1 0 0,1 0 1,1 0-1,-1 0 0,1 0 0,-1 1 1,1-1-1,0 0 0,0 5-3,-5 55 7,5-55-7,-1 28 0,1 0 0,4 32 0,-2-59 0,0 0 0,1 0 0,0 0 0,1 0 0,-1-1 0,2 1 0,-1-1 0,2 0 0,-1 0 0,1 0 0,0-1 0,1 1 0,1 0 0,-4-6 0,-1 0 0,1-1 0,0 1 0,-1-1 0,1 0 0,1 0 0,-1 0 0,0 0 0,0 0 0,1-1 0,-1 1 0,1-1 0,-1 0 0,1 0 0,-1 0 0,1-1 0,0 1 0,-1-1 0,2 0 0,0-1 0,1 1 0,0-1 0,0 0 0,-1-1 0,1 1 0,-1-1 0,1 0 0,-1-1 0,0 1 0,0-1 0,3-2 0,4-4 0,-1 1 0,0-2 0,0 1 0,-1-2 0,-1 1 0,1-1 0,-2-1 0,0 1 0,4-8 0,4-18 11,-1-1-1,-3 0 1,6-30-11,-16 87 28,1 0 0,0 0 0,1-1 0,1 0 0,1 0 0,0 0 1,2 0-1,0-1 0,2 2-28,-7-13-199,1 0-1,0 1 1,0-2 0,1 1 0,0 0 0,0-1 0,0 0 0,1 0-1,-1 0 1,1-1 0,0 0 0,1 0 0,-1-1 0,1 1-1,-1-1 1,1-1 0,0 1 0,0-1 0,0 0 0,0-1-1,1 0 1,-1 0 0,0-1 0,7 1 199,28-4-7356</inkml:trace>
  <inkml:trace contextRef="#ctx0" brushRef="#br0" timeOffset="2348.321">1971 557 29788,'0'-4'350,"1"-8"168,-2 1-1,1-1 1,-1 1 0,-1-1 0,-2-7-518,3 15-6,-1 0 1,0 0-1,0 0 0,0 0 0,0 0 0,-1 0 0,1 0 0,-1 1 1,0-1-1,-1 1 0,1 0 0,0 0 0,-1 0 0,1 0 0,-1 1 1,-1-1 5,0 0 0,-1-1 0,0 1 0,0 0 1,0 1-1,0 0 0,-1 0 1,1 0-1,0 0 0,-1 1 1,0 0-1,1 1 0,-1-1 0,1 1 1,-1 1-1,0-1 0,1 1 1,-1 0-1,-3 2 0,1 0 0,0 0 0,0 1 0,0 0 0,0 1 0,0 0 1,1 0-1,0 1 0,0 0 0,1 1 0,-1-1 0,1 1 0,1 1 0,-4 3 0,1 1 0,0 0 0,1 0 0,1 1 0,0-1 0,1 2 0,0-1 0,-1 6 0,4-10-1,0 1 1,1 0 0,0-1 0,0 1 0,1 0 0,1 0 0,-1 0 0,2 0 0,-1 0 0,1 0 0,2 6 0,-2-11 0,0-1 0,0 1 0,1-1 0,0 1 0,0-1 0,0 0 0,0 0 0,0 0 0,1 0 0,0 0 0,0 0 0,0-1 0,0 1 0,0-1 0,1 0 0,0 0 0,-1 0 0,1 0 0,0-1 0,1 0 0,-1 0 0,0 0 0,1 0 0,-1 0 0,1-1 0,-1 0 0,1 0 0,-1 0 0,1-1 0,0 1 0,0-1 0,-1 0 0,1-1 0,0 1 0,-1-1 0,5-1 0,1 0 0,1 0 0,0-1 0,-1-1 0,0 0 0,0 0 0,0-1 0,0 0 0,-1-1 0,0 0 0,0-1 0,0 0 0,-1 0 0,0 0 0,0-1 0,3-6 0,-3 2 0,-1 0 0,0-1 0,-1 0 0,0 0 0,-1 0 0,-1-1 0,0 0 0,-1 0 0,0 0 0,-1 0 0,0-11 0,1 21 0,3 9 0,4 10 0,1 11 0,-1 1 0,-2 0 0,0 0 0,1 16 0,0 0 0,-1-13-7,-2 1 0,-1 0-1,-2 0 1,-1 0 0,-1 0 0,-2 0 0,-1 0-1,-3 7 8,3-25-9,0 0 0,-1-1 0,-1 1 0,0-1-1,-1 0 1,0 0 0,-1-1 0,0 0 0,-1 0-1,0 0 1,0-1 0,-1 1 0,-1-2-1,0 0 1,0 0 0,-1 0 0,0-1 0,0-1-1,-1 1 1,0-2 0,-2 1 9,5-2-114,-1-2 1,-1 1-1,1-1 0,-1 0 1,-7 1 113,13-3-285,0-1 0,0 1 1,0-1-1,0 0 0,0 0 1,0 0-1,0-1 0,0 1 1,0-1-1,1 0 0,-1 0 1,0-1-1,0 1 0,-2-2 285,-14-15-8103</inkml:trace>
  <inkml:trace contextRef="#ctx0" brushRef="#br0" timeOffset="3256.77">2579 532 31550,'1'-13'168,"-1"0"0,-1 0 0,0 0 0,-1 0 1,0 1-1,-1-1 0,-2-4-168,4 14-2,-1-1-1,0 1 1,0-1 0,0 1 0,0 0 0,0 0 0,-1 0 0,1 0-1,-1 0 1,0 0 0,0 1 0,0 0 0,0-1 0,0 1 0,0 0-1,-1 0 1,1 1 0,-1-1 0,0 1 0,1 0 0,-1 0 0,0 0-1,1 0 1,-1 0 0,0 1 0,-3 0 2,-2 0 0,0 0 0,-1 1 0,1 0 0,0 1 0,0 0 0,1 0 0,-1 1 0,0 0 0,1 1 0,0 0 0,-1 0 0,2 1 0,-1-1 0,0 2 0,1-1 0,0 1 0,0 0 0,1 1 0,0 0 0,0 0 0,0 0 0,-2 5 0,0 0 0,0 0 0,1 0 0,0 1 0,1 0 0,0 0 0,1 1 0,1 0 0,0 0 0,1 0 0,0 0 0,1 0 0,1 0 0,0 1 0,1 0 0,0-12 0,0 1 0,0 0 0,1-1 0,-1 1 0,1-1 0,0 1 0,0-1 0,0 0 0,1 1 0,-1-1 0,1 0 0,0 0 0,0 0 0,0 0 0,0 0 0,0 0 0,0-1 0,1 1 0,0 0 0,0-1 0,0-1 0,0 1 0,0 0 0,0-1 0,1 0 0,-1 0 0,0 0 0,1 0 0,-1 0 0,1-1 0,-1 0 0,1 1 0,-1-1 0,1 0 0,-1-1 0,2 1 0,6-2 0,0 0 0,0-1 0,-1-1 0,1 1 0,-1-2 0,0 1 0,0-1 0,0-1 0,-1 0 0,1 0 0,2-4 0,-4 3 0,1 0 0,-2-1 0,1 0 0,-1-1 0,0 0 0,-1 0 0,0 0 0,-1-1 0,0 1 0,0-1 0,-1-1 0,0 1 0,-1-1 0,0 1 0,-1-1 0,0 0 0,0 0 0,-1 0 0,-1-9 0,3 15 0,3 11 0,5 10 0,6 20 0,-2 0 0,-2 0 0,-1 2 0,-2-1 0,-2 2 0,3 33 0,-6-37 0,-2-1 0,-2 1 0,-1 0 0,-2 0 0,-2 11 0,1-27 0,0 1 0,-2-1 0,0 0 0,-1 0 0,-1 0 0,0-1 0,-2 0 0,0 0 0,-1-1 0,-1 0 0,7-10 1,-1-1 0,0-1 0,0 1 1,0-1-1,-1 1 0,0-1 0,0-1 0,0 1 0,0-1 1,-1-1-1,0 1 0,0-1 0,0 0 0,0 0 0,0-1 1,-4 1-2,6-2-51,-1-1 1,1 1 0,-1-1 0,1 0-1,-1-1 1,1 1 0,-1-1 0,1 0-1,-1-1 1,1 1 0,0-1 0,0 0-1,0-1 1,0 1 0,0-1 0,0 0-1,1 0 1,-1 0 0,1 0 0,0-1-1,0 0 1,0 0 0,0 0 50,-30-44-2787,14 9-4895,0-14-12742</inkml:trace>
  <inkml:trace contextRef="#ctx0" brushRef="#br0" timeOffset="3689.359">2771 715 31806,'26'-5'352,"13"-2"-72,-1-1 0,31-12-280,-58 16-4,0 0 0,-1-1 0,0 0 0,0 0 1,-1-1-1,1 0 0,-1-1 0,-1 0 0,1-1 0,-1 0 0,0 0 0,0-1 4,-6 6 0,0 0 0,0 1 0,0-1 0,0 0 0,-1 0 0,1-1 0,-1 1 0,0 0 0,1 0 0,-1-1 0,-1 1 0,1 0 0,-1-1 0,1 1 0,-1-1 0,0 1 0,0-1 0,0 1 0,-1-1 0,1 1 0,-1 0 0,0-1 0,0 1 0,0 0 0,0-1 0,-1 1 0,1 0 0,-1 0 0,0 0 0,0 0 0,0 1 0,0-1 0,-1 0 0,0 0 0,-1-1 0,0 1 0,0 0 0,0 0 0,0 0 0,0 0 0,-1 1 0,1 0 0,-1 0 0,0 0 0,1 1 0,-1-1 0,0 1 0,0 0 0,0 0 0,0 1 0,0 0 0,0 0 0,0 0 0,0 0 0,0 1 0,-4 0 0,1 2 0,1-1 1,0 1-1,-1 0 1,1 0-1,1 1 1,-1 0-1,1 0 1,-1 1-1,1 0 1,0 0-1,1 0 1,-1 1-1,1-1 1,0 1-1,1 1 1,-1-1-1,1 1 1,0-1-1,1 1 1,0 0-1,0 1 1,0-1-1,1 0 1,0 1-1,1 0 1,-1-1-1,1 5 0,0-3-1,0 0 1,1 0-1,0 0 1,0 0-1,1 0 1,0 0-1,0-1 0,1 1 1,0 0-1,1-1 1,0 1-1,0-1 1,1 0-1,0 0 0,1 0 1,-1-1-1,1 1 1,1-1-1,0 0 1,0-1-1,0 1 0,0-1 1,7 4 0,-2-4-19,0 0 1,0 0-1,0-1 0,1-1 1,0 0-1,0-1 1,0 0-1,0-1 0,1 0 1,-1-1-1,0 0 0,6-1 19,-4 0-573,1-1 0,-1-1 0,0 0 0,0 0 0,0-2 0,9-3 573,16-11-5339</inkml:trace>
  <inkml:trace contextRef="#ctx0" brushRef="#br0" timeOffset="4023.125">3647 423 31582,'0'-1'43,"0"-1"0,0 0 0,0 0 0,-1 0 1,1 0-1,0 0 0,-1 1 0,1-1 0,-1 0 0,0 0 0,0 1 1,1-1-1,-1 0 0,0 1 0,0-1 0,0 1 0,-1-1 0,1 1 0,0-1 1,-1 1-1,1 0 0,-1 0 0,1 0-43,-2-1 15,0 1-1,0-1 1,-1 1-1,1 0 1,0 0 0,-1 0-1,1 0 1,-1 1-1,1 0 1,0-1-1,-1 1 1,0 1-15,-8-1-7,1 2-1,0-1 1,0 1 0,0 1-1,0 0 1,0 1 0,-5 3 7,10-5 0,1 1 0,-1 0 0,1 1 0,-1-1 0,1 1 0,0 0 0,0 0 0,1 1 0,-1-1 0,0 3 0,3-5-1,1 0 0,-1 1 0,1-1 0,0 1 0,-1-1 0,1 1-1,0 0 1,1-1 0,-1 1 0,0 0 0,1 0 0,0-1-1,-1 1 1,1 0 0,0 0 0,1 0 0,-1 0 0,0-1 0,1 1-1,-1 0 1,1 0 0,0-1 0,0 1 0,0 0 1,7 11 0,0-1 0,1 1 0,0-1 0,1-1 0,0 0 0,1-1 0,1 0 0,0 0 0,3 1 0,-2-1 0,0 0 0,-1 1 0,0 1 0,-1 0 0,0 0 0,-1 1 0,4 8 0,-13-20 0,0 0 0,1 1 0,-1-1 0,0 0 0,-1 1 1,1-1-1,0 0 0,-1 1 0,1-1 0,-1 1 0,0-1 0,1 1 0,-1-1 0,-1 1 1,1-1-1,0 1 0,0-1 0,-1 1 0,0-1 0,1 1 0,-1-1 0,0 0 0,0 1 1,0-1-1,-1 0 0,1 0 0,0 0 0,-1 0 0,0 0 0,1 0 0,-1 0 0,0-1 1,0 1-1,0 0 0,0-1 0,0 0 0,0 1 0,0-1 0,-1 0 0,1 0 0,-1 0 0,-8 3-12,-1 1-1,0-2 0,0 1 0,0-2 0,0 0 0,0 0 1,-11-1 12,10 0-46,0-1 0,0-1 1,0-1-1,0 1 1,0-2-1,-4-1 46,-26-15-1969,38 17 988,1-1 0,0 0 1,0-1-1,0 1 0,0-1 1,1 0-1,-3-3 981,-10-22-22837</inkml:trace>
  <inkml:trace contextRef="#ctx0" brushRef="#br0" timeOffset="4339.463">3915 218 31422,'1'2'747,"0"1"-704,0-1-1,-1 1 0,1-1 1,-1 1-1,1 0 1,-1-1-1,0 1 1,0 0-1,0-1 0,-1 1 1,1-1-1,-1 3-42,-10 41-21,4-15 40,5-24-14,-10 61 12,-2 46-17,12-93-4,2-1 0,0 0 0,1 1 0,1-1 1,1 1-1,1-1 0,6 19 4,-7-33 4,-1 0 1,1 0-1,0 1 1,0-2-1,1 1 0,-1 0 1,1-1-1,1 1 1,-1-1-1,1 0 1,0-1-1,0 1 0,0-1 1,0 0-1,1 0 1,3 1-5,-4-3-147,0 1 1,0-1 0,1-1-1,-1 1 1,1-1 0,-1 0-1,1 0 1,-1 0 0,1-1-1,-1 0 1,1 0 0,-1-1-1,1 1 1,0-1 0,-1 0-1,0-1 1,1 1 0,-1-1-1,0 0 1,1-1 146,23-16-4031</inkml:trace>
  <inkml:trace contextRef="#ctx0" brushRef="#br0" timeOffset="4765.785">3663 518 31870,'-15'0'545,"15"0"-321,32-24-192,14 12-32,15 1 0,7 4-96,6-4-160,4 4-289,-8 3-960,-7 4-3428</inkml:trace>
  <inkml:trace contextRef="#ctx0" brushRef="#br0" timeOffset="4948.951">4209 704 31133,'15'-4'129,"-1"0"-1,1-1 0,-1 0 0,0-2 0,0 1 0,0-2 0,-1 1 0,0-2 1,-1 0-1,0 0 0,0-1 0,0-1-128,-8 6 0,0 0 0,1 0 0,-2 0 0,1-1 0,-1 0 0,1 1 0,-2-1 0,1 0 0,0 0 0,-1 0 0,-1-1 0,1 1 0,0-6 0,-1 10 0,-1-1 0,0 1 0,0-1 0,0 1 0,0-1 0,0 1 0,0-1 0,-1 1 0,1-1 0,-1 1 0,0 0 0,0-1 0,0 1 0,0 0 0,0 0 0,0-1 0,0 1 0,-1 0 0,1 0 0,-1 0 0,1 1 0,-1-1 0,0 0 0,0 1 0,0-1 0,0 1 0,0-1 0,0 1 0,0 0 0,-1 0 0,1 0 0,0 0 0,-1 0 0,1 1 0,0-1 0,-1 1 0,-1-1 0,-1 0 0,1 1 0,0-1 0,-1 1 0,1 0 0,-1 1 0,1-1 0,-1 1 0,1-1 0,0 1 0,0 1 0,-1-1 0,1 1 0,0-1 0,0 1 0,-3 2 0,1 0 0,1 0 0,-1 1 0,1-1 0,0 1 0,0 0 0,0 1 0,0-1 0,1 1 0,-2 4 0,-1 2 0,0 0 0,2 1 0,-1 0 0,1 0 0,1 0 0,0 0 0,1 1 0,1 0 0,-1 13 0,2-18 1,1 0 0,0 0 0,1 0 0,0 0 0,0-1 0,1 1 0,0 0 0,1 0 0,0-1 0,0 1 0,1-1 0,3 4-1,-4-7-4,0 0-1,0 0 0,1-1 0,0 1 0,0-1 0,0 0 0,1 0 0,-1-1 1,1 0-1,0 1 0,0-1 0,0-1 0,0 1 0,1-1 0,-1 0 0,0 0 1,1 0-1,0-1 0,5 1 5,5-1-230,0-1 0,0 0 0,1-1 0,-1 0-1,0-2 1,0 0 0,0-1 0,0 0 0,-1-1 0,2-2 230,48-16-3353</inkml:trace>
  <inkml:trace contextRef="#ctx0" brushRef="#br0" timeOffset="5433.558">5011 638 30845,'-11'-15'1741,"9"11"-1730,-2-13 5,-1 1 0,-1-1 0,-1 2 1,0-1-1,-2-1-16,6 12 0,0 1-1,0-1 1,-1 1-1,0 0 1,0-1 0,0 2-1,0-1 1,0 0-1,-1 1 1,0 0 0,0 0-1,1 0 1,-2 1 0,1 0-1,0 0 1,0 0-1,-1 0 1,-1 1 0,1-1 0,-1 1 0,1 0 0,-1 1 0,1 0 0,-1 0 0,1 0 0,-1 1 0,1 0 0,-1 0 0,1 1 0,0 0 0,-1 0 0,1 0 0,-4 3 0,2-1 0,-1 1 0,1 1 0,0 0 0,1 0 0,-1 0 0,1 1 0,1 0 0,-1 0 0,-3 6 0,1-1 0,1 2 0,0-1 0,0 1 0,2 0 0,-1 1 0,2 0 0,0 0 0,1 0 0,0 0 0,1 1 0,1-1 0,0 5 0,2-12 0,0 0 0,1 0 0,0 0 0,0 0 0,1 0 0,0 0 0,0 0 0,1 0 0,0-1 0,0 1 0,0-1 0,1 0 0,1 0 0,-1 0 0,1-1 0,3 4 0,-5-7 1,0 0 0,0-1 0,0 1 0,1 0 0,-1-1 0,1 0 0,-1 0 0,1 0 0,0 0 0,0-1 0,0 1 0,0-1 0,0 0 0,0 0 0,0-1 0,1 1 0,-1-1 0,0 0 0,0 0 0,0 0 0,1-1 0,-1 1 0,0-1 0,0 0 0,0 0 0,0-1 0,0 1 0,0-1 0,0 0 0,-1 0 0,1 0 0,0-1-1,6-4-2,0 0 0,0-1 0,-1 0 1,0 0-1,-1-1 0,0-1 0,0 1 0,-1-1 0,0 0 1,-1-1-1,5-10 2,7-20 3,-1 0-1,6-28-2,-17 52 10,29-101-9,-4-2 1,-6-1 0,1-47-2,-30 201-22,-10 77 12,5 14 10,8-49 6,7 56-6,-3-98-173,2-1 0,1 0 0,1 0-1,2-1 1,4 6 173,12 13-1960,-4-24-4856,1-7-15578</inkml:trace>
  <inkml:trace contextRef="#ctx0" brushRef="#br0" timeOffset="43846.584">3621 1386 30685,'-25'43'865,"-10"6"-417,0 9-224,2 7-127,0 2-97,5 1-32,10-5 32,8-4-32,7-8 32,13-6 32,8-7-64,4-7-385,1-13-640,10 1-1890,-9-15-14445,11 1 7591</inkml:trace>
  <inkml:trace contextRef="#ctx0" brushRef="#br0" timeOffset="44557.838">3910 1741 30717,'0'-3'45,"-1"1"-1,0-1 1,1 0-1,-1 0 1,-1 0-1,1 1 1,0-1-1,-1 1 1,1-1-1,-1 1 1,0-1-1,1 1 1,-1 0-1,0 0 1,-1 0-1,1 0 1,0 0-1,-1 0 1,1 1-1,0-1 1,-1 1-1,0 0 1,1 0-1,-1 0 1,0 0-1,0 0 1,0 0-1,0 1 1,1-1-1,-1 1 1,0 0 0,0 0-1,0 0 1,0 0-1,0 1 1,-1-1-45,-5 1-15,0 1 1,0 0 0,0 1 0,0-1 0,1 2 0,-1-1-1,1 1 1,0 0 0,0 1 0,0 0 0,0 1 14,1 0 5,0 0 0,0 0 0,1 1 0,0 0 0,0 1 0,1-1 0,0 1 0,0 0 0,1 0-5,1-2 4,0 0-1,1-1 1,0 1-1,0 0 1,0 0-1,1 0 1,0 0-1,0 0 1,1 1-1,0-1 1,0 0-1,0 0 1,1 6-4,0-9 1,-1-1 1,1 0 0,-1 1 0,1-1 0,0 0 0,0 1 0,0-1 0,0 0 0,0 0-1,0 0 1,1 0 0,-1 0 0,1 0 0,-1 0 0,1 0 0,0-1 0,0 1 0,-1-1 0,1 1-1,0-1 1,1 0 0,-1 0 0,0 0 0,0 0 0,0 0 0,1 0 0,-1 0 0,0-1 0,1 1-1,-1-1 1,1 0 0,-1 0 0,1 0 0,-1 0 0,0 0 0,1 0 0,-1-1 0,1 1-2,3-1 4,1-1 0,-1 0 1,0 0-1,1 0 0,-1-1 0,0 0 1,-1 0-1,1 0 0,0-1 1,-1 0-1,0 0 0,0 0 1,3-3-5,-3 1 0,-1 1 0,1-1 0,-1 0 0,-1 0 0,1-1 0,-1 1 0,0-1 0,0 1 0,-1-1 0,0 0 0,0 0 0,-1 0 0,1-2 0,6-26 0,-8 35-1,0 0 1,0 0 0,0 0 0,0-1 0,0 1 0,0 0 0,0 0 0,0-1-1,0 1 1,0 0 0,0 0 0,0 0 0,0-1 0,0 1 0,0 0-1,1 0 1,-1 0 0,0-1 0,0 1 0,0 0 0,0 0 0,0 0-1,1-1 1,-1 1 0,0 0 0,0 0 0,0 0 0,0 0 0,1 0-1,-1 0 1,0-1 0,0 1 0,0 0 0,1 0 0,-1 0 0,0 0 0,0 0-1,0 0 1,1 0 0,-1 0 0,0 0 0,0 0 0,1 0 0,-1 0-1,0 0 1,0 0 0,0 0 0,1 0 0,-1 0 0,0 0 0,0 0-1,0 1 1,1-1 0,-1 0 0,0 0 0,0 0 0,0 0 0,1 0-1,-1 0 1,0 1 0,0-1 0,0 0 0,0 0 0,0 0 0,1 0-1,-1 1 1,0-1 0,5 9-17,10 19 8,-1 1 1,-2 0-1,-1 2 0,-2-1 1,0 1-1,-2 0 0,-2 1 1,1 21 8,-6-43 12,0 0 0,0-1 1,-2 1-1,1 0 0,-1-1 1,0 1-1,-1-1 1,0 0-1,-1 0 0,0 1-12,3-7-37,-1-1 0,1 1 0,0-1 0,-1 0 0,1 0 0,-1 1 1,0-1-1,0 0 0,0 0 0,0 0 0,0-1 0,0 1 0,0 0 0,0-1 0,-1 0 0,1 1 0,-1-1 0,1 0 0,-1 0 0,1-1 0,-1 1 0,0 0 0,0-1 0,1 1 0,-1-1 0,0 0 0,1 0 0,-1 0 0,0 0 0,0-1 0,1 1 0,-1-1 0,0 0 0,1 0 0,-1 1 0,1-2 0,-1 1 0,1 0 37,-26-18-2542,11-2-4701,-1-10-13336</inkml:trace>
  <inkml:trace contextRef="#ctx0" brushRef="#br0" timeOffset="45228.289">4042 1744 29468,'-1'8'362,"-1"1"1,2 0 0,-1 0-1,1-1 1,1 1 0,0 0-1,0 3-362,1-3 10,0-1 0,1 0 0,0 0 0,0 0 0,1 0 0,0-1 0,0 1 0,0-1 0,1 0 0,0 0 0,1-1-1,0 1 1,0-1 0,0 0 0,0-1 0,1 0 0,0 0 0,5 2-10,-10-5 2,0-1 0,0 0 0,0 0-1,0 0 1,0 0 0,1 0 0,-1-1 0,0 1 0,1-1-1,-1 1 1,0-1 0,1 0 0,-1 0 0,0 0 0,1 0 0,-1-1-1,1 1 1,-1 0 0,0-1 0,0 0 0,1 0 0,-1 1-1,0-1 1,0 0 0,0-1 0,0 1 0,0 0 0,0-1-1,0 1 1,0-1 0,0 1 0,-1-1 0,1 0 0,-1 0-1,1 0-1,7-10 7,-1 0-1,-1-1 1,0 0-1,0 0 0,2-8-6,-2 4 6,47-113-12,-55 135-2,0-1 0,1 1 1,0-1-1,0 1 0,0-1 0,0 1 0,1 3 8,1 10-9,-2-8 11,1-1 0,0 0 0,0 0 0,1 1 0,0-1 0,1 0-1,0-1 1,0 1 0,1 0 0,0-1 0,4 6-2,-7-12 2,1 1 0,0-1-1,0 0 1,0 0 0,0 0-1,0 0 1,0 0 0,1 0 0,-1 0-1,1-1 1,-1 1 0,1-1-1,-1 0 1,1 0 0,0 0 0,1 1-2,0-2 1,-1 0 1,0 0-1,0 0 0,1 0 1,-1-1-1,0 1 1,0-1-1,0 1 1,1-1-1,-1 0 1,0-1-1,0 1 1,-1 0-1,1-1 1,0 0-1,0 1 0,-1-1 1,2-1-2,3-4 1,1 0 0,-1 0 0,-1 0 0,1-1 1,-1 0-1,0-1 0,-1 1 0,0-1 0,-1 0 0,1-1 0,-2 1 0,1-1 0,-2 1 1,1-1-1,-1 0 0,0 0 0,-1 0 0,0 0 0,-1-8-1,-4 42-30,3-19 27,0 0 0,0 1 0,1-1 0,0 1 0,-1-1 0,2 3 3,1 9 19,1 0 0,1 0 0,0 0-1,5 10-18,-7-23-28,0 1 0,-1-1 0,2 1 0,-1-1-1,0 0 1,1 1 0,0-1 0,0-1 0,0 1-1,1 0 1,-1-1 0,1 0 0,0 1 0,-1-2-1,2 1 1,-1 0 0,0-1 0,3 2 28,-6-4-113,1 0 1,0 1 0,-1-1-1,1 0 1,-1 0-1,1 0 1,0 0 0,-1 0-1,1 0 1,-1 0 0,1 0-1,-1-1 1,1 1-1,-1-1 1,1 1 0,-1-1-1,1 0 1,-1 1-1,1-1 1,-1 0 0,0 0 112,18-15-8071,-3-1-12690</inkml:trace>
  <inkml:trace contextRef="#ctx0" brushRef="#br0" timeOffset="45503.198">4547 1495 31550,'0'0'672,"-11"-7"-479,11 7-482,0 0-479,15 4-1026,2 9-4644,-3-4-16047</inkml:trace>
  <inkml:trace contextRef="#ctx0" brushRef="#br0" timeOffset="46294.917">4965 1769 29340,'0'-12'2648,"0"9"-2641,0 1 0,-1-1 0,1 1 0,0 0 0,-1-1 0,0 1 0,1 0 0,-1-1 0,0 1 0,0 0 0,0 0 0,-1 0 0,1 0 0,0 0 0,-1 0 0,1 0 0,-1 1 0,0-1 0,0 0 0,1 1 0,-1-1 0,0 1 0,0 0 0,0 0 0,-1-1 0,1 2 0,0-1 0,0 0 0,0 0 0,-1 1 0,1-1 0,-1 1 0,1-1 0,0 1 0,-1 0 0,0 0-7,-3 0-7,0 0 0,1 0 0,-1 1 0,1-1 0,-1 1 0,1 0-1,0 1 1,-1-1 0,1 1 0,0 0 0,0 0 0,0 1 0,0 0 0,0 0 0,1 0-1,-1 1 8,-2 3 6,0 0 1,1 1-1,1 0 0,-1 0 0,1 0 0,0 1 0,1 0 0,0 0 0,0 0 0,1 0 0,1 0 0,-1 1 0,0 8-6,2-15 1,1 1 1,-1-1-1,1 1 0,0-1 1,0 1-1,0-1 0,0 1 0,1-1 1,-1 1-1,1-1 0,0 0 0,0 1 1,0-1-1,0 0 0,1 0 0,-1 1 1,1-1-1,0 0 0,0-1 0,0 1 1,0 0-1,1-1 0,-1 1 1,1-1-1,0 0 0,-1 1 0,1-1 1,0-1-1,0 1 0,0 0 0,0-1 1,1 1-1,-1-1 0,0 0 0,1 0 1,-1 0-1,0-1 0,1 1 0,2-1 0,-2 0-2,1 1 1,-1-1 0,1 0 0,-1-1 0,1 1 0,-1-1 0,1 0 0,-1 0 0,0 0-1,1 0 1,-1-1 0,0 0 0,0 0 0,0 0 0,2-2 0,0 0 1,-1-1 1,1 1 0,-1-1-1,0-1 1,0 1 0,0-1-1,-1 0 1,1 0-1,-1-2-1,4-5 3,-2-1 0,0 0 0,0 0-1,-2 0 1,1-1 0,-2 1-1,0-1 1,-1 0 0,0-2-3,0-4 9,-1-1 0,0 1 0,-2-1 0,-1 1 1,0-1-1,-2 1 0,-2-6-9,6 26-1,0 0 0,0 0 0,0 0 1,0 0-1,0 1 0,-1-1 0,1 0 0,0 0 1,-1 0-1,1 1 0,-1-1 0,1 0 0,-1 0 0,1 1 1,-1-1-1,1 0 0,-1 1 0,0-1 0,1 1 1,-1-1-1,0 0 0,0 1 0,1 0 0,-1-1 0,0 1 1,0-1-1,0 1 0,0 0 1,-5 4-14,4-3 10,0 1 0,1-1 1,0 1-1,-1-1 0,1 1 1,0 0-1,0 0 1,0 0-1,0-1 0,0 1 1,0 0-1,0 0 0,1 0 1,-1 1-1,1-1 4,-7 36-31,5-27 20,-1 11 11,1 1-1,1 0 1,1-1-1,1 1 1,1 0 0,-1-9 4,1-1 0,1 1 1,0-1-1,1 0 0,0 0 1,1 0-1,1-1 0,6 12-3,-9-19-1,0-1 0,0 0 0,0 1 0,1-2 0,-1 1 1,1 0-1,0-1 0,0 1 0,0-1 0,0 0 0,1 0 1,-1-1-1,1 0 0,0 1 0,0-2 0,0 1 0,0 0 1,0-1-1,0 0 0,0 0 0,0-1 0,1 1 0,-1-1 1,0 0-1,0 0 0,1-1 0,-1 0 0,0 0 1,0 0-1,0 0 0,3-2 0,1 0 0,1-1-1,-1 0 1,0-1-1,0 0 1,-1 0 0,1-1-1,-1 0 1,0 0 0,-1-1-1,0 0 1,0-1 0,0 1-1,-1-1 1,0-1-1,5-8 2,-6 7 4,-1-1 0,1 0 0,-2 0 0,1 0 0,0-7-5,-4 14 1,1 0 0,-1 1 0,0-1 0,0 0 0,0 1 1,0-1-1,0 0 0,-1 0 0,0-1-1,0 3 0,1 1 0,-1 0 0,1 0 0,-1-1-1,0 1 1,1 0 0,-1 0 0,0 0 0,0 0 0,0 0-1,0 0 1,0 0 0,0 0 0,0 0 0,0 0 0,0 0 0,0 1-1,-1-1 1,1 0 0,0 1 0,0-1 0,-1 1 0,0-1 0,-2 1-2,1 0 1,0 0-1,0 1 1,0-1-1,0 1 1,-1 0-1,1-1 1,0 1 0,0 1-1,0-1 1,0 0-1,1 1 1,-1-1-1,0 1 1,0 0-1,1 0 1,-1 0 0,1 0-1,0 0 1,0 1-1,0-1 1,-1 2 1,-5 5 1,1 0 0,0 1 0,0 0 0,1 0 0,-2 5-1,5-9 3,1-1 0,0 1 0,0 0 0,0-1 0,1 1 0,-1 0 0,1 0 0,1 0 0,-1 0 0,1 0 0,1 0 0,-1 0 0,1 0 0,0 1-3,0-4-47,0 1 1,0-1-1,0 1 0,1-1 1,-1 0-1,1 1 1,0-1-1,0 0 0,0 0 1,0-1-1,1 1 0,-1 0 1,1-1-1,0 1 1,0-1-1,0 0 0,0 0 1,0 0-1,0 0 0,0-1 1,1 1-1,-1-1 1,2 1 46,4 0-459,-1 0 0,1 0 0,0-1 0,0 0 0,0 0 1,2-1 458,33-2-6109,25-6-15618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0T09:49:54.139"/>
    </inkml:context>
    <inkml:brush xml:id="br0">
      <inkml:brushProperty name="width" value="0.025" units="cm"/>
      <inkml:brushProperty name="height" value="0.025" units="cm"/>
    </inkml:brush>
    <inkml:brush xml:id="br1">
      <inkml:brushProperty name="width" value="0.1" units="cm"/>
      <inkml:brushProperty name="height" value="0.1" units="cm"/>
    </inkml:brush>
  </inkml:definitions>
  <inkml:trace contextRef="#ctx0" brushRef="#br0">5993 3720 27546,'1'-1'131,"-1"1"0,1 0 1,0 0-1,0-1 0,-1 1 0,1 0 1,0 0-1,0 0 0,0 0 0,-1 0 0,1 0 1,0 0-1,0 0 0,0 0 0,-1 0 0,1 1 1,0-1-1,0 0 0,-1 1 0,1-1 0,0 0 1,-1 1-1,1-1 0,0 1 0,-1-1 0,1 1 1,0-1-132,0 2 75,0 0 0,0-1 0,0 1 0,0 0 0,-1 0 0,1-1 0,0 1 0,-1 0 0,1 0 0,-1 0 0,0 0 0,1 0-75,-1 11-203,1 0 0,-2-1 0,-1 12 203,1-13 351,-16 324-46,17 142-305,22-152 21,-21-311-1592,3 5 3886,-1-8-2545,-1 0-4047,-1-4-1976,-1 1-3526,0-8-1842</inkml:trace>
  <inkml:trace contextRef="#ctx0" brushRef="#br0" timeOffset="781.064">6023 3708 28475,'12'-6'538,"1"0"0,-1 0-1,1 1 1,0 1 0,1 0 0,12-1-538,85-9-195,-88 12 387,93-5-192,93 7 0,118 19-23,9 0 25,188-26 26,0-27 60,-475 30-81,78-4 858,23 6-865,-87 5-5859,11 3 5859,-6 5-8849,0 3-5602,-10 4 11585</inkml:trace>
  <inkml:trace contextRef="#ctx0" brushRef="#br0" timeOffset="1625.316">5977 5078 28475,'26'-1'1642,"1"-2"0,25-5-1642,17-3 197,324-14-113,110 18-84,-16 1-10,821-50-822,-1238 53-933,-23-1-3101,-8 0-2889,-3-2-4413,8-7 8165</inkml:trace>
  <inkml:trace contextRef="#ctx0" brushRef="#br0" timeOffset="2184.462">8858 3655 28571,'1'195'2979,"-7"157"-2408,-26 134-571,29-459-116,-1 10-593,2 1 0,1 0 0,2 1 0,3 9 709,-3-41-1876,3 14-1645,0-14-3173,2 0-5724,8 1 8399</inkml:trace>
  <inkml:trace contextRef="#ctx0" brushRef="#br0" timeOffset="2986.84">6139 4135 30237,'0'0'907,"0"0"-384,4-3-277,16-7-216,0 1 1,1 0 0,0 2-1,1 1 1,-1 0-1,1 1 1,3 1-31,27-6 5,576-125 5,-588 126-1712,55-11 4126,-62 13-5299,2 0-5754,0 1-7985,-17 8 12509</inkml:trace>
  <inkml:trace contextRef="#ctx0" brushRef="#br0" timeOffset="3331.552">6578 4042 30012,'0'12'1602,"3"10"-1250,6 3-288,0 12 0,0 2-64,0 6 32,1 5 0,2-1 32,-6 2-64,3-1 33,-2-2-33,2-9 0,-2-3-161,-1-9-319,8 0-865,-10-12-2371,11 2-22196,-15-17 25912</inkml:trace>
  <inkml:trace contextRef="#ctx0" brushRef="#br0" timeOffset="3727.412">6840 4265 29532,'4'5'230,"0"0"0,0 0 0,-1 0 1,0 0-1,0 1 0,0 0 0,-1-1 0,0 1 1,0 0-1,-1 0 0,1 3-230,7 21 68,70 175 17,-79-203-82,-2-4-1,-5-8-1,-7-17-2,8 13 1,0 0 0,1 0 0,1-1 0,1 1 0,0-1 0,0 0 0,1-6 0,2 16 1,0 0 1,0 0-1,1 0 0,-1 0 1,1-1-1,0 1 1,1 0-1,-1 0 1,1 0-1,0 1 0,0-1 1,1 0-1,-1 1 1,1-1-1,0 1 1,0 0-1,0 0 0,1 0 1,0 1-1,-1-1 1,1 1-1,0 0 1,1-1-2,5-2-13,0 1 0,0 0 1,0 0-1,1 1 1,-1 1-1,1-1 1,10 0 12,40-6-2995,-20 6-5191,-1-1-8092,7 4 12211</inkml:trace>
  <inkml:trace contextRef="#ctx0" brushRef="#br0" timeOffset="4189.525">7275 4460 28891,'4'3'164,"-1"-1"0,1 1 0,0-1 0,-1 1-1,1-1 1,0-1 0,0 1 0,1 0 0,-1-1 0,0 0-1,0 0 1,1 0 0,-1-1 0,1 1 0,-1-1-1,1 0 1,-1 0 0,0-1 0,1 1 0,-1-1 0,5-1-164,11-2-44,0-1 1,0-1 0,-1-1-1,5-2 44,-6 2 1,0-2-1,0 0 0,-1-1 0,0 0 0,4-5 0,-17 12 0,0-1 0,0 0 0,0 1 0,-1-1-1,1-1 1,-1 1 0,0 0 0,0-1 0,0 0 0,0-1 0,-2 3 0,0 1 0,-1-1-1,1 0 1,0 0 0,-1 1 0,0-1-1,1 0 1,-1 0 0,0 0-1,-1 0 1,1 1 0,0-1 0,-1 0-1,0 0 1,1 0 0,-1 1 0,0-1-1,-1 0 1,0-1 0,0 1-1,0-1 0,0 1 0,-1 0 0,1 0 0,-1 0-1,0 0 1,0 0 0,0 0 0,0 1 0,0 0 0,-1-1 0,1 1 0,-1 0 0,1 1 0,-1-1-1,0 1 1,0 0 0,0-1 0,0 2 0,0-1 0,0 0 0,0 1 0,0 0 0,0 0-1,0 0 1,0 0 0,0 1 0,0-1 1,-5 2 3,-1-1 0,1 2 0,0-1-1,0 1 1,0 0 0,1 1 0,-1 0 0,1 1-1,0-1 1,0 2 0,-4 2-3,4 0 5,0 0 0,0 0 0,1 0-1,0 1 1,1 0 0,0 0 0,0 1 0,1-1 0,0 1 0,1 1-1,0-1 1,0 1 0,1-1 0,1 1 0,0 0 0,0 0 0,1 0-1,1 0 1,0 10-5,0-13 2,1-1-1,0 1 1,0-1-1,0 1 1,1-1-1,1 1 1,-1-1-1,1 0 1,0 0-1,1 0 0,-1 0 1,1-1-1,1 0 1,-1 0-1,1 0 1,0 0-1,1 0 1,-1-1-1,1 0 1,0-1-1,0 1 1,1-1-1,-1 0 1,1 0-1,0-1 1,0 0-1,0 0 1,7 1-2,-1-1-114,0-1 1,1-1 0,-1 0-1,0 0 1,1-2 0,-1 1 0,0-2-1,1 0 1,-1 0 0,0-1 0,0-1-1,0 0 1,-1-1 0,7-3 113,20-13-4055,-5-4-3394,-6-7-11107</inkml:trace>
  <inkml:trace contextRef="#ctx0" brushRef="#br0" timeOffset="4516.352">7833 4515 30493,'11'-4'412,"17"-7"71,-1-1 1,0-1-1,11-8-483,-30 15-11,0 1-1,0-1 1,-1 0-1,1-1 1,-2 0-1,1 0 1,-1-1-1,0 1 1,0-1-1,-1-1 1,0 1-1,2-7 12,-6 12 0,1 0-1,-1 1 1,0-1-1,0 0 1,0 0 0,0 0-1,-1 0 1,1 0-1,-1 0 1,0 0-1,0 0 1,0 0 0,0 0-1,0 0 1,-1 0-1,0 0 1,1 0-1,-1 0 1,0 0 0,0 1-1,0-1 1,-1 0-1,1 0 1,-1 1-1,0-1 1,1 1 0,-1 0-1,0-1 1,0 1-1,-1 0 1,1 0-1,0 0 1,-1 0 0,1 1-1,-1-1 1,1 1-1,-1 0 1,0-1-1,0 1 1,0 0 0,0 0-1,1 1 1,-1-1-1,0 1 1,0-1-1,0 1 1,0 0 0,0 0-1,0 0 1,-1 1 0,-8 0 4,1 1 1,0 1 0,0 0 0,0 0-1,1 1 1,-1 1 0,1-1-1,0 2 1,0-1 0,0 2-1,1-1 1,0 1 0,1 0-1,-5 5-4,-1 2 8,0 0-1,1 1 1,1 1-1,0 0 0,1 0 1,1 1-1,-7 15-7,13-23 3,1-1 0,-1 1 0,1 0 0,1 0 0,0 1 0,0-1-1,1 0 1,0 1 0,0-1 0,1 1 0,0-1 0,1 2-3,0-6-2,0 0 0,0 0 1,1 0-1,0 0 0,0 0 0,0-1 1,0 1-1,1-1 0,0 0 1,-1 1-1,2-1 0,-1-1 0,0 1 1,1 0-1,0-1 0,0 0 0,0 1 1,0-2-1,0 1 0,1 0 0,-1-1 1,1 0-1,1 1 2,6 1-128,0 0 1,0-1-1,1 0 0,0-1 1,-1 0-1,1-1 1,0-1-1,-1 0 0,10-1 128,49-8-2888,-3-3-4553,16-5-12748</inkml:trace>
  <inkml:trace contextRef="#ctx0" brushRef="#br0" timeOffset="9548.504">15577 3510 28763,'5'25'2920,"-8"22"-2694,-2-1 1,-3 0-1,-10 39-226,-2 11 53,-26 185-24,12 2 0,9 94-29,19-311-242,1 6-3594,4-65-5592,-3 3-8898</inkml:trace>
  <inkml:trace contextRef="#ctx0" brushRef="#br0" timeOffset="10259.414">15591 3524 26841,'17'-4'1505,"-1"1"1,1 0-1,4 1-1505,92 1 755,-53 2-468,1896-63-143,-1933 61-147,112-5-822,112 9 825,-233-2-548,36 4-490,-20 6-6077,-11 8-15258</inkml:trace>
  <inkml:trace contextRef="#ctx0" brushRef="#br0" timeOffset="10940.22">15385 4994 30877,'13'-4'189,"0"0"0,0 2 0,0-1 0,0 2 0,0 0 0,1 0-1,-1 1 1,1 1-189,7-1 80,747-30 72,-499 17-133,437-3-19,148-9 0,-557 7-198,-295 18-136,51-6 794,-29-3-2938,-23 9 2145,-1 0 0,1-1 1,-1 1-1,0 0 0,1-1 0,-1 1 1,1-1-1,-1 1 0,1-1 1,-1 1-1,0-1 0,1 1 1,-1-1-1,0 1 0,0-1 1,1 1-1,-1-1 0,0 1 1,0-1-1,0 0 0,0 1 0,0-1 1,0 1-1,0-1 0,0 0 1,0 1-1,0-1 0,0 1 1,0-1 332,-5-9-19800</inkml:trace>
  <inkml:trace contextRef="#ctx0" brushRef="#br0" timeOffset="11417.7">18436 3389 30717,'0'0'902,"0"3"-400,-4 126-34,1-31-455,4 6-13,39 309 26,-17-208-138,-3 140 112,-18-315-235,-1-25-105,-1-1 0,1 1-1,-1 0 1,0 0 0,0 0 0,0-1 0,-1 1 0,0 0-1,0-1 1,0 1 0,-1 3 340,-3-7-9358,-11-9-9182</inkml:trace>
  <inkml:trace contextRef="#ctx0" brushRef="#br0" timeOffset="12200.008">16175 3912 28539,'3'-4'810,"-1"2"-602,0 0 0,-1 0 1,1 0-1,-1 1 0,0-1 0,1-1 1,-1 1-1,0 0 0,0 0 1,0 0-1,-1-1 0,1 1 1,-1 0-1,1-1 0,-1 0-208,0 2 2,-1 0 0,1 0 1,-1 0-1,0 0 0,1 0 0,-1 1 0,0-1 0,0 0 0,0 0 0,1 0 0,-1 1 0,0-1 0,0 1 0,0-1 0,0 1 0,0-1 0,0 1 0,0-1 0,-1 1 0,1 0 0,0-1 0,0 1 0,0 0 1,0 0-1,0 0 0,0 0 0,0 0 0,-1 0-2,-2 1 6,-11-2-5,-1 2-1,1 0 1,-1 0-1,1 2 1,-1 0-1,1 0 0,0 1 1,0 1-1,1 1 1,-1 0-1,1 1 0,0 1 1,-7 5-1,14-9 1,1 1 1,0 0-1,1 0 1,-1 0-1,1 1 1,0 0-1,0 0 0,0 0 1,1 0-1,0 1 1,-1 2-2,4-6 0,-1 1 1,1-1 0,0 1 0,0 0-1,0 0 1,1-1 0,-1 1-1,1 0 1,0 0 0,0 0-1,0 0 1,0-1 0,1 1 0,0 0-1,-1 0 1,1 0 0,1-1-1,-1 1 1,1-1 0,-1 1-1,1-1 1,0 1 0,1-1-1,15 22 3,2 0 0,1-2 0,1-1 0,3 2-3,7 7 13,15 20-13,-38-40 1,0 1 0,-1 0 1,-1 0-1,0 0 0,0 1 0,4 11-1,-10-21 0,0 1 1,0-1-1,0 0 0,0 1 1,0-1-1,-1 0 1,1 1-1,-1-1 0,0 1 1,0-1-1,0 0 1,-1 1-1,1-1 0,-1 1 1,0-1-1,0 0 0,0 0 1,0 1-1,-1-1 1,1 0-1,-1 0 0,0 0 1,1 0-1,-2 0 0,0 1 1,-1-1 0,0 0 0,0 0 0,0 0 0,0-1 0,0 1 0,0-1 0,-1 0 0,1 0 0,-1-1 0,1 1 0,-1-1 0,0 0 0,1 0 1,-1 0-1,0-1 0,-1 0-1,-7 0 58,-1 0-1,1-2 1,0 1 0,0-2 0,0 1 0,0-2 0,0 0 0,0 0 0,1-2 0,-7-2-58,-50-33-1776,11-5-7005,39 27-13234</inkml:trace>
  <inkml:trace contextRef="#ctx0" brushRef="#br0" timeOffset="12575.902">16210 4180 29660,'-1'1'33,"-9"26"696,1 1-1,2 0 0,0 0 1,1 4-729,1 8-2,2-1 0,1 1 1,2-1-1,2 1 0,1-1 0,2 0 0,2 0 1,2 0-1,2 3 2,-10-39-155,-1-3-288,4-14-4781,1-4-8872,-8-6 2064</inkml:trace>
  <inkml:trace contextRef="#ctx0" brushRef="#br0" timeOffset="12890.874">16163 4228 29852,'1'-4'84,"0"0"0,0-1 0,0 1 0,0 0 0,0 0 0,1 0-1,0 0 1,0 0 0,0 0 0,0 1 0,1-1 0,-1 1 0,1-1 0,0 1 0,0 0-1,0 0 1,0 0 0,1 1 0,-1-1 0,1 1 0,2-2-84,3-1 100,-1 0-1,1 0 1,1 1 0,-1 1-1,1-1 1,-1 1-1,1 1 1,0 0 0,1 0-100,-6 1 1,1 1 0,-1 0 0,0 0 1,0 0-1,0 1 0,0-1 0,0 1 0,0 0 0,0 1 1,0-1-1,-1 1 0,1 0 0,0 0 0,-1 0 1,0 1-1,1 0 0,-1-1 0,0 2 0,0-1 0,0 0 1,-1 1-1,1 0 0,-1 0 0,0 0 0,0 0 1,-1 0-1,2 3-1,-1-2 1,-1 1 0,0-1 1,0 1-1,-1-1 0,0 1 1,0 0-1,0-1 0,0 1 1,-1 0-1,0 0 0,0 0 1,-1-1-1,0 1 0,0 0 1,0-1-1,-1 1 1,1 0-1,-1-1 0,-1 0 1,1 1-1,-1-1 0,0 0 1,0 0-1,-1 0-1,-1 1-53,0 0-1,-1 0 1,0 0 0,0-1-1,-1 0 1,1 0 0,-1 0 0,0-1-1,-1 0 1,1-1 0,-1 1-1,1-2 1,-1 1 0,-1 0 53,-7 1-420,0-1 1,0 0 0,0-2 0,0 1-1,0-2 1,-11 0 419,11-2-7879,-1-3-12914</inkml:trace>
  <inkml:trace contextRef="#ctx0" brushRef="#br0" timeOffset="13307.413">16479 4331 30108,'63'-17'813,"-43"13"-455,0-1 0,0-1 1,13-6-359,-28 10 32,0 0 0,0-1 0,-1 0 0,1 0 1,0 0-1,-1 0 0,0-1 0,0 0 0,0 0 1,0 0-1,-1 0 0,1-1 0,-1 1 1,0-1-1,1-3-32,-3 6 0,0 0 1,0 0 0,0 0 0,0 0 0,0 0-1,-1-1 1,1 1 0,-1 0 0,0 0-1,1 0 1,-1-1 0,0 1 0,0 0-1,-1 0 1,1 0 0,0-1 0,-1 1 0,1 0-1,-1 0 1,0 0 0,0 0 0,0 0-1,0 0 1,0 0 0,0 0 0,0 0-1,-1 1 1,1-1 0,0 0 0,-1 1 0,0-1-1,1 1 1,-1-1 0,0 1 0,0 0-1,0 0 1,0 0 0,0 0 0,0 0-1,-1 0 0,-2-1 3,0 0 0,-1 0-1,1 1 1,-1 0-1,1 0 1,-1 0-1,0 1 1,0 0 0,1 0-1,-1 0 1,0 0-1,1 1 1,-1 0 0,0 1-1,-2 0-2,3 0 3,-1 0-1,0 1 1,1 0-1,0 0 1,-1 0-1,1 1 1,1-1 0,-1 1-1,0 0 1,1 1-1,0-1 1,0 1-1,0 0 1,1 0-1,-1 0 1,1 0 0,0 1-1,1-1 1,-1 1-1,1 0 1,0-1-1,1 1 1,-1 0-1,1 0 1,0 1 0,1-1-1,0 0 1,0 0-1,0 0 1,0 0-1,1 0 1,0 0-1,1 0 1,-1 0-1,1 0 1,0 0 0,0-1-1,1 1 1,0 0-1,0-1 1,0 0-1,1 0 1,-1 0-1,1 0 1,0-1 0,5 4-3,-1-1 33,1 1 0,1-2 0,-1 0 0,1 0 0,0-1 0,1 0 0,-1 0 0,1-1 0,0-1 0,0 0 0,0 0 0,1-1 0,-1-1 0,0 0 0,3 0-33,2-1-407,-1 0 0,1-1-1,-1-1 1,0-1 0,1 0 407,0-1-2331,0-1 0,-1 0 1,0-1-1,10-6 2331,18-8-21161</inkml:trace>
  <inkml:trace contextRef="#ctx0" brushRef="#br0" timeOffset="13835.667">17157 4140 29756,'0'0'51,"0"0"0,0 0-1,0-1 1,0 1 0,0 0-1,0 0 1,0-1 0,0 1 0,1 0-1,-1-1 1,0 1 0,-1 0-1,1-1 1,0 1 0,0 0 0,0 0-1,0-1 1,0 1 0,0 0-1,0-1 1,0 1 0,0 0 0,-1 0-1,1-1 1,0 1 0,0 0-1,0 0 1,0-1 0,-1 1 0,1 0-1,0 0 1,0 0 0,-1 0-1,1-1 1,0 1 0,0 0 0,-1 0-1,1 0 1,0 0 0,0 0-1,-1 0 1,1 0 0,0-1 0,-1 1-1,1 0 1,0 0 0,0 0-1,-1 0 1,1 0 0,-1 1-51,-27-1 441,-32 12-626,46-8 190,0 1-1,1 1 1,0 0-1,0 1 1,1 1-1,0-1 1,0 2-1,1 0 1,0 0-1,0 1 1,-3 5-5,10-10 2,0 0 0,0 1 1,0-1-1,1 1 0,0-1 1,0 1-1,0 0 1,1 0-1,0 0 0,0 1 1,0-1-1,1 2-2,0-4 1,1 1 0,0 0-1,0-1 1,1 1 0,-1 0-1,1-1 1,0 1 0,0-1 0,1 1-1,-1-1 1,1 1 0,0-1-1,0 0 1,0 0 0,1 0-1,0 0 1,-1 0 0,2 0-1,2 2-11,0 0-1,0 0 1,1-1 0,-1 0 0,1 0-1,1-1 1,-1 0 0,0 0 0,1-1-1,0 0 1,0 0 0,0-1 0,0 1-1,0-2 1,0 1 0,1-1 0,-1-1-1,0 0 1,1 0 0,-1 0 0,5-2 11,0 1-25,0-1 0,0-1 0,0 0 0,0 0 0,-1-2 0,0 1 0,0-2 0,0 1 0,0-2 0,-1 1 0,0-2 0,0 1 0,3-5 25,-7 5 24,0-1-1,-1 1 1,0-1-1,-1 0 1,0 0-1,0-1 0,0 1 1,-1-1-1,-1 0 1,1-1-1,-2 1 1,1 0-1,-1-1 0,0 0 1,-1 1-1,-1-1 1,1 0-1,-2-4-23,1 12 43,-13 2-6,12 2-35,0-1-1,0 0 1,1 1 0,-1-1-1,0 1 1,0-1 0,1 1-1,-1-1 1,1 1 0,0 0-1,-1-1 1,1 1 0,0-1-1,0 1 1,0 0 0,0-1-1,0 1 1,0 0-1,0-1 1,1 2-2,5 35 26,-6-37-26,3 16-1,1-1 1,2 0-1,-1 0 0,2 1 1,-5-13-3,-1 0 0,1 0 0,0 0 0,1 0 0,-1 0 0,1 0 0,-1-1 0,1 1 0,0-1 0,0 0 0,1 0 0,-1 0 0,1 0 0,0-1 0,-1 1 0,1-1 1,3 2 2,-5-4-111,-1 0 0,1 1 1,-1-1-1,1 0 0,-1 0 1,1 0-1,-1 0 0,1 0 1,-1 0-1,1 0 0,-1 0 1,0-1-1,1 1 0,-1-1 1,1 1-1,-1-1 0,1 1 1,-1-1-1,0 0 0,0 0 1,1 0-1,-1 0 0,0 1 1,0-2-1,0 1 0,0 0 1,0 0-1,0 0 0,0 0 1,0-1-1,-1 1 0,1 0 1,0-1-1,-1 1 0,1 0 1,-1-1-1,1 0 111,1-23-6038</inkml:trace>
  <inkml:trace contextRef="#ctx0" brushRef="#br0" timeOffset="14116.703">17393 3939 31870,'0'0'545,"-9"-21"-385,9 21-320,0 0-321,0 0-768,0 0-2531,0 0-22484</inkml:trace>
  <inkml:trace contextRef="#ctx0" brushRef="#br0" timeOffset="14430.909">17497 4286 24823,'7'0'1888,"28"-1"3404,-30 1-5263,1-1 0,-1 0 0,1 0 1,-1 0-1,0 0 0,0-1 0,1 0 1,-1 0-1,0 0 0,-1-1 0,1 0 0,0 0 1,2-3-30,4-2 14,33-28 72,-41 33-86,0 0 0,-1 0 0,1 0 0,0-1 0,-1 1 0,0-1 1,1 0-1,-2 0 0,1 1 0,0-1 0,0-2 0,-4-5 0,1 10 2,0 0-1,0 0 1,0 0-1,-1 0 1,1 0-1,0 0 1,0 0-1,-1 1 1,1-1-1,0 0 1,-1 1 0,1-1-1,0 1 1,-1-1-1,1 1 1,-1 0-1,1 0 1,-1-1-1,1 1 1,-2 0-2,-2 1 4,0-1 0,1 1 0,-1 0 0,0 0 0,0 0 0,1 1 0,-2 0-4,-6 3 7,0 1 1,0 0-1,1 1 1,0 0-1,-1 1-7,7-4 2,1 0 0,-1 0 0,1 1 0,-1-1 0,1 1 0,1 0 0,-1 0 0,1 0 0,0 1 0,0-1 0,0 1 0,1 0 0,0 0 0,0 0 0,1 0 0,-1 0 0,1 0-2,1-2 1,0 0 0,0 1 0,0-1 0,0 0 0,1 0 0,-1 1 0,1-1 0,0 0 0,1 0 0,-1 0 0,1 0 0,-1 0 0,1-1 0,0 1 0,1 0 0,-1-1 0,1 1 0,-1-1 0,1 0 0,0 0 0,0 0 0,0 0 0,1-1 0,-1 1 0,1-1-1,6 4-158,0-1-1,0 0 1,0-1 0,0 0-1,1-1 1,0 0 0,0 0-1,-1-1 1,1-1-1,1 0 1,-1 0 0,0-1-1,0-1 1,2 0 158,7-1-1363,0-1-1,-1-1 1,1-1 0,-1 0-1,0-1 1,-1-2-1,8-3 1364,17-15-20237</inkml:trace>
  <inkml:trace contextRef="#ctx0" brushRef="#br0" timeOffset="14804.9">18234 4127 30749,'-3'-2'1068,"-5"0"-1032,0 0 1,0 1-1,0 0 0,1 0 1,-1 0-1,0 1 1,0 1-1,0-1 1,0 1-1,0 1 0,0-1 1,0 1-1,1 1 1,-1-1-1,1 1 1,-1 1-1,0 0-36,4-2 11,0 0 0,0 0 0,1 1 0,-1 0-1,0 0 1,1 0 0,0 0 0,-1 0 0,1 1 0,1 0 0,-1-1 0,0 1 0,1 0-1,0 0-10,0-1 3,1 1 0,0-1-1,1 0 1,-1 1-1,0-1 1,1 0-1,0 1 1,0-1-1,0 0 1,0 1-1,1-1 1,-1 0-1,1 1 1,0-1-1,-1 0 1,2 0-1,-1 1 1,0-1-1,1 0 1,1 2-3,31 43 3,-23-34 1,-1-1 0,0 2-1,5 9-3,-14-20 1,1-1-1,-1 0 1,1 0 0,-1 0-1,0 1 1,0-1 0,-1 1-1,1-1 1,-1 1 0,1-1-1,-1 1 1,0-1 0,0 1-1,-1-1 1,1 1 0,-1-1-1,0 0 1,0 1 0,0 0-1,-1-1 7,0 1 0,-1-1 0,1 0 0,-1 0 0,0 0 0,1 0 0,-1-1 0,0 1 0,-1-1 0,1 0 0,0 0 0,-1 0 0,1 0 0,-1 0 0,-3 0-7,0 1-373,0 0-1,0-1 1,-1 0-1,0 0 1,1-1-1,-1 0 1,-2 0 373,3-1-7325,-14 0-14866</inkml:trace>
  <inkml:trace contextRef="#ctx0" brushRef="#br0" timeOffset="16547.91">12093 3414 25848,'-80'41'5449,"-36"31"-4538,-7 4-1083,-452 278 134,438-265 97,-120 57-59,242-138-129,1 0-1,0 0 1,-9 9 129,11-7-5524,2 2-5593,8-10-3270</inkml:trace>
  <inkml:trace contextRef="#ctx0" brushRef="#br0" timeOffset="16964.338">10693 4259 30173,'2'2'944,"64"42"-341,2-3-1,55 25-602,19 9 29,75 55-5,-64-36-135,3-7 0,76 26 111,-195-97-658,1-3 0,23 6 658,-14-10-2665,2-4-3278,21-4-15645</inkml:trace>
  <inkml:trace contextRef="#ctx0" brushRef="#br0" timeOffset="17624.832">12062 3369 30365,'12'18'322,"0"0"1,1-1-1,1-1 1,0 0 0,1 0-1,2-1-322,-10-8 56,55 50-33,3-3-1,2-3 1,33 18-23,222 123 28,-162-105-526,74 25 498,-147-76-5766,-1-5-5736,-42-20-2543</inkml:trace>
  <inkml:trace contextRef="#ctx0" brushRef="#br0" timeOffset="18142.204">13307 4208 28283,'-135'104'1849,"-4"-6"0,-76 36-1849,51-33 434,-23 20-434,-309 186-225,482-299-322,-42 20-118,51-26-534,1 0-1,-1-1 1,0 0-1,1 0 1,-1-1-1,0 1 0,0-1 1200,-9 0-21940</inkml:trace>
  <inkml:trace contextRef="#ctx0" brushRef="#br0" timeOffset="20245.668">11862 3768 29340,'0'0'1318,"0"0"-549,0 0-385,0 0-181,0 0-91,0 0-26,-4 14-38,1 14-81,1 0 0,1 0 0,2 1 33,-1-7-510,0-15-2305,2 1 3777,0-5-5544,-2 0-1990,1 1-4048,-1-4 3237</inkml:trace>
  <inkml:trace contextRef="#ctx0" brushRef="#br0" timeOffset="20875.401">12069 3714 26553,'0'-1'197,"0"1"0,1 0-1,-1-1 1,0 1 0,0 0 0,0-1-1,0 1 1,0-1 0,0 1 0,0 0-1,0-1 1,0 1 0,0 0 0,0-1-1,0 1 1,0-1 0,-1 1 0,1 0 0,0-1-1,0 1 1,0 0 0,0-1 0,-1 1-1,1 0 1,0-1 0,0 1 0,-1 0-1,1-1-196,-6 4 30,4-2-20,-1 0-1,1 1 1,0-1 0,-1 1-1,1-1 1,0 1-1,0 0 1,0 0 0,1 0-1,-1 0 1,0 0 0,1 0-1,-1 1-9,-9 12 0,4 3-21,7-1 15,8-2 6,-2-10 7,0 0 0,0-1 0,0 0 0,0 0 0,4 1-7,0 0-3,-9-5 4,0 0-1,0 1 0,0-1 0,0 0 0,0 1 0,0-1 0,0 1 0,0 0 0,0-1 1,0 1-1,0 0 0,-1 0 0,1-1 0,0 1 0,0 0 0,-1 0 0,1 0 0,0 0 1,-1 0-1,1 0 0,0 1 0,0 1 3,0 3 18,-2-4-21,1-1 1,0 1-1,0-1 0,-1 1 1,1-1-1,-1 1 0,1-1 1,-1 0-1,1 1 0,-1-1 1,0 0-1,0 1 0,0-1 1,0 0-1,0 0 0,0 0 1,0 1-1,0-1 0,0 0 0,-1-1 1,1 1-1,0 0 0,0 0 1,-2 0-1,-1 1 3,-2 2 155,0-1 1,0 0-1,0 0 0,-1 0 1,1 0-1,-4 0-158,-16-1-2340,15-6-2232,4-5-3298,-1-9-9917</inkml:trace>
  <inkml:trace contextRef="#ctx0" brushRef="#br0" timeOffset="21312.196">11935 3661 31005,'0'0'801,"-13"-11"-481,13 11-191,0 0-97,0 0 0,0 0 0,0 0-32,0 0-161,0 0-447,0 0-866,0 0-2914,11 10-20691,-11-10 25079</inkml:trace>
  <inkml:trace contextRef="#ctx0" brushRef="#br0" timeOffset="22663.561">11237 4210 27802,'0'0'2018,"0"0"-859,0 0-604,0 0-294,0 0-106,0 0-75,0 23 80,0-11-151,-1 1-1,0-1 1,-1 1-1,0-1 1,-1 0-1,-1 3-8,-5 22 19,15-60-23,0 1 0,2-1 0,0 1 1,1 1-1,2-1 0,0 2 0,12-18 4,-18 34 11,8-6-27,-12 10 16,0 0-1,0-1 1,0 1 0,0 0-1,0 0 1,0 0 0,0 0-1,-1 0 1,1 0 0,0 0-1,0 0 1,0 0 0,0 0-1,0 0 1,0 0 0,0 1-1,0-1 1,2 2 0,-1 0 0,0 0 0,1 0 0,-1 0 0,0 0 0,0 0 0,0 0 0,0 1 0,-1-1 0,1 1 0,0 0 0,-1-1-1,0 1 1,0 0 0,0 0 0,0 0 0,0-1 0,-1 1 0,1 0 0,-1 0 0,0 0 0,1 0 0,-2 0 0,1 3 0,0 6 6,-1 0 1,0 0 0,0 0 0,-2 0 0,-1 7-7,-3 6 14,10-32 27,4-9-32,-5 12-10,4-10-3,2 1 1,-1 0-1,2 0 1,0 0-1,0 1 1,1 0-1,1 1 1,0 0 0,0 1 3,1 3 0,-1 9 0,-9-1 3,0 1 0,0 0 0,0 0 0,-1 0 0,1 0 0,-1 0 0,1 0 0,-1 1 0,0-1 0,0 0 0,0 1 0,0-1 1,0 0-1,-1 1 0,1-1 0,-1 1 0,1 0 0,-1 1-3,0 55-299,-1-37-723,1-20-1327,0-2-5754,0 0-11825</inkml:trace>
  <inkml:trace contextRef="#ctx0" brushRef="#br0" timeOffset="23120.703">11530 4287 28539,'4'-1'1527,"16"-7"-1100,-12 5-337,0 1 0,0-1-1,-1-1 1,1 1 0,-1-1-1,0-1 1,0 1 0,0-1-1,-1 0 1,0-1 0,0 0-1,0 0 1,-1 0-1,0 0 1,2-4-90,0-2 0,-9 1 0,2 10 1,0 0 0,-1 0 0,1 1 0,-1-1 0,1 1 0,-1-1 1,0 1-1,1-1 0,-1 1 0,1-1 0,-1 1 0,0-1 0,1 1 0,-1 0 1,0-1-1,0 1 0,1 0 0,-1 0 0,0-1 0,0 1 0,1 0 1,-1 0-1,0 0 0,0 0-1,-2 0 5,1 0 0,-1 0 0,1 0 0,-1 0 0,0 1 1,1-1-1,-1 1 0,1 0 0,-1-1 0,1 1 0,-1 1 0,1-1 0,0 0 1,-1 0-1,1 1 0,0-1 0,0 1 0,0 0 0,0 0 0,0 0 0,1 0 1,-1 0-1,0 0 0,1 0 0,-1 0 0,1 1 0,0-1 0,0 0 0,0 1 1,0-1-1,0 1 0,1 1-5,-1-3 1,0 2 2,0 1 0,-1-1 0,2 1 0,-1-1 0,0 1 0,1-1 0,-1 1 0,1-1 0,0 1 0,0-1 0,1 1 0,-1 0 0,1-1 0,-1 1 0,1-1 0,0 0 0,1 1 0,-1-1 0,0 0 0,1 1 0,0-1 0,0 0 0,0 0 1,0-1-1,0 1 0,1 0 0,-1-1 0,1 1 0,-1-1 0,1 0 0,0 0 0,0 0 0,0 0 0,0 0 0,1-1 0,-1 1 0,0-1 0,1 0 0,-1 0 0,1 0 0,-1-1 0,1 1 0,-1-1 0,1 0 0,-1 0 0,1 0 0,0 0 0,-1 0 0,1-1 0,-1 0 0,1 0 0,-1 0 0,0 0 0,1 0 0,0-1-3,6-3-412,1 1-1,-1-2 1,-1 1 0,4-3 412,2-4-5395,-1-2-6961,-1 3 201</inkml:trace>
  <inkml:trace contextRef="#ctx0" brushRef="#br0" timeOffset="23649.073">11786 4188 28859,'-6'20'2974,"3"1"-2883,1 1-1,0-1 1,2 1 0,0 2-91,2-24 21,2-5-20,-1 1-1,1-2 1,-1 1 0,0 0-1,0-1 1,-1 1-1,1-1 1,-1 0 0,0 0-1,7-17-1,20-22-25,-12 29 7,-10 15 13,-4 1 4,-2 0 2,0 0 0,0 1-1,0-1 1,0 1 0,0-1 0,0 1-1,0-1 1,0 1 0,0 0 0,0-1-1,0 1 1,0 0 0,-1 0 0,1-1-1,0 1 1,-1 0 0,1 0 0,0 0-1,-1 0 1,0 0 0,1 0 0,2 6 1,0 0 0,0 0 0,0 0 0,-1 0 0,0 1 1,-1-1-1,0 1 0,0-1 0,0 1 0,-1-1 0,-1 6-1,4 28 20,-3-41-19,0 1 0,0-1-1,0 0 1,-1 1 0,1-1 0,0 0 0,0 1 0,0-1 0,0 0-1,0 1 1,0-1 0,0 1 0,1-1 0,-1 0 0,0 1 0,0-1 0,0 0-1,0 1 1,0-1 0,0 0 0,1 1 0,-1-1 0,0 0 0,0 1-1,1-1 1,-1 0 0,0 0 0,0 1 0,1-1 0,-1 0 0,0 0 0,1 0-1,-1 1 1,0-1 0,1 0 0,-1 0 0,0 0 0,1 0 0,-1 0-1,0 0 1,1 1 0,-1-1 0,0 0 0,1 0 0,-1 0 0,1 0 0,-1-1-1,0 1 1,1 0 0,-1 0 0,0 0 0,1 0 0,-1 0 0,0 0-1,1 0 1,-1-1 0,0 1 0,1 0 0,-1 0 0,0 0 0,1-1 0,-1 1-1,0 0 1,0-1-1,13-13 4,-4-3 7,2 1 0,0 0 0,3-1-11,-11 13-3,1 0 1,-1-1-1,1 2 0,0-1 1,0 0-1,1 1 1,-1 0-1,1 0 1,0 0-1,-1 0 1,1 1-1,1 0 1,0 0 2,-4 1-1,-1 1 0,0 0 0,0 0 0,0 0 0,1 0 0,-1 0 1,0 0-1,0 1 0,1-1 0,-1 0 0,0 0 0,0 1 1,0-1-1,1 1 0,-1-1 0,0 1 0,0 0 0,0-1 0,0 1 1,0 0-1,0 0 0,0 0 0,-1 0 0,1 0 0,0 0 1,0 0-1,-1 0 0,1 0 0,0 0 0,-1 0 0,1 0 1,14 46 192,-14-42-736,0 0 1,0 0-1,1 0 0,0 0 0,0-1 1,0 1-1,1 0 544,0-4-7976,7-6-12021</inkml:trace>
  <inkml:trace contextRef="#ctx0" brushRef="#br0" timeOffset="24248.168">12160 4045 29948,'0'41'1716,"-1"-10"-1598,1-1 0,1 1 0,2-1 0,1 0 1,5 20-119,-5-38 5,-1-3 22,8-26 5,6-23-26,-12 27-12,0 0 0,1 0 1,0 0-1,4-3 6,-7 12-1,-1 1 0,0 0 0,1 0 0,0 0 0,0 0 1,0 0-1,0 1 0,0 0 0,1-1 0,-1 1 0,1 0 0,-1 0 0,1 1 0,0-1 0,0 1 0,0 0 1,0 0 0,-1 0-1,-1 1 0,0 0 0,0 0 0,0 0 1,0 0-1,0 0 0,0 0 0,0 0 1,0 1-1,0-1 0,0 1 0,0-1 1,0 1-1,0 0 0,0 0 0,0 0 0,-1 0 1,1 0-1,0 0 0,-1 0 0,1 1 1,0-1-1,-1 1 0,0-1 0,1 1 1,-1-1-1,0 1 0,0 0 0,0 0 0,0 0 1,0 0-1,0-1 0,-1 1 0,1 2 1,1 0 2,-1 1 0,0 0 0,0-1 0,0 1 0,-1 0 0,1 0-1,-1 0 1,0 0 0,-1-1 0,1 1 0,-1 0 0,0 0 0,0-1 0,-1 3-2,0-3 8,0 0 1,0 0 0,0-1 0,-1 1-1,1-1 1,-1 0 0,0 0-1,0 0 1,0 0 0,0 0 0,-1 0-1,1-1 1,-1 0 0,0 1 0,1-1-1,-1-1 1,0 1 0,0-1 0,0 1-1,0-1 1,-3 0-9,3 0-83,0 0 0,0-1 0,1 0 0,-1 1 0,0-1 0,0-1 0,1 1 1,-1-1-1,0 1 0,0-1 0,1 0 0,-1 0 0,1-1 0,-1 1 0,1-1 0,-1 1 0,1-1 0,0 0 0,0-1 0,0 1 0,0 0 0,0-1 0,-2-2 83,4 3-3614,1 2-6764,0 0-5551</inkml:trace>
  <inkml:trace contextRef="#ctx0" brushRef="#br0" timeOffset="24879.981">12369 4266 30205,'18'-6'668,"1"-1"0,-1-1 0,4-3-668,-17 8-1,1 0-1,-1 0 1,0-1 0,0 0 0,0 0 0,0 0 0,-1-1-1,0 0 1,0 1 0,0-2 0,2-3 1,-4 4 16,0-2-17,1-10-22,-7 10-1,-19-1 18,14 12 7,7-3-2,-2 1 5,0 0 0,0 0 0,0 1 0,0 0 0,0-1 0,0 1 0,1 0 0,0 1 0,-1-1 0,1 1 0,1-1 0,-1 1 0,0 0 0,1 0 0,0 0 0,0 0 0,0 1 0,0-1-1,1 1 1,0-1 0,0 1 0,0-1 0,0 2-4,1-3 4,-1 0-1,1-1 0,0 1 1,0 0-1,1 0 1,-1-1-1,0 1 0,1 0 1,0 0-1,0-1 0,0 1 1,0-1-1,0 1 0,0-1 1,1 1-1,-1-1 1,1 0-1,-1 1 0,1-1 1,0 0-1,0 0 0,0-1 1,0 1-1,0 0 1,1 0-1,-1-1 0,0 0 1,1 1-1,-1-1 0,1 0 1,-1 0-1,1 0 0,0-1 1,0 1-1,-1-1 1,1 1-1,0-1 0,1 0-3,5 1 4,0-1-1,0 0 0,1-1 0,-1 0 0,0 0 1,-1-1-1,1 0 0,0 0 0,0-1 1,-1 0-1,6-4-3,-10 5-3,0 0 0,0 0 1,-1 0-1,1-1 0,-1 1 1,1-1-1,-1 0 0,0 0 1,0 0-1,0-1 0,-1 1 0,1-1 1,-1 1-1,0-1 0,0 0 1,0 0-1,0 0 0,-1 0 0,1 0 1,-1 0-1,0-1 0,0 1 1,-1 0-1,1-1 0,-1 1 3,1 0-21,-1 3 21,0 1 0,0 0 0,1 0-1,-1-1 1,0 1 0,0 0 0,0-1 0,1 1 0,-1 0 0,0 0 0,0-1 0,1 1 0,-1 0-1,0 0 1,0 0 0,1-1 0,-1 1 0,0 0 0,1 0 0,-1 0 0,0 0 0,1 0-1,-1 0 1,0 0 0,1-1 0,-1 1 0,0 0 0,1 0 0,-1 0 0,0 0 0,1 1 0,-1-1-1,0 0 1,1 0 0,-1 0 0,0 0 0,1 0 0,-1 0 0,0 0 0,0 1 0,1-1-1,-1 0 1,0 0 0,1 0 0,-1 1 0,0-1 0,0 0 0,1 0 0,-1 1 0,0-1 0,0 0-1,0 0 1,0 1 0,1-1 0,-1 0 0,0 1 0,8 16 1,-8-16-1,3 7 6,0 0 1,-1 1 0,0 0-1,1 8-6,2 11 38,-8-38-2,2-17-14,3 19 4,0 1 0,0 0 0,0-1-1,1 1 1,1 0 0,-1 1 0,1-1-1,0 0 1,2-2-26,-3 6-110,-1 0-1,1 0 1,0 1 0,0-1-1,0 1 1,0 0 0,0-1-1,1 1 1,-1 0 110,0 1-394,0 0 1,0 0-1,0 0 0,0 0 0,0 0 0,1 1 1,-1-1-1,0 1 0,0 0 0,0 0 1,4 1 393,11 5-7458</inkml:trace>
  <inkml:trace contextRef="#ctx0" brushRef="#br0" timeOffset="25650.284">11846 4714 30237,'9'6'207,"0"0"1,0 0 0,1-1-1,0 0 1,0-1 0,0 0-1,0 0 1,1-1 0,-1-1-1,3 1-207,-8-4 4,0 0 0,0 0-1,0 0 1,0-1 0,0 1-1,-1-1 1,1 0 0,0-1-1,-1 1 1,0-1 0,0 0-1,0 0 1,0 0 0,0-1-1,0 1 1,2-5-4,-4 7-1,-1 0 1,0-1-1,1 1 1,-1-1-1,0 1 1,0-1-1,0 0 1,0 1-1,0-1 1,-1 0-1,1 0 1,0 0 0,-1 0-1,1 0 1,-1 0-1,0 1 1,0-1-1,0 0 1,0 0-1,0 0 1,0 0-1,0 0 1,0 0-1,-1 0 1,1 0-1,-1 0 1,0 0-1,1 1 1,-1-1-1,0 0 1,0 0-1,0 1 1,0-1-1,0 0 1,-1 1-1,1 0 1,0-1-1,-1 1 1,1 0-1,-1-1 1,1 1-1,-1 0 1,-1-1 0,-1 1-1,1-1 0,-1 1 0,1-1 1,-1 1-1,0 0 0,1 0 1,-1 1-1,0-1 0,0 1 1,1 0-1,-1 0 0,0 0 0,0 0 1,1 1-1,-1-1 0,0 1 1,1 0-1,-1 0 0,0 1 0,1-1 1,-1 1-1,1 0 1,-5 2-17,1-1 0,0 2-1,1-1 1,-1 1 0,1 0 0,0 1-1,0-1 1,0 1 0,-3 5 17,6-6-251,0 0 0,0 0 0,0 1 0,1-1 0,0 1 0,-1 3 251,0 4-3785,2-1-4569,1-9-9540</inkml:trace>
  <inkml:trace contextRef="#ctx0" brushRef="#br0" timeOffset="26148.091">12267 4471 28219,'-4'-2'1836,"0"0"-1767,1 0-1,-1 1 1,1-1-1,-1 0 1,0 1-1,0 0 1,1 0 0,-1 0-1,0 1 1,0-1-1,0 1 1,0 0-1,0 0 1,0 0 0,0 1-1,0-1 1,0 1-1,0 0 1,0 0-1,1 0 1,-1 1 0,0-1-1,1 1 1,-1 0-1,1 0 1,-1 0-1,1 1 1,0-1-1,0 1 1,0 0 0,1 0-1,-1 0-68,0 0 3,0 1 0,1 0 0,-1 0 1,1 0-1,0 0 0,0 0 0,0 0 0,1 1 0,0-1 0,-1 1 0,2-1 0,-1 1 0,0 0 1,1-1-4,-1 15 6,1-1 1,1 0 0,1 1-7,0 23 0,-1-26-18,-1 1 21,0-1-1,-1 1 1,-1 0-1,0-1 1,-4 14-3,4-25-956,-1 7 2178,3-8-5332,0 0-4858,0-4-9887</inkml:trace>
  <inkml:trace contextRef="#ctx0" brushRef="#br0" timeOffset="26422.286">12106 4682 30749,'21'-5'1057,"-1"-7"-673,4 3-255,5 1-65,0 3-64,0-2-257,-4 2-383,2 5-1026,-12-9-3587,2 9-18673</inkml:trace>
  <inkml:trace contextRef="#ctx0" brushRef="#br0" timeOffset="62994.653">13328 4181 27034,'51'-2'3246,"47"-9"-3246,22-1 1590,-43 8-1579,0 4 0,0 3-1,43 8-10,15 3 0,1-6 0,13-6 0,-11 1 0,414 7 70,-462-8-41,0-5 0,27-7-29,-113 10 0,95-16 46,-65 9-28,-17 3-18,-5-1 6,-8 4 15,5 1-10,-6 0 15,-3 0-61,0 0 0,1 1-1,-1-1 1,0 0 0,1 0 0,-1 0-1,0 0 1,1 0 0,-1 1-1,0-1 1,0 0 0,1 0-1,-1 1 1,0-1 0,0 0-1,0 0 1,1 1 0,-1-1-1,0 0 1,0 1 0,0-1-1,0 0 1,1 1 0,-1-1-1,0 0 1,0 1 0,0-1-1,0 0 1,0 1 0,0-1 0,0 0-1,0 1 1,0-1 0,0 0-1,0 1 1,0-1 0,-1 0-1,1 1 1,0-1 0,0 0-1,0 1 1,0-1 0,0 0-1,-1 1 1,1-1 0,0 0-1,0 0 1,0 1 0,-1-1-1,1 0 36,-12 16-10517,-1-14-8717</inkml:trace>
  <inkml:trace contextRef="#ctx0" brushRef="#br0" timeOffset="84794.116">716 8906 28795,'-1'0'143,"0"1"1,0-1-1,0 0 0,0 0 0,0 1 1,0-1-1,1 1 0,-1-1 0,0 1 0,0-1 1,0 1-1,1-1 0,-1 1 0,0 0 0,1-1 1,-1 1-1,0 0 0,1 0 0,-1-1 1,1 1-1,0 0 0,-1 0 0,1 0 0,-1 0 1,1 0-1,0-1 0,0 2-143,-7 29-354,6-25 583,-7 60-223,2 55-6,3-67 5,-2 56 3,-3 20 11,10 107-19,-3-155-4252,0-27-4154,1-45-10870</inkml:trace>
  <inkml:trace contextRef="#ctx0" brushRef="#br0" timeOffset="85525.629">767 8781 30108,'3'0'1143,"98"5"-361,-49-1-272,33-3-510,631-2-29,63-2-12,-468-9 12,279-20-2077,-551 29-3696,-25 4-977,0 0-4588,6 4 5618</inkml:trace>
  <inkml:trace contextRef="#ctx0" brushRef="#br0" timeOffset="86297.495">653 10025 27386,'24'-13'394,"1"1"1,0 1-1,0 2 1,1 0-1,0 2 0,0 1 1,23-2-395,42-3 2157,61 3-2157,-60 4 239,629-18-258,-158 8 6,-489 11 9,682-8-649,-738 12-669,1-1-1,0-1 0,8-2 1323,-2-2-7363,2-4-7133,8 0 9110</inkml:trace>
  <inkml:trace contextRef="#ctx0" brushRef="#br0" timeOffset="86744.662">3432 8687 30845,'-1'5'790,"-69"385"-144,54-269-483,6 0 0,4 34-163,6-121-300,2 0-1,2-1 1,1 1 0,1-1-1,2 0 1,1-1 0,1 0 0,8 13 300,-9-20-7181,-2 2-15202</inkml:trace>
  <inkml:trace contextRef="#ctx0" brushRef="#br0" timeOffset="87547.381">1086 9049 29276,'-1'0'79,"1"0"-1,-1 0 1,1 0 0,-1 0 0,0 0 0,1 0 0,-1 0 0,1 0 0,-1 0-1,1 0 1,-1 0 0,1 0 0,-1 0 0,1 0 0,-1 1 0,1-1 0,-1 0 0,1 0-1,-1 0 1,1 1 0,-1-1 0,1 0 0,-1 1 0,1-1 0,0 1 0,-1-1-1,1 0 1,0 1 0,-1-1 0,1 1 0,0-1 0,-1 1-79,-7 24 810,2 39-1041,5-53 421,-1 104-159,8 72-31,0-52 7,-5-110-90,2-1 0,3 19 83,-6-42-81,0-1 0,0 1 0,0 0 0,1 0 0,-1-1 0,0 1 0,0 0 0,1 0 0,-1-1 0,0 1 0,1 0 0,-1-1 0,0 1 0,1 0 0,-1-1 0,1 1 0,-1 0 0,1-1 0,-1 1 0,1-1 0,0 1 0,-1-1 0,1 0 0,0 1 0,-1-1 0,1 1-1,0-1 1,0 0 81,0 0-454,-1 0 1,1 0-1,0 0 0,-1-1 0,1 1 0,0 0 0,-1 0 0,1-1 0,0 1 0,-1-1 0,1 1 0,-1 0 0,1-1 0,-1 1 0,1-1 0,-1 1 0,1-1 0,-1 0 0,1 1 0,-1-1 1,0 1-1,1-1 0,-1 0 0,0 1 0,0-1 0,1 0 0,-1 1 0,0-1 454,2-23-16821</inkml:trace>
  <inkml:trace contextRef="#ctx0" brushRef="#br0" timeOffset="87933.307">992 9150 29596,'5'-9'258,"1"0"-1,0 1 1,1 0-1,0 0 1,0 1 0,1 0-1,-1 0 1,1 1 0,1 0-1,-1 0 1,9-3-258,8-4 37,1 1 1,0 1 0,20-4-38,-26 8 5,1 2-1,0 0 1,0 1 0,0 2 0,13-1-5,-26 3 0,-1 0 1,0 0-1,0 0 1,0 1-1,0 0 0,0 1 1,0-1-1,0 1 1,-1 1-1,1-1 1,0 1-1,-1 0 1,0 1-1,0 0 0,0 0 1,0 0-1,-1 0 1,4 4-1,-7-5 0,0-1 1,0 1-1,0-1 1,-1 1-1,1-1 1,-1 1-1,0 0 1,0 0-1,0 0 1,0 0-1,0 0 1,-1 0-1,1 0 1,-1 0-1,0 0 1,0 0-1,0 0 1,0 0-1,0 0 1,-1 0-1,1 0 0,-1 0 1,0 0-1,0 0 1,0 0-1,0 0 1,-1 0-1,1-1 1,-1 1-1,0-1 1,0 1-1,1-1 1,-3 2-1,-4 6 2,-1-1 0,0 0 1,-1 0-1,1-1 0,-2 0 1,1-1-1,-8 4-2,-15 7-125,-1-2 0,-1-2 0,0-1 0,-1-1 0,-10 0 125,44-11-378,-13 2 441,7-5-4253,8 2-5190</inkml:trace>
  <inkml:trace contextRef="#ctx0" brushRef="#br0" timeOffset="88592.965">1615 9422 28315,'3'-27'3282,"-2"24"-3244,0-1 0,0 1 0,-1-1 0,1 1-1,-1 0 1,0-1 0,0 1 0,0-1 0,-1 1 0,1-1 0,-1 1-1,0-1 1,1 1 0,-2 0 0,1-1 0,0 1 0,-1 0-1,1 0 1,-1 0 0,0 0 0,0 0 0,0 1 0,-1-1-1,-1-1-37,2 2 1,1 0 0,-1 0 0,0 0-1,0 0 1,0 1 0,-1-1 0,1 1-1,0 0 1,-1-1 0,1 1-1,0 0 1,-1 0 0,0 1 0,1-1-1,-1 0 1,1 1 0,-1 0 0,0 0-1,1-1 1,-1 1 0,-2 1-1,1 0 2,0 0-1,1 0 1,-1 1 0,0-1 0,0 1 0,1 0-1,-1 0 1,1 0 0,-1 1 0,1-1 0,0 1-1,0-1 1,0 2-2,-6 5 4,1 1 0,1-1 0,0 2-1,0-1 1,1 1 0,0 0 0,1 0 0,-3 9-4,5-9 0,0 0 0,0 0 0,1 0 0,1 1 0,0-1 0,0 0 0,2 4 0,-1-12 0,0 0 0,0 0 0,0-1 0,0 1 0,1 0 0,-1-1 0,1 1 0,0 0 0,0-1 0,0 1 0,0-1 0,0 1 0,1-1 0,-1 0 0,1 1 0,-1-1 0,1 0 0,0 0 0,0 0 0,0 0 0,0-1 0,0 1 0,1-1 0,-1 1 0,0-1 0,1 1 0,-1-1 0,1 0 0,-1 0 0,1-1 0,0 1 0,0 0 0,0-1 1,1 0-1,-1-1 1,1 1 0,-1-1-1,0 1 1,1-1 0,-1 0 0,0 0-1,0-1 1,0 1 0,0-1 0,0 1-1,0-1 1,0 0 0,0 0-1,-1 0 1,1-1 0,-1 1 0,0-1-1,1 1 1,-1-1 0,0-1-1,6-5 3,-1-2 0,0 1 0,-1-1 1,0 0-1,2-6-3,-2 3 0,-2 6 0,0-1 0,-1 0 0,0 0 0,0 1 0,-1-2 0,0 1 0,0 0 0,-1 0 0,-1-6 0,0 24 0,1 0 0,0 0 1,0 0-1,1 0 0,0-1 0,0 1 1,1-1-1,0 1 0,1-1 1,2 4-1,-3-7-1,0 0 0,0 0 0,1 0 1,-1-1-1,1 0 0,0 0 0,1 0 1,-1 0-1,0 0 0,1-1 0,0 0 1,0 0-1,0 0 0,0-1 0,1 0 1,-1 0-1,0 0 0,3 0 1,-1 0-47,1-1-1,-1 0 0,0-1 1,1 0-1,-1 0 0,1 0 1,-1-1-1,1 0 0,-1-1 1,0 1-1,7-4 48,-5 2-1229,0-1 1,0 0-1,0-1 0,0 0 1,4-3 1228,14-10-12893</inkml:trace>
  <inkml:trace contextRef="#ctx0" brushRef="#br0" timeOffset="88878.128">1960 9361 29660,'2'4'256,"-1"0"0,1 0 1,-1 0-1,0 0 0,0 1 0,-1-1 0,1 0 0,-1 1 0,0-1 1,0 3-257,1 19 177,2-9-129,16 82 80,-12-139-91,-7 18-31,0 1 0,2 0-1,1-1 1,0 1 0,1 0-1,2 1 1,6-18-6,-9 29-8,1 0 1,1 1-1,0 0 1,0 0-1,0 0 1,1 1-1,0-1 1,0 1-1,1 1 0,0-1 1,0 1-1,1 0 1,0 1-1,0 0 1,0 0-1,0 1 1,1 0-1,7-3 8,4 1-540,1 0 0,-1 1 0,2 1 540,15-2-8016,-11 5-14223</inkml:trace>
  <inkml:trace contextRef="#ctx0" brushRef="#br0" timeOffset="89492.696">2318 9105 30813,'-4'-27'1511,"4"25"-1394,0 2-53,0 13-26,0 39-37,-2 32 9,4-1 1,4 0-1,14 69-10,-18-139 1,17 37-8,-18-48-9,-3-4 32,1 1-15,0 0-1,0-1 0,0 1 0,0-1 0,1 1 1,-1-1-1,0 0 0,0 1 0,1-1 0,-1 0 1,1 0-1,0 1 0,0-1 0,-1 0 0,1 0 0,0 1 1,0-1-1,1 0 0,-1 0 0,0 1 0,0-1 1,1 0-1,-1 0 0,1 1 0,0-1 0,-1 0 0,1 1 1,0-1-1,0 1 0,0-1 0,0 1 0,0 0 1,1-2-1,3-4 4,17-33 0,2 2 0,1 0 0,2 2-1,2 1 1,1 1 0,1 1 0,19-13-4,-25 26 0,-8 12 0,-12 11 0,-7 5 0,-4 5 0,0 0 0,-1 0 0,0-1 0,-1 0 0,0 0 0,-1-1 0,-16 25 0,19-27 0,1 0 1,-1 1-1,1 0 0,1 0 1,0 0-1,0 1 1,-1 10-1,4-18-1,1 0 1,0-1-1,-1 1 1,1 0-1,0 0 1,1 0 0,-1 0-1,1 0 1,-1 0-1,1-1 1,0 1 0,0 0-1,0 0 1,0-1-1,0 1 1,1-1-1,-1 1 1,1-1 0,0 0-1,0 1 1,-1-1-1,1 0 1,1 0-1,-1 0 1,0 0 0,0-1-1,1 1 1,-1-1-1,1 1 1,0-1 0,-1 0-1,2 0 1,12 6-83,1-2 0,-1 0 0,1-1-1,0 0 1,14 0 83,19 2-3680,-14-3-2591,2 4-15317</inkml:trace>
  <inkml:trace contextRef="#ctx0" brushRef="#br0" timeOffset="91651.638">4217 5892 27546,'-69'32'3750,"-30"24"-3352,14-8-355,-355 204 26,-25 44-69,231-128 59,220-160-54,3-3 0,10-4 6,2-3 0,10-7-6,5 1-5,1 4-5,-3 2-22,0-1-5,-7 2 13,7 0 2,-11 3-6,3 1 22,0 0 0,0 0 0,-1 0 0,1 0-1,-1 1 1,0 0 0,0 0 0,0 0-1,3 5 2,9 7-21,55 38-24,2-3 0,3-3-1,47 20 46,-110-60-2,84 40 45,66 22-43,57 27-727,-180-74-748,-13-7-2256,7 5-9309,-14-9 1002</inkml:trace>
  <inkml:trace contextRef="#ctx0" brushRef="#br0" timeOffset="92494.682">4246 5854 29148,'204'169'2739,"-87"-80"-2723,5-4 0,3-7-1,27 8-15,-113-66-301,153 87 1005,-161-88-1812,-1 2 0,-1 1-1,-1 2 1,22 23 1108,-37-31-8003,-2 0-11257</inkml:trace>
  <inkml:trace contextRef="#ctx0" brushRef="#br0" timeOffset="93855.745">4008 7339 28763,'0'0'1217,"0"0"-437,0 0-342,0 0-198,0 0-112,2-2-80,113-69 113,72-31-161,130-52 111,-79 41-25,-164 76-66,351-187 56,-414 218-969,19-13 2061,-19 11-5037,1-1-4853,-2 0-10389</inkml:trace>
  <inkml:trace contextRef="#ctx0" brushRef="#br0" timeOffset="95339.784">2241 8770 25496,'2'-3'2563,"43"-68"962,20-19-3525,122-142 752,-72 93-988,12-29 236,-40 45-54,6 4 1,6 4 0,22-14 53,-72 75 31,-2-2 0,8-18-31,-20 27-270,2 0 0,2 3 0,40-37 270,-54 56-2337,-19 15-2069,0-2-5101,-5-2-4794</inkml:trace>
  <inkml:trace contextRef="#ctx0" brushRef="#br0" timeOffset="98457.589">3447 6391 29500,'0'3'1153,"-2"19"-681,0 0 0,-1 0 0,-2 2-472,-7 59-12,3-15 898,1-18-3347,6-17-8648,2-33-7623</inkml:trace>
  <inkml:trace contextRef="#ctx0" brushRef="#br0" timeOffset="99026.769">3539 6536 28187,'0'0'1558,"0"0"-613,-10 13 59,-3 21-938,10-28-59,0 0 0,1 1 0,0-1 0,0 1 0,0-1 0,0 1 1,1 0-1,1 0 0,-1-1 0,1 1 0,0 6-7,0-12 0,0 0 0,0 0 0,0 1 0,0-1 0,0 0 0,1 0 0,-1 0 0,0 0 0,0 0 0,1 0 0,-1 0 0,1 0 0,-1 0 1,1 0-1,-1 0 0,1 0 0,0 0 0,-1 0 0,1 0 0,0 0 0,0 0 0,0-1 0,0 1 0,0 0 0,0-1 0,0 1 0,1 0 4,3 4 18,24 11 2,-19-15-12,-4-1-5,-5-1-6,1 1 1,-1-1-1,0 1 1,0-1-1,0 1 1,1-1-1,-1 0 1,0 0 0,0 1-1,0-1 1,0 0-1,0 0 1,-1 0-1,1 0 1,0 0-1,0-1-1,1-1 2,3-2-4,0 0 0,-1-1 0,1 1 0,-1-1 0,-1 0-1,1-1 1,-1 1 0,0 0 0,-1-1 0,1 0 0,-1 1 0,0-1-1,-1 0 1,0 0 0,0-3 2,-1-4 0,-7-5 0,-9 3 6,13 13-112,0 0 1,0 1 0,-1-1-1,1 1 1,-1 0 0,0 0-1,0 1 1,0-1 0,0 1-1,0 0 1,-1-1 105,3 2-1794,2 0-4436,0 0-11466</inkml:trace>
  <inkml:trace contextRef="#ctx0" brushRef="#br0" timeOffset="99463.178">3783 6522 29916,'0'0'945,"-27"-9"128,14 14-1041,-4 6-5,13-7-15,1 0 0,-1 0 0,1 0 0,1 0 0,-1 0 0,0 1 0,1-1 1,0 1-1,0 0 0,1 0 0,-1-1 0,1 1 0,0 0 0,0 0 0,0 1 0,1-1 0,0 3-12,0-6-53,0 0 0,0 1 0,0-1 0,0 1 0,1-1 0,-1 0 0,1 1 0,0-1 0,0 0 0,0 0 0,0 1 0,0-1 0,0 0 0,0 0 0,0 0 0,1 0 0,-1-1 0,1 1 0,0 0 0,0-1 0,-1 1 0,1-1 0,0 1 0,0-1 0,0 0-1,0 0 1,1 0 0,-1 0 0,0 0 0,0 0 0,1 0 0,-1-1 0,0 0 0,1 1 0,-1-1 0,1 0 0,-1 0 0,2 0 53,25-3-6136,-19 2 624,10 0-12382</inkml:trace>
  <inkml:trace contextRef="#ctx0" brushRef="#br0" timeOffset="100022.387">3999 6551 27674,'-10'-39'4282,"1"31"-4272,-6 1-10,12 7 0,-1 1 0,1-1 0,0 1 0,0-1 0,0 1 0,0 0 0,-1 0 0,1 1 0,1-1 0,-1 0 0,0 1 0,0 0 0,0 0 0,1 0 0,-1 0 0,1 0 0,0 0 0,-1 1 0,0 1 0,-2 1 0,1 0 0,1-1 0,-1 1 0,1 1 0,0-1 0,0 0 0,0 1 0,1 0 0,-1-1 0,1 3 0,2-4 0,-1 0 1,1 0-1,0 0 0,0 0 0,1 0 0,-1 0 0,1 0 0,0 0 1,0 0-1,0 0 0,1 0 0,-1 0 0,1-1 0,0 1 0,0 0 1,0-1-1,0 0 0,1 1 0,0-1 0,0 0 0,-2-1 0,1 0 0,0-1 0,-1 1 0,1-1 0,0 0 0,0 1 0,0-1-1,0 0 1,0 0 0,0 0 0,0-1 0,0 1 0,0 0 0,0-1 0,1 1 0,-1-1 0,0 0 0,0 0 0,1 0 0,-1 0-1,0 0 1,0 0 0,0 0 0,1-1 0,-1 1 0,0-1 0,0 0 0,0 0 0,0 0 0,0 0 0,0 0 0,0 0-1,0 0 1,0-1 0,0 1 0,1-2 0,2-3 3,0 0 0,0 0-1,-1-1 1,0 0 0,0 0-1,0 0 1,-1 0 0,0 0-1,0-1 1,-1 0 0,0 1-1,1-8-2,25 79-325,-21-56 999,2-3-3643,-8-4 1659,1 0 0,0-1 1,-1 0-1,1 1 0,0-1 0,-1 0 1,1 1-1,0-1 0,-1 0 1,1 0-1,0-1 0,0 1 0,-1 0 1,1 0-1,1-1 1310,8-11-9091</inkml:trace>
  <inkml:trace contextRef="#ctx0" brushRef="#br0" timeOffset="100357.459">4213 6390 29340,'0'0'1292,"0"0"-529,0 0-384,0 3-208,-1 16-157,-1-1 0,-1 1 1,-1-1-1,-1 4-14,1-7 3,0 0 1,1 0-1,1 1 0,0-1 0,2 1 1,-1 0-1,2 2-3,-1-16 24,0 0 0,1 0-1,-1 1 1,1-1 0,-1 0 0,1 0-1,0 0 1,0 0 0,0 0 0,0 0-1,0 0 1,0-1 0,0 1 0,1 0 0,-1-1-1,1 1 1,-1-1 0,1 1 0,0-1-1,0 0 1,-1 1 0,1-1 0,0 0-1,0 0 1,0 0 0,0-1 0,0 1-1,0 0 1,0-1 0,1 0 0,1 1-24,32-3-5659,-19-2-2847,-1-2-5372,5 1 9800</inkml:trace>
  <inkml:trace contextRef="#ctx0" brushRef="#br0" timeOffset="100611.22">4117 6534 30461,'24'-4'961,"-2"-1"-577,6 2-192,1-2-160,0 1-416,8 4-609,-15-10-1441,5 10-6247,-11-4-10216</inkml:trace>
  <inkml:trace contextRef="#ctx0" brushRef="#br0" timeOffset="101078.805">4409 6548 28539,'44'-32'3141,"-36"28"-3116,-1-1-1,0 0 1,0 0-1,0-1 0,-1 0 1,0 0-1,0 0 0,3-6-24,-8 12 1,-1 0-1,1-1 1,-1 1-1,0-1 1,1 1-1,-1 0 1,0-1-1,1 1 1,-1-1-1,0 1 1,0-1-1,1 1 0,-1-1 1,0 1-1,0-1 1,0 1-1,0-1 1,0 1-1,0-1 1,0 1-1,0-1 1,0 0-1,0 1 1,0-1-1,0 1 0,0-1 1,0 1-1,0-1 1,0 1-1,-1-1 1,1 1-1,0-1 1,0 1-1,-1-1 1,1 1-1,0-1 0,-1 1 1,1 0-1,0-1 1,-1 1-1,1 0 1,-1-1-1,1 1 1,0 0-1,-1-1 1,1 1-1,-1 0 1,1 0-1,-1-1 0,1 1 1,-1 0-1,1 0 1,-1 0-1,0 0 1,1 0-1,-1 0 1,1 0-1,-1 0 1,1 0-1,-1 0 0,1 0 1,-1 0-1,-3 0 6,1 0 1,0 0-1,-1 1 0,1-1 1,0 1-1,-1 0 0,1 0 1,0 0-1,-2 0-6,-2 4 6,1 0-1,-1 0 1,1 1-1,0-1 1,0 1 0,1 1-1,-1-1 1,1 1 0,1 0-1,0 0 1,0 0 0,0 1-1,0 1-5,2-6 0,1 0 0,0 0-1,0 0 1,0 0 0,0 0 0,0 0-1,1 0 1,-1 0 0,1 1 0,0-1-1,0 0 1,0 0 0,0 0 0,1 0-1,-1 1 1,1-1 0,0 0 0,0 0-1,0 0 1,0 0 0,1 0-1,-1-1 1,1 1 0,-1 0 0,1-1-1,0 1 1,0-1 0,0 1 0,1-1-1,-1 0 1,1 0 0,-1 0 0,1 0-1,-1 0 1,3 0 0,0 0-262,-1 0-1,1-1 1,0 0-1,-1 0 1,1 0 0,0-1-1,0 1 1,0-1-1,-1 0 1,1 0 0,0-1-1,1 0 263,16-3-7808,-3-2-8722,-2-6 12633</inkml:trace>
  <inkml:trace contextRef="#ctx0" brushRef="#br0" timeOffset="101627.345">4748 6508 28411,'-1'-2'94,"0"0"0,-1 1 1,1-1-1,0 0 0,0 1 1,-1-1-1,1 1 0,-1 0 1,1-1-1,-1 1 0,0 0 1,1 0-1,-1 0 0,0 0 0,0 0 1,0 0-1,0 1 0,0-1 1,0 1-1,0-1 0,0 1 1,0 0-1,0 0 0,0-1 0,0 2 1,0-1-1,0 0 0,0 0 1,0 1-1,0-1 0,0 1 1,0-1-1,0 1 0,0 0 0,0 0 1,1 0-1,-1 0 0,0 0 1,1 0-1,-1 0 0,0 1 1,0 0-95,-4 2-31,1 1 0,-1 0 1,1 0-1,0 0 1,1 1-1,-1 0 1,1 0-1,0 0 1,0 0-1,1 1 1,-2 4 30,4-8 0,0 1 1,0-1 0,0 1-1,1-1 1,0 1-1,-1-1 1,1 1 0,1 0-1,-1-1 1,0 1 0,1-1-1,0 1 1,0-1 0,0 1-1,0-1 1,0 1 0,1-1-1,-1 0 1,1 0-1,0 0 1,2 2-1,-3-3 0,0-1 1,1 0-1,-1 0 0,1 1 1,-1-1-1,1 0 0,-1 0 1,1 0-1,0 0 0,0-1 1,-1 1-1,1 0 0,0-1 1,0 1-1,0-1 0,0 0 1,0 0-1,0 0 0,0 1 1,-1-2-1,1 1 0,0 0 1,0 0-1,0-1 0,0 1 1,0-1-1,0 1 0,-1-1 1,1 0-1,0 0 0,0 0 1,-1 0-1,1 0 0,-1 0 1,1 0-1,-1 0 0,1-1 1,-1 1-1,0-1 0,1 0 0,4-4-4,-1-1-1,1 0 1,-1 0-1,0-1 1,-1 1-1,1-1 1,-2 0-1,1 0 1,-1-1-1,0 1 1,-1-1-1,0 1 1,0-1-1,-1-1 5,3-22 13,-2-1 1,-1 1-1,-1-3-13,-1 9 55,2 52-23,0 0-1,1-1 1,5 19-32,-5-36-96,0 0-1,0 0 1,0 0-1,1 0 1,0 0 0,1 0-1,0-1 1,0 0-1,1 0 1,-1 0 0,1 0-1,1-1 1,1 2 96,15 5-4404,-18-11 1057,-1-1-14201</inkml:trace>
  <inkml:trace contextRef="#ctx0" brushRef="#br0" timeOffset="102145.495">3831 7000 30461,'0'19'865,"-4"-2"-417,4 4-320,0 2-96,0-1-32,0 0-384,3-13-705,7 4-1442,-10-13-7782,18 4-6663</inkml:trace>
  <inkml:trace contextRef="#ctx0" brushRef="#br0" timeOffset="102601.75">3944 7005 29244,'-2'15'2274,"1"-3"-2221,1 1-1,1 0 1,0 0 0,1 0 0,0 0 0,1 0-1,0-1 1,1 1 0,1 0-53,7-30-27,7-24 37,-12 25 4,1 0-1,0 0 1,3-2-14,-9 15 3,1-1 1,-1 1-1,1-1 1,0 1-1,0 0 0,0 1 1,0-1-1,0 0 0,1 1 1,-1 0-1,1-1 1,0 1-1,0 1 0,-1-1 1,2 0-4,-3 2 1,0 0 0,0 0 0,0 0 0,0 0 1,0 0-1,0 0 0,-1 1 0,1-1 0,0 1 1,0-1-1,0 1 0,-1 0 0,1-1 0,0 1 1,0 0-1,-1 0 0,1 0 0,-1 0 1,1 1-1,-1-1 0,0 0 0,1 1 0,-1-1 1,0 1-1,0-1 0,0 1 0,0 0 0,0-1 1,0 1-1,0 0 0,-1 0 0,1-1 0,-1 1-1,6 11-193,-2 1 0,0-1 0,0 1 0,-1 1 193,-1-8-362,1 8-984,1 2-5582,-3-14-9242,-1-3 10282</inkml:trace>
  <inkml:trace contextRef="#ctx0" brushRef="#br0" timeOffset="102988.586">3814 6921 30525,'13'-14'1121,"-13"14"-705,8-12-256,-8 12-160,0 0-64,0 0-384,13 12-545,-13-12-1153,5 20-5061,-5-20-13516</inkml:trace>
  <inkml:trace contextRef="#ctx0" brushRef="#br0" timeOffset="118989.366">9886 8958 30237,'-7'21'411,"1"0"1,1 0 0,1 0 0,0 1 0,1 9-412,-2 112-176,5-112 278,-12 868-224,12-879-1158,1 42 2381,4-33-6609,5-7-10234,-8-19 5712</inkml:trace>
  <inkml:trace contextRef="#ctx0" brushRef="#br0" timeOffset="119747.483">9901 8960 28507,'0'0'92,"0"-1"0,1 1 0,-1-1-1,0 0 1,0 1 0,1-1 0,-1 1 0,1-1 0,-1 1-1,0-1 1,1 1 0,-1-1 0,1 1 0,-1-1 0,1 1 0,-1-1-1,1 1 1,-1 0 0,1-1 0,0 1 0,-1 0 0,1 0 0,-1-1-1,1 1 1,0 0 0,-1 0 0,1 0 0,0 0 0,-1 0-1,1 0 1,0 0 0,-1 0 0,1 0 0,0 0 0,-1 0-92,35 2 0,-20 0 266,367 6-5,-221-7-255,1488-40 103,-1082 17-32,-534 21-335,304-8 522,-116 10-7322,-162 2-6955,-12 7 3278</inkml:trace>
  <inkml:trace contextRef="#ctx0" brushRef="#br0" timeOffset="120533.034">9877 10297 29628,'314'-17'2578,"-169"7"-2503,700-29 8,61-5 0,-109 19-25,-769 25-579,124-3 1056,-78-6-3290,-5-7-6008,-30-3-11597</inkml:trace>
  <inkml:trace contextRef="#ctx0" brushRef="#br0" timeOffset="121048.901">13044 8972 30621,'-6'40'435,"2"1"0,2-1 0,2 1 0,2 4-435,-1 20 86,-1 97-117,7 0 1,7-1 0,20 75 30,-17-141-124,-9-54-3416,-3-12-4465,0-1-6660,4 1 9284</inkml:trace>
  <inkml:trace contextRef="#ctx0" brushRef="#br0" timeOffset="122251.284">10220 9371 28731,'-1'2'1500,"-12"22"-1009,2 0 0,1 0 0,0 2 0,-2 13-491,-8 21 22,-4 3-59,-10 28-11,-18 75 48,48-145 60,4-15 20,1-15-33,54-270 54,-47 233-85,3 0 0,6-16-16,-10 40-8,1 1-1,1-1 0,2 1 1,0 1-1,10-15 9,-20 33-1,0 0-1,1 0 0,-1 0 1,1 0-1,-1 0 0,1 0 1,0 0-1,-1 1 0,1-1 0,0 1 1,0-1-1,0 1 0,0 0 1,1 0-1,-1 0 0,0 0 1,0 0-1,1 0 0,0 0 2,-2 2-1,1-1 0,-1 1-1,0 0 1,0-1-1,0 1 1,0 0 0,0 0-1,0 0 1,0 0 0,-1 0-1,1 0 1,0 0-1,0 0 1,-1 0 0,1 0-1,-1 1 1,1-1 0,-1 0 1,2 1-2,6 16 0,1 1 1,-2-1 0,-1 1-1,0 1 1,-1-1 0,-1 4 1,6 16-19,16 55-15,18 72 54,-37-132-115,-2 0 0,-1 0 0,0 30 95,-3-54 834,1-7-7634,-2-14-14561,-9-7 17304</inkml:trace>
  <inkml:trace contextRef="#ctx0" brushRef="#br0" timeOffset="122752.118">10070 9730 30397,'8'-1'262,"-1"0"-1,1-1 1,0 1 0,-1-1 0,1-1 0,-1 1 0,4-3-262,30-9 19,-3 4-16,13-3 0,27-2-3,-63 13-1,-1 0 1,1 1-1,-1 1 0,1 0 0,-1 1 0,1 1 0,11 2 1,-20-2 0,0 0 0,0 1 0,0 0 0,-1 0 0,1 0 0,-1 1 0,1 0 0,-1 0 0,0 0-1,-1 0 1,1 1 0,-1 0 0,0 0 0,0 0 0,0 0 0,2 6 0,7 13 8,-1 0 0,-1 1 0,3 13-8,-4-13 15,10 25 22,-19-49-10,-1-3 5,3-11-18,-2 1 0,0-1 0,0-10-14,4-36 22,-2 47-105,0-1 0,0 1 0,2 0 1,-1-1-1,2 2 0,-1-1 0,2 1 1,-1 0-1,2 0 0,-1 0 1,4-2 82,-4 6-316,0 0 0,0 1 0,0 0 0,1 0 0,0 1 0,0 0 1,0 0-1,1 1 0,-1 0 0,1 0 0,0 1 0,0 0 0,0 1 1,1 0-1,5 0 316,11-3-11456,2 4-3246</inkml:trace>
  <inkml:trace contextRef="#ctx0" brushRef="#br0" timeOffset="123320.291">10900 9357 28059,'0'0'2503,"-2"3"-1366,0 2-1075,0 0-1,0 1 0,1-1 0,0 0 1,0 1-1,0-1 0,0 1 0,1-1 1,0 1-1,0 3-61,7 66-17,-2-37 67,4 53-60,3-1-1,16 52 11,-27-140 27,-1-2-25,1 1 1,-1-1-1,1 1 1,-1-1-1,1 0 1,-1 1-1,1-1 1,-1 0 0,1 0-1,-1 1 1,1-1-1,0 0 1,-1 0-1,1 0 1,-1 0-1,1 0 1,0 0 0,-1 0-1,1 0 1,0 0-1,-1 0 1,1 0-1,0 0-2,14-50 7,-12 36-7,1-1-1,1 1 1,0 0 0,5-8 0,-5 13 0,1 1 0,0-1 0,0 1 0,1 0 0,0 0 0,1 1 0,-1 0 0,1 0 0,1 1 0,-1 0 0,1 1 0,1-1 0,-7 5 0,0-1 0,0 0 0,1 1 0,-1 0 0,0-1 0,1 1 0,-1 1 0,1-1 0,-1 0 0,1 1 0,0 0 0,-1 0 0,1 0 0,-1 0 0,1 1 0,-1-1 0,1 1 0,-1 0 0,1 0 0,-1 0 0,1 0 0,-1 1 0,0 0 0,0-1 0,0 1 0,0 0 0,0 0 0,0 1 0,0-1 0,-1 1 0,1-1 0,-1 1 0,0 0 0,0 0 0,2 3 0,-1-1-1,0 0 0,0 0 1,0 0-1,-1 0 0,0 1 0,0-1 1,0 1-1,-1-1 0,0 1 0,0 0 1,0 0-1,-1-1 0,0 1 1,0 0-1,0 0 0,-1 0 0,0-1 1,0 1-1,0 0 0,-1-1 0,0 1 1,0-1-1,0 1 0,-2 0 1,1 0 0,-1 0-1,0 0 1,0-1-1,0 0 1,-1 0 0,0 0-1,0 0 1,0-1-1,0 0 1,-1 0-1,0 0 1,1-1-1,-1 0 1,-1 0-1,1-1 1,0 1-1,-1-1 1,1 0-1,-1-1 1,-4 1 0,1-1-182,0 0 1,-1 0-1,1-1 1,0 0-1,-1-1 1,1 0-1,0 0 1,0-1-1,0-1 1,0 0-1,-5-2 182,6-3-10592,4-2 3272,4 8 3697,-1-2-4592</inkml:trace>
  <inkml:trace contextRef="#ctx0" brushRef="#br0" timeOffset="123769.32">11476 9651 27962,'-1'0'3050,"-10"-4"-2448,6 4-553,0 0-1,1 0 1,-1 0-1,0 1 1,1 0 0,-1 0-1,0 0 1,1 0-1,-1 1 1,1-1 0,-1 1-1,1 0 1,-3 3-49,-2-1 2,1 2 1,0-1-1,1 1 0,-1 0 1,1 0-1,-2 4-2,3-3 5,1 0-1,0 0 1,0 0 0,1 1-1,0 0 1,0 0 0,1 0-1,0 0 1,0 0 0,1 1-1,0 0 1,0-1 0,0 8-5,2-13 2,0 1 1,0-1-1,0 1 1,0-1-1,1 0 0,0 1 1,-1-1-1,1 0 1,0 0-1,1 1 1,-1-1-1,0 0 1,1 0-1,0 0 1,-1 0-1,1-1 1,1 1-1,-1 0 0,0-1 1,0 0-1,1 1 1,0-1-1,-1 0 1,1 0-1,0 0 1,0-1-1,0 1 1,0-1-1,0 0 1,0 1-1,1-1 0,-1-1 1,0 1-1,1 0 1,-1-1-1,3 0-2,7 1 2,0-1-1,0-1 1,0 0-1,0-1 1,0 0-1,0-1 1,0-1-1,-1 0 0,0 0 1,0-1-1,0-1 1,0 0-1,-1-1 1,0 0-1,0 0 1,-1-1-1,0-1 1,-1 0-1,1 0 0,-2-1 1,1 0-1,4-8-1,-11 16 0,0-1 0,-1 0 1,1 1-1,-1-1 0,0 0 0,0 0 0,0 0 0,0 0 0,0 0 0,-1 0 0,1 0 0,-1 0 0,0 0 0,0-1 0,0 1 0,0 0 0,0 0 0,-1 0 1,0 0-1,1 0 0,-1 0 0,0 0 0,0 0 0,-1 0 0,1 0 0,-1 1 0,1-1 0,-1 0 0,0 1 0,0-1 0,0 1 0,0 0 0,-1 0 0,1 0 1,0 0-1,-1 0 0,0 0 0,1 1 0,-3-2 0,-1 0-35,-1 0 0,1 0 1,-1 0-1,0 1 0,1 0 1,-1 1-1,0-1 0,0 1 1,0 0-1,0 1 0,-1 0 1,1 0-1,0 1 0,0-1 1,0 2-1,0-1 0,-2 2 35,-27 12-1987,26-10-1862,0 2-4339,-1-5-9001</inkml:trace>
  <inkml:trace contextRef="#ctx0" brushRef="#br0" timeOffset="124370.009">11731 9633 30012,'2'2'1431,"3"15"-1301,-1-1 1,-1 1-1,0 0 0,-1 0 0,-1 0 1,0 0-1,-1 1-130,5 58 54,-2-60-48,3-96 58,-4 68-65,0 1 1,1 0-1,0 0 1,1 0-1,0 1 1,0-1-1,1 1 1,6-9 0,-9 15-2,1 1 0,0-1 0,0 0 0,0 1 0,0-1 0,1 1 0,-1 0 0,1 0 0,0 0 0,0 1 0,0-1 0,0 1 0,0 0 0,0 0 0,1 1 0,-1-1 0,1 1 0,-1 0 0,1 0 0,0 0 0,-1 1 0,3 0 2,44 3 80,-38-2-1383,0 0 0,-1-1 0,1 0 0,9-2 1303,-16 1 321,-1 0 1,0-1 0,0 1 0,1-1 0,-1 0 0,0-1 0,-1 1 0,2-2-322,-3 2 1003,5 0-4,-5 1-682,-2 10-138,1 33-155,3 0-1,1 0 1,3-1-1,7 22-23,-15-60 2,-1-3-23,0 1 0,0-1 1,0 1-1,0-1 0,0 1 0,0-1 1,0 1-1,0-1 0,0 1 0,1-1 0,-1 1 1,0-1-1,0 1 0,1-1 0,-1 1 0,0-1 1,1 0-1,-1 1 0,0-1 0,1 1 0,-1-1 1,1 0-1,-1 1 0,1-1 0,-1 0 0,1 0 21,7-8-1698,2-19-8533,-3 6-9126</inkml:trace>
  <inkml:trace contextRef="#ctx0" brushRef="#br0" timeOffset="124639.615">12090 9389 30557,'0'0'448,"0"0"-480,5 18-2658,-5-18-12973,15 11 3684</inkml:trace>
  <inkml:trace contextRef="#ctx0" brushRef="#br0" timeOffset="127144.307">9613 6117 29820,'-125'119'2442,"-18"4"-2417,-24 8-25,-520 428-6,670-543-1611,-23 24 3733,17-14-5511,9-8-5301,1 1-7701,11-5 12746</inkml:trace>
  <inkml:trace contextRef="#ctx0" brushRef="#br0" timeOffset="127652.439">8401 7208 30685,'106'96'514,"3"-4"1,4-5-1,49 25-514,52 14 103,-165-101-750,1-2 1,1-3-1,29 7 647,-11-10-4851,6-8-9644,-3-7 4091</inkml:trace>
  <inkml:trace contextRef="#ctx0" brushRef="#br0" timeOffset="128332.89">9663 6152 30557,'28'20'461,"-2"1"-1,0 2 1,-1 1 0,8 11-461,16 16 52,78 69-232,5-5 0,5-6 0,5-6-1,89 45 181,-135-91-4058,-66-38-3478,4 3-7492,-18-11 11525,9 7 2538</inkml:trace>
  <inkml:trace contextRef="#ctx0" brushRef="#br0" timeOffset="128970.085">9449 7978 28379,'26'-2'3262,"4"-13"-3031,0-2 0,-1-1 0,16-14-231,3-2 43,767-548 21,-752 533-1753,27-21 4764,-29 26-5116,-7 10-6581,1 5-9508,-40 23 14686,7-2 2495</inkml:trace>
  <inkml:trace contextRef="#ctx0" brushRef="#br0" timeOffset="131908.785">8807 7056 29724,'0'0'1223,"0"0"-540,12 10-101,-11 20-572,2 0 1,2 8-11,-1-21-2,-2 1 0,0-1 0,-1 1 1,0-1-1,-2 1 0,0-1 1,-1 1-1,0-1 0,-3 5 2,4-20-2000,-3 9 5713,3-7-6314,-1-1-6330,2-2-8929,-6-15 13963</inkml:trace>
  <inkml:trace contextRef="#ctx0" brushRef="#br0" timeOffset="132477.848">8813 7081 29564,'0'0'1062,"0"0"-405,8-12-75,0 7-549,-1 0-17,0 0 1,1 0-1,-1 1 1,1 0-1,0 0 0,1 1 1,-1 0-1,0 1 0,1 0 1,0 0-1,-1 0 0,2 1-16,-8 1 0,4-2 0,9 16 0,-13-11-5,0-1 0,0 1-1,-1-1 1,1 1-1,-1-1 1,0 1 0,0 0-1,0 0 1,0 0 0,0 0-1,-1-1 1,1 1-1,-1 0 1,1 0 0,-1 0-1,0 0 1,-1 0 0,1 0-1,-1 2 6,0 0 19,0-1-1,-1 1 1,0-1-1,0 0 1,0 0-1,0 1 1,-1-2-1,0 1 1,0 0 0,0 0-1,0-1 1,0 0-19,-4 4-141,0-1 1,0 0-1,-1-1 1,0 1 0,0-2-1,0 1 1,0-1 0,-1 0-1,1-1 1,-1 0 0,0 0-1,-4 0 141,1-6-10602,10 3-8685</inkml:trace>
  <inkml:trace contextRef="#ctx0" brushRef="#br0" timeOffset="132883.805">9043 6883 30653,'0'24'865,"-3"0"-417,2 4-256,-4 2-95,1-1-97,1-2 0,3 0-33,0 0 33,-1-6-32,1 1-160,3-9-416,8 2-1058,-11-15-3235,16 7-19281,-16-7 24182</inkml:trace>
  <inkml:trace contextRef="#ctx0" brushRef="#br0" timeOffset="133574.962">9254 7075 28891,'0'-12'2723,"-1"7"-2683,1 0 1,-1 1 0,0-1-1,0 0 1,0 1-1,0-1 1,-1 1-1,0-1 1,0 1 0,0 0-1,0 0 1,-1 0-1,0 0 1,1 0-1,-3-2-40,-6-1 33,-3 6-1,1 6-6,12-5-26,0 1 1,-1-1-1,1 1 0,0 0 0,-1-1 1,1 1-1,0 0 0,0 0 0,0 0 1,0 0-1,0 0 0,0 0 0,0 0 1,0 0-1,0 1 0,0-1 0,0 0 1,1 1-1,-1-1 0,1 0 0,-1 2 0,0 1 1,-3 3-11,1-1 1,1 1 0,-1 0 0,1-1 0,0 1-1,1 0 1,-1 0 0,1 1 0,1-1 0,0 0-1,0 0 1,0 0 0,1 0 0,0 1 0,0-1-1,0 0 1,1 0 0,1 1 9,7 14-27,1-16 3,-11-6 22,20 4-3,-12-9-18,-8 5 19,3-3 5,0-1 0,0 1 0,0 0 0,-1-1 0,1 1 0,-1-1 0,0 0 1,0 0-1,0 0 0,-1 0 0,0 0 0,1 0 0,-1-3-1,6-19 18,-4 13 8,-2 10 6,-1 3-10,2 2-38,14 22 10,0 2-8,-10-23-1,-2-2-4,25 10-1536,-22-11-8826,-7 0-9152</inkml:trace>
  <inkml:trace contextRef="#ctx0" brushRef="#br0" timeOffset="134317.159">9361 7043 30333,'0'0'881,"0"13"-91,-1 78-732,3-91-84,-1 0 25,-1 0 0,1 0 0,0 0 0,0 0 0,-1 0 1,1-1-1,0 1 0,-1 0 0,1 0 0,0 0 0,-1-1 1,1 1-1,0 0 0,-1-1 0,1 1 0,0 0 0,-1-1 0,1 1 1,-1-1-1,1 1 0,-1-1 0,1 1 0,-1-1 0,0 0 1,1 1-1,-1-1 0,1 0 0,-1 1 0,0-1 0,0 0 0,1 1 1,-1-1-1,0 0 0,0 0 1,0 0-3,15-25 20,-10 14 7,1 1-1,1 0 1,-1 1-1,2 0 0,-1 0 1,2 0-1,3-3-23,-11 12 1,-1 1 0,1-1 1,-1 1-1,1-1 0,-1 1 0,1 0 0,-1-1 0,1 1 0,0-1 1,-1 1-1,1 0 0,0 0 0,-1-1 0,1 1 0,0 0 0,-1 0 1,1 0-1,0 0 0,-1 0 0,1 0 0,0 0 0,0 0 0,-1 0 1,1 0-1,0 0 0,-1 0 0,1 0 0,0 0 0,-1 1 1,1-1-1,0 0 0,-1 1 0,1-1 0,-1 0 0,1 1 0,0-1 1,-1 1-1,1-1 0,-1 1 0,1-1 0,-1 1 0,0-1 0,1 1 1,-1 0-1,1-1 0,-1 1 0,0-1 0,0 1 0,1 0 0,-1-1 1,0 1-2,10 35-22,-8-24 23,0 1-1,1-1 1,0 0-1,1 1 0,0-2 1,2 3-1,-5-12-19,0 0 0,0 0 0,0 0 0,0-1 0,0 1 0,0 0 0,1 0 1,-1-1-1,1 1 0,-1-1 0,1 1 0,0-1 0,-1 0 0,1 0 1,0 0-1,0 0 0,0 0 0,0 0 0,0 0 0,0 0 0,0-1 0,0 1 1,0-1-1,0 0 0,0 1 0,0-1 0,1 0 0,-1 0 0,0-1 0,0 1 1,0 0-1,0-1 0,0 1 0,0-1 0,0 1 0,0-1 0,0 0 0,0 0 1,0 0-1,1-1 19,1 0-787,0 0 0,-1-1 0,1 1 1,-1-1-1,0 0 0,0 0 0,0 0 0,0 0 0,0-1 1,-1 1-1,2-3 787,-1 0-310,0 0 0,0 0 1,0 0-1,-1 0 0,0-1 0,-1 1 1,1-2 309,2-49 3261,-7 4 4376,7 23-7044,-4 28-583,0 1-1,1-1 0,-1 1 0,0-1 1,1 1-1,-1-1 0,1 1 0,0-1 1,-1 1-1,1-1 0,0 1 1,0 0-1,0-1 0,0 1 0,0 0 1,0-1-10,0 3 1,-1-1 1,0 0 0,1 0-1,-1 1 1,0-1 0,1 0 0,-1 0-1,0 1 1,1-1 0,-1 0-1,0 1 1,0-1 0,0 1-1,1-1 1,-1 0 0,0 1 0,0-1-1,0 1 1,0-1 0,0 1-1,0-1 1,0 0 0,0 1 0,0-1-1,0 1 1,0-1 0,0 1-1,0-1 1,0 0 0,0 1-1,0-1 1,0 1 0,-1-1-2,-2 16 9,3-16-10,-2 13-4,1 0 0,0 1 0,1-1 1,0 0-1,1 0 0,0 1 0,2 4 5,-1-12-8,-1 1-1,1-1 1,0 0 0,0 0-1,1 0 1,-1 0-1,1 0 1,1 0-1,-1-1 1,1 1-1,0-1 1,0 0-1,1 0 1,-1-1-1,5 4 9,-7-7-5,0 1-1,1-1 0,-1 0 0,0 0 0,0 0 0,1 0 1,-1-1-1,1 1 0,-1-1 0,1 1 0,-1-1 0,1 0 1,-1 0-1,1 0 0,-1 0 0,1 0 0,-1 0 0,1-1 1,1 0 5,21-8-2727,-3-4-6564,-13 3-10130</inkml:trace>
  <inkml:trace contextRef="#ctx0" brushRef="#br0" timeOffset="134600.782">9597 7043 30877,'12'0'897,"-2"-5"-577,6 5-224,5-8-64,1 1-32,3 3 33,1 1-130,0 3-319,-4-8-609,1 8-1473,-6-2-6951,3 2-8680</inkml:trace>
  <inkml:trace contextRef="#ctx0" brushRef="#br0" timeOffset="135078.343">9874 7076 29084,'3'-1'1484,"103"-65"42,-86 47-1499,-18 7 12,-2 9-35,0 2-2,0 1 0,-1-1 1,1 1-1,0-1 1,-1 1-1,1-1 0,0 1 1,-1-1-1,1 1 0,-1-1 1,1 1-1,-1 0 1,1-1-1,-1 1 0,1 0 1,-1 0-1,1-1 0,-1 1 1,1 0-1,-1 0 1,1 0-1,-1-1 0,0 1 1,1 0-1,-1 0 0,1 0 1,-1 0-1,1 0 0,-1 0-2,-21 0 42,20 0-29,-2 0-12,0 0 0,0 1 0,1 0 0,-1 0 0,0 0 0,1 0 0,-1 0 0,1 1 0,-1-1 0,1 1 0,0 0 0,-1 0 0,1 1 0,0-1 0,0 0 0,1 1 0,-1 0 0,0 0 1,1 0-1,0 0 0,0 0 0,0 0 0,0 1 0,0-1 0,1 0 0,-1 1 0,1 0 0,0-1 0,0 1 0,0 0 0,1 0 0,-1 3-1,0-4-4,1 1-1,0-1 0,-1 1 1,1-1-1,1 1 0,-1-1 1,0 1-1,1-1 1,0 1-1,0-1 0,0 1 1,0-1-1,0 0 0,1 0 1,0 0-1,-1 1 1,1-1-1,0-1 0,1 1 1,-1 0-1,0 0 1,1-1-1,-1 0 0,1 1 1,0-1-1,0 0 0,0 0 1,0 0-1,0-1 1,0 1-1,1-1 0,-1 0 1,0 0-1,1 0 0,2 0 5,1 0-132,1 0-1,-1-1 0,1 0 0,-1 0 1,1-1-1,-1 0 0,0 0 0,1-1 0,2-1 133,15-5-2913,-2-3-3426,5 0-14731</inkml:trace>
  <inkml:trace contextRef="#ctx0" brushRef="#br0" timeOffset="135616.504">10255 7021 30685,'0'0'790,"-16"-26"22,12 24-807,0 0 0,0 0 1,1 1-1,-1-1 1,0 1-1,0 0 0,0 0 1,-1 0-1,1 0 1,0 1-1,0 0 0,0 0 1,0 0-1,-1 0 1,1 1-1,0-1 0,0 1 1,0 0-1,-3 2-5,4-2-2,0 0-1,0 0 1,0 0-1,0 1 1,1-1-1,-1 1 0,1 0 1,-1 0-1,1 0 1,0 0-1,0 0 1,0 0-1,0 0 1,0 1-1,0-1 1,0 1-1,1 0 1,0-1-1,-1 1 1,1 0-1,0 0 1,0 0-1,0 0 1,1 0-1,-1 0 1,1 0-1,0 0 1,0 1 2,0 0-6,0 0 0,0-1 0,0 1 0,1 0 1,-1-1-1,1 1 0,0-1 0,1 1 1,-1-1-1,0 1 0,1-1 0,0 0 0,0 1 1,0-1-1,0 0 0,0 0 0,1-1 0,-1 1 1,1 0-1,1 0 6,-1-1-3,-1-1 1,1 1-1,-1-1 1,1 0-1,0 0 1,-1 0-1,1-1 1,0 1-1,0 0 1,0-1-1,0 0 1,-1 0-1,1 0 0,0 0 1,0 0-1,0-1 1,0 1-1,0-1 1,-1 1-1,1-1 1,0 0-1,-1 0 1,1-1-1,0 1 1,-1 0-1,3-3 3,-1 2 2,-1-1 0,1 0 0,-1 0 0,0 0 0,0-1 0,0 1 0,0-1 0,0 1 0,-1-1 0,1 0 0,-1 0 0,0 0 0,-1-1 0,1 1 0,-1 0 0,1-1 0,-1 1 0,-1-1 0,1 1-1,-1-1 1,1 0-2,-1-16 17,0 1-1,-1-1 1,-1 1-1,-2-6-16,0-8 37,-6-14 38,5 87-27,5-19-666,1 0-1,1 0 1,1-1-1,1 1 1,4 13 618,-6-24-777,1 0 0,1-1 0,-1 1 0,1-1 1,1 0-1,-1 0 0,2-1 0,-1 1 0,1-1 0,0 0 1,0-1-1,1 1 0,6 4 777,4 1-18572</inkml:trace>
  <inkml:trace contextRef="#ctx0" brushRef="#br0" timeOffset="136600.857">9254 7364 29308,'0'0'1238,"0"0"-485,7-14-123,2 6-598,0-3-21,-1 1 15,-1 0 55,-11 21 25,0-1-102,0-1 1,0 1-1,1 1 0,0-1 0,1 0 0,0 1 1,1-1-1,0 1 0,1 8-4,2 20-19,1-1 1,4 10 18,-1-4-1,-3-32-26,-3-12 27,0 0-1,0 0 0,0 0 1,0 0-1,0 0 0,0 0 1,0 0-1,0 0 0,0 0 0,0 0 1,0 0-1,0 0 0,0 0 1,0 0-1,0 0 0,0 0 1,0 0-1,0 0 0,1 0 0,-1 0 1,0 0-1,0 0 0,0 0 1,0 0-1,0 0 0,0 0 1,0 0-1,0 0 0,0 0 1,0 0-1,0 0 0,0 0 0,0 0 1,0 0-1,0 0 0,0 0 1,0 0-1,0 0 0,0 1 1,0-1-1,1 0 0,-1 0 0,0 0 1,0 0-1,0 0 0,0 0 1,34-61-62,-1 6 39,-30 52 25,0-1 0,1 1 0,-1-1 0,1 1 0,0 0 0,0 0 0,0 1 0,0-1-1,1 1 1,-1 0 0,4-1-2,-7 2 2,0 1-1,0-1 0,0 1 0,0 0 1,0-1-1,0 1 0,0 0 0,1 0 1,-1 0-1,0 0 0,0 0 0,0 0 1,0 0-1,0 0 0,1 0 0,-1 1 1,0-1-1,0 0 0,0 1 0,0-1 1,0 1-1,0-1 0,0 1 0,0 0 1,0-1-1,0 1 0,0 0-1,0 1 3,1 0 0,-1 0-1,0 0 1,1 0 0,-1 1-1,0-1 1,0 0 0,-1 1-1,1-1 1,0 0 0,-1 1-1,1 1-2,0 4 8,-1 0 1,1 1-1,-2-1 0,1 0 0,-1 0 0,0 1 0,-2 4-8,2-10 1,0 1-1,0 0 1,0-1 0,-1 1-1,0-1 1,0 0 0,0 0-1,0 1 1,0-1 0,0-1-1,-1 1 1,0 0 0,1 0-1,-1-1 1,0 0 0,0 1-1,0-1 1,-1 0 0,1-1-1,-1 1 1,1-1 0,-1 1-1,-1-1 0,0 0-7,-1 0-1,1 0 0,-1-1 0,0 0 0,0 0 1,1 0-1,-1-1 0,0 0 0,1 0 1,-1 0-1,1-1 0,-1 0 0,1 0 0,0 0 1,-2-2 7,5 4-123,1-1 0,0 0 0,-1 0 0,1 0 0,0 0 1,0 0-1,-1 0 0,1 0 0,0 0 0,0 0 0,0 0 1,0-1-1,1 1 0,-1 0 0,0-1 0,1 1 0,-1-1 0,0 0 123,-1-14-7915,2 12-13401</inkml:trace>
  <inkml:trace contextRef="#ctx0" brushRef="#br0" timeOffset="137171.057">9543 7453 29724,'0'0'1249,"0"0"-565,-1 4-375,0 1-303,0-1 1,1 1-1,-1 0 0,1 0 0,0 0 0,1 0 0,-1 0 0,1 0 1,0 0-1,0 0 0,0-1 0,1 1 0,0 0 0,0-1 1,0 1-1,0-1 0,1 0 0,-1 0 0,3 2-6,-3-4-3,0 0 0,0 0-1,0 0 1,0 0 0,0-1 0,1 1-1,-1-1 1,0 1 0,1-1 0,-1 0-1,1 0 1,0 0 0,-1-1 0,1 1-1,0 0 1,-1-1 0,1 0 0,0 0-1,0 0 1,0 0 0,-1 0 0,1 0-1,0-1 1,-1 1 0,1-1 0,0 0-1,-1 0 1,1 0 0,-1 0 0,1 0 0,-1-1-1,1 1 1,-1-1 0,0 1 0,0-1-1,2-1 4,1-2 5,-1 1 0,1-1 0,-1 0-1,1 0 1,-2 0 0,1 0 0,0-1 0,-1 1-1,0-1 1,-1 0 0,1 0 0,-1 0 0,0 0 0,0-1-1,-1 1 1,0-1 0,0 1 0,-1-1 0,1 1-1,-2-1-4,1 7 3,0-1 0,0 1-1,0-1 1,0 1 0,0 0-1,0-1 1,0 1 0,-1-1-1,1 1 1,0 0 0,0-1-1,0 1 1,-1-1 0,1 1-1,0 0 1,-1-1 0,1 1-1,0 0 1,-1 0 0,1-1-1,0 1 1,-1 0 0,1 0-1,-1 0 1,1-1 0,0 1-1,-1 0 1,1 0 0,-1 0-1,1 0 1,-1 0 0,1 0-1,0 0 1,-1 0 0,1 0-1,-1 0-2,-1 12 9,0 1-1,1-1 1,0 1-1,1 0 0,0-1 1,1 1-1,1 0 0,0-1 1,3 10-9,5 57 21,-9-72-22,-1 0 1,0 0 0,0-1 0,-1 1 0,0 0 0,0-1-1,0 1 1,-1 0 0,0-1 0,0 0 0,-1 1 0,0-1 0,0 0-1,0 0 1,-1-1 0,1 1 0,-2-1 0,1 1 0,0-1-1,-1-1 1,0 1 0,0-1 0,-1 1 0,1-1 0,-1-1 0,0 1-1,0-1 1,0 0 0,0-1 0,0 1 0,-1-1 0,1-1-1,-1 1 1,0-1 0,-5 1 0,-1-1 9,-1 1 0,1-2 0,-1 0 0,1-1-1,-6 0-8,-25-10-4167,24 3-2104,2-4-3989,2-5-694</inkml:trace>
  <inkml:trace contextRef="#ctx0" brushRef="#br0" timeOffset="139750.68">10050 7640 29788,'-3'7'183,"1"-1"-1,0 1 0,0 0 1,0-1-1,0 1 0,1 0 1,0 0-1,1 0 0,0 0 1,0 0-1,0 1 0,1-1 1,0-1-1,0 1 1,1 1-183,6 22-170,1 0 0,10 24 170,-12-36 167,0 0-167,14 34 0,-3 0 0,-3 1 0,-1 1 0,3 35 0,-2 23 31,5 1-31,-9-63-10,3 0-1,1 0 1,11 18 10,29 42 22,-32-68-188,-1 2 0,-2 3 166,-18-41 240,0-1-1829,-2-3-5235,-12-21-11407</inkml:trace>
  <inkml:trace contextRef="#ctx0" brushRef="#br0" timeOffset="161389.379">12451 9558 30717,'0'0'849,"0"0"-353,-14-4-26,4 5-464,-1 0 1,1 1-1,-1 1 0,1-1 0,0 1 0,0 1 1,0 0-1,0 0 0,1 1 0,0 0 1,0 1-1,-2 2-6,1 3 0,9-9 0,1-1 0,0 0 0,0 0 1,0 1-1,0-1 0,0 0 0,0 0 0,0 0 1,1 1-1,-1-1 0,0 0 0,1 0 0,-1 0 0,1 0 1,-1 1-1,1-1 0,-1 0 0,1 0 0,0 0 1,0 0-1,-1 0 0,1-1 0,0 1 0,0 0 1,0 0-1,0 0 0,0-1 0,0 1 0,0-1 0,0 1 1,0 0-1,1-1 0,-1 0 0,0 1 0,0-1 1,0 0-1,56 17 14,-40-13-8,-10-2-4,45 16 2,-50-17-4,-1-1 0,1 1 0,0 0 0,-1 0 0,1 0 0,-1 0 0,1 0 0,-1 0 0,1 0 0,-1 0 0,1 1 0,-1-1 0,0 0-1,0 1 1,0-1 0,0 1 0,0 0 0,0-1 0,0 1 0,-1 0 0,1-1 0,-1 1 0,1 0 0,-1 0 0,1 0 0,-2-1 0,1 1 0,-1 0 0,1-1 0,-1 1 0,0 0 0,0-1 0,1 1 0,-1-1 0,0 0 0,-1 1 0,1-1 0,0 0 0,0 1 0,0-1 0,-1 0 0,1 0 0,-1 0 0,1 0 0,-1-1 0,1 1 0,-1 0 0,1 0 0,-2-1 0,-39 14 0,22-10-186,-1-1 1,1-1-1,-1-1 186,14 0-195,1-1-1,-1 0 0,0-1 0,1 1 0,-1-1 1,0-1-1,1 1 0,-1-1 0,1 0 0,-5-3 196,9 1-7361,2-13-14761</inkml:trace>
  <inkml:trace contextRef="#ctx0" brushRef="#br0" timeOffset="161846.771">12587 9402 31358,'0'0'560,"0"0"-218,0 0-166,0 25-32,-7 30-114,3 1-1,2 11-29,2-60-4,1-1 1,-1 1 0,1-1-1,0 1 1,0-1-1,1 1 1,0-1-1,0 0 1,1 0-1,-1 0 1,1 0 0,1 0 3,-2-3-9,0 0 0,0-1 0,0 0 1,0 1-1,0-1 0,1 0 0,-1 0 1,1 0-1,0 0 0,-1 0 0,1-1 1,0 1-1,0-1 0,0 0 1,0 0-1,0 0 0,0 0 0,0-1 1,1 1-1,-1-1 0,0 0 0,0 0 1,0 0-1,4 0 9,28-6-1459,-13-3-6787,-3 3-13796</inkml:trace>
  <inkml:trace contextRef="#ctx0" brushRef="#br0" timeOffset="162131.058">12462 9585 31646,'5'-16'705,"13"7"-449,4 1-192,4 1-64,5-3 0,4-2-96,3 9-192,-8-9-449,5 12-1409,-16-11-8937</inkml:trace>
  <inkml:trace contextRef="#ctx0" brushRef="#br0" timeOffset="194872.71">6627 8837 30749,'0'0'828,"0"0"-316,0 0-240,0 0-133,-3 0-70,-3 1-68,0-1 0,1 1 0,-1 1-1,0-1 1,0 1 0,0 0 0,1 0-1,-1 0 1,1 1 0,0 0 0,0 0-1,0 1 1,-2 1-1,-16 9 1,-130 67 36,-446 251 17,490-257-54,-18 20 0,71-52 0,44-34 5,-1-2 17,1-4-17,4-1-5,15 1 0,4 3 0,-5-2 0,0-1 0,0 2 0,-1-1 0,1 1 0,-1-1 0,0 1 0,0 1 0,-1-1 0,2 3 0,11 13 0,398 408 0,-372-389 0,2-1 0,1-3 0,2-2 0,1-1 0,8 0 0,-31-17-43,-2 0-1,1 2 1,9 11 43,7 12-2635,-31-30-1519</inkml:trace>
  <inkml:trace contextRef="#ctx0" brushRef="#br0" timeOffset="196365.906">5866 9514 29820,'0'0'1260,"0"14"96,-7 30-1107,-4 19-263,9-49 14,1-7 0,0-10 0,1 0 0,1 0 0,-1 0 0,0 0 0,1-1 0,0 1 0,-1 0 0,1 0 0,1 0 0,-1 0 0,3-10 0,-1 1 0,0 1 0,0 0 0,1-1 0,0 1 0,1 1 0,0-1 0,2-1 0,2 0 0,4 0 0,0 7 5,-1 12 17,-9-2-22,-1 0 0,1 0 1,-1 0-1,0 0 0,-1 0 1,1 0-1,-1 1 0,0-1 1,0 1-1,-1-1 1,0 1-1,0-1 0,0 1 1,0-1-1,-1 1 0,1 7 0,2 0-5,18-39-22,-19 24 27,34-47-1,-33 47 2,1-1-1,-1 1 0,0 0 1,0 0-1,1 1 0,-1-1 1,1 0-1,0 1 1,-1-1-1,1 1 0,0 0 1,0 0-1,0 0 0,0 0 1,0 1-1,0-1 0,3 1 0,-6 0 1,1 0 0,0 0 0,-1 1 0,1-1 0,0 0 0,-1 1 0,1-1 0,0 1 0,-1-1 0,1 0 0,-1 1 0,1-1-1,-1 1 1,1 0 0,-1-1 0,1 1 0,-1-1 0,1 1 0,-1 0 0,0-1 0,1 1 0,-1 0 0,0 0 0,0-1 0,1 1 0,-1 0 0,0-1 0,0 1 0,0 0-1,0 0 1,0 0-1,1 26-4,-1-24 6,-6 84-39,6-87-27,0 1 0,0-1 1,0 1-1,0-1 1,0 1-1,0 0 1,0-1-1,1 1 1,-1-1-1,0 1 1,0-1-1,0 1 1,0-1-1,1 1 0,-1-1 1,0 1-1,1-1 1,-1 1-1,0-1 1,1 1-1,-1-1 1,1 0-1,-1 1 1,0-1-1,1 0 1,-1 1-1,1-1 0,-1 0 1,1 1-1,0-1 64,10-1-6299,-5-10-12524</inkml:trace>
  <inkml:trace contextRef="#ctx0" brushRef="#br0" timeOffset="197046.444">6243 9545 25624,'-5'-23'5455,"4"21"-5320,0 0 1,-1 0 0,1 0 0,-1 0-1,0 0 1,0 0 0,1 0 0,-1 1-1,0-1 1,-1 0-136,2 2 8,1 0 0,-1-1 0,1 1 0,-1 0 1,0 0-1,1-1 0,-1 1 0,0 0 0,1 0 0,-1 0 0,0 0 0,0 0 1,1 0-1,-1 0 0,0 0 0,1 0 0,-1 0 0,0 0 0,1 0 0,-1 1 0,0-1 1,1 0-1,-1 0 0,0 1 0,1-1-8,-4 1 1,1 1 1,-1 0-1,1-1 1,-1 1-1,1 0 1,0 1-1,0-1 1,0 1-1,0-1 0,0 1 1,1 0-1,-1 0 1,1 0-1,0 0 1,0 1-1,0-1 1,0 0-1,0 1 1,1-1-1,-1 4-1,-3 4 3,1-3-3,1 0 0,0 0 0,0 1 0,1-1 0,0 1 0,1 0 0,0 4 0,1-1-5,7 1-17,-6-12 22,-1 0 0,1-1-1,0 1 1,-1-1 0,1 1-1,0-1 1,-1 1 0,1-1 0,0 0-1,-1 1 1,1-1 0,0 0-1,0 0 1,-1 1 0,1-1-1,0 0 1,0 0 0,0 0 0,3-1 0,-1 0 0,1 0 0,-1 0 0,0 0 0,1 0 0,-1-1 0,0 0 0,0 0 0,0 0 0,0 0 0,0 0 0,0 0 0,-1-1 0,1 1 0,-1-1 0,1 0 0,1-3 0,-1 2 0,0 0 0,0 0 0,0 0 0,-1-1 0,0 1 0,1-1 0,-1 0 0,-1 1 0,1-1 0,-1 0 0,0 0 0,0-4 0,-1-3 5,0 8 20,-2 11-21,3 16-6,1-18 4,0 1 1,0-1-1,1 0 0,-1-1 0,1 1 1,0 0-1,1-1 0,-1 0 1,1 0-1,2 3-2,-4-6-28,0 0-1,-1 0 1,1 0-1,0 0 1,0 0-1,-1 0 1,1 0-1,0-1 1,0 1-1,0-1 1,0 0-1,0 1 1,0-1-1,0 0 1,0 0-1,0 0 1,0 0 0,0-1-1,0 1 1,0 0-1,-1-1 1,1 0-1,0 1 1,0-1-1,0 0 1,0 0-1,-1 0 1,1 0-1,0 0 1,-1 0-1,2-2 29,19-20-2965,-11 5-5958,-1 4-10359</inkml:trace>
  <inkml:trace contextRef="#ctx0" brushRef="#br0" timeOffset="197422.57">6358 9539 27002,'0'3'2119,"-6"56"1106,1-28-2969,7-22-251,3-13-4,5-8-2,-9 10 1,6-14 1,2 1-1,0-1 1,1 1 0,1 1 0,0 0-1,1 1 1,1-1-1,-8 11 22,-4 3-22,0-1 0,0 1 1,0-1-1,1 1 1,-1-1-1,0 1 0,1 0 1,-1-1-1,0 1 1,1 0-1,-1 0 1,0 0-1,1 0 0,-1 0 1,0 0-1,1 1 0,4 5-1,-5-5 1,2 3-46,0 1-1,0-1 1,0 1 0,0-1 0,-1 1 0,1 0-1,-1 0 1,0 0 0,-1 1 0,0-1-1,1 0 1,-1 5 46,0-5-136,0 0 0,0 0 0,0 0 0,0-1 1,1 1-1,0 0 0,0-1 0,1 1 0,-1-1 0,1 1 0,2 2 136,0-4-6411,7 4-15205</inkml:trace>
  <inkml:trace contextRef="#ctx0" brushRef="#br0" timeOffset="197986.226">6735 9525 29372,'-2'-2'1543,"-3"-4"-1254,0 1 0,0 0 0,0 1 1,-1-1-1,0 1 0,-1-1-289,5 4 1,0 0 0,0 0 0,0 1 0,0-1 0,0 0 0,0 1-1,0-1 1,0 1 0,0 0 0,0 0 0,0 0 0,0 0-1,0 0 1,0 0 0,0 0 0,0 1 0,0-1 0,0 1 0,1-1-1,-1 1 1,0 0 0,0 0 0,0 0 0,0 0-1,0 0 0,0 0 0,0 0 0,0 0 0,0 0 0,0 1 0,0-1 0,0 1 0,1-1 0,-1 1 0,1-1 0,-1 1 0,1 0 0,0 0 0,0 0 0,-1 0 0,1 0 0,1 0 0,-1 0 0,0 0 0,0 1 0,-1 4 0,-2 19 0,4-16 0,1 1 0,7 3 0,9 1 0,-10-16-3,-6 1 1,4 0-20,-3 0 21,0 0-1,0 0 1,0 0-1,-1-1 0,1 1 1,0 0-1,0-1 1,-1 0-1,1 1 1,0-1-1,-1 0 1,1 0-1,0 0 0,-1 0 1,1 0-1,-1 0 1,0 0-1,1-1 1,-1 1-1,0-1 0,0 1 1,0-1-1,1 0 2,-1 0-1,9-11 1,5-19 10,-9 27 12,-5 6-20,1 1 1,-1 0 0,0 1-1,0-1 1,0 0-1,0 0 1,0 0-1,0 1 1,-1-1-1,1 0 1,-1 1 0,1 0-3,2 7 1,-3-8 13,1 0 0,0 0 1,0 0-1,0 0 0,1 0 1,-1 0-1,0 0 0,1 0 0,-1-1 1,1 1-1,-1 0 0,1-1 0,0 1 1,0-1-1,0 0 0,0 0 1,2 1-15,13 2-1252,4-3-4939,-15-2 3104,-3 1-18656</inkml:trace>
  <inkml:trace contextRef="#ctx0" brushRef="#br0" timeOffset="198589.568">6975 9534 30653,'-3'-6'359,"-2"-4"608,-21-4-286,22 13-680,1 0-1,-1 1 0,1-1 0,-1 1 1,1-1-1,-1 1 0,1 0 1,-1 0-1,1 1 0,-1-1 1,1 1-1,-1 0 0,1-1 0,-1 2 1,1-1-1,0 0 0,-1 1 1,1-1-1,0 1 0,0 0 0,0 0 1,1 0-1,-1 1 0,0-1 1,1 0-1,-1 1 0,1 0 1,0 0-1,0 0 0,0 0 0,0 0 1,1 0-1,-1 0 0,1 0 1,0 1-1,-1 2 0,1 7 0,1-12 0,0 0 0,0 1 0,0-1 0,0 0 0,0 0 0,1 1 0,-1-1 0,0 0 0,1 0 0,-1 0 0,1 0 0,-1 0 0,1 1 0,-1-1 0,1 0 0,0 0 0,0 0 0,-1 0 0,1-1 0,0 1 0,0 0 0,0 0 0,13 0 0,-12-1 0,13 0-5,-12 0 4,-1 0 0,1 0-1,0 0 1,0 0 0,-1 0-1,1-1 1,0 1-1,-1-1 1,1 0 0,0 0-1,-1 0 1,1 0 0,-1 0-1,0-1 1,1 1-1,-1-1 1,0 1 0,0-1-1,0 0 1,2-1 1,9-10 0,1-6-6,-13 18-2,1 1-10,0-1-20,-2 1-20,9 25-209,33 107-203,-37-118 438,-1 0 0,0 0 0,-2 1 0,1-1 0,-2 1 0,1 8 32,-2-22-1,0-1 0,0 1 1,0 0-1,0 0 0,0 0 1,0 0-1,0-1 0,0 1 1,0 0-1,0 0 0,0 0 0,-1-1 1,1 1-1,0 0 0,0 0 1,-1 0-1,1-1 0,-1 1 1,1 0-1,-1-1 0,1 1 0,-1 0 1,1-1-1,-1 1 0,0-1 1,1 1-1,-1-1 0,0 1 0,1-1 1,-1 1-1,0-1 0,0 0 1,1 1-1,-1-1 0,0 0 1,0 0-1,0 1 1,0-1-1,-1 1-26,-1-1 0,0 1 0,0-1 0,0 1 0,1-1 0,-1 0 0,0 0 0,0 0 0,0 0 0,0-1 0,1 1 0,-1-1 0,0 1 0,0-1 0,1 0 0,-1 0 0,0 0 0,-1-2 27,-23-12-2530,5-1-5462,21 16 7459,-17-15-15152,6 2 11997</inkml:trace>
  <inkml:trace contextRef="#ctx0" brushRef="#br0" timeOffset="199139.327">7080 9576 31133,'2'-1'240,"2"1"-129,0-1 0,0-1 0,0 1 1,0 0-1,-1-1 0,1 0 0,-1 0 0,1 0 1,-1 0-1,0-1 0,3-1-111,6-11 11,1-1-11,-6 2 0,-6 0 5,-4 4 17,-10 7-17,10 4-3,1 1 0,-1-1 0,1 1-1,-1 0 1,1 0 0,0 0 0,0 0 0,0 1 0,0-1 0,0 0 0,1 1 0,-1-1-1,1 1 1,-1 0 0,1-1 0,0 1 0,-1 3-2,1-4 4,0 1-1,0 0 1,1-1-1,-1 1 1,1 0-1,-1-1 1,1 1 0,0 0-1,0 0 1,0 0-1,1-1 1,-1 1 0,1 0-1,-1-1 1,1 1-1,0 0 1,0-1-1,0 1 1,0-1 0,0 1-1,1-1 1,-1 1-1,1-1 1,0 0 0,-1 0-1,1 0 1,0 0-1,0 0 1,1 0 0,-1-1-4,1 1-77,0 0 1,1-1-1,-1 1 1,1-1-1,-1 0 1,1 0-1,-1 0 1,1 0-1,0-1 1,-1 1-1,1-1 1,0 0-1,-1 0 1,1-1-1,0 1 1,-1-1-1,1 0 1,0 0 0,-1 0-1,1 0 1,-1 0-1,3-2 77,6-4-2520,2 2-3603</inkml:trace>
  <inkml:trace contextRef="#ctx0" brushRef="#br0" timeOffset="199792.38">7384 9551 24311,'1'-3'4169,"6"-11"-1750,-5 10-1966,-1 1-379,1 0-1,-1 0 1,1 0 0,-1 0 0,0 0 0,0-1 0,-1 1-1,1 0 1,-1-1 0,1 1 0,-1 0 0,0-1 0,0 1-1,-1-1 1,1 1 0,-1 0 0,1-1-74,-4-6 23,4 9-22,0 0 0,0 0 0,0 1-1,0-1 1,-1 0 0,1 0 0,0 1 0,0-1 0,-1 0 0,1 1-1,0-1 1,-1 0 0,1 1 0,-1-1 0,1 1 0,0-1-1,-1 0 1,1 1 0,-1-1 0,0 1 0,1 0 0,-1-1 0,1 1-1,-1-1 1,0 1 0,0 0-1,-1-1 14,1 0-14,1 0 0,-1 1 0,0-1 0,0 1 0,0-1 1,0 1-1,1-1 0,-1 1 0,0 0 0,0 0 0,0-1 1,0 1-1,0 0 0,0 0 0,0 0 0,0 0 0,0 0 1,0 0-1,0 0 0,0 0 0,0 0 0,0 0 0,0 1 1,1-1-1,-1 0 0,0 1 0,0-1 0,0 1 0,0-1 0,0 1 0,-1 0 1,-2 1-1,-1 0 0,1 1 0,0-1 0,0 1 0,0 0 0,0-1 0,0 2 0,1-1 0,0 0 0,-1 1 0,1 0 0,0 0 0,1-1 0,-1 2 0,1-1 0,0 0 0,0 0 0,0 1 0,0-1 0,1 1 0,0 0 0,0-1 0,0 1 0,0 0 0,1 0 0,0 0 0,0-1 0,0 1 0,1 0 0,0 3 0,6 4 0,-6-10 0,0-1-1,0 0 1,0 1-1,0-1 1,0 0 0,1 0-1,-1 0 1,1 0-1,-1 0 1,1 0 0,-1 0-1,1 0 1,-1-1-1,1 1 1,0-1 0,-1 1-1,1-1 1,0 1-1,-1-1 1,1 0 0,0 0-1,0 0 1,-1 0-1,1 0 1,1 0 0,0-2-2,0 1 1,0 0-1,-1-1 1,1 1-1,-1-1 0,1 0 1,-1 1-1,0-1 1,1-1-1,-1 1 1,0 0-1,0 0 0,-1-1 1,1 0 1,7-10-7,-1 0 1,-1-1 0,-1 0-1,0-1 1,2-6 6,9-37 23,3-21-23,0-7 14,-27 158 13,-10 53-8,15-105-74,2-1 0,0 1 0,1-1 0,1 0 0,2 11 55,2-11-2133,-5-17 2322,0 0-1,1 1 1,-1-1 0,0 0-1,1 0 1,0 0 0,-1 0-1,1 0 1,0 0-1,0 0 1,0 0 0,0-1-1,0 1 1,1-1-189,9 4-2675,4-3-5833,1-4-8193,-9 2 12990,0-2 3024,7-3 687</inkml:trace>
  <inkml:trace contextRef="#ctx0" brushRef="#br0" timeOffset="200922.166">6438 9768 30461,'0'0'998,"0"0"-411,-3 25-37,-6 46-526,3 0 0,3 34-24,6-102 4,2-9-6,5-12-5,-4 4 7,0 0 0,1 0 0,0 1 0,1 0 0,4-5 0,-10 15 0,0 0 0,1 0 0,-1 0 0,0 1 0,1-1 0,0 0 0,0 1 0,0 0 0,0-1 0,0 1 0,0 1 0,0-1 0,1 0 0,-1 1 0,1-1 0,-1 1 0,1 0 0,-1 0 0,1 1 0,0-1 0,0 1 0,-1 0 0,1 0 0,1 0 0,-1 1 0,-1 0 0,0 1 0,0-1 0,1 1 0,-1 0 0,0 0 0,0 0 0,-1 0 0,1 0 0,0 1 0,-1-1 0,1 1 0,-1-1 0,0 1 0,0 0 0,0 0 0,0 0 0,-1 1 0,1-1 0,-1 0 0,0 0 0,0 1 0,0-1 0,0 1 0,0 0 0,0 3 0,0-1 0,0 0 0,0 0 0,0 1 0,-1-1 0,0 0 0,-1 1 0,1-1 0,-1 0 0,0 1 0,-1-1 0,0 0 0,-1 4 0,1-6-18,0-1 1,0 0-1,-1 0 0,1 0 0,-1 0 1,1 0-1,-1 0 0,0-1 1,0 1-1,0-1 0,-1 0 1,1 0-1,0 0 0,-1 0 1,1 0-1,-1-1 0,0 0 1,1 0-1,-1 0 0,0 0 1,0 0-1,0-1 0,0 0 0,-3 0 18,2 0-404,0 0-1,0-1 0,0 1 0,1-1 1,-1-1-1,0 1 0,0-1 0,1 1 0,-1-1 1,1 0-1,0-1 0,-1 1 0,1-1 1,0 0-1,0 0 0,1 0 0,-1-1 0,1 1 1,-1-1-1,0-1 405,-8-13-23478</inkml:trace>
  <inkml:trace contextRef="#ctx0" brushRef="#br0" timeOffset="201485.796">6763 9917 32415</inkml:trace>
  <inkml:trace contextRef="#ctx0" brushRef="#br0" timeOffset="202369.541">6763 9900 30076,'0'3'1196,"-1"38"-685,-1-27-389,2-1 1,-1 1-1,2 0 0,0 0 0,1-1 1,0 1-1,3 8-122,3-9-5,-7-11 4,0-1 0,0 0 1,0 0-1,0 0 1,0 0-1,0 0 1,1 0-1,-1 0 1,0-1-1,1 1 1,-1 0-1,0-1 1,1 1-1,-1-1 1,1 1-1,-1-1 1,1 0-1,-1 0 1,1 0-1,-1 0 1,1 0-1,-1 0 0,1 0 1,-1 0-1,1 0 1,0-1 0,1 0-2,-1 0 1,1-1-1,-1 1 1,1-1-1,-1 0 1,1 0-1,-1 0 1,0 0-1,0 0 1,0 0-1,0-1 1,-1 1-1,2-1 2,2-6-3,0 1 0,-1-1 0,0 0 0,0 0-1,-1 0 1,0-1 0,0 1 0,-1-4 3,1-1 5,-2-1 22,0 22-23,0 0 1,0 0 0,1 0-1,0 0 1,0 0-1,1 0-4,6 22 5,6 56-5,-14-76 0,-1-1 0,1 1 0,-2 0 0,1 0 0,-1-1 0,-1 1 0,1 0 0,-3 5 0,3-12-65,0 0 1,0 0-1,1 0 1,-1-1-1,0 1 1,-1 0-1,1-1 1,0 1-1,0-1 1,-1 1-1,1-1 1,-1 0-1,1 0 1,-1 0-1,1 1 0,-1-1 1,0-1-1,0 1 1,1 0-1,-1 0 1,0-1-1,0 1 1,0-1-1,0 1 1,0-1-1,0 0 1,-1 0 64,-6 0-1488,0 0 0,1-1 1,-1 0-1,1-1 0,-7-1 1488,5 0-2649,-9 2-17519</inkml:trace>
  <inkml:trace contextRef="#ctx0" brushRef="#br0" timeOffset="203304.487">6498 10462 29788,'227'-150'2204,"-113"73"-1685,432-315-519,-497 353 6,-21 16 10,2 0-1,22-11-15,-41 28-1711,2 5 5234,-11 1-6347,-2 1-3999,0-2-5494,0 1 562</inkml:trace>
  <inkml:trace contextRef="#ctx0" brushRef="#br0" timeOffset="205173.928">6556 8874 25400,'45'-39'5624,"30"-5"-4254,-17 10-1162,-47 29-202,-7 4-6,0 0 0,-1 0 0,1-1-1,0 0 1,-1 0 0,1 0 0,-1 0 0,0 0 0,1-1 0,1-2 0,7-4 0,-2 1 0,0 2 0,1 0 0,-2 2-5,-8 3-11,2 3 32,2 3-16,0-1 0,1 0 0,0 0 0,-1-1 0,2 0 1,3 2-1,12 8-23,53 37 39,2-3 0,7-1-16,-18-10-110,-1 3 0,-2 2-1,25 23 111,132 111-763,-196-154 763,8 10 32,-17-15 3,26 25 47,-27-27-67,-11-10-8,1-1 1,0 1-1,0-1 0,0 0 0,0 0 1,0 0-1,1 0 0,0-1 0,0 1-7,4 3-133,1 1-1345,-1-9-8981,-1-2-8577</inkml:trace>
  <inkml:trace contextRef="#ctx0" brushRef="#br0" timeOffset="206148.848">7550 9736 30237,'12'-14'315,"1"0"0,0 1 0,1 0 0,1 1 0,0 0 0,0 1 0,8-3-315,-4 1 127,117-76-89,-123 77-38,3-3 0,-2 4 5,-3 3 11,-9 7-42,-2 1-60,0 0-165,0 0-400,6-12-8878,-5 10-11915</inkml:trace>
  <inkml:trace contextRef="#ctx0" brushRef="#br0" timeOffset="206413.008">7841 9416 16592,'10'18'6310,"-4"-5"-5958,-3 0-9865,5 9-3587,-8-10 13100,11 8 0</inkml:trace>
  <inkml:trace contextRef="#ctx0" brushRef="#br0" timeOffset="207804.81">7983 9456 29084,'141'-10'3325,"164"24"-3186,-12-17-144,63-17 5,-214 7 0,0 6 0,86 9 0,-190 0-103,21 3-1446,-5-7-3622,-38 0-8778,1 3 2819</inkml:trace>
  <inkml:trace contextRef="#ctx0" brushRef="#br0" timeOffset="209236.933">3490 9447 23766,'65'5'6103,"15"-3"-6103,2-5 1772,53-9-1772,-87 8 146,-1 2 0,1 2 0,18 3-146,141 21 348,-175-19-296,215 17 116,18 3-144,-113-6-766,0-7 0,55-6 742,-182-7-2008,1-1-5140,-10 1-69,18 0-6956</inkml:trace>
  <inkml:trace contextRef="#ctx0" brushRef="#br0" timeOffset="-189793.968">14350 8721 29180,'0'32'754,"-3"1"0,0-1 0,-2 0 0,-5 16-754,3-10 160,7-37-107,0-1-10,0 0 10,9-26 11,-1 4-58,1 0 0,1 0 0,1 1-1,1 0-5,-6 11 2,0 1-1,1 0 1,0 0 0,1 1-1,0-1 1,0 2 0,0-1-1,1 1 1,4-2-2,-11 8 0,-1 0-1,1 0 1,-1 0 0,1 0 0,0 0 0,0 0-1,-1 0 1,1 1 0,0-1 0,0 1 0,0 0-1,-1-1 1,1 1 0,0 0 0,0 0 0,0 0-1,0 0 1,0 0 0,0 1 0,0-1-1,1 1 1,-2 0 0,1 0-1,-1 0 1,1 0-1,-1 0 1,0 1-1,1-1 1,-1 0-1,0 1 0,0-1 1,0 1-1,0-1 1,0 1-1,0 0 1,0-1-1,-1 1 1,1 0-1,0 0 1,-1 0 0,3 11-4,-1 0 1,0 0-1,-1 0 1,-1 0-1,0 8 4,0-12 0,-2 88-422,3-96 295,-1 1 1,0-1-1,1 0 0,-1 0 1,0 0-1,1 0 0,-1 0 0,1 0 1,0 0-1,-1 0 0,1 0 0,0 0 1,0 0-1,-1 0 0,2 1 127,5 2-9331,9 0-10949</inkml:trace>
  <inkml:trace contextRef="#ctx0" brushRef="#br0" timeOffset="-189153.967">14828 8811 30557,'1'-3'795,"0"1"-780,-1 1 0,1 0 0,0-1 0,-1 0-1,0 1 1,1-1 0,-1 1 0,0-1 0,0 1 0,0-1-1,0 0 1,0 1 0,0-1 0,0 1 0,-1-1-1,1 1 1,-1-1 0,1 1 0,-1-1 0,1 1 0,-1-1-1,0 1 1,0 0 0,0-1-15,-1 0 27,1 0 1,-2 0-1,1 0 0,0 0 1,0 1-1,0-1 1,-1 0-1,1 1 0,-1 0 1,1 0-1,-1 0 0,0 0 1,-1-1-28,0 1 19,0 0 0,0 0 0,0 0 0,0 1 0,0-1 1,-1 1-1,1 0 0,0 0 0,0 1 0,0-1 0,0 1 0,0 0 1,0 0-1,0 0 0,0 0 0,0 1 0,0 0 0,0 0 1,1 0-1,-1 0-19,-1 3 2,0 0 0,1 0 1,0 1-1,0 0 0,1-1 1,-1 1-1,1 1 0,1-1 0,-1 0 1,1 1-1,-1 2-2,2-4 2,-1 0 1,1-1-1,1 1 0,-1 0 0,0 0 0,1 0 1,0 0-1,0 0 0,1 0 0,0 0 1,-1 0-1,1 0 0,1 0 0,-1-1 0,3 5-2,-4-8 1,1 1 0,-1-1 0,1 1 0,0-1 0,-1 1 0,1-1 0,0 0 0,0 1 0,0-1-1,0 0 1,0 0 0,1 0 0,-1 0 0,0 0 0,0 0 0,1 0 0,-1 0 0,1 0 0,-1-1-1,1 1 1,-1 0 0,1-1 0,-1 0 0,1 1 0,-1-1 0,1 0 0,-1 0 0,1 0 0,0 0-1,-1 0 1,1 0 0,-1 0 0,1 0 0,0-1 0,-1 1 0,1 0 0,-1-1 0,1 0 0,-1 1-1,1-1 1,-1 0 0,0 0-1,5-3 5,0 0-1,-1-1 1,0 1-1,0-1 1,0-1-1,-1 1 1,2-3-5,-5 7 0,5-7-4,-1 0 0,0-1 0,0 1 0,0-1 0,-1-1 0,-1 1 0,0-1 1,0 0 3,2-3-1,0 6 1,2 19 0,-4-6-41,0 0 0,0-1 0,1 1 0,0-1 0,0 0 0,0 0 0,1 0 0,0-1 0,-1 1 0,3 0 41,-4-3-55,0 0 0,0 0-1,1 0 1,-1-1 0,0 1 0,1-1-1,-1 0 1,1 0 0,0 0 0,-1 0-1,1-1 1,0 1 0,-1-1 0,1 0 0,0 0-1,-1 0 1,1-1 0,3 0 55,-4 1-636,4 0 13,1-4-7466,12-11-13061</inkml:trace>
  <inkml:trace contextRef="#ctx0" brushRef="#br0" timeOffset="-188596.319">15014 8762 30429,'0'0'907,"0"0"-373,0 15-96,-3 109-262,3-124-175,0 0-1,0 0 1,0 0-1,0 0 1,0 0-1,0 0 1,0 0-1,0 0 1,0 0-1,0 0 1,0 0-1,0 0 1,0 0-1,0 0 1,0 0-1,0 0 1,1 0-1,-1 0 1,0 0-1,0 0 1,0 0-1,0 0 1,0 0-1,0 0 1,0 0-1,0 1 1,0-1-1,0 0 1,0 0-1,0 0 1,0 0-1,0 0 1,0 0-1,0 0 1,0 0-1,0 0 1,0 0-1,0 0 1,0 0-1,0 0 1,0 0-1,0 0 0,4-4 1,-1-1 0,1 0-1,-1 1 1,0-1-1,-1-1 1,1 1 0,-1 0-1,0-1 1,0 1-1,1-6 0,2-7 0,-1 7 0,0 0 0,1 0 0,0 1 0,1 0 0,6-8 0,-11 16 0,-1 1 0,1 0 0,0 0 0,0-1 0,0 1 0,0 0 0,0 0 0,0 0 0,0 0 0,0 0 0,0 0 0,1 1 0,-1-1 0,0 0 0,1 0 0,-1 1 0,0-1 0,1 1 0,-1 0 0,1-1 0,-1 1 0,1 0 0,-1 0 0,1 0 0,-1 0 0,1 0 0,-1 0 0,1 0 0,-1 0 0,1 0 0,-1 1 0,0-1 0,1 1 0,-1-1 0,1 1 0,-1 0 0,0-1 0,1 1 0,-1 0 0,0 0 0,0 0 0,0 0 0,0 0 0,0 0 0,0 0 0,0 0 0,0 1 0,0-1 0,0 0 0,-1 1 0,5 5 0,0 1 0,-1 0 0,0 1 0,-1-1 0,0 1 0,0-1 0,-1 1 0,0 0 0,0 0 0,-1 1 0,-1-10 0,0 1 0,0-1 0,0 0 0,-1 1 0,1-1 0,0 0 0,0 1 0,0-1 0,0 1 0,1-1 0,-1 0-1,0 1 1,0-1 0,0 0 0,0 1 0,0-1 0,0 0 0,0 1 0,1-1 0,-1 0 0,0 1 0,0-1 0,1 0 0,-1 1 0,0-1 0,0 0 0,1 0 0,-1 1 0,0-1 0,0 0 0,1 0 0,-1 0 0,0 1 0,1-1 0,-1 0 0,1 0 0,-1 0 0,0 0 0,1 0 0,-1 0 0,0 0 0,1 0 0,-1 0 0,0 0 0,1 0 0,-1 0 0,1 0 0,-1 0 0,0 0 0,1 0 0,-1 0 0,0 0 0,1-1-1,-1 1 1,0 0 0,11-9 6,-11 9-5,15-22 5,-3 5 1,1 1 0,11-12-7,-21 25 0,1-1 1,-1 1-1,1 0 1,0 0 0,0 0-1,0 0 1,1 1-1,-1-1 1,1 1-1,-1 0 1,1 1-1,0-1 1,3 0-1,-6 2-2,-1 0 0,1 0 0,-1 0 0,1 0 0,0 0 0,-1 1 0,1-1 0,-1 0 0,1 1 0,0-1 1,-1 1-1,0 0 0,1-1 0,-1 1 0,1 0 0,-1 0 0,0 0 0,1 0 0,-1 0 0,0 0 0,0 0 0,0 0 0,0 1 0,0-1 0,0 0 0,0 1 1,0-1-1,-1 1 0,1-1 0,-1 1 0,1-1 0,-1 1 0,1-1 0,-1 1 2,3 10-54,0 0 1,-1 0 0,-1 1-1,0 6 54,1 8-169,2-13-1739,1-2-4160,-5-10 3651,1 0-18643</inkml:trace>
  <inkml:trace contextRef="#ctx0" brushRef="#br0" timeOffset="-188239.688">15471 8854 28955,'2'-2'1655,"7"-4"-1426,0 1 0,0-1 0,1 1 0,0 1 1,5-2-230,-5 2 94,-1 0 0,0 0 1,0-1-1,0 0 1,0-1-1,-1 0 0,1 0 1,1-3-95,-6 4 2,1 0 0,-1-1 0,0 0 0,0 0 0,-1 0 0,0 0 0,0 0 0,1-3-2,-4 8 0,0 0 1,1-1-1,-1 1 1,0 0 0,1 0-1,-1 0 1,0-1-1,0 1 1,0 0-1,0-1 1,0 1-1,-1 0 1,1 0-1,0-1 1,0 1 0,-1 0-1,1 0 1,-1 0-1,1 0 1,-1-1-1,0 1 0,0 0 0,0 0 0,-1 1 1,1-1-1,0 0 0,-1 0 0,1 1 1,0-1-1,-1 1 0,1-1 0,-1 1 1,1 0-1,0-1 0,-1 1 0,1 0 0,-1 0 1,1 0-1,-1 0 0,1 0 0,-1 0 1,1 1-1,-1-1 0,-5 2 2,0-1 0,0 1 0,0 1 0,1 0 0,-1 0 0,1 0 0,0 0 0,0 1 0,0 0 0,0 1 0,0-1 0,1 1 0,0 0 0,0 0 0,0 1 0,1-1 0,-1 2-2,3-3 2,-1-1-1,1 1 1,0 0-1,0 0 1,0 0-1,1 0 1,-1 1-1,1-1 1,0 0-1,0 1 1,1-1-1,-1 0 1,1 1-2,0-2 0,0 0 0,1 0 0,-1 0 0,1 0 0,0 0 0,0 0 0,0 0 0,0 0 0,0 0 0,1-1-1,-1 1 1,1-1 0,0 1 0,0-1 0,0 1 0,0-1 0,0 0 0,0 0 0,1 0 0,0 0 0,5 4-35,1-1 0,-1 0 1,1 0-1,1-1 0,-1 0 0,1 0 0,-1-1 0,1-1 0,0 0 0,7 1 35,44 2-2302,-1-6-5446,-3 0-13808</inkml:trace>
  <inkml:trace contextRef="#ctx0" brushRef="#br0" timeOffset="-186817.381">14419 9935 31133,'4'-2'620,"15"-5"-462,0-1 0,0-1 1,3-3-159,-15 8 22,-1-1 0,1 1-1,-1-1 1,0 0 0,0 0 0,0-1 0,-1 0 0,1 0 0,-2 0 0,2-2-22,-5 7 0,0 0 0,-1 0 1,1 0-1,0-1 0,-1 1 1,1 0-1,-1 0 0,0 0 1,1 0-1,-1-1 0,0 1 0,0 0 1,0 0-1,0 0 0,0-1 1,0 1-1,0 0 0,-5-11 21,3 11-20,1 0 0,0 0 0,0 0-1,-1 0 1,1 0 0,-1 0 0,1 0 0,-1 1-1,1-1 1,-1 0 0,0 1 0,1 0-1,-1-1 1,1 1 0,-1 0 0,0-1-1,0 1 1,1 0 0,-1 0 0,-1 1-1,-1-1 2,0 1 1,0 0 0,0 1-1,0-1 1,0 1-1,0-1 1,1 1-1,-1 0 1,0 1-3,-3 2 3,1-1 1,-1 1-1,1 0 1,1 1-1,-1 0 1,1-1-1,0 2 0,0-1 1,-2 5-4,5-7 0,0 0 1,0-1 0,1 1-1,0 0 1,-1 0 0,1 0-1,1-1 1,-1 1 0,1 0-1,-1 0 1,1 0-1,0 1 1,0-1 0,1 0-1,-1-1 1,1 1 0,0 0-1,0 0 1,1 0 0,-1 0-1,1-1 1,-1 1 0,1 0-1,0-1 1,2 2-1,-1-1 1,0-1-1,0 1 1,1-1 0,0 0 0,-1 0 0,1 0-1,0 0 1,1-1 0,-1 0 0,0 0 0,1 0-1,-1 0 1,1 0 0,0-1 0,-1 0 0,1 0-1,0-1 1,0 1 0,0-1 0,3 0-1,3 0-49,1-1 1,-1-1-1,-1 0 1,1 0-1,0-1 0,0-1 1,-1 1-1,0-2 1,0 1-1,7-5 49,-12 6-18,-1 0-1,1 0 1,-1 0 0,0 0-1,0-1 1,0 0 0,-1 1-1,1-1 1,-1-1 0,0 1-1,0 0 1,0-1 0,-1 0-1,1 1 1,-1-1 0,0 0-1,-1 0 1,1 0 0,-1-1-1,0 1 1,0 0 0,-1 0-1,1-1 19,0-13 458,-1 19-454,0 0 0,0 0 0,0 0 0,1 0 0,-1 0 1,0 0-1,0 0 0,0-1 0,0 1 0,0 0 0,0 0 1,0 0-1,0 0 0,0 0 0,0 0 0,0 0 0,1 0 1,-1 0-1,0 0 0,0 0 0,0 0 0,0 0 0,0 0 1,0 0-1,0 0 0,0 0 0,0 0 0,1 0 0,-1 0 1,0 0-1,0 0 0,0 0 0,0 0 0,0 0 0,0 0 1,0 1-1,0-1 0,0 0 0,0 0 0,0 0 0,1 0 1,-1 0-1,0 0 0,0 0 0,0 0 0,0 0 0,0 0 1,0 0-1,0 0 0,0 1 0,0-1 0,0 0 0,0 0 1,0 0-1,0 0 0,0 0 0,0 0 0,0 0 0,0 0 1,0 0-1,0 0 0,0 1 0,0-1 0,0 0 0,0 0 1,0 0-1,0 0 0,0 0 0,0 0-4,5 33 104,-10 46-77,7-71-27,-2-8 0,1 1 0,-1-1 0,0 0 0,1 0 0,-1 0 0,0 0 0,1 0 0,-1 0 0,0 0 0,1 0 0,-1 0 0,0-1 0,1 1 0,-1 0 0,0 0 0,1 0 0,-1 0 0,0 0 0,1 0 0,-1-1 0,0 1 0,0 0 0,1 0 0,-1-1 0,0 1 0,0 0 0,1 0 0,-1-1 0,0 1 0,0 0 0,0-1 0,10-11 0,-1 0 0,0-1 0,6-14 0,-10 18 0,0-1 0,1 1 0,0-1 0,0 2 0,1-1 0,0 1 0,1 0 0,0 0 0,0 1 0,6-4 0,-12 10 0,0 0 0,-1 0 0,1 0 0,0 1 0,0-1 0,-1 1 0,1-1 0,0 1 0,0 0 0,0-1 0,0 1 0,1 0 0,-2 0 0,0 0 0,0 0 0,0 0 0,-1 0 0,1 0 0,0 1 0,0-1 0,0 0 0,0 0 0,0 1 0,0-1 0,0 0 0,0 1 0,0-1 0,0 1 0,-1-1 0,1 1 0,0 0 0,0-1 0,-1 1 0,1 0 0,0-1 0,-1 1 0,1 0 0,-1 0 0,1 0 0,-1 0 0,1-1 0,-1 1 0,1 0 0,-1 1 0,1-1 0,3 7 0,-1 0 0,0 0 0,0 1 0,0-1 0,-1 0 0,0 1 0,-1 0 0,1 5 0,0-1 0,-2-12 0,1-1 0,-1 1 0,0-1 0,0 1 0,1-1 0,-1 0 0,0 1 0,1-1 0,-1 1 0,0-1 0,1 0 0,-1 1 0,1-1 0,-1 0 0,0 1 0,1-1 0,-1 0 0,1 0 0,-1 0 0,1 1 0,-1-1 0,1 0 0,-1 0 0,1 0 0,-1 0 0,1 0 0,4-2 0,0-1 0,-1 0 0,1 0 0,-1-1 0,0 1 0,0-1 0,0 0 0,0 0 0,-1 0 0,0-1 0,0 1 0,0-1 0,11-12 0,0 0 0,-5 7 0,-1 0 0,2 1 0,-1 0 0,8-5 0,-17 13 0,0 1 0,1-1 0,-1 1 0,1 0 0,-1-1 0,1 1 0,-1-1 0,1 1 0,0 0 0,-1-1 0,1 1 0,-1 0 0,1 0 0,0-1 0,-1 1 0,1 0 0,-1 0 0,1 0 0,0 0 0,-1 0 0,1 0 0,0 0 0,-1 0 0,1 0 0,0 0 0,-1 0 0,1 0 0,-1 1 0,1-1 0,0 0 0,-1 0 0,1 1 0,-1-1 0,1 0 0,-1 1 0,1-1 0,0 0 0,-1 1 0,0-1 0,1 1 0,-1-1 0,1 1 0,-1-1 0,0 1 0,1 0 0,-1-1 0,0 1 0,1 0 0,1 2-21,0 1 1,0 0 0,0 0-1,-1 0 1,0 0-1,1 0 1,-1 0 0,-1 0-1,1 1 1,-1-1-1,1 2 21,-1 0-77,1 0-1,0-1 0,0 1 0,1 0 1,-1-1-1,1 1 0,1 0 78,13 18-2819,-6-13-3358,1-4-4547,0-6-689</inkml:trace>
  <inkml:trace contextRef="#ctx0" brushRef="#br0" timeOffset="-186268.407">15290 9811 30845,'-5'22'244,"0"0"0,1-1-1,2 1 1,0 0 0,1 1-1,2 15-243,-3 32 236,2 113-247,0-181-80,0-2-47,0 0-97,1-5-187,4-30-3750,-5 19 51,-1-1 1,0 1-1,0-1 1,-3-6 4120,-3-10-3325,-2 0 3800,0 2 5331,-1 1 6863,4 13-11740,1 0 1,1 0-1,0 0 0,1-1 1,1 1-1,0-9-929,2 21 11,0 1-1,1 0 1,-1 0 0,1 0 0,0 0 0,0 0-1,0 0 1,0 0 0,1 1 0,-1-1-1,1 0 1,0 1 0,0-1 0,1 1 0,-1-1-1,1 1 1,-1 0 0,1 0 0,0 1-1,0-1 1,0 0 0,1 1 0,-1 0-1,1 0 1,-1 0 0,1 0 0,0 0 0,0 1-1,-1-1 1,4 1-11,2-1 3,1 0-1,-1 1 1,0 1-1,1-1 1,-1 2 0,1-1-1,-1 1 1,0 1-1,0-1 1,1 2-1,-1-1 1,0 1-1,6 4-2,-10-5 2,0 0 0,0 1-1,0 0 1,0 0 0,-1 0-1,0 1 1,1-1-1,-1 1 1,-1 0 0,1 0-1,1 3-1,-3-4 1,0 0-1,-1 0 0,1 0 1,-1 0-1,0 0 1,0 0-1,0 1 1,0-1-1,0 1 0,-1-1 1,1 0-1,-1 1 1,0-1-1,0 1 1,-1-1-1,1 1 0,-1-1 1,0 3-1,0-2-1,-1-1 1,1 1 0,0-1-1,-1 1 1,0-1 0,0 0-1,0 0 1,0 0 0,-1 0-1,1 0 1,-1 0 0,0-1-1,0 1 1,0-1 0,0 0-1,0 0 1,0 0 0,0 0-1,-1 0 1,1-1 0,-1 0-1,1 1 1,-2-1 0,-12 3-16,0 0 0,-1-1 0,1-1-1,-10 0 17,-9 2-61,21-2-619,-7 1 535,15-3-3352,-2 0-3343,7 0-13798</inkml:trace>
  <inkml:trace contextRef="#ctx0" brushRef="#br0" timeOffset="-186004.604">15645 9930 30749,'0'0'1217,"0"0"-768,-8-13-321,8 13-96,-17 0-32,17 0-128,-15 0-257,5-4-608,10 4-1825,0 0-16497</inkml:trace>
  <inkml:trace contextRef="#ctx0" brushRef="#br0" timeOffset="-185171.343">15909 9754 30749,'0'0'876,"1"3"-380,6 55-181,-1-6-208,-6-51-107,0 0 0,0 0 0,0 0 1,0 0-1,0 0 0,1 0 0,-1-1 1,0 1-1,1 0 0,-1 0 0,1 0 0,-1 0 1,1 0-1,-1 0 0,1-1 0,0 1 1,-1 0-1,1 0 0,0-1 0,-1 0 0,0 0 1,1 0-1,-1 0 0,1-1 1,-1 1-1,0 0 0,1 0 1,-1 0-1,0 0 0,1 0 1,-1-1-1,0 1 0,1 0 1,-1 0-1,0 0 0,1-1 1,-1 1-1,0 0 0,0-1 1,1 1-1,-1 0 0,0-1 1,0 1-1,1 0 0,-1-1 1,0 1-1,0-1 0,15-34 17,-13 30-15,3-7-2,1 0 0,0 0 0,1 1 0,2-3 0,-7 10 0,1 1 0,0-1 0,0 1 0,0 0 0,0 0 0,1 0 0,-1 0 0,1 0 0,-1 1 0,1 0 0,0-1 0,0 2 0,0-1 0,3-1 0,-6 3 0,6-3 0,-6 3 0,0 1 0,0-1 0,0 0 0,1 1 0,-1-1 0,0 1 0,0-1 0,0 1 0,0 0 0,0-1 0,0 1 0,-1 0 0,1 0 0,0 0 0,0 0 0,0-1 0,-1 1 0,4 4 1,-1 1 0,-1-1 0,1 0 0,-1 1 0,1-1 0,-2 1 0,1 0 0,-1 0 0,0 0 0,0 1-1,8 27-16,-8-33-22,-1 0-1,1 0 0,-1 0 0,1 0 0,-1 0 0,1 0 0,0 0 0,-1 0 0,1-1 0,0 1 1,0 0-1,0 0 0,0-1 0,-1 1 0,1-1 0,0 1 0,0-1 0,0 1 0,0-1 0,0 1 1,1-1-1,-1 0 0,0 0 0,0 0 0,0 1 0,0-1 0,1 0 39,0 0-904,0 0-1,1-1 1,-1 1-1,0 0 1,1-1-1,-1 1 1,0-1 0,0 0-1,0 0 1,2 0 904,7-10-21834</inkml:trace>
  <inkml:trace contextRef="#ctx0" brushRef="#br0" timeOffset="-184765.211">16237 9757 31230,'0'3'694,"0"7"-637,1 0 1,0 0 0,0 0-1,1 0 1,0 0 0,1 0 0,0-1-1,2 6-57,-4-13 8,0 0 0,0 0-1,0 0 1,1 0 0,-1-1 0,0 1-1,1 0 1,-1-1 0,1 1-1,0-1 1,0 1 0,-1-1 0,1 0-1,0 0 1,0 1 0,0-1-1,0-1 1,0 1-8,1 0 3,-1-1-1,1 0 1,0 0 0,-1 0-1,1 0 1,0 0 0,-1-1-1,1 1 1,0-1 0,-1 1-1,1-1 1,-1 0 0,1 0-1,-1 0 1,0-1 0,1 1 0,-1-1-1,0 1 1,0-1-3,6-4 0,-2 0 0,1-1 0,-1 0 0,0 0 0,0-1 0,-1 1 0,0-1 0,0-1 0,-1 1 0,0 0 0,0-1 0,-1 0 0,2-6 0,-5 20-94,0 1 0,1-1 0,0 0-1,0 1 1,1-1 0,-1 0 0,1 0 0,0 0 0,0 0 0,1 0 0,0 0 0,0-1 0,0 1 0,0-1-1,1 0 1,-1 0 0,1 0 0,0-1 0,0 1 0,4 2 94,-6-5-185,0 0 0,1 1-1,-1-1 1,0 0 0,1 0 0,-1-1-1,0 1 1,1 0 0,-1-1 0,1 1-1,-1-1 1,1 0 0,0 0 0,-1 0 0,1 0-1,-1 0 1,1-1 0,0 0 185,0 0-322,0 0-1,0-1 1,0 1-1,0-1 1,-1 0 0,1 1-1,-1-1 1,1-1 0,-1 1-1,0 0 1,0-1 0,0 1-1,0-1 1,0 1-1,-1-1 1,1 0 0,-1 0-1,1-1 323,3-13-20915</inkml:trace>
  <inkml:trace contextRef="#ctx0" brushRef="#br0" timeOffset="-183789.882">16564 9748 31133,'0'0'700,"-2"3"-311,0 9-338,0 1 0,0-1-1,1 0 1,0 0-1,1 1 1,1 4-51,-1 6 17,1-10-12,-1-13-5,0 0 1,0 0-1,0 0 0,1 0 1,-1-1-1,0 1 0,0 0 1,0 0-1,0 0 0,0 0 1,1 0-1,-1 0 0,0 0 1,0-1-1,0 1 0,0 0 1,1 0-1,-1 0 0,0 0 0,0 0 1,0 0-1,0 0 0,1 0 1,-1 0-1,0 0 0,0 0 1,0 0-1,1 0 0,-1 0 1,0 0-1,0 0 0,0 0 1,0 0-1,1 0 0,-1 1 1,0-1-1,0 0 0,0 0 0,0 0 1,1 0-1,-1 0 0,0 0 1,0 0-1,0 1 0,0-1 1,0 0-1,0 0 0,0 0 1,1 0-1,-1 1 0,0-1 1,0 0-1,0 0 0,0 0 1,0 1-2,6-16 11,-5 12-10,5-16 0,0 1 0,2 0 0,-1 0 0,3-1 0,-8 15 0,-1 1 0,1 0 0,0 0 0,0 0 0,0 0 0,0 0 0,1 0 0,-1 1 0,1-1 0,0 1 0,0 0 0,-1-1 0,2 1 0,-1 0 0,0 1 0,0-1 0,0 1 0,1-1 0,-1 1 0,1 0 0,-1 0 0,1 1 0,0-1 0,-1 1 0,2-1 0,-2 2 0,0 0 0,0 0 0,0 0 0,0 0 0,-1 0 0,1 0 0,0 1 0,-1 0 0,1-1 0,-1 1 0,1 0 0,-1 0 0,0 0 0,0 1 0,0-1 0,0 0 0,0 1 0,0-1 0,-1 1 0,1 0 0,-1 0 0,0-1 0,0 1 0,0 0 0,0 0 0,3 7 0,-1 0 0,-1 0 0,0 0 0,0 0 0,-1 0 0,0 11 0,-1-21 0,0 0 0,1-1 0,-1 1 0,0 0 0,0 0 0,0 0 0,0 0 0,0 0 0,1 0 0,-1 0 0,0-1 0,0 1 0,0 0 0,1 0 0,-1 0 0,0 0 0,0 0 0,0 0 0,0 0 0,1 0 0,-1 0 0,0 0 0,0 0 0,0 0 0,1 0 0,-1 0 0,0 0 0,0 0 0,0 1 0,1-1 0,-1 0 0,0 0 0,0 0 0,0 0 0,0 0 0,0 0 0,1 0 0,-1 1 0,0-1 0,0 0 0,0 0 0,0 0 0,0 0 0,0 0 0,1 1 0,-1-1 0,0 0 0,0 0 0,0 0 0,0 0 0,0 1 0,0-1 0,0 0 0,0 0 0,0 0 0,0 1 0,0-1 0,0 0 0,0 0 0,0 1 0,8-13 0,8-20 0,11-18 0,-25 47 0,0 1 0,0-1 0,0 1 0,0 0 0,0 0 0,0 0 0,1 0 0,-1 1 0,1-1 0,0 0 0,-1 1 0,1 0 0,0 0 0,0 0 0,0 0 0,2-1 0,-4 2 0,1 1 1,-1-1-1,1 0 1,-1 0-1,1 0 1,-1 1-1,1-1 1,-1 1-1,1-1 1,-1 1-1,0 0 0,1-1 1,-1 1-1,0 0 1,0 0-1,0 0 1,1 0-1,-1 0 1,0 0-1,0 0 1,0 0-1,0 1 1,-1-1-1,2 1 0,21 41 18,-15-27-15,-6-13-4,-1 1 0,1-1 0,0 0 0,1 0 0,-1 0 0,0-1 0,1 1 0,0 0 0,-1-1 0,1 0 0,0 0 0,0 1 0,1-2 0,-1 1 0,0 0 0,3 0 1,-3-1-1,-1-1 1,1 0-1,-1 0 0,1 1 1,-1-2-1,1 1 0,-1 0 0,1 0 1,-1-1-1,1 0 0,-1 1 1,1-1-1,-1 0 0,0 0 1,1 0-1,-1 0 0,0-1 1,0 1-1,0-1 0,0 1 1,0-1-1,0 0 0,0 0 1,0-1 0,4-4 1,-1 0 0,-1 0 0,0 0 0,0 0 0,0-1 0,-1 0 0,0 1 0,0-1 0,-1 0 1,0-1-1,-1 1 0,1 0 0,-2 0 0,1-1 0,-1-7-1,-1-5 3,0 1 0,-1-1 0,-2 0 1,0 1-1,-6-18-3,2 18 0,-3 6 0,11 14 0,-1 0 0,1-1-1,-1 1 1,1-1 0,-1 1 0,0 0 0,1-1 0,-1 1-1,1 0 1,-1-1 0,0 1 0,1 0 0,-1 0 0,0 0 0,1 0-1,-1 0 1,0 0 0,1 0 0,-1 0 0,0 0 0,1 0 0,-1 0-1,0 0 1,1 0 0,-1 0 0,0 1 0,1-1 0,-1 0-1,0 1 1,1-1 0,-1 0 0,1 1 0,-1-1 0,0 2-1,-1 0 0,1-1 0,0 1 0,0 0 0,0 0 0,0 0 0,1 0 1,-1-1-1,0 1 0,1 0 0,-1 0 0,1 1 1,-1 6-3,-1 0-1,2 1 1,0-1 0,0 1 0,1 2 3,4 22 0,3 0 0,1-1 0,1 0 0,2 0 0,1-1 0,12 20 0,-14-39 0,-3-15 0,-2-10 0,-3 0 0,1 1 0,0 0 0,0 0 0,1 0 0,1 0 0,0 1 0,0 0 0,1 0 0,1-1 0,-5 8 0,0 1 0,-1-1 0,1 0 0,0 1 0,0-1 0,1 1 0,-1 0 0,0 0 0,1 0 0,-1 1 0,1-1 0,0 1 0,-1 0 0,1 0 0,0 0 0,0 0 0,0 1 0,0-1 0,0 1 0,-1 0 0,1 0 0,0 1 0,0-1 0,0 1 0,0 0 0,0 0 0,-1 0 0,1 1 0,1 0 0,-1 0 0,0 0 0,0 0 0,0 0 0,0 1 0,-1-1 0,1 1 0,-1 0 0,0 0 0,0 0 0,0 1 0,0-1 0,0 1 0,-1 0 0,0 0 0,1-1 0,-2 2 0,1-1 0,0 0 0,-1 0 0,0 0 0,1 1 0,-2-1 0,1 1 0,0 0 0,-1-2 0,0 1 0,0-1 0,0 1 0,-1-1 0,1 1 0,-1-1 0,1 0 0,-1 1 0,0-1 0,-1 0 0,1 0 0,0 0 0,-1 0 0,0 0 0,0 0 0,1 0 0,-2 0 0,1-1 0,0 1 0,-1-1 0,1 0 0,-1 1 0,1-1 0,-1 0 0,0-1 0,0 1 0,0 0 0,0-1 0,0 0 0,-1 0 0,-1 1 0,-4 0-20,1 0 0,0 0 0,0-1-1,-1 0 1,1-1 0,-1 0 0,1 0 0,-1-1 0,1 0 0,0-1 0,0 1 0,-1-2 0,1 1-1,0-1 1,1 0 0,-1-1 0,-5-3 20,7-6-1251,7 8-3856,13-3-7379</inkml:trace>
  <inkml:trace contextRef="#ctx0" brushRef="#br0" timeOffset="-183201.897">17305 9839 31133,'29'-5'421,"-1"-1"-1,14-6-420,-33 9 48,0 0-1,-1-1 0,1 0 0,-1 0 0,0-1 1,0 0-1,-1 0 0,0-1 0,0 0 1,0 0-48,-4 4 0,-2 0 1,1 0 1,0 1-1,-1-1 0,1 0 0,-1 0 1,0 0-1,1 0 0,-1 0 0,0-1 1,0 1-1,-1 0 0,1 0 1,0-1-1,-1 1 0,1-1 0,-1 1 1,0 0-1,0-1 0,0 1 0,0-1 1,0 1-1,0 0 0,-1-1 0,1 1 1,-1-2-2,-6-11 5,6 14-3,0 0-1,0 0 1,0 1 0,-1-1-1,1 0 1,0 1 0,0-1-1,0 1 1,0-1 0,-1 1-1,1-1 1,0 1-1,-1 0 1,1 0 0,0-1-1,0 1 1,-1 0 0,1 0-1,0 0 1,-1 1 0,1-1-1,-2 0-1,0 1 3,-1 1-1,0-1 0,1 1 0,-1-1 1,1 1-1,-1 0 0,1 0 1,-2 2-3,-2 2 1,1-1 0,-1 1 1,1 1-1,0-1 0,1 1 1,-1 0-1,0 2-1,4-5 1,0-1-1,1 0 0,-1 0 1,1 1-1,0-1 1,0 1-1,0-1 1,0 1-1,1 0 1,0-1-1,-1 1 1,1 0-1,0-1 1,1 1-1,-1-1 0,1 1 1,-1 0-1,1-1 1,0 1-1,1-1 1,-1 1-1,0-1 1,1 0-1,0 0 1,0 0-1,0 0 0,0 0 1,0 0-1,1 0 1,-1 0-1,1-1 1,0 0-1,0 1 1,0-1-1,0 0 1,0 0-1,0-1 0,1 2 0,3 0 1,0 1 0,0-1-1,0 0 1,0-1-1,0 1 1,1-2-1,-1 1 1,1-1-1,-1 0 1,1 0-1,-1-1 1,1 0-1,-1 0 1,1-1-1,0 0 1,-1 0-1,0-1 1,3-1-1,-4 0-2,0 0 0,0 0 1,0-1-1,0 0 0,-1 0 0,0-1 1,0 1-1,0-1 0,0 0 1,0-2 1,37-54-10,-42 60 10,4-3 21,-3 4-20,-1 0-1,1-1 0,0 1 0,-1 0 0,1-1 0,0 1 0,-1 0 0,1 0 0,0 0 1,0 0-1,-1-1 0,1 1 0,0 0 0,0 0 0,-1 0 0,1 1 0,0-1 0,0 0 1,-1 0-1,1 0 0,0 1 0,0-1 0,-1 0 0,1 0 0,0 1 0,-1-1 0,1 1 1,0-1-1,-1 1 0,1-1 0,-1 1 0,1-1 0,-1 1 0,1-1 0,-1 1 0,1 0 1,-1-1-1,0 1 0,1 0 0,-1-1 0,0 1 0,0 0 0,1 0 0,-1-1 0,0 1 1,0 0-1,0 0 0,0-1 0,0 1 0,0 0 0,1 0 0,7 49 59,-9-55-39,1-1 1,-1 1 0,1 0-1,0-1 1,1 1 0,-1-1 0,1 1-1,0 0 1,0-1 0,1 1-1,0 0 1,-1 0 0,2 0 0,-1 0-1,1 0 1,-1 1 0,1-1-1,0 1 1,1 0 0,-1 0 0,1 0-1,0 0 1,0 0 0,0 1-1,1 0 1,0-1-21,4-2-316,0 0 0,1 0 0,0 1-1,0 0 1,10-2 316,-9 3-1968,1 0 0,0 2 0,0-1-1,12 0 1969,3 0-23077</inkml:trace>
  <inkml:trace contextRef="#ctx0" brushRef="#br0" timeOffset="-181474.69">15847 8585 25720,'-23'-15'1370,"0"0"-1,-1 2 0,0 1 1,-10-2-1370,-4-1 496,-2 3 0,-23-5-496,-36-2-379,-92-5 379,93 20 15,0 3 0,-1 5-1,1 4 1,-16 7-15,11 1 8,0 4 0,1 5 0,2 4 0,-10 8-8,89-30 7,1 2 0,0 0-1,1 1 1,0 1 0,1 1-1,0 0 1,-11 11-7,22-17 3,0 1 0,1 0 0,-1 0 0,1 0 0,1 1 0,-1 0 0,1 0 0,1 0 0,-1 1 0,2 0 0,-1-1 0,1 1 0,0 1 0,1-1 1,0 0-1,1 1 0,0-1 0,0 7-3,2-10 4,0 0 0,0-1 0,1 1 1,0 0-1,0-1 0,0 0 1,1 1-1,0-1 0,0 0 0,0-1 1,1 1-1,-1 0 0,1-1 1,0 0-1,0 0 0,1 0 0,-1 0 1,3 1-5,10 7 3,0 0 1,1 0-1,0-2 0,12 5-3,22 7 22,1-2 0,1-3 0,1-2-1,43 6-21,39-1 74,52-1-74,-65-16 26,-1-5 1,103-15-27,14-1 11,-169 14 5,1-3 0,36-9-16,-78 10 4,0-2 1,-1-1-1,0-1 1,0-1-1,-1-1 1,-1-2 0,6-4-5,-27 14 0,-1 0 0,1 0 0,-1 0 0,0 0 0,0-1 0,0 0 0,-1 0 0,0 0 0,0-1 0,0 1 0,0-1 0,-1 0 0,0 0 0,0 0 0,-1-1 0,0 1 0,0-1 0,0 1 0,-1-1 0,0-2 0,0 0 0,-1-1 0,0 1 0,-1-1 0,0 1 0,-1 0 0,0-1 0,0 1 0,-1 0 0,0 0 0,-1 0 0,0 1 0,0-1 0,-1 1 0,-1-2 0,-4-5-212,0 1 0,-1 0 0,0 1 1,-1 0-1,0 1 0,-1 0 1,-1 1-1,0 1 0,0 0 0,-1 1 1,-1 0 211,-5-1-1187,0 0 0,-1 2 0,1 1 0,-2 0 0,1 2 0,-1 1 0,0 0 0,-3 2 1187,-39-6-19917</inkml:trace>
  <inkml:trace contextRef="#ctx0" brushRef="#br0" timeOffset="-180721.805">13023 9271 27386,'23'-20'1251,"2"2"-1,0 1 1,0 1 0,17-7-1251,111-49-309,-135 64 510,42-16-132,2 2 0,0 3 0,50-9-69,4 8-1968,77-3 1968,-187 22-103,43-3-4132,2-3-7533,0 1-2005</inkml:trace>
  <inkml:trace contextRef="#ctx0" brushRef="#br0" timeOffset="-179757.15">13122 9831 29692,'9'12'1778,"-2"-4"-1688,0 0 1,1-1 0,0 0-1,0 0 1,1-1-1,-1 0 1,1 0 0,1-1-1,-1 0 1,7 2-91,11 3 0,1 0 1,1-2-1,7 1 0,49 5-1682,-32-10 3297,-1-1 0,50-6-1615,47-11-4341,-76 4-3767,-2-2-5734,-6 6 6849</inkml:trace>
  <inkml:trace contextRef="#ctx0" brushRef="#br0" timeOffset="-177816.418">18071 9434 29884,'-26'-13'377,"0"2"-1,-1 0 1,0 2-1,-1 1 1,0 1 0,-6 0-377,-56-7-222,-26 2 222,92 10 114,-114-3-81,-1 5 0,-101 15-33,65-3 30,-1294 104-4,1340-103-42,1 6 0,0 6 0,2 5 0,2 5 0,1 6 0,-59 31 16,168-66 1,-61 28 1,-29 19-2,82-41 21,1 2 0,0 0 0,1 1 0,1 1-1,0 1 1,-13 17-21,29-31 4,0 0-1,0 1 1,1-1-1,0 1 1,-1 0-1,1-1 1,0 1-1,1 0 0,-1 0 1,1 1-1,0-1 1,0 0-1,0 0 1,0 1-1,1-1 0,0 0 1,0 1-1,0 2-3,1-1 3,1-1 0,-1 1 0,1-1 0,0 0 0,0 0 0,1 0 0,-1 0-1,1 0 1,0-1 0,0 1 0,1-1 0,0 0 0,1 2-3,6 4 6,1 0 0,0 0 0,1-1 0,0 0 1,1-1-1,-1-1 0,1 0 0,1-1 0,14 4-6,19 3 9,0-3-1,0-2 0,11-1-8,149 7 34,-178-12-29,381 8 21,71 5 12,-163-7-59,23-14 21,-128 1-5,143-11-59,322-57 64,-591 59-8,-1-4 0,0-4 0,-2-3 0,74-33 8,-143 51 1,-1 0 1,0-1 0,0-1 0,-1 0 0,0-1-1,0 0 1,-1-1 0,-1-1 0,7-7-2,-12 10 1,0-1 0,0 0 0,-1 0 0,0 0 0,-1-1 0,0 0 1,-1 0-1,0 0 0,-1-1 0,0 1 0,-1-1 0,0 0 0,0 0 1,-2-1-2,1 5-17,-1-1 1,0 0 0,-1 0-1,0 1 1,0-1 0,-1 0 0,0 1-1,-1-1 1,0 1 0,0 0-1,0 0 1,-1 0 0,-5-7 16,2 5-113,-1 0 1,0 1 0,0 0 0,-1 0-1,-1 0 1,1 2 0,-1-1-1,0 1 1,-3-1 112,-25-11-1333,0 1-1,-2 1 1,1 3-1,-2 1 1,-8 0 1333,-64-16-16037</inkml:trace>
  <inkml:trace contextRef="#ctx0" brushRef="#br0" timeOffset="-176475.403">13795 9906 24503,'2'1'3725,"9"2"-766,-10-2-2906,1 0 0,0-1 0,-1 1 1,1-1-1,0 0 0,0 1 0,0-1 0,-1 0 1,1 0-1,0 0 0,0 0 0,-1-1 0,1 1 1,0 0-1,0-1 0,-1 1-53,34-5 345,17 6-335,-28-1 1,0 0 0,15-3-11,27-4-144,57 0 144,-108 9 443,-1 2-3692,9 6-11103,-19-8-120</inkml:trace>
  <inkml:trace contextRef="#ctx0" brushRef="#br0" timeOffset="-173716.146">14591 10101 30365,'38'1'1642,"-14"-1"-1395,0 0-1,21-3-246,36-9 22,-17 1 4,-1 4 1,42 1-27,-5 6 0,369-8 0,-31-6 32,44-9-56,-234 7 16,341-2-16,-295 11 16,-179 2-307,-1 0-2685,19 5 3000,-122 3-7810,-9-2-12967</inkml:trace>
  <inkml:trace contextRef="#ctx0" brushRef="#br0" timeOffset="-156036.369">19866 4646 30973,'0'0'694,"0"-1"-660,1 1 0,-1-1 0,0 1 0,0-1 0,1 0 0,-1 1 0,0-1-1,0 1 1,0-1 0,0 0 0,0 1 0,0-1 0,0 0 0,0 1 0,0-1 0,0 0 0,0 1-1,0-1 1,0 1 0,-1-2-34,0 1-1,-1 0 0,0-1-1,0 1 1,0 0 0,-1 0 0,1 0-1,0 1 1,0-1 0,0 0-1,-1 1 1,1 0 0,0-1-1,0 1 1,-1 0 0,1 0 0,0 0-1,-1 0 1,1 1 0,0-1-1,0 1 1,-1-1 0,1 1 0,0 0-1,0 0 1,-2 1 1,0-1 6,1 0-6,0 0 0,0-1 0,1 1 1,-1 0-1,1 1 0,-1-1 0,0 0 1,1 1-1,0-1 0,-1 1 0,1 0 1,0 0-1,0 0 0,0 0 1,0 0-1,0 0 0,1 0 0,-1 1 1,1-1-1,-1 1 0,1-1 0,0 1 1,0 0-1,0 0 0,1 1 3,0-1-1,0 1 1,0-1 0,0 1 0,1-1-1,0 1 1,0-1 0,0 0 0,0 1-1,0-1 1,0 0 0,1 0 0,0 0-1,0 0 1,0 0 0,0 0 0,0 0 0,0-1-1,3 3-2,9 10 8,-6-7-20,0 1 1,-1 0 0,7 10 11,-14-18-1,1-1 1,-1 0-1,1 1 1,-1-1-1,1 1 1,-1 0-1,1-1 1,-1 1-1,0-1 0,1 1 1,-1 0-1,0-1 1,0 1-1,0-1 1,1 1-1,-1 0 1,0-1-1,0 1 1,0 0-1,0-1 1,0 1-1,0 0 1,0 0-1,0-1 1,0 1-1,-1 0 1,1-1-1,0 1 1,0-1-1,-1 1 1,1 0-1,0-1 1,-1 1-1,1-1 1,0 1-1,-1-1 1,1 1-1,-1-1 1,1 1-1,-1-1 1,1 1-1,-1-1 1,1 1-1,-1-1 1,0 0-1,1 1 1,-1-1-1,0 0 1,1 0-1,-1 0 1,1 1-1,-1-1 0,0 0 1,1 0-1,-1 0 1,0 0-1,0 0 1,1 0-1,-1 0 1,0 0-1,1-1 1,-1 1-1,0 0 1,0 0 1,-8 0-96,0 0 1,0-1 0,0 0-1,-1-1 1,1 0 0,0 0-1,1-1 1,-1 0 0,0 0-1,1-1 1,0-1 0,-6-2 94,14 6-366,-1 0 0,0 1 0,0-1 0,0 0 0,0 1 0,1-1 0,-1 0 0,0 0 0,1 0 0,-1 1 0,0-1 0,1 0 0,-1 0 0,1 0 1,0 0-1,-1-1 366,0-1-3263,-1 0-18165</inkml:trace>
  <inkml:trace contextRef="#ctx0" brushRef="#br0" timeOffset="-155436.651">19988 4692 31101,'1'11'177,"-1"1"-1,0-1 0,-1 1 0,-1-1 0,1 0 0,-2 0 0,0 3-176,-7 40-10,5 28 63,5 62-53,1-56-10,-1-86-76,0-2-47,3-1-81,-1-2 65,0 0-1,0 0 1,0 0-1,-1 0 0,1 0 1,-1 0-1,0 0 1,1 0-1,-2-1 1,1 1-1,0 0 0,-1-1 1,1 1-1,-1 0 1,0-1-1,0 1 1,-1-4 149,-4-70-4252,4 71 3850,-3-29 726,-1-5 1338,1 0 0,2-1 0,1 1 0,4-24-1662,-2 58 39,0 0-1,0 0 1,1 0 0,-1 0 0,1 0-1,1 0 1,-1 0 0,1 1 0,0-1-1,0 1 1,0 0 0,1 0-1,0 0 1,3-3-39,-4 6 3,0-1 1,1 1-1,-1-1 0,1 1 0,-1 0 1,1 1-1,0-1 0,0 1 0,0-1 1,0 1-1,0 0 0,0 1 1,0-1-1,0 1 0,0 0 0,1 0 1,-1 0-1,0 0 0,0 1 0,0-1 1,0 1-1,1 0-3,7 3 3,-1 0 1,0 0-1,0 1 0,0 1 1,0 0-1,-1 0 0,0 1 1,8 7-4,-15-12-2,0 1 1,0 0 0,0 0 0,0 0 0,-1 1-1,1-1 1,-1 0 0,0 1 0,0 0 0,0-1-1,0 1 1,0 3 1,-2-4-1,1-1 1,-1 0-1,0 0 0,0 1 1,0-1-1,0 0 0,0 0 0,-1 1 1,1-1-1,-1 0 0,0 0 0,1 0 1,-1 0-1,0 0 0,0 0 0,0 0 1,0 0-1,-1 0 0,1 0 1,-1 0-1,1-1 0,-1 1 0,1 0 1,-1-1 0,-3 3 2,-1 1 1,0-1-1,1-1 1,-1 1-1,0-1 1,-1 0-1,1-1 1,-1 1-1,1-1 1,-1-1-1,0 1 1,-5 0-3,-11 0-194,0 0 1,0-2 0,-3 0 193,24 0-231,0 0 0,0-1-1,0 1 1,0 0 0,-1-1 0,1 0 0,0 1 0,0-1 0,0 0 0,0 0 0,0 0 0,0 0 0,0 0 0,-1-2 231,2-2-7853,5-10-12187</inkml:trace>
  <inkml:trace contextRef="#ctx0" brushRef="#br0" timeOffset="-155051.048">20290 4735 31165,'18'-6'376,"-1"0"-1,-1-1 1,15-8-376,-27 13 0,-1 1 0,0-1 0,0 0 0,0 0 0,0 0 0,0 0 0,-1 0 0,1-1 0,-1 1 0,1-1 0,-1 0 0,0 0 0,0 0 0,0 0 0,0 0 0,-1 0 0,1 0 0,-1 0 0,0-1 0,0 1 0,0-1 0,0-2 0,-1 5 1,-1 1 0,1-1 0,0 1 0,-1-1 0,1 0 0,0 1 0,-1-1 0,1 1 0,-1-1 0,1 1 0,-1-1 1,1 1-1,-1-1 0,0 1 0,1-1 0,-1 1 0,0 0 0,1 0 0,-1-1 0,0 1 0,1 0 0,-1 0 0,0-1 0,1 1 0,-1 0 0,0 0 0,0 0-1,-19-2 4,16 3-2,-1 0-1,0 0 1,0 1 0,1-1 0,-1 1 0,1 0-1,0 0 1,-1 1 0,1-1 0,0 1-1,0 0 1,0 0 0,1 0 0,-1 0 0,1 1-1,0 0 1,0-1 0,0 1 0,0 0-1,1 1 1,-1-1 0,1 0 0,0 1 0,1-1-1,-1 1 1,1 0 0,0-1 0,0 2-2,0-2-1,0-1 0,1 1 0,0-1 0,-1 0 0,2 1 0,-1-1 0,0 1 0,0-1 0,1 0 0,0 1 0,0-1 0,0 0 0,0 1 0,0-1 0,1 0 0,0 0 0,-1 0 0,1 0 0,0-1 0,0 1 0,0 0 0,1-1 0,-1 1 0,1-1 0,-1 0 0,1 0 0,0 0 0,0 0 0,0 0 0,0-1 0,0 1 0,0-1 0,0 0 0,1 0 0,-1 0 0,0 0 0,1-1 0,-1 1 0,3-1 1,3 1-285,1 0 1,0-1-1,0 0 1,0-1 0,2 0 284,27-10-8978,-17-3-12316</inkml:trace>
  <inkml:trace contextRef="#ctx0" brushRef="#br0" timeOffset="-154563.741">20697 4633 31165,'-25'16'220,"13"-9"-86,1 0-1,0 1 1,0 0 0,1 1-1,-7 6-133,15-12 15,-1 0 0,1 0 0,0 0 0,0 0 0,0 0 0,0 1 0,1-1 0,-1 1 0,1-1 0,0 1 0,0-1 0,0 1 0,1 0 0,-1 0 0,1-1 0,0 1 0,0 0 0,0 0 0,0 0 0,1-1 0,-1 1 0,2 2-15,-1-4-1,0 1 0,0 0 0,1 0 0,-1 0 0,1-1 0,-1 1 0,1-1 0,0 1 0,0-1 1,1 0-1,-1 0 0,0 0 0,1 0 0,-1 0 0,1 0 0,-1-1 0,1 1 0,0-1 0,0 0 1,0 1-1,0-1 0,0-1 0,0 1 0,0 0 0,0-1 0,0 0 0,0 1 0,3-1 1,4 0-4,0 0 0,0 0 0,0-1 0,0 0-1,0-1 1,-1 0 0,1-1 0,3-1 4,0-1-6,0 0 0,-1-1 0,1-1 0,-2 0 0,1 0 0,10-9 6,-17 11 0,-1 1 0,1-1 0,-1 1 1,1-1-1,-2-1 0,1 1 1,0 0-1,-1-1 0,0 0 0,0 0 1,-1 0-1,0 0 0,0 0 1,0 0-1,0-5 0,0 2 27,-3 19-18,0 0 0,1-1 0,0 1 0,1 0 0,0 0 0,0-1 1,3 8-10,-3-10-81,1 0 0,0 0 0,0-1 0,1 1 0,0-1 0,0 0 0,0 0 0,4 5 81,-6-10-47,0 0-1,0 0 0,0 0 1,0 1-1,0-1 1,0 0-1,0-1 0,0 1 1,1 0-1,-1 0 1,0 0-1,1-1 0,-1 1 1,0-1-1,1 1 0,-1-1 1,1 1-1,-1-1 1,1 0-1,-1 0 0,1 0 1,-1 0-1,1 0 0,-1 0 1,1 0-1,-1 0 1,1-1-1,-1 1 0,1 0 1,-1-1-1,0 1 0,1-1 1,-1 0-1,0 0 1,1 1-1,-1-1 0,0 0 1,0 0-1,0 0 0,0 0 1,1-1 47,8-7-3343,6-14-18175,-3 5 17237,-13 18 4281</inkml:trace>
  <inkml:trace contextRef="#ctx0" brushRef="#br0" timeOffset="-154287.389">20948 4514 30909,'0'0'1057,"0"0"-672,0 0-289,0 0-64,0 0-128,0 0-193,0 0-479,12 13-1058,-12-13-4644,15 10-15919</inkml:trace>
  <inkml:trace contextRef="#ctx0" brushRef="#br0" timeOffset="-153960.179">21058 4724 29436,'11'0'362,"0"-1"1,0-1 0,-1 0-1,1 0 1,0-1-1,-1-1 1,0 1-1,8-6-362,-13 7-20,-1 0 0,0 0 0,0-1 1,-1 0-1,1 0 0,0 0 0,-1 0 0,0-1 0,0 1 0,1-2 20,-3 3 8,1 0 0,-1 0 0,0 0 0,0 0 1,0-1-1,-1 1 0,1 0 0,0-1 0,-1 1 0,1 0 1,-1-1-1,0 1 0,0-1 0,0 1 0,0 0 0,0-1 1,-1 1-1,1 0 0,-1-3-8,-7-5 27,7 8-26,-1 0 0,0 1 0,0-1 0,1 1 0,-1 0 0,0-1 0,-1 1 0,1 0 0,0 0 0,0 1 1,0-1-1,-1 0 0,1 1 0,0-1 0,0 1 0,-1 0 0,1 0 0,-1 0 0,1 0 0,0 0 1,-1 0-1,1 1-1,-3 0 3,0 0-1,1 1 1,-1 0 0,1 0 0,0 0 0,-1 0 0,1 1 0,0-1 0,0 1 0,0 0 0,0 1-3,-2 2 3,0-1 0,0 1 0,1 1 0,0-1 0,0 1 0,0 0 0,1 0 0,0 0 0,1 1 0,-1-1 1,1 1-1,1 0 0,-2 4-3,4-8-9,0 0 0,0 0 0,0-1 0,0 1 0,0 0 0,1-1 1,0 1-1,0 0 0,0-1 0,0 1 0,0-1 0,1 1 0,-1-1 0,1 0 0,0 1 1,0-1-1,0 0 0,1 0 0,-1-1 0,1 1 0,-1 0 0,1-1 0,0 1 0,0-1 1,0 0-1,0 0 0,1 0 0,-1-1 0,2 2 9,2-1-55,-1 1 0,0-1 0,1 0 0,0-1 0,-1 1 0,1-1 0,0-1-1,0 1 1,-1-1 0,1 0 0,0-1 0,0 1 0,0-2 0,-1 1 0,7-2 55,22-12-2655,-12 3-4128,5-8-14469</inkml:trace>
  <inkml:trace contextRef="#ctx0" brushRef="#br0" timeOffset="-153598.425">21561 4592 30749,'0'-1'15,"1"1"1,-1 0-1,1 0 0,-1-1 0,0 1 1,1 0-1,-1-1 0,0 1 1,1 0-1,-1-1 0,0 1 0,0-1 1,1 1-1,-1 0 0,0-1 0,0 1 1,0-1-1,0 1 0,1-1 1,-1 1-1,0-1 0,0 1 0,0 0 1,0-1-1,0 1 0,0-1 0,0 1 1,0-1-1,0 1 0,-1-1 0,1 1 1,0-1-1,0 1 0,0-1 1,-1 1-16,-16-1 530,-25 14 39,34-10-568,1 1 1,1-1 0,-1 1 0,0 0 0,1 1-1,0 0 1,0 0 0,0 0 0,0 1-2,4-4 0,1 0 1,-1 1 0,0-1-1,1 1 1,-1 0-1,1-1 1,0 1 0,0 0-1,0 0 1,0-1 0,0 1-1,1 0 1,-1 0 0,1 0-1,0 0 1,0 0 0,0 0-1,0 0 1,0 0-1,1 0 1,-1 0 0,1 0-1,0 0 1,0-1 0,0 1-1,8 19-1,-6-16-4,0 0 0,-1 0 0,0 0 0,0 0-1,0 0 1,-1 1 0,1-1 0,-1 5 5,-1-9-3,0-1-1,-1 0 1,1 1-1,0-1 1,0 0-1,-1 0 0,1 1 1,-1-1-1,1 0 1,-1 0-1,0 1 1,1-1-1,-1 0 1,0 0-1,0 0 1,0 0-1,0 0 1,0 0 3,-2 1-9,1-1-1,-1 1 1,1-1 0,-1 0 0,0 0 0,1 0 0,-1 0 0,0 0 0,0-1 0,1 1 0,-1-1 0,-1 0 9,-4 1-350,-1-1 0,0 0-1,1 0 1,-1-1 0,1 0 0,0 0 0,-3-2 350,-13-4-4218,-1-3-4429,-9-8-7597</inkml:trace>
  <inkml:trace contextRef="#ctx0" brushRef="#br0" timeOffset="-146913.866">21578 4438 30813,'-257'-74'1599,"210"64"-1622,-1 1-1,-1 3 1,1 2 0,-25 1 23,-508 22 30,460-14-60,54 0 14,0 2 1,1 4 0,-21 8 15,-191 60 46,243-68-48,2 2 1,-1 1 0,2 1 0,0 2-1,-3 4 2,20-12-2,2 1 0,-1 0 0,1 1 0,1 1 0,0-1 0,1 2-1,0 0 1,1 0 0,0 1 0,1 0 0,1 1 0,-1 1 2,6-9-3,0 1-1,1-1 1,0 1 0,0 0 0,0 0 0,1 0 0,0 0 0,1 0 0,0 0 0,0 0 0,1 0 0,0-1 0,0 3 3,2 2-2,0-1 1,1 1-1,0-1 0,1 0 1,0-1-1,0 1 1,2-1-1,3 6 2,6 4 7,0-1-1,2 0 1,0-1-1,1-1 1,0 0-1,2-2 1,0 0 0,1-1-7,4 0 0,1 0 0,1-2 0,0-1 0,1-2 0,0 0 0,4-1 0,67 12 0,14-3 0,-102-15 0,164 15 0,0-8 0,52-8 0,-166-1 0,8-3 6,-1-2 1,0-3 0,21-8-7,201-54 44,-262 62-46,-2-2 0,1-1 0,-2-1 0,1-1 0,-2-1 0,0-1 0,0-2 0,-2 0 0,0-2 0,-1 0 0,-1-2 0,-1 0 0,0-1 0,-2-1 0,-1-1 0,2-4 2,-14 18 8,0 0 0,0 0-1,-1-1 1,-1 1 0,0-1 0,0 0 0,-1 0 0,0 0 0,-1 0 0,0 0 0,-1-1 0,0 1 0,0 0 0,-2 0 0,1 0 0,-1 0 0,-1 0 0,0 0 0,-2-2-8,-2-4-289,0 0 1,-2 1 0,0 0-1,-1 0 1,-1 1-1,0 0 1,-1 1-1,0 0 1,-1 1-1,-1 1 1,-6-5 288,-35-24-7335,-3 4-13986</inkml:trace>
  <inkml:trace contextRef="#ctx0" brushRef="#br0" timeOffset="-161013.959">22020 2921 30012,'-7'17'2088,"4"83"-1928,20-127-101,-10 13-59,1 0 0,1 0 0,1 1 0,-1 0 0,2 1 0,1-1 0,-9 10 0,0 0 0,0 0 0,0 0 0,0 1 0,1-1 0,-1 1 0,1 0 0,-1 0 0,1 0 0,0 1 0,0-1 0,-1 1 0,1 0 0,0 0 0,1 0 0,-1 1 0,0-1 0,0 1 0,0 0 0,0 0 0,0 0 0,0 1 0,0 0 0,0-1 0,4 3 0,-5-2-6,0 0 0,-1 0 0,1 1 1,-1 0-1,1-1 0,-1 1 1,1 0-1,-1 0 0,0 0 0,0 1 1,0-1-1,0 0 0,0 1 1,-1-1-1,1 1 0,0 2 6,2 6 68,0-1-1,-1 0 1,0 1 0,0 1-68,-2-6-393,0 0 1,0 0-1,1 0 1,0-1 0,0 1-1,1-1 1,-1 1-1,1-1 1,3 5 392,-1-7-7564,11 2-13197</inkml:trace>
  <inkml:trace contextRef="#ctx0" brushRef="#br0" timeOffset="-160485.593">22562 2927 29372,'-1'-3'95,"0"1"1,0 0 0,0 0-1,0-1 1,0 1-1,-1 0 1,1 0-1,-1 1 1,0-1 0,1 0-1,-1 0 1,0 1-1,0-1 1,0 1-1,0 0 1,0-1 0,-1 1-1,1 0 1,0 0-1,0 1 1,-1-1-1,1 0 1,-1 1 0,1-1-1,-1 1 1,1 0-1,0 0 1,-1 0-1,1 0 1,-1 0 0,1 0-1,-1 1 1,-1 0-96,-3 1-23,1-1 1,0 2-1,0-1 0,1 0 1,-1 1-1,0 0 1,1 1-1,0-1 0,0 1 1,0 0-1,0 0 1,-3 4 22,5-4 0,0-1 0,1 0 1,0 1-1,-1 0 1,1 0-1,1-1 1,-1 1-1,0 0 1,1 0-1,0 1 0,0-1 1,0 0-1,1 0 1,-1 1-1,1-1 1,0 3-1,0-5 0,1 0-1,-1 0 1,0 0 0,1 0 0,0 0 0,-1-1-1,1 1 1,0 0 0,0 0 0,0-1 0,0 1-1,0 0 1,0-1 0,1 1 0,-1-1 0,1 0-1,-1 1 1,1-1 0,-1 0 0,1 0 0,-1 0-1,1 0 1,0 0 0,0 0 0,0-1 0,-1 1-1,1 0 1,0-1 0,0 0 0,0 1 0,0-1-1,0 0 1,0 0 0,0 0 0,0 0 0,0 0 0,1-1 0,2 1 0,-1 0 0,0-1 0,1 1 0,-1-1 0,0 0 0,0 0 1,0 0-1,0-1 0,0 1 0,0-1 0,0 0 0,0 0 1,0-1-1,-1 1 0,1-1 0,-1 0 0,0 0 0,0 0 1,0 0-1,0 0 0,-1-1 0,1 1 0,-1-1 0,0 1 1,0-1-1,0 0 0,0 0 0,-1 0 0,1 0 0,-1-1 1,0 1-1,-1 0 0,1-4 0,0 3 21,0 11-22,1 0-1,0 0 0,0 0 1,1-1-1,-1 1 0,1-1 1,1 1-1,-1-1 0,1 0 1,-1 0-1,2-1 0,-1 1 1,0-1-1,1 0 0,0 0 1,0 0 1,-2-2-88,1-1 1,-1 0-1,1 0 1,-1-1-1,1 1 1,-1-1-1,1 1 1,0-1-1,-1 0 1,1-1-1,0 1 1,-1 0-1,1-1 1,2-1 87,12-3-2991,-4-3-3310,-1-4-14796</inkml:trace>
  <inkml:trace contextRef="#ctx0" brushRef="#br0" timeOffset="-159914.793">22720 2936 30909,'-1'1'31,"0"13"219,-1 0 0,2 0 0,0 0 0,1 1 0,0-1-250,3-3 0,3-1 0,3-10-5,-6-3 6,-1-1-1,1 0 1,-1 0 0,0 0-1,0-1 1,0 1 0,-1-1-1,0 1 1,0-1-1,0 0 1,1-5-1,7-13-2,-5 13 4,1 1 0,0 0 0,0 1 0,0 0-1,1 0 1,2-2-2,-8 8 1,1 1 0,-1 0 0,0 0 0,1 0 0,-1 0 0,1 0 0,-1 0 0,1 1 0,-1-1 0,1 0 0,-1 1 0,1-1 0,0 1 0,-1-1 0,1 1 0,0 0 0,0 0-1,-1 0 1,1 0-1,-1 1 0,1-1 0,-1 1 0,1 0 0,-1 0 1,0-1-1,1 1 0,-1 0 0,0 0 0,0 0 0,0 0 1,0 1-1,0-1 0,0 0 0,0 0 0,0 1 0,0-1 1,0 0-1,-1 1 0,1-1 0,-1 1 0,1-1 0,0 2 0,3 10 0,0 0-1,0 1 0,-2-1 0,1 1 0,-2 0 0,0 0 1,0-10-21,4 5 10,9-26-16,-12 14 24,41-56 7,-40 55 2,1 1-1,-1-1 1,1 1 0,0-1 0,0 1-1,0 1 1,1-1 0,-1 0 0,1 1-1,0 0 1,-1 0 0,5-1-6,-8 3 1,0 0-1,0 0 1,0-1 0,0 1 0,0 0-1,0 0 1,0 0 0,0 0 0,0 0 0,0 1-1,0-1 1,0 0 0,0 0 0,0 1-1,0-1 1,0 0 0,0 1 0,0-1 0,0 1-1,0-1 1,0 1 0,0 0 0,-1-1-1,1 1 1,0 0-1,0 1 6,1 0 0,-1 0 0,0 0 0,0 1 0,0-1 0,0 0 0,0 0 0,0 1 0,0-1 0,-1 1 1,1 0-7,0 12-42,0-1 1,-1 1 0,0-1 0,-1 1 41,0 2-284,1-16 189,0 0 0,0-1 0,1 1 1,-1 0-1,0 0 0,1-1 0,-1 1 1,0 0-1,1-1 0,-1 1 0,1-1 0,-1 1 1,1 0-1,0-1 0,-1 1 0,1-1 1,-1 1-1,1-1 0,0 0 95,4 1-8219,9-7-12985</inkml:trace>
  <inkml:trace contextRef="#ctx0" brushRef="#br0" timeOffset="-159602.492">23192 2981 29660,'10'-1'468,"0"-1"0,0 1 1,-1-2-1,1 1 0,1-2-468,-7 3 8,0-1 1,0 1-1,0-1 1,0 0-1,0-1 1,0 1-1,0-1 1,-1 1-1,1-1 1,-1 0-1,3-3-8,-6 5 3,1 1-1,0-1 1,-1 0-1,1 0 1,0 1 0,-1-1-1,1 0 1,-1 0-1,0 1 1,1-1-1,-1 0 1,0 0-1,1 0 1,-1 0-1,0 0 1,0 0-1,0 1 1,0-1-1,0 0 1,0 0-1,0 0 1,0 0-1,0 0 1,0 0-1,0 0 1,0 0-1,-1 1 1,1-1 0,0 0-1,-1 0 1,1 0-1,-1 0 1,1 1-1,-1-1 1,1 0-1,-1 0 1,0 1-1,1-1 1,-1 1-1,0-1 1,1 0-1,-1 1 1,0-1-1,0 1 1,0 0-1,1-1 1,-1 1-1,0 0 1,0-1 0,0 1-1,0 0 1,0 0-1,0 0 1,0 0-3,-4-1 6,1 0 1,-1 0 0,0 1 0,0 0 0,1 0-1,-1 0 1,0 0 0,1 1 0,-5 1-7,7-2 4,-1 1 0,0 0 0,0 0 0,1 0 0,-1 0 0,1 1 0,-1-1 0,1 1 0,0-1 0,-1 1 0,1 0 0,0 0 1,0 0-1,0 0 0,0 0 0,1 0 0,-1 1 0,1-1 0,-1 1 0,1-1 0,0 1 0,0 0 0,0-1 0,0 1 0,0 0 0,1-1 0,-1 1 0,1 0 0,0 0 0,-1 0 0,1 0 1,1-1-1,-1 1 0,1 3-4,0-3-46,0 1 1,0-1 0,0 1-1,1-1 1,-1 1 0,1-1-1,0 0 1,0 0 0,1 0-1,-1 0 1,0 0 0,1 0-1,0-1 1,-1 1 0,1-1-1,0 0 1,1 0 0,-1 0-1,0 0 1,0 0 0,1-1-1,-1 1 1,1-1 0,0 0-1,-1 0 1,1 0 45,25 2-2992,-14-2-3337,-2-2-14960</inkml:trace>
  <inkml:trace contextRef="#ctx0" brushRef="#br0" timeOffset="-164620.553">19747 3007 29788,'7'-14'2296,"-10"2"-2254,-1 1-10,3 10-29,1 1 0,0-1 0,0 0 0,-1 1 0,1-1 0,-1 0 0,1 0 0,0 1 0,-1-1 0,1 1-1,-1-1 1,1 0 0,-1 1 0,0-1 0,1 1 0,-1-1 0,0 1 0,1 0 0,-1-1 0,0 1 0,1 0-1,-2-1-2,-9-1 33,-4 2-7,10 1-23,-1-1 0,1 2 0,-1-1 0,1 1 0,0 0 0,0 0 0,0 0 0,0 0 0,0 1 0,0 0 0,1 0 0,-1 1 0,1-1 1,0 1-1,0 0 0,0 0 0,0 0 0,1 0 0,0 1 0,0 0 0,0-1 0,0 1 0,1 1-3,-1-2 0,1-1 0,1 0 0,-1 0 0,1 0 0,-1 0 0,1 1 0,0-1 0,0 1 0,0-1 0,0 1 0,1-1 0,0 1 0,0-1 0,0 1 0,0-1 0,0 1 0,0 0 0,1-1 0,0 1 0,7 9 0,13 15 0,-10-22-1,-1-4-4,-7 0-9,1-1-1,0 0 1,0 0 0,0 0-1,0-1 1,0 1-1,0-1 1,0 0 0,0 0-1,0 0 1,0-1-1,0 0 1,0 1 0,1-2 14,25-8-2552,-2-4-7385,-16 8 2470,15-4-4080</inkml:trace>
  <inkml:trace contextRef="#ctx0" brushRef="#br0" timeOffset="-164010.621">19996 2998 30493,'0'0'881,"0"0"-358,0 0-262,-2 0-170,-11-2-59,-3 5-26,-5 4-6,12-3 0,-10 10 0,2-2 0,-1 3 0,5 1 0,0 6 0,15-16 0,-1-3 0,0 9 0,7 3 0,10 11-14,-11-22 6,-2-3 3,-2 1 5,0-1-1,0 0 1,0 0-1,1 0 1,-1 0 0,0-1-1,1 1 1,-1-1 0,0 0-1,0 0 1,1 0 0,-1 0-1,0-1 1,1 1 0,2-2 0,44-16-6,-43 14 4,-1 1 0,0-1-1,-1 0 1,1 0 0,-1-1-1,0 0 1,0 0 0,0 0-1,-1-1 1,3-3 2,-6 7 1,0 1 1,0-1-1,0 0 1,0 1-1,0-1 1,-1 0-1,1 1 1,-1-1-1,1 0 1,-1 0-1,0 0 1,0 1-1,1-1 1,-1 0-1,-1 0 0,1 0 1,0 0-1,0 0-1,-1 1 2,0-1 0,0 0-1,0 1 1,0-1-1,0 1 1,0 0-1,0-1 1,0 1-1,-1 0 1,1-1-1,-1 1 1,1 0 0,-1 0-1,1 0 1,-1 1-1,1-1 1,-1 0-1,0 0 1,0 1-1,1-1 1,-1 1 0,0 0-2,-5-2-68,0 0 0,1 1 0,-1 0 0,0 0 1,0 1-1,-3 0 68,-23 5-6352,23-4-5584,8-1-1015</inkml:trace>
  <inkml:trace contextRef="#ctx0" brushRef="#br0" timeOffset="-163289.643">20186 3007 30493,'-10'31'1724,"9"-26"-1720,1-3-4,-1 0 0,1 1 0,0-1 1,0 0-1,0 0 0,0 0 0,1 0 0,-1 0 0,1 0 0,-1 0 0,1 0 0,0 0 0,-1 0 0,1 0 0,1 0 0,3 15 0,3-3 0,1-8 0,-5-15 0,-1-12 0,-2 14 0,0 0 0,0 0 0,1 0 0,-1 0 0,1 0 0,1 0 0,0 1 0,0-1 0,0 1 0,-2 3 1,0 1 0,1 0 0,-1 0 0,1 0-1,-1 0 1,1 0 0,0 0 0,0 0 0,-1 0-1,1 1 1,1-1 0,-1 1 0,0 0-1,0-1 1,0 1 0,1 0 0,-1 0 0,3 0-1,-3 1 0,0 0 1,0 0 0,0 0 0,0 0-1,0 0 1,0 0 0,0 1 0,0-1 0,0 1-1,0 0 1,0 0 0,0-1 0,0 1 0,0 0-1,-1 1 1,1-1 0,1 1-1,3 3 0,0 1 1,-1 0-1,1 0 1,-1 0-1,-1 1 1,1-1-1,-1 1 1,-1 0-1,1 1 0,0 4 1,0 1-7,-2-14 3,0-1 0,0 1 0,0-1 0,0 0 0,0 1 0,0-1 0,0 0 0,-1 0 0,2-2 3,2-2 2,0 1 0,0-1 0,1 1 0,0 0 0,-1 0 0,2 1 0,-1 0 0,0 0 0,1 0 0,0 1 0,0 0-2,-5 2 1,0 0 0,0 0 0,0 0 0,0 1 1,0-1-1,1 1 0,-1-1 0,0 1 0,0 0 0,0 0 0,1 0 0,-1 0 1,0 0-1,0 0 0,1 1 0,-1-1 0,0 1 0,0-1 0,0 1 0,0 0 1,0 0-1,0 0 0,0 0 0,0 0 0,0 0 0,-1 1 0,1-1 0,0 1 0,-1-1 1,1 1-1,-1 0 0,1-1 0,-1 1 0,0 0 0,0 0 0,0 0 0,0 0 1,0 0-2,1 4-7,-1-1 1,0 1 0,0 0-1,0-1 1,-1 1 0,0 0-1,0-1 1,-1 6 6,0 4-377,1-13-466,0-2-1186,2 0-5428,7 0-13432</inkml:trace>
  <inkml:trace contextRef="#ctx0" brushRef="#br0" timeOffset="-162660.005">20639 2996 29084,'-3'22'2749,"-2"-7"-2618,3 40 133,4-56-243,1-1-20,-1-1-1,1 0 0,-1 0 1,0 0-1,0-1 0,-1 1 1,1 0-1,-1-1 1,1 1-1,-1-1 0,0 0 1,0 1-1,-1-1 0,1-3 0,3-13 1,-3 18-1,0-1 1,0 0-1,1 1 1,-1-1-1,0 1 1,1-1 0,0 1-1,-1 0 1,1 0-1,0 0 1,0 0-1,0 0 1,1 0 0,-1 0-1,0 1 1,1-1-1,-1 1 1,1 0 0,-1-1-1,1 1 1,0 0-1,0 1 1,-1-1-1,1 0 1,0 1 0,0 0-1,0-1 1,-1 1-1,1 0 1,0 1 0,0-1-1,0 0 1,0 1-1,-1-1 1,1 1-1,0 0 1,-1 0 0,1 0-1,0 1 1,-1-1-1,1 0 1,-1 1 0,0 0-1,1-1 1,-1 1-1,0 0 1,0 0-1,0 0 1,-1 1 0,1-1-1,0 0 1,-1 1-1,1-1 1,-1 1 0,1 1-1,12 38-27,-8-29 22,-6-12 5,0-1 0,1 0 0,-1 1 0,0-1 0,0 0 0,1 0 0,-1 1 0,0-1 0,1 0 0,-1 1 0,0-1 0,1 0 0,-1 0 0,0 0 0,1 1 0,-1-1 0,0 0 0,1 0 0,-1 0 0,1 0 0,-1 0 0,0 0 0,1 0 0,-1 0 0,1 0 0,-1 0 0,1 0 0,2-2 0,0-1 0,0 1 0,0-1 0,0 0 0,0 0 0,-1 0 0,0 0 0,1 0 0,-1-1 0,0 1 0,0-3 0,13-15 0,-10 15 1,1 0 0,0 0 0,0 1 1,0 0-1,0 0 0,1 0 1,0 1-1,3-1-1,-8 4 1,0 0-1,0 0 1,-1 1 0,1-1 0,0 0-1,0 1 1,0 0 0,0-1 0,0 1-1,0 0 1,0 0 0,0 0 0,0 1-1,0-1 1,0 0 0,-1 1 0,1-1-1,0 1 1,0-1 0,0 1 0,0 0-1,-1 0 1,1 0 0,0 0 0,-1 0-1,1 0 1,-1 1 0,1-1 0,-1 0-1,0 1 1,1-1 0,-1 1 0,0-1-1,0 1 1,0 0 0,0 1-1,3 3 9,-1 1 1,-1 0-1,1 0 1,-1 0-1,0 0 0,0 5-9,6 21-1503,-7-31-776,-1-2-5537,0 0-12293</inkml:trace>
  <inkml:trace contextRef="#ctx0" brushRef="#br0" timeOffset="-162233.186">21253 2952 29884,'-15'2'2210,"3"4"-2179,0 0-1,0 1 1,1 1-1,0 0 1,0 0-1,-5 7-30,13-13 0,1 1-1,-1-1 1,1 1-1,0 0 1,0-1-1,0 1 1,1 0 0,-1 0-1,1 1 1,0-1-1,-1 0 1,1 0-1,0 3 1,1-4 1,0 0 0,0 0-1,0 0 1,1 0-1,-1 0 1,0 0 0,1 0-1,0 0 1,-1 0-1,1 0 1,0-1 0,0 1-1,0 0 1,0-1-1,0 1 1,0 0 0,1-1-1,-1 1 1,0-1 0,1 0-1,0 1 1,-1-1-1,1 0 1,-1 0 0,1 0-1,3 1-2,0 1 1,0-1-1,0-1 0,0 1 1,1-1-1,-1 0 1,0 0-1,1 0 1,-1-1-1,0 0 1,1 0-1,-1 0 1,1-1-1,-1 1 1,0-1-1,0-1 1,6-1 1,-7 2 1,0 0 0,0 0 0,0-1 0,0 1 0,0-1 0,-1 0 1,1 0-1,0 0 0,-1-1 0,1 1 0,-1-1 0,0 0 0,0 0 0,0 0 1,0-1-1,-1 1 0,1 0 0,-1-1 0,0 0 0,0 1 0,0-1 0,0 0 1,-1 0-2,-1 2-4,1 1 0,-1-1 1,0 1-1,0-1 0,0 0 1,0 1-1,0-1 0,0 1 1,-1-1-1,1 1 0,0-1 1,-1 1-1,1-1 0,-1 1 1,0 0-1,1-1 1,-1 1-1,0 0 0,0-1 1,0 1-1,0 0 0,0 0 1,0-1 3,-2 0 21,0 0 1,0 0 0,-1 0 0,1 0-1,0 0 1,-1 0 0,1 1 0,-1 0-1,1 0 1,-1-1-22,-4 0-342,-1 1 1,1-1-1,0 1 0,0 1 1,-1 0-1,1 0 0,0 0 1,-7 2 341,2-1-5600,11-1-10576</inkml:trace>
  <inkml:trace contextRef="#ctx0" brushRef="#br0" timeOffset="-161805.343">21427 2951 29500,'1'5'300,"-1"0"0,1 0 0,-1 0 0,0 0 0,0 0 0,0 0 1,-1 0-1,0 0 0,0 1-300,-3 26-11,1 15 43,4-52-28,0 0-1,0 0 0,1 0 0,0 0 0,0 0 0,0 0 0,1 1 0,-1-1 0,1 1 1,0-1-1,1 1 0,0-1-3,2-3 4,1 1 1,-1-1-1,2 2 1,-1-1-1,1 1 1,4-3-5,-8 6 3,1 1 1,-1 0-1,1 0 1,-1 0 0,1 0-1,0 1 1,-1 0 0,1 0-1,0 0 1,0 1 0,3-1-4,-5 1-12,-1 0 1,0 1 0,1-1 0,-1 0-1,1 1 1,-1 0 0,0 0 0,0-1-1,1 1 1,-1 0 0,0 1 0,0-1-1,0 0 1,0 1 0,0-1-1,0 1 1,0-1 0,-1 1 0,1 0-1,-1 0 1,1 0 0,-1 0 0,1 1 11,19 44-4137,-15-33-1548,1 0-4053,-1-1-2129</inkml:trace>
  <inkml:trace contextRef="#ctx0" brushRef="#br0" timeOffset="-158454.091">19845 3631 30717,'-2'-3'790,"0"1"-754,1 0 0,-1 0 1,0 0-1,0 0 0,0 1 0,0-1 0,0 1 0,0-1 0,0 1 0,-1 0 0,1 0 1,0 0-1,-1 0 0,1 0 0,-1 0 0,1 1 0,-1-1 0,1 1 0,-1-1 1,1 1-1,-3 0-36,-1 1 12,1 0 0,0 0 0,-1 0 0,1 0 1,0 1-1,-1 0 0,1 0 0,0 0 0,0 1 1,-3 2-13,0 0-6,1 0 1,-1 1 0,1 0-1,0 0 1,0 1 0,1 0-1,0 0 1,0 0 0,0 1 0,1-1-1,1 2 1,-1-1 0,1 1 5,3-6 0,0 0 0,0-1 1,0 1-1,0 0 0,1 0 1,0-1-1,-1 1 0,1 0 1,0 0-1,0-1 0,1 1 1,-1 0-1,0 0 0,1 0 1,0-1-1,0 1 1,0 0-1,0-1 0,0 0 1,0 0 0,1 0 0,-1 0 0,1-1 0,-1 1 0,1-1 0,0 1 0,-1-1 0,1 0 0,0 1 0,0-1 0,0 0 0,0 0 0,0-1-1,0 1 1,0 0 0,0-1 0,1 1-1,4 0 1,0 0 0,0 0-1,0-1 1,0 0 0,0-1-1,0 1 1,0-1-1,0-1 1,0 1 0,0-1-1,-1 0 1,1-1 0,1 0-1,4-3 0,0-1 0,0-1 0,-1 1 0,0-2 0,6-5 0,-12 10 0,0-1 0,0 0 0,-1 0 0,1 0 0,-1 0 0,-1-1 0,1 1 0,-1-1 0,0 0 0,0 0 0,-1 0 0,2-4 0,-4 9 0,0 1 0,1-1 0,-1 1 0,0-1 0,0 1 0,0-1 0,0 1 0,0-1 0,0 0 0,0 1 0,0-1 0,0 1 0,0-1 0,0 1 0,0-1 0,0 1 0,0-1 0,0 1 0,0-1 0,-1 1 0,1-1 0,0 1 0,0-1 0,-1 1 1,1-1-1,0 1 0,-1 0 0,1-1 0,0 1 0,-1-1 0,1 1 0,-1 0 0,1-1 0,-9 3-28,6 3 28,1 0-1,-1 0 1,1 0-1,0 0 1,1 1 0,-1-1-1,1 0 1,0 1-1,1 0 1,-1-1 0,1 1-1,0-1 1,0 1-1,1-1 1,0 1 0,3 22 1,1 0-1,6 16 0,-1-4 0,-6-21-1,-1 0 1,-1 0 0,-1 0 0,0 1 0,-1 6 0,0-21 0,-1 1 1,1 0-1,-1 0 0,0-1 1,-1 1-1,1-1 0,-1 1 0,0-1 1,0 1-1,-1-1 0,1 0 1,-1 0-1,-1 0 0,1-1 0,0 1 1,-1-1-1,0 0 0,0 0 1,-1 0-1,1 0 0,1-2 18,0 0 1,0 0-1,0-1 1,-1 0 0,1 1-1,0-1 1,-1 0-1,1 0 1,0-1-1,-1 1 1,1-1-1,-1 0 1,1 1-1,-1-2 1,0 1-1,1 0 1,0-1-1,-1 1 1,1-1-1,-1 0 1,1 0 0,0-1-1,-1 1 1,1-1-1,0 1 1,0-1-1,0 0 1,1 0-1,-1 0 1,0-1-1,1 1 1,-1-1-1,1 0-18,-3-2-379,0-1-1,0 1 1,1-1-1,0 0 1,0-1-1,1 1 1,-2-4 379,3 4-1441,0 0-1,0 0 1,0 0 0,0-1-1,1 1 1,0 0 0,1-1-1,-1 0 1442,1-21-18107</inkml:trace>
  <inkml:trace contextRef="#ctx0" brushRef="#br0" timeOffset="-157691.969">20044 3779 30429,'58'-22'1621,"-50"20"-1597,1 0 1,-1-1-1,0 0 0,0-1 1,0 1-1,0-2 1,-1 1-1,0-1 1,1 0-1,-2 0 1,3-2-25,-9 6 1,1-1 0,-1 1 1,1 0-1,-1 0 1,1 0-1,-1 0 1,0-1-1,1 1 0,-1 0 1,0 0-1,0 0 1,0-1-1,0 1 1,0 0-1,0 0 0,0-1 1,0 1-1,-1 0 1,1 0-1,0 0 1,-1-1-1,1 1 0,-1 0 1,1 0-1,-1 0 1,0 0-1,1 0 1,-1 0-1,0 0 1,0 0-1,0 0 0,0 0 1,0 1-1,0-1 1,0 0-1,0 0 1,0 1-1,0-1 0,0 1 1,0-1-1,0 1-1,-4-2 1,-1 1-1,1 0 0,0 0 1,-1 0-1,1 1 0,-1 0 1,1 0-1,-1 0 0,1 1 1,0 0-1,-1 0 1,1 0-1,0 0 0,0 1 1,0 0-1,0 0 0,0 1 1,0-1-1,-4 4 0,7-5 0,0 0 0,0 1 0,0 0 0,0 0 0,0-1 0,0 1 0,1 0 0,-1 1 0,0-1 0,1 0 0,0 0 0,-1 1 0,1-1 0,0 0-1,0 1 1,1-1 0,-1 1 0,0 0 0,1-1 0,-1 1 0,1-1 0,0 1 0,0 0 0,0-1 0,0 1 0,1 0 0,-1-1 0,1 1 0,-1-1 0,1 1 0,0-1 0,0 1 0,0-1 0,0 1 0,1-1 0,-1 0 0,1 0 0,-1 1 0,1-1 0,1 1 0,0 1-2,1 1 1,0-1 0,0 0 0,0 0 0,1-1-1,-1 1 1,1-1 0,0 0 0,0 0 0,0 0 0,0-1-1,1 0 1,-1 0 0,1 0 0,-1-1 0,1 0-1,0 0 1,-1 0 0,1 0 0,0-1 0,0 0-1,-1-1 1,1 1 0,0-1 0,-1 0 0,1 0-1,0-1 1,0 0 1,1 0-1,0-2 0,0 1 0,0-1 0,0 0 0,0 0-1,-1 0 1,1-1 0,-1 0 0,-1-1 0,1 1 0,-1-1-1,0 0 1,0-1 0,-1 1 0,1-1 0,-1 0 0,-1 0 0,0 0-1,0 0 1,0-1 0,-1 1 0,1-5 1,2 6 38,-1 13-22,1 15-17,-8 95-52,5-114 38,3-8 8,4-5-3,8-16 15,-7 8 0,1 1 1,1 1 0,1 0 0,1 0-6,-11 13 1,-1 0 1,2 0-1,-1 0 1,0 0-1,1 1 1,-1-1-1,1 1 1,0 0-1,-1 0 1,1 0-1,0 1 0,0 0 1,1-1-1,-1 1 1,0 0-1,0 1 1,0-1-1,1 1 1,-1 0-1,0 0 1,1 0-2,-4 1 1,1-1 0,0 1 1,0-1-1,-1 1 1,1-1-1,0 1 0,-1 0 1,1 0-1,-1 0 1,1 0-1,-1 0 0,1 0 1,-1 0-1,0 1 1,0-1-1,1 0 0,-1 1 1,0-1-1,0 1 1,0-1-1,-1 1 0,1 0 1,0-1-1,0 2-1,1 5-30,1 0 0,-2 1 0,1-1 0,0 8 30,2 11-794,-2-10-3935,-3-14 1717,1 1-16297</inkml:trace>
  <inkml:trace contextRef="#ctx0" brushRef="#br0" timeOffset="-157324.884">20650 3658 30141,'-1'2'1190,"-3"11"-1030,1 0-1,0 0 1,0 1 0,2-1-1,0 1 1,0-1 0,2 8-160,-1-18-3,0 0 0,0-1 0,0 1 0,1-1-1,-1 1 1,1-1 0,0 1 0,-1-1 0,1 1 0,0-1 0,1 1 0,-1-1 0,0 0 0,1 0 0,-1 0 0,1 0 0,0 0 0,0 0 0,-1 0 0,1 0 0,0-1 0,1 1 0,-1-1 0,0 1 0,0-1 0,1 0 0,-1 0 0,1 0 0,-1 0 0,1-1 0,-1 1 0,1-1 0,-1 1 0,1-1 0,-1 0 0,1 0 0,0 0 0,-1 0 0,1 0 0,-1-1 0,1 1 0,-1-1 0,1 0 3,3 0-1,-1 0 1,0 0 0,1 0 0,-1-1-1,0 0 1,0 0 0,0 0-1,0-1 1,-1 0 0,1 0 0,-1 0-1,1 0 1,-1-1 0,0 0 0,0 1-1,-1-2 1,1 1 0,-1-1 0,8-12 14,-2-1 0,0 0 0,-1 0 1,5-20-15,-11 32 6,-2 7-6,0-1 1,0 0-1,0 0 0,0 0 0,0 0 0,0 0 0,0 0 0,0 0 0,0 1 1,0-1-1,1 0 0,-1 0 0,0 0 0,0 0 0,0 0 0,0 0 0,0 0 1,0 0-1,0 0 0,0 0 0,0 0 0,1 0 0,-1 1 0,0-1 1,0 0-1,0 0 0,0 0 0,0 0 0,0 0 0,0 0 0,1 0 0,-1 0 1,0 0-1,0 0 0,0 0 0,0 0 0,0 0 0,0 0 0,0 0 0,1 0 1,-1-1-1,0 1 0,0 0 0,0 0 0,0 0 0,0 0 0,0 0 0,0 0 1,0 0-1,0 0 0,1 0 0,-1 0 0,0 0 0,0 0 0,0-1 1,0 1-1,0 0 0,0 0 0,0 0 0,0 0 0,0 0 0,0 0 0,0 0 1,0-1-1,0 1 0,0 0 0,0 0 0,0 0 0,6 17 11,4 31 5,-8-38-14,0-1-249,0 0 0,1 1 0,0-1 0,0 0 0,1 0 0,0-1 0,0 1 0,2 1 247,3-2-7538,0-5 2098,-6-2 1912,1 0-9764</inkml:trace>
  <inkml:trace contextRef="#ctx0" brushRef="#br0" timeOffset="-156940.294">21189 3654 30813,'0'0'14,"0"-1"-1,0 1 1,0 0-1,-1-1 1,1 1 0,0 0-1,0-1 1,0 1-1,0 0 1,0-1-1,0 1 1,0 0 0,-1 0-1,1-1 1,0 1-1,0 0 1,0-1-1,-1 1 1,1 0-1,0 0 1,0 0 0,-1-1-1,1 1 1,0 0-1,-1 0 1,1 0-1,0 0 1,-1-1 0,1 1-1,0 0 1,-1 0-1,1 0 1,0 0-1,-1 0 1,1 0 0,0 0-1,-1 0 1,1 0-14,-20 4 509,-18 12 36,34-15-545,1 1 0,0 0 0,0 0 0,0 0 0,0 0 0,0 0 0,0 0 0,1 1 0,-1 0 0,1-1 0,0 1 0,-1 0 0,1 0 0,0 0 0,1 0 0,-1 1 0,1-1 0,-1 0 0,1 1 0,0-1 0,0 4 0,0-2 0,1 1 0,1-1 0,-1 0 0,1 1 0,0-1 0,0 0 0,0 0 0,1 0 0,-1 0 0,1 0 0,1 0 0,-1 0 0,1-1 0,2 4 0,-4-6-2,0-1 0,0 1 0,0 0 0,0-1 0,0 1 0,0 0 0,0 0 0,0 0 0,-1 0 1,1 0-1,-1 0 0,0 0 0,1 0 0,-1 0 0,0 0 0,0 0 0,0 0 0,-1 0 0,1 0 1,0 0-1,-1 2 2,-1-3-13,1 1 1,0 0-1,-1-1 1,1 1 0,-1-1-1,0 1 1,1-1-1,-1 0 1,0 0-1,0 0 1,0 0 0,0 0-1,0 0 1,0 0-1,0-1 1,0 1 0,0-1-1,0 0 1,-1 1-1,-1-1 13,-58 7-1966,21-6-4545,6-1-12077</inkml:trace>
  <inkml:trace contextRef="#ctx0" brushRef="#br0" timeOffset="-150184.967">23448 2696 27770,'-20'-4'2110,"0"1"0,-18-1-2110,-81 4 206,78 1 45,-402 24-187,142-6-19,-7-13-45,-32 2 19,33-1-9,-199 12 12,166-7-22,36-3 0,43 2 0,223-10 0,0 2 0,0 2 0,1 1 0,-18 6 0,-142 47 0,48-13 0,143-44-3,0 0 0,1-1 0,-1 2 0,1-1 0,0 1 0,0-1 0,0 1 0,0 1 0,-1 0 3,-7 8-5,-4 6 6,15-13-2,2-2-5,-1 2-15,1 10 16,0-9 3,0 1 0,0-1 1,1 0-1,0 0 0,0 1 0,0-1 1,1 0-1,0 0 0,0 0 0,1 0 1,-1-1-1,1 1 0,3 3 2,-2-1-4,0-3 1,0 0 0,0 0-1,0 0 1,1 0 0,0-1 0,-1 0-1,2 0 1,-1 0 0,0 0 0,1-1-1,0 0 1,-1 0 0,5 1 3,16 5-26,0 0 0,19 3 26,-8-2-7,8 0 5,1-2-1,0-2 1,0-2 0,14-2 2,67 7 3,47 2 20,6-1-8,-6 4-34,17-8 19,93 7-13,260-1-35,-395-13 37,217-13-21,-229 6 27,95-13 8,-38 3-38,15-1 35,-1-10 0,8-9 0,-205 35 0,-1 0 1,1-1 0,-1 0 0,0 0 0,0-1 0,0 0-1,-1-1 1,0 0 0,0-1 0,0 0 0,-1 0-1,0-1 1,0 0 0,-1 0 0,0 0 0,-1-1 0,0-1-1,0 1 1,3-9-1,-5 11 4,-1-1 0,0 0 1,0 0-1,-1 0 0,0 0 0,0 0 0,-1-1 0,0 1 0,0 0 0,-1-1 1,-1 1-1,1 0 0,-1-1 0,0 1 0,-1 0 0,0 0 0,0 0 0,-1 0 1,0 0-1,-1 0 0,1 1 0,-2-1 0,1 1 0,-1 0 0,0 0 0,-1 0-4,-1-1-126,-1 1-1,1 0 0,-1 0 0,-1 1 1,1 0-1,-1 1 0,0 0 0,-6-2 127,-32-13-2230,0 7-3612,-23-1-16200</inkml:trace>
  <inkml:trace contextRef="#ctx0" brushRef="#br0" timeOffset="-148528.891">21356 3568 29051,'-2'-5'114,"0"0"0,-1 1 0,1-1-1,-1 1 1,0 0 0,-1-1-1,1 2 1,-1-1 0,0 0-1,0 1 1,0-1 0,0 1-1,0 0 1,-1 1 0,-1-2-114,-16-7 753,0 1 0,-19-7-753,6 4 216,1-1-215,-1 1 1,-1 3 0,0 0-1,-36-3-1,7 5 0,0 4-1,-27 2 1,-191 13-40,0 0 37,224-11 8,-1 3 0,1 2-1,1 3 1,-1 3 0,2 2-1,-1 2 1,2 3 0,-1 3-5,33-9 0,1 2 1,1 0 0,0 1-1,1 1 1,1 1 0,0 0-1,2 2 1,-17 20-1,22-23-7,0 1 0,1 0 0,1 1 0,1 0 0,1 1 0,0 0 0,1 0 1,1 1-1,1 0 0,-1 8 7,7-23-2,-1 0 0,1 0 0,0 0 1,0 0-1,1 1 0,-1-1 0,1 0 1,0 0-1,1-1 0,-1 1 1,1 0-1,0 0 0,0-1 0,2 3 2,1 1-7,0 0-1,0 0 0,1-1 0,1 0 0,-1 0 1,1 0-1,7 4 8,3 1-15,0 0 1,1-1 0,1-1-1,0-1 1,0 0-1,19 5 15,29 4-9,1-2 0,1-3 0,0-3 0,0-3 0,4-3 9,350-9 1,-267 0 16,-52 0 0,-1-5-1,0-3 0,0-6 0,83-26-16,-145 32 12,-1-1 1,19-11-13,-42 17 1,0-1 0,0 0 0,-1-2 0,-1 0 1,0-1-1,11-10-1,-19 14 1,-1 0 0,0 0 1,0 0-1,-1 0 1,0-1-1,-1 0 1,0 0-1,0 0 0,-1 0 1,0-1-1,-1 0 1,0 1-1,-1-1 0,1-1-1,-1-4-25,0 1 0,-1-1-1,0 0 1,-1 0 0,-1 1-1,0-1 1,-2 1 0,1-1-1,-2-1 26,2 10-244,0-1 0,0 0 0,0 1-1,-1 0 1,0 0 0,-1 0 0,1 0-1,-1 0 1,0 1 0,-1 0 0,1 0-1,-1 1 1,0-1 244,-5-3-3525,-1 1-1,0 0 1,-12-4 3525,-24-8-17718</inkml:trace>
  <inkml:trace contextRef="#ctx0" brushRef="#br0" timeOffset="-145816.364">18427 3700 26329,'2'-3'2370,"8"-17"-1970,1 1 0,1 1 1,1 0-1,1 0 0,0 2 0,1 0 0,1 0 0,0 1 0,1 1 0,2 0-400,47-33-204,2 2-1,7 2 205,-62 35 129,202-112-134,28-1 5,-229 114-1576,74-31 4309,-42 25-8728,-23 10-2660,-1 2-5228,-14 2 10435,3 4 2498</inkml:trace>
  <inkml:trace contextRef="#ctx0" brushRef="#br0" timeOffset="-145095.176">18491 4193 29788,'20'-13'1345,"13"1"-704,5-3-289,13-3-159,8 2-129,7-4-64,5 4 32,4 2-32,-1 3 0,-1 3 0,-4 7-225,-12-3-447,2 12-962,-15-8-3939,2 13-18097</inkml:trace>
  <inkml:trace contextRef="#ctx0" brushRef="#br0" timeOffset="-144414.454">18597 4627 30557,'26'25'1025,"2"-1"-545,13 7-255,9-2-129,9-2-64,6 0-32,8-5 32,4-3-32,2-10 0,2-1-128,-5-14-321,2 4-672,-9-17-2050,4 6-19987,-14-12 19379</inkml:trace>
  <inkml:trace contextRef="#ctx0" brushRef="#br0" timeOffset="-143368.255">19677 3897 30717,'4'1'737,"103"10"-461,1-4 1,1-5 0,20-6-277,-36 2 72,45-1-50,334 2-44,-403 3 11,0 3-1,17 7 12,-40-3-4349,-1 5-4529,-26-3-9587</inkml:trace>
  <inkml:trace contextRef="#ctx0" brushRef="#br0" timeOffset="-142504.652">19716 5000 29660,'3'0'1046,"179"-6"653,36-1-1817,771-17 123,-939 24-1266,119-3 2906,-114-1-7090,0-4-7116,-32 7-1468</inkml:trace>
  <inkml:trace contextRef="#ctx0" brushRef="#br0" timeOffset="-138970.974">17975 5753 30365,'0'0'1281,"4"22"-737,-4-4-287,3-1-129,-4 3-64,1-2-32,0 4-32,0-1 0,0-4 0,0 1-32,0-1-128,0-17-289,6 17-832,-6-17-2979,0 0-21588</inkml:trace>
  <inkml:trace contextRef="#ctx0" brushRef="#br0" timeOffset="-138298.848">18229 5775 30717,'0'0'902,"0"0"-400,0 0-262,0 0-133,-2-11-38,-5 12-65,0-1 0,0 1 0,0 0-1,0 1 1,0 0 0,1 0-1,-1 0 1,0 1 0,1 0-1,-1 1-3,2-2 1,-7 6-1,4 6-6,8-13 5,0 0 0,0 0 0,0-1 0,0 1 0,0 0 0,0 0 0,0 0 0,0-1 0,1 1 0,-1 0 0,0 0 0,1-1 0,-1 1 0,0 0 0,1-1 0,-1 1 0,1 0 0,-1-1 0,1 1 0,-1 0 0,1-1 1,8 8-1,1 0 1,-1 0-1,2-1 0,-1 0 0,1-1 0,0-1 1,0 1-1,1-2 1,44 25 1,-42-16 4,-15-4 6,-12-2 5,13-7-16,-22 4-242,-1 0 1,1-2-1,-1-1 1,-6-1 241,-26-3-5469,45 2 1772,-14 1-18105</inkml:trace>
  <inkml:trace contextRef="#ctx0" brushRef="#br0" timeOffset="-138035.241">17970 5648 30365,'0'0'736,"0"0"-736,23 10-993,-13-14-3779,14 9-19923</inkml:trace>
  <inkml:trace contextRef="#ctx0" brushRef="#br0" timeOffset="-137412.603">18604 5777 31358,'0'0'704,"-3"22"-415,3-8-161,0 2-96,0-1-32,0-1 0,0-1 0,0-1 0,3-2-96,-3-10-161,8 18-479,-8-18-1122,9 11-4804,-9-11-15599</inkml:trace>
  <inkml:trace contextRef="#ctx0" brushRef="#br0" timeOffset="-137157.726">18661 5674 29980,'0'0'1666,"6"-11"-1057,-6 11-417,0 0-160,0 0 0,0 0 0,-4 11-32,4-11-160,0 22-321,0-22-672,0 24-2114,0-24-23574,0 26 26841</inkml:trace>
  <inkml:trace contextRef="#ctx0" brushRef="#br0" timeOffset="-136500.876">18735 5910 31133,'3'8'313,"-2"-5"-197,0 0 1,0 0-1,1 0 1,-1 0-1,1-1 1,-1 1 0,1 0-1,0-1 1,1 2-117,-2-4-1,-1 1 0,1-1 0,0 0 0,-1 0 0,1 1 0,0-1 0,0 0 0,-1 0 0,1 0 0,0 0 0,0 1 0,-1-1 0,1 0 0,0-1 0,0 1 0,-1 0 0,1 0 0,0 0 0,0 0 0,-1 0 0,1-1 0,0 1 0,-1 0 0,1-1 0,0 1 0,-1-1 0,1 1 0,0-1 0,-1 1 0,1-1 0,-1 1 0,1-1 0,-1 1 0,1-1 0,-1 1 0,0-1 0,1 0 0,-1 1 0,0-1 0,1 0-1,-1 0 1,0 1 0,0-1 0,1 0 0,-1 0 0,0 1 1,0-2-1,25-44-3,-18 31 4,1 0 0,1 0-1,0 1 1,1 0 0,0 1-1,1 0 1,-10 12 1,0 0 0,0 0-1,0 1 1,0-1 0,0 0 0,0 0-1,0 1 1,0-1 0,0 1-1,0-1 1,1 1 0,-1-1 0,0 1-1,0 0 1,0 0 0,1 0-1,-1-1 1,0 1 0,0 0 0,1 0-1,-1 1 1,0-1 0,0 0-1,1 0 1,-1 1 0,0-1 0,0 0-1,0 1 1,0-1 0,0 1-1,1 0 1,-1-1 0,0 1 0,0 0-1,0 0 1,-1 0 0,1-1-1,0 1 1,0 0 0,0 1-1,6 6 8,0 0 1,-1 1-1,0 0 1,5 9-9,3 5 7,-11-19-15,1 1 1,-1-1 0,1 0 0,0-1-1,0 1 1,0-1 0,1 0-1,-1 0 1,1 0 0,0 0 0,-1-1-1,1 0 1,0 0 0,1 0-1,2 0 8,-5-1-7,0-1 0,0 0-1,1 0 1,-1 0 0,0 0 0,0 0-1,1-1 1,-1 1 0,0-1-1,0 0 1,0 0 0,0 0 0,0 0-1,0-1 1,0 1 0,0-1-1,-1 0 1,1 0 0,-1 0 0,1 0-1,-1 0 1,0 0 0,1-1-1,-1 1 1,-1-1 0,2 0 7,0-2-69,0 0-1,0 0 1,0 0 0,0 0-1,-1-1 1,0 1 0,0-1-1,-1 1 1,1-1 0,-1-1 69,2-69 639,-3 53-292,0 20-309,-7 28 21,4-11-51,0 0 0,0 1 1,2-1-1,0 1 0,0-1 1,1 1-1,1 0 1,1 2-9,-1-12-31,-1-1 0,1 0 0,0 0 0,0 0 0,1 0 0,-1 0 0,1 0 0,0 0 1,0-1-1,0 1 0,0 0 0,1-1 0,0 0 0,-1 0 0,1 1 0,0-2 1,1 1-1,-1 0 0,0-1 0,1 1 0,-1-1 0,1 0 0,0 0 0,0 0 0,0-1 1,0 1-1,0-1 0,0 0 0,0 0 0,3-1 31,4 1-2197,12-3-16308,-19 1 8106</inkml:trace>
  <inkml:trace contextRef="#ctx0" brushRef="#br0" timeOffset="-136003.479">19068 5825 30493,'25'-7'644,"1"1"1,14-1-645,-33 5 63,1 2 1,-1-1-1,1 1 0,-1 0 1,0 1-1,1-1 0,-1 2 1,1-1-1,-1 1 0,0 0 1,3 1-64,-8-2 1,1 1 0,-1-1-1,0 0 1,0 0 0,0 1 0,0-1 0,0 1 0,0 0 0,0 0 0,0 0 0,-1 0 0,1 0-1,-1 0 1,1 0 0,-1 0 0,0 0 0,0 1-1,1 3 6,0 0 0,0 1 0,-1-1 0,0 1 0,0 5-6,0-2 3,0 0 1,1 1 0,0-1 0,0 0 0,2 2-4,-4-12 0,0 0 0,0 0 0,0 0 0,0 0-1,0 0 1,0 1 0,0-1 0,0 0 0,0 0 0,1 0 0,-1 0 0,0 0 0,0 0 0,0 1 0,0-1 0,0 0 0,0 0 0,0 0 0,1 0 0,-1 0-1,0 0 1,0 0 0,0 0 0,0 0 0,0 0 0,1 0 0,-1 0 0,0 0 0,0 1 0,0-1 0,0 0 0,0 0 0,1 0 0,-1 0 0,0 0 0,0-1-1,0 1 1,0 0 0,0 0 0,1 0 0,-1 0 0,0 0 0,0 0 0,0 0 0,0 0 0,0 0 0,0 0 0,1 0 0,-1 0 0,0-1 0,0 1 0,0 0-1,0 0 1,0 0 0,0 0 0,0 0 0,0 0 0,10-15-8,10-27-10,-14 30 16,-4 7-17,1-1 1,0 0-1,0 1 1,1 0 0,-1 0-1,1 0 1,0 0-1,0 1 1,1-1-1,0 1 1,-1 0-1,1 0 1,1 1 0,-1-1-1,0 1 1,1 1-1,0-1 1,-1 1-1,1 0 1,0 0-1,0 0 1,1 1 18,67-5-2575,-26 5-5206,0-2-13327</inkml:trace>
  <inkml:trace contextRef="#ctx0" brushRef="#br0" timeOffset="-135224.942">19679 5822 29372,'0'0'1596,"0"0"-726,0 0-453,-1-1-394,0 1 0,1-1 1,-1 0-1,0 1 0,0-1 1,1 1-1,-1-1 0,0 1 1,0 0-1,0-1 0,0 1 1,1 0-1,-1-1 0,0 1 1,0 0-1,-1 0-23,-5 2 3,0 1 0,0 0 0,1 0 0,-1 1 0,1 0 0,-1 0 0,1 0 0,1 1 0,-4 2-3,8-5-1,-1 0-1,1 0 0,0 0 0,-1 0 0,1 0 1,0 0-1,0 0 0,1 0 0,-1 0 0,0 1 1,1-1-1,-1 0 0,1 1 0,0-1 0,-1 0 1,1 1-1,1-1 0,-1 0 0,0 1 0,0-1 1,1 0-1,-1 0 0,1 1 0,0 0 2,0 0-3,1 0 0,-1-1 1,0 1-1,1-1 0,-1 1 0,1-1 0,0 0 0,0 0 0,0 0 0,0 0 0,0 0 0,1 0 1,-1 0-1,0-1 0,1 1 0,-1-1 0,1 1 0,0-1 0,-1 0 0,1 0 0,0-1 1,0 1-1,0 0 0,0-1 0,-1 0 0,1 1 0,0-1 0,0 0 0,0-1 0,0 1 1,0 0-1,0-1 0,-1 0 0,3 0 3,0 0 1,1 0 1,-1-1-1,1 0 1,-1 0-1,1 0 1,-1 0-1,0-1 1,0 0-1,0 0 1,0 0-1,-1-1 1,0 0-1,1 0 0,-1 0 1,0 0-1,3-5-1,-6 7 10,0 1 0,0-1-1,0 0 1,0 0-1,0 0 1,0 0 0,-1 0-1,1 0 1,0 0-1,-1 0 1,0 0 0,1 0-1,-1 0 1,0 0-1,0 0 1,0 0 0,-1 0-1,1 0 1,0 0-1,-1 0 1,1 0 0,-1 0-1,0 0 1,0 0-1,0 0 1,0 0 0,0 0-1,0 0 1,0 1-1,0-1 1,-1 1 0,1-1-1,-1 1 1,1-1-1,-1 1 1,0 0 0,0-1-10,-2 0-241,0 0-1,0 0 1,0 1 0,0-1 0,0 1 0,0 0 0,0 0 0,0 0 0,-1 1 0,1-1 0,0 1 0,0 0 0,-1 1 0,1-1 0,0 1 0,0-1 0,-3 2 241,-5-1-8851,9-1-10452</inkml:trace>
  <inkml:trace contextRef="#ctx0" brushRef="#br0" timeOffset="-134621.828">20031 5805 31934,'-15'-9'694,"7"7"-690,-1 0 1,0 0-1,1 1 0,-1 0 1,0 1-1,0 0 0,0 0 0,0 1 1,0 0-1,1 0 0,-7 2-4,11-2 0,0 0-1,1 1 0,-1-1 1,0 1-1,1 0 1,-1 0-1,1 0 0,-1 0 1,1 0-1,0 1 1,0 0-1,-3 2 1,5-3 0,-1 0 0,1 0 0,0 1 0,0-1-1,0 0 1,0 1 0,0-1 0,0 1 0,0-1 0,1 1 0,-1-1 0,1 1 0,0 0-1,0-1 1,0 1 0,0-1 0,0 1 0,1 0 0,-1-1 0,1 1 0,0 0 0,-1 0-1,1-1 0,0 1 0,0 0 0,0 0 0,0-1 0,0 1 0,1 0-1,-1-1 1,1 1 0,-1-1 0,1 0 0,0 0 0,0 1 0,0-1 0,1-1 0,-1 1 0,0 0 0,1 0 0,-1-1 0,1 1 0,-1-1 0,1 0 0,0 0 0,0 0 0,-1 0 0,1 0 0,0-1 0,0 1 0,0-1 0,0 0 0,0 0 0,0 0 0,1 0 1,0-1-1,0 1 0,0-1 0,-1 0 0,1 0 0,0 0 0,0-1 0,0 1 0,-1-1 0,1 0 0,-1 0 0,0 0 0,1 0-1,-1-1 1,0 1 0,0-1 0,0 0 0,-1 0 0,1 0 0,-1 0 0,0 0 0,0-1 0,0 1 0,0-1 0,1-1 1,1-11 0,0 0 0,-2 0 0,1-1 0,-2 1 0,0 0 0,-1-1 0,-1 1 0,0 0 0,-1-1 0,-2-4 0,0 9 5,1 11 20,3 9-15,2 12 9,3 3 11,1-1 1,1 1-1,1-1 1,4 8-31,-9-25-99,0 1 0,0-1 1,0 0-1,0 1 1,1-1-1,-1-1 1,1 1-1,1-1 0,-1 1 1,1-1-1,-1 0 1,1-1-1,0 1 0,1-1 1,-1 0-1,0 0 1,1-1-1,0 0 1,1 1 98,12-2-4437,3-3-8652</inkml:trace>
  <inkml:trace contextRef="#ctx0" brushRef="#br0" timeOffset="-134276.163">20208 5770 29692,'-1'3'1554,"0"1"-1514,1 1 0,-1-1 0,1 0 0,0 1 1,0-1-1,1 1 0,-1-1 0,1 0 0,0 1 1,0-1-1,1 0 0,-1 0 0,1 1 0,0-1 1,0-1-1,0 1 0,0 0 0,1 0 0,0-1 1,-1 1-1,1-1 0,1 0 0,-1 0 0,0 0-40,-1-1 10,0 0 0,1 0 0,-1 0 0,0 0 0,1-1 0,-1 1-1,1-1 1,-1 0 0,1 1 0,-1-1 0,1 0 0,0 0-1,0-1 1,0 1 0,0-1 0,-1 1 0,1-1 0,0 0 0,0 0-1,0 0 1,0-1 0,0 1 0,0 0 0,-1-1 0,1 0 0,0 0-1,0 0 1,-1 0 0,1 0 0,0-1 0,-1 1 0,0-1-1,1 1 1,-1-1 0,0 0 0,0 0 0,2-2-10,0-1 2,0 0 1,0 0 0,0 0-1,-1 0 1,0-1 0,0 1 0,0-1-1,-1 0 1,0 0 0,0 0-1,-1 0 1,1-1 0,-1 1-1,0 0-2,-1 4 27,0 6 0,-1 1-51,2 0 0,-1 0 0,1 0 0,-1 1 0,2-1 0,-1 0 0,0 0 0,1-1 0,0 1 0,0 0 0,0 0 0,1-1 0,0 0 0,0 1 0,0-1 0,0 0 0,0 0 1,1-1-1,0 1 0,0-1 0,3 3 24,-3-4-544,0 0 0,0 0 0,0 0 0,0-1 0,0 1 0,0-1 0,1 0 0,-1 0 0,0-1 0,1 1 0,1-1 544,14-4-14424</inkml:trace>
  <inkml:trace contextRef="#ctx0" brushRef="#br0" timeOffset="-133575.259">20644 5760 31646,'-16'0'609,"0"8"-353,-5 0-160,1 2-64,2 3 0,3 2-32,4 0 0,4 0 0,7-3 0,10-1-32,2-4 32,7 0-32,0-4-64,2-3-193,4 0-447,-9-6-1218,2 6-5253,-18 0-14477</inkml:trace>
  <inkml:trace contextRef="#ctx0" brushRef="#br0" timeOffset="-133574.259">20783 5847 31550,'10'-1'117,"0"-2"0,0 1-1,0-1 1,0-1 0,0 0 0,-1 0 0,1-1 0,-1 0 0,3-3-117,0-3 5,-2-5 0,-9-2 17,-1 17-21,0 0 0,0 0 0,0 0 0,-1 0 0,1 0 0,0 0 0,0 0 1,-1 0-1,1 0 0,0 1 0,-1-1 0,1 0 0,-1 0 0,1 0 1,-1 0-1,1 1 0,-1-1 0,0 0 0,1 1 0,-1-1 0,0 0 0,0 1 1,1-1-1,-1 1 0,0-1 0,0 1 0,0-1 0,0 1 0,0 0 0,1-1 1,-2 1-2,0 0 1,0 0 1,0 0 0,-1 1-1,1-1 1,0 1 0,0-1-1,0 1 1,0 0 0,0 0-1,0-1 1,0 2-1,0-1 1,-1 1-2,-4 2 2,1 0 0,-1 1 0,1 0-1,1 1 1,-1-1 0,1 1 0,-5 6-2,9-10-5,-1 1 0,1-1 0,-1 1 0,1 0 0,0-1 0,0 1-1,0 0 1,0 0 0,1 0 0,-1 0 0,1-1 0,0 1 0,0 0 0,0 0 0,0 0 0,0 0 0,0 0 0,1 0 0,0 1 5,0-2 9,0 0 0,0 1 0,1-1 0,-1 0 0,1 1 0,0-1 0,-1 0 0,1 0 0,0 0 1,0-1-1,0 1 0,0 0 0,1-1 0,-1 1 0,0-1 0,1 0 0,0 0-9,5 2-188,-1 0 0,1-1 0,0 0 0,0 0-1,0-1 1,1 0 0,-1 0 0,0-1 0,0 0 0,0-1 0,1 1 0,5-3 188,12-6-6887,1 2-16089</inkml:trace>
  <inkml:trace contextRef="#ctx0" brushRef="#br0" timeOffset="-132976.011">21228 5760 31678,'-2'-17'918,"0"15"-915,0-1-1,0 0 1,-1 1 0,1-1-1,-1 1 1,1 0 0,-1 0-1,0 0 1,0 0-1,0 0 1,0 1 0,0-1-1,0 1 1,-1 0 0,1 0-1,0 0 1,-1 0-1,1 1 1,0-1 0,-1 1-1,1 0 1,-1 0 0,1 0-1,-1 1 1,1-1-1,-1 1 1,1 0 0,0 0-1,0 0 1,-1 0-1,-1 1-2,-4 2 0,0 1-1,0 0 0,1 0 1,-1 1-1,1 0 0,1 1 0,-1-1 1,1 1-1,-2 3 1,7-8 0,0 1 0,0-1 0,0 1 0,0 0 0,0 0 1,0 0-1,1 0 0,0 0 0,-1 1 0,1-1 0,0 0 0,1 0 0,-1 1 1,1-1-1,-1 1 0,1-1 0,0 0 0,0 1 0,0-1 0,1 2 0,0-3-1,-1 0 0,1 1 0,0-1 0,1 0 0,-1 0 0,0 0 0,0 0 0,1 0 0,-1 0 0,1 0 0,0-1 0,0 1 0,-1 0 0,1-1 0,0 0 0,0 1 0,0-1 0,1 0 0,-1 0 0,0 0 0,0 0 0,1 0 0,-1-1 0,0 1 0,1-1 0,-1 0 0,0 1 0,1-1 0,0 0 1,2 0 0,0 0 0,-1 0-1,1 0 1,0 0 0,-1-1 0,1 1-1,0-1 1,-1-1 0,1 1-1,-1-1 1,0 1 0,1-1 0,-1 0-1,0-1 1,0 1 0,0-1 0,2-2 0,0 0-1,-1-1 1,0 1 0,0-1 0,0-1 0,-1 1 0,0-1-1,0 1 1,-1-1 0,0 0 0,1-3 0,3-12 1,-1 1 0,-1-1 0,-1-1 0,-1 1-1,0 0 1,-2-1 0,-1 1-1,-2 5 22,2 17-22,0-1 0,0 1 0,-1 0 0,1 0 0,0-1 0,0 1 1,0 0-1,0-1 0,-1 1 0,1 0 0,0 0 0,0 0 0,-1-1 0,1 1 1,0 0-1,0 0 0,-1 0 0,1 0 0,0-1 0,-1 1 0,1 0 0,0 0 1,-1 0-1,1 0 0,0 0 0,0 0 0,-1 0 0,1 0 0,0 0 1,-1 0-1,1 0 0,0 0 0,-1 0 0,1 0 0,0 0 0,-1 0 0,1 0 1,0 1-1,0-1 0,-1 0 0,-1 2 0,0 1 0,-1-1 0,1 1 0,0 0 0,1 0 0,-1-1 0,1 1 0,-1 0 0,1 1 0,0-1-1,0 0 1,0 0 0,0 0 0,1 1 0,-1-1 0,1 3 0,-5 65 12,5-50 4,0-10 17,0 0 0,1 0 0,0-1 0,0 1 0,2 0 0,2 9-33,-5-17-196,1 0 0,0 0 0,0 0 0,1 0 0,-1-1 0,0 1 0,1 0 0,0 0-1,-1-1 1,1 1 0,0-1 0,0 0 0,1 1 0,-1-1 0,0 0 0,1 0 0,0-1 0,-1 1 0,1 0 0,0-1 0,0 0 0,0 1 0,-1-1 0,1 0-1,1 0 197,12-4-9000</inkml:trace>
  <inkml:trace contextRef="#ctx0" brushRef="#br0" timeOffset="-132579.554">21342 5636 31614,'0'0'550,"0"0"-257,-1-2-159,-2-10-91,3-1-43,9-2-22,15-13 16,-11 21 6,-3 3 1,-1-1 1,1 1 0,0 1 0,0 0 0,0 0 0,0 1 0,0 0 0,1 1 0,-1 0 0,0 1 0,1 0 0,-1 0 0,1 1 0,-1 1 0,0 0 0,0 0 0,9 3-2,-17-4 0,0-1 0,-1 1 1,1-1-1,0 1 0,-1 0 0,1 0 0,0-1 1,-1 1-1,0 0 0,1 1 0,-1-1 0,1 0 1,-1 0-1,0 0 0,0 1 0,0-1 1,0 1-1,0-1 0,0 1 0,0-1 0,0 1 1,0 0-1,-1-1 0,1 1 0,-1 0 0,1-1 1,-1 1-1,0 0 0,0 0 0,1-1 1,-1 1-1,-1 0 0,1 0 0,0 0 0,0-1 1,-1 1-1,1 0 0,-1 0 0,1-1 0,-1 1 1,0 0-1,1-1 0,-2 1 0,-4 10-1,-1 0 0,-1-1 0,1 0 0,-2-1-1,-6 7 2,-1 1-14,-1 2-512,-12 18-663,22-26-2734,3 2-3288,4-11-11927</inkml:trace>
  <inkml:trace contextRef="#ctx0" brushRef="#br0" timeOffset="-132325.78">21479 5867 31998,'-11'-7'513,"11"7"-385,0 0-96,-16-5-128,16 5-192,-11 0-481,11 0-1441,0 0-10506</inkml:trace>
  <inkml:trace contextRef="#ctx0" brushRef="#br0" timeOffset="-131330.508">18010 6697 31133,'10'-7'929,"-10"7"-576,0 17-193,0-2-96,-4 6-32,4-1-32,-5 4 0,5 3-96,-3-8-224,6 6-481,-3-13-1569,7 4-11916,-7-16 129</inkml:trace>
  <inkml:trace contextRef="#ctx0" brushRef="#br0" timeOffset="-130862.772">18327 6649 27898,'-6'-1'3053,"-21"3"-1568,-45 26-1282,59-18-203,12-9 0,1 0 0,-1 0 0,0 0 0,1 0 0,-1 0 0,1 0 0,-1 1 0,1-1 0,-1 0 0,1 0 0,0 1 0,-1-1 0,1 0 0,0 1 0,1 0 0,-1-1 0,1 1 0,-1 0 0,1 0 0,0-1-1,0 1 1,0 0 0,0-1 0,0 1 0,0-1 0,0 1 0,1-1 0,-1 0 0,0 1 0,1-1 0,-1 0 0,1 0 0,1 1 0,36 21 1,-21-13 4,-15-9-3,0 1-1,0 0 0,0 0 1,0 0-1,0 0 1,0 0-1,-1 1 0,1-1 1,-1 1-1,0-1 1,1 1-1,-1 0 0,0 0 1,-1 0-1,1 1 1,-1-1-1,1 0 1,-1 1-1,0-1-1,-1-2 0,0 0 0,1-1 0,-1 1 0,0 0 0,0-1 0,0 1 0,-1 0 0,1-1 0,0 1 0,0-1 0,0 1 0,0 0 0,-1-1 0,1 1 0,0 0 0,0-1 0,-1 1 0,1-1 0,-1 1 0,1-1 0,-1 1 0,-2 2 35,-1 0 0,0-1 0,0 1 0,0-1 1,0 0-1,0 0 0,0 0 0,-1-1 0,1 1 0,-1-1 0,1 0 0,-1 0 1,0-1-1,1 1 0,-1-1 0,0 0 0,1-1 0,-1 1 0,0-1-35,-46-8-2174,9-9-8389,28 9-9397</inkml:trace>
  <inkml:trace contextRef="#ctx0" brushRef="#br0" timeOffset="-130588.656">18060 6529 31934,'0'0'545,"0"0"-417,0 0-288,19 0-385,-19 0-928,26 8-4036,-10-8-18770</inkml:trace>
  <inkml:trace contextRef="#ctx0" brushRef="#br0" timeOffset="-124967.547">21122 6428 30493,'-1'-4'111,"1"0"1,1 0-1,-1 0 1,1 0-1,0 0 0,-1 0 1,2 0-1,-1 0 1,0 0-1,1 0 1,0 0-1,2-2-111,-3 3 41,1 1 0,0 0 0,0 0 0,0 0 0,0 0-1,0 1 1,1-1 0,-1 0 0,1 1 0,-1 0 0,1 0 0,-1-1 0,1 1-1,0 1 1,-1-1 0,1 0 0,0 1 0,0-1 0,0 1-41,11-1 5,0 0 0,0 1 0,0 0 0,0 1 0,5 2-5,-15-3 2,0 1 0,1-1-1,-1 1 1,0 1 0,0-1 0,0 1 0,0-1-1,0 1 1,-1 0 0,1 0 0,-1 1-1,1-1 1,-1 1 0,0 0 0,1 0-1,-2 0 1,1 0 0,0 0 0,1 3-2,-3-3 0,0-1 0,-1 1 1,1 0-1,-1-1 0,0 1 0,0 0 1,0-1-1,0 1 0,0 0 1,-1-1-1,1 1 0,-1-1 1,0 1-1,0 0 0,0-1 1,0 0-1,0 1 0,0-1 1,-1 1-1,1-1 0,-2 1 0,-4 8-4,-1-1 0,0 1 0,-8 7 4,-39 45-1561,33-36-7875,14-9-11586</inkml:trace>
  <inkml:trace contextRef="#ctx0" brushRef="#br0" timeOffset="-124753.603">21191 6720 31742,'0'0'673,"0"-13"-481,0 13-128,0 0-64,0 0-64,-13-13-160,13 13-353,0 0-960,0 0-4165,0 0-18224</inkml:trace>
  <inkml:trace contextRef="#ctx0" brushRef="#br0" timeOffset="-122217.686">21723 5449 26713,'-74'-14'4316,"40"6"-3961,0 1 0,-1 2 0,-34 0-355,-345 20 161,-2 0-97,62-2-55,-2 0 14,-89-28-13,199 3 12,-225 19-22,247 15 16,1 10 0,-171 48-16,354-70 10,1 2 1,0 2 0,-17 9-11,42-17 3,1 1 0,0 1-1,0 0 1,0 0 0,1 1 0,0 1 0,1 0 0,0 1 0,1 0 0,0 0 0,0 2-3,7-9-2,1 0 1,-1 1 0,1-1 0,0 1-1,0-1 1,0 1 0,1 0 0,0 0-1,0 0 1,0 0 0,0 0 0,1 0-1,0 0 1,0 0 0,0 0 0,1 2 1,0 1-5,1 0 0,0 0 0,1 0 0,0-1 0,0 1 0,1-1 0,0 1 1,0-1-1,4 4 5,6 8-11,2-1 0,0 0 1,1-1-1,1-1 0,0-1 1,11 6 10,-3-1-7,1-2 1,0-1-1,1-1 1,1-2 0,0 0-1,1-2 1,1-2-1,0 0 1,0-2 0,20 2 6,137 20-18,-70-10 27,0-4 0,77-3-9,122-12 0,78-19 0,-284 9 0,568-60 5,-432 41 38,153-24-59,255-75 16,-625 121 0,-1-2 0,0-2 0,0 0 0,-1-2 0,-1-1 0,0-1 0,0-1 0,-2-2 0,24-19 0,-46 33 2,1 0 1,0 0 0,-1-1-1,0 1 1,0-1 0,0 0-1,0 0 1,0 0 0,-1 0-1,0 0 1,0-1 0,0 1-1,0-1 1,-1 1 0,1-1-1,-1 0 1,-1 0 0,1 1-1,-1-1 1,1 0 0,-1 0-1,-1 0 1,1 0 0,-1 1-1,0-1 1,0 0 0,0 0-1,-1 1 1,1-1 0,-1 1-1,0-1 1,0 1 0,-1 0-1,1 0 1,-1 0 0,0 0-1,0 0 1,-2-1-3,-7-7-62,0 0 0,-1 1-1,0 0 1,-1 1 0,0 0 0,-1 1-1,-6-3 63,-45-18-2188,-4 2-4584,-10-3-15611</inkml:trace>
  <inkml:trace contextRef="#ctx0" brushRef="#br0" timeOffset="-120521.206">21434 6330 31101,'-37'-6'95,"-111"-22"498,-2 6 1,-78 2-594,-12 21 59,-60 16-59,190-10 5,-385 45-4,-69 5-8,486-54 2,-336 9-16,290-9 27,-1 5 0,2 6 1,0 5-1,1 6 1,-95 32-7,131-29-16,-8 7 16,68-24-4,0 1 1,1 1 0,0 2 0,1 0 0,-13 13 3,31-24-4,0 2 1,0-1-1,0 1 1,1-1 0,0 2-1,0-1 1,1 0-1,0 1 1,-2 3 3,5-7-1,0 0-1,0-1 1,0 1-1,1-1 1,-1 1 0,1 0-1,-1 0 1,1-1 0,0 1-1,0 0 1,0 0-1,1-1 1,-1 1 0,1 0-1,-1-1 1,1 1-1,0 0 1,0-1 0,0 1-1,0-1 1,1 1 0,-1-1-1,1 0 1,-1 0-1,1 0 1,0 1 0,0-2-1,1 2 2,9 8-4,1 0 0,1-1 0,-1 0 0,2-1-1,-1 0 1,1-2 0,15 6 4,27 9 4,30 6-4,-78-25-1,113 30 1,2-5 0,124 11 0,256 3 0,-402-35 0,210 7 0,77 5 0,-208-8 16,0-8 0,175-20-16,-24-21 32,47-23-32,-331 51 16,0-1 0,-1-3 0,2-3-16,-23 7 8,-2 0 0,1-2 0,-1-1 0,-1-1 0,0-1 0,6-6-8,-20 13-5,0-1 1,-1-1-1,0 1 1,0-1-1,-1-1 1,0 1-1,-1-1 0,0 0 1,-1-1-1,0 0 1,-1 1-1,0-1 1,-1-1-1,0 1 1,0-8 4,-1 2-25,0 1 1,-1 0 0,-1-1-1,-1 1 1,-1 0-1,0-1 1,-1 1 0,0 0-1,-2 0 1,0 1-1,-2-4 25,2 9-301,0 1-1,-1 0 0,0 0 0,-1 1 0,0-1 0,-4-2 302,-31-28-7232,-4 6-15226</inkml:trace>
  <inkml:trace contextRef="#ctx0" brushRef="#br0" timeOffset="-119383.79">17649 5031 31198,'4'36'736,"-1"2"-383,4 10-161,5 5-128,3 3-64,4-2 0,7-4 0,5-1 0,5-9-96,6 3-225,-4-17-351,6-4-898,-4-15-3106,6 0-19891</inkml:trace>
  <inkml:trace contextRef="#ctx0" brushRef="#br0" timeOffset="-118327.007">17053 4936 30044,'-9'23'328,"2"-1"-1,0 1 0,1 1 0,2-1 0,0 1 0,2 0 0,0 16-327,0-11 203,-3 47-193,3 0 0,3 0 0,4-1-1,3 1 1,3-1 0,6 9-10,-4-31-3,3-1-1,1-1 1,3 0 0,2-2-1,2 0 1,3-2 0,1 0-1,33 39 4,-25-40 125,2-2-1,2-1 1,2-2-1,18 12-124,-36-35-484,0-1-1,1-1 0,0-1 0,9 2 485,-15-8-1498,0-2-1,1 0 1,-1-1 0,1-1 0,0-1-1,11 1 1499,38-3-21497</inkml:trace>
  <inkml:trace contextRef="#ctx0" brushRef="#br0" timeOffset="-108005.13">18758 6707 27386,'4'-12'3876,"-4"4"-3556,0 6-249,0 0 0,0 0 0,0-1 0,0 1 0,0 0 0,-1-1 0,1 1 0,-1 0 0,1 0 0,-2-2-71,1 3 7,0 0-1,1 0 1,-1 0 0,0 0-1,0 1 1,0-1 0,-1 0 0,1 1-1,0-1 1,0 1 0,0-1 0,0 1-1,0-1 1,-1 1 0,1 0 0,0 0-1,0 0 1,-1-1 0,1 1-1,0 0 1,0 1 0,-1-1 0,1 0-7,-2 0 2,1 1 1,-1 0-1,1 0 1,0-1-1,-1 1 1,1 1-1,0-1 0,0 0 1,0 0-1,0 1 1,0 0-1,0-1 1,0 1-1,0 0 1,0 0-3,-26 31 26,26-30-25,-7 9-9,0 0 0,1 1 0,-5 10 8,11-19-3,0 0 0,0 1-1,1-1 1,-1 1 0,1-1 0,0 1 0,0 0 0,1-1 0,-1 1 0,1 0 0,0 0 0,1-1 0,0 4 3,4 4-32,-3-10 31,0 0 0,0 0 0,0-1 0,-1 1 1,1-1-1,1 1 0,-1-1 0,0 0 0,0 0 0,0 0 1,1 0-1,-1 0 0,0 0 0,1-1 0,-1 1 0,1-1 1,-1 0-1,1 0 0,-1 0 0,1 0 0,-1 0 0,1 0 1,-1 0-1,1-1 0,-1 0 0,0 1 0,1-1 0,-1 0 1,2-1 0,0 0-1,0 0 1,0 0-1,0-1 1,-1 1-1,1-1 1,0 0-1,-1 0 1,0-1-1,0 1 1,0-1-1,0 1 1,0-1-1,-1 0 1,1 0-1,-1 0 1,0-1 0,116-256 64,-113 248-32,-15 42 8,1 0 1,1 1 0,2 0-1,-2 24-40,7-43-82,0-1 0,1 0 0,0 1 1,0-1-1,1 0 0,1 1 0,0-1 0,0 0 0,1 0 0,0 0 0,1-1 1,0 1-1,0-1 0,1 0 0,0 0 0,1 0 82,8 2-6291,-11-9 2845,0 0-17507</inkml:trace>
  <inkml:trace contextRef="#ctx0" brushRef="#br0" timeOffset="-107528.258">18932 6820 30653,'10'-7'397,"0"0"1,1 1-1,0 0 1,1 0-398,-2 1 29,0 0 1,-1 0-1,1-1 1,-1 0-1,4-5-29,-10 8 3,-1 1 0,1-1 0,-1 0 0,0 0-1,0 0 1,0 0 0,0-1 0,0 1 0,-1 0 0,1-1-1,-1 1 1,0-1 0,0 0 0,0 1 0,-1-1 0,1 0 0,-1 1-1,0-4-2,0 6 2,0 0-1,0 1 1,0-1-1,0 0 0,0 0 1,0 0-1,0 1 1,0-1-1,0 0 0,-1 0 1,1 0-1,0 1 1,-1-1-1,1 0 0,0 1 1,-1-1-1,1 0 0,-1 1 1,1-1-1,-1 0 1,1 1-1,-1-1 0,1 1 1,-1-1-1,0 1 1,1-1-1,-2 1-1,1-1 3,0 1-1,-1 0 0,1 0 1,-1-1-1,1 1 1,0 0-1,-1 1 1,1-1-1,-1 0 1,1 0-1,0 0 0,-1 1 1,1-1-1,0 1 1,-1-1-3,-4 3 4,1 0 1,-1 0 0,0 0-1,1 1 1,0-1-1,0 1 1,-3 3-5,5-3 0,-1 0 0,1 0 0,-1 0 0,1 0-1,0 1 1,1-1 0,-1 1 0,1 0 0,0-1 0,0 1 0,1 0-1,-1 0 1,1 1 0,0-1 0,0 0 0,1 0 0,0 1 0,0-1-1,0 0 1,0 0 0,2 5 0,-1-6-1,0-1 0,0 1-1,0-1 1,1 0 0,0 1 0,0-1-1,0 0 1,0 0 0,0 0-1,0 0 1,1 0 0,-1-1 0,1 1-1,0-1 1,0 0 0,0 1-1,0-1 1,0-1 0,1 1 0,-1 0-1,1-1 1,-1 0 0,1 0-1,-1 0 1,1 0 0,0 0 0,-1-1-1,1 1 1,0-1 0,-1 0-1,2 0 2,19-2-1627,-17 0 2080,1 0 1,0-1-1,-1 1 1,1-1-1,-1-1 1,4-2-454,8-6-2877,-2-2-5900,-2-2-8193,-10 8 13572,0-4 2462</inkml:trace>
  <inkml:trace contextRef="#ctx0" brushRef="#br0" timeOffset="-106654.834">19392 6652 28859,'-4'1'1532,"-10"3"-1260,1 0 0,0 1 0,1 0 0,-1 1 0,-7 5-272,16-9 33,1 1 0,0-1 1,-1 0-1,1 1 0,0 0 0,1-1 0,-1 1 0,0 0 0,1 1 0,0-1 0,-1 0 0,1 1 0,1-1 0,-1 1 0,0 0 0,1 0 0,0-1 0,0 1 1,0 0-1,0 0 0,1 0 0,-1 3-33,1-1-11,1-1-1,-1 1 1,1-1 0,0 1 0,0-1 0,1 0 0,-1 0 0,1 0 0,0 0 0,1 0-1,-1 0 1,4 4 11,-5-7-15,1 1 0,0-1 0,0 0 0,0 0 0,0-1 0,0 1 0,0 0 0,0-1 0,0 1 0,1-1 0,-1 0 0,1 1 0,-1-1 0,1 0 0,0-1 0,-1 1 0,1 0 0,0-1 1,-1 0-1,1 1 0,0-1 0,0 0 0,-1 0 0,1-1 0,0 1 0,1-1 15,33-9-2468,-14-2-6750,-2 3-10411</inkml:trace>
  <inkml:trace contextRef="#ctx0" brushRef="#br0" timeOffset="-106329.606">19548 6657 30333,'0'0'1099,"0"0"-511,-2 2-311,-3 4-267,1-1 0,1 1 0,-1 1 1,1-1-1,0 1 0,0-1 0,1 1 0,0 0 0,0 0 0,0 0 0,1 0 0,0 0 0,1 0 0,0 0 0,0 0 1,0 0-1,1 0 0,1 5-10,-1-10-41,0 1 1,0-1-1,0 0 1,0 0-1,1 0 1,-1 0 0,1-1-1,0 1 1,-1 0-1,1-1 1,0 1-1,0-1 1,0 1-1,0-1 1,0 0 0,1 0-1,-1 0 1,0 0-1,0 0 1,1-1-1,-1 1 1,0 0-1,1-1 1,-1 0-1,1 0 1,-1 0 0,0 0-1,1 0 1,0 0 40,7-1-1430,0 0 0,0 0 0,0-1 0,0 0 0,0 0 0,3-2 1430,7-2-17799,-14 2 14439,3-4 2434</inkml:trace>
  <inkml:trace contextRef="#ctx0" brushRef="#br0" timeOffset="-106076.66">19618 6554 31230,'0'0'800,"7"-9"-511,-7 9-257,13-8-353,1 8-544,-14 0-1249,24 9-6021,-24-9-12140</inkml:trace>
  <inkml:trace contextRef="#ctx0" brushRef="#br0" timeOffset="-105414.72">19888 6653 30397,'0'-3'913,"0"2"-863,0-1 1,0 0 0,0 0 0,-1 0-1,1 1 1,0-1 0,-1 0-1,1 0 1,-1 1 0,0-1 0,1 0-1,-1 1 1,0-1 0,0 1 0,0-1-1,0 1 1,0-1 0,-1 1-1,1 0 1,0 0 0,-1-1 0,1 1-1,0 0 1,-2 0-51,1 0 1,-1 0 1,0 0-1,1 0 0,-1 0 0,0 1 1,0-1-1,0 1 0,1 0 0,-1 0 0,0 0 1,0 0-1,0 0 0,0 1 0,1-1 1,-1 1-1,0 0 0,0 0-1,-2 1 0,0 0-1,0 1 1,0-1-1,0 1 1,0 0-1,0 0 1,1 1-1,0 0 1,0 0 0,0 0-1,0 0 1,0 0-1,1 1 1,0-1-1,0 1 1,0 0-1,1 0 1,-1 0-1,1 1 1,0-1-1,1 0 1,0-1-3,0-1-1,0 1 0,0-1 1,0 1-1,1-1 0,0 1 1,0 0-1,0-1 0,0 1 0,0 0 1,1-1-1,0 1 0,-1-1 1,1 1-1,1-1 0,-1 1 1,0-1-1,1 0 0,0 0 0,0 0 1,0 0-1,0 0 0,0 0 1,0 0-1,1-1 0,0 1 1,-1-1-1,1 1 0,0-1 0,0 0 1,0 0-1,3 1 4,0-1-1,-1 0 0,1 0-1,0 0 1,0-1 0,0 0 0,-1 0 0,1-1 0,0 0-1,4 0 2,-8-1-2,0 0 0,0 0 0,0 0 0,0-1 0,0 1 0,0-1-1,0 0 1,0 0 0,-1 1 0,1-1 0,0 0 0,-1 0 0,0 0-1,1-1 1,0-1 2,6-16-4,-1-1 0,-1 0-1,0 0 1,-2-1-1,0 0 1,-2 1 0,0-1-1,-2-4 5,7-49 46,1 189 82,-7-100-44,1 1 0,1-1 0,0 0 1,1 0-1,3 8-84,-5-17-150,0 0 1,1 0-1,0 0 1,0-1-1,0 1 0,0-1 1,4 3 149,-5-4-431,0-1 1,1 0-1,-1 0 0,1 0 1,0-1-1,0 1 0,-1 0 1,1-1-1,0 0 0,0 0 1,1 0-1,-1 0 1,1 0 430,11 3-11868,-11-3-1915</inkml:trace>
  <inkml:trace contextRef="#ctx0" brushRef="#br0" timeOffset="-104958.304">20077 6609 30365,'-3'7'171,"1"-1"0,-1 1 0,1 0 0,0 0 0,0 0 0,1 0 0,0 0-1,0 0 1,1 0 0,0 0 0,0 1 0,0-1 0,2 6-171,-1-10-20,-1 1 0,1-1-1,0 0 1,0 1-1,1-1 1,-1 0 0,1 0-1,-1 0 1,1 0-1,0 0 1,0 0 0,0-1-1,2 3 21,-2-4 4,0 1 0,0-1 1,0 0-1,0 0 0,0 0 0,0 0 0,0 0 0,0 0 1,1 0-1,-1-1 0,0 1 0,1-1 0,-1 0 0,0 1 0,1-1 1,-1 0-1,0 0 0,1-1 0,-1 1 0,0 0 0,2-1-4,0-1-3,0 1 0,0-1 0,1 1 0,-1-1 0,0-1 0,-1 1 0,1 0 0,0-1 0,-1 0 0,1 0 0,-1 0 0,0 0 0,0-1 0,0 1-1,0-1 1,-1 0 0,1 1 0,-1-2 3,6-10 7,-1 0 0,0 0 1,-1-1-1,0-1-7,-5 15 32,-1 2 0,-7 20 5,2-5-30,1 1-1,0 1 1,0 11-7,3-24-5,0 1 0,1-1 1,0 0-1,0 0 1,0 0-1,0 1 0,1-1 1,0 0-1,0 0 1,0 0-1,0 0 0,0 0 1,1 0-1,0 0 1,0 0-1,0-1 0,1 1 5,-2-2-43,0-1 0,1 0 0,-1 1 0,1-1 0,0 0 0,-1 0 0,1 0 1,0 0-1,0-1 0,-1 1 0,1 0 0,0-1 0,0 1 0,0-1 0,0 0 0,0 1 0,0-1 0,0 0 0,0 0 0,1-1 43,18-2-4114,-1-4-8684,-1 1-1215</inkml:trace>
  <inkml:trace contextRef="#ctx0" brushRef="#br0" timeOffset="-104521.304">20354 6784 25048,'2'1'3171,"2"0"-2903,0 1 1,0-1-1,0 0 0,0 0 1,1-1-1,-1 1 1,0-1-1,0 0 0,0 0 1,0 0-1,1 0 1,-1-1-1,0 0 1,0 0-1,1 0-268,4-2 6,-1 0 0,0 0 0,0-1 0,0 0 0,0 0 0,0-1 0,1-2-6,-6 6 4,0-1 0,0 0 0,-1-1 0,1 1 0,-1 0 1,1-1-1,-1 1 0,0-1 0,0 0 0,0 0 0,0 0 1,-1 0-1,1 0 0,-1 0 0,0 0 0,1 0 0,-2-1 1,1 1-1,0 0 0,-1-1 0,1 1 0,-1-1 0,0 1 1,0 0-1,-1-3-4,1-2 24,0 7-21,0-1 1,-1 1 0,1-1-1,-1 1 1,1-1 0,-1 1 0,0-1-1,1 1 1,-1-1 0,0 1-1,0 0 1,0-1 0,0 1-1,0 0 1,-1 0 0,1 0 0,0 0-1,0 0 1,-1 0 0,1 0-1,0 0 1,-1 1 0,1-1-1,-1 1 1,1-1 0,-1 1-1,0-1 1,1 1 0,-2 0-4,-2-2 7,-1 1 0,0 0-1,1 0 1,-1 1 0,0 0 0,0 0-1,-2 1-6,2 0 43,1 0 0,0 1-1,-1 0 1,1 0-1,0 1 1,0-1-1,0 1 1,0 0-1,1 1 1,-1-1-1,1 1 1,0 0-1,0 0 1,0 0-1,-2 4-42,4-6-133,0 0 1,0 1-1,1 0 0,-1-1 0,1 1 0,0 0 0,0 0 0,0 0 0,0 0 0,1 0 1,-1 0-1,1 0 0,-1 1 133,1-1-466,1-1 1,-1 0-1,0 0 1,1 0-1,-1 1 1,1-1-1,0 0 1,0 0-1,0 0 0,0 0 1,0 0-1,0 0 1,0-1-1,1 1 1,-1 0-1,1 0 1,-1-1-1,1 1 1,1 0 465,10 5-21994</inkml:trace>
  <inkml:trace contextRef="#ctx0" brushRef="#br0" timeOffset="-104003.496">20598 6629 30653,'0'3'875,"0"-1"-817,-1 5-7,1-1 1,0 1-1,1-1 1,0 1-1,0 0 1,0-1-1,0 0 1,1 1-1,0-1 0,1 0 1,0 0-1,-1 0 1,2 0-1,-1 0 1,1-1-1,1 2-51,-4-6-2,0 0 0,1 0 0,-1 0-1,0 0 1,0 0 0,1 0 0,-1 0-1,0-1 1,1 1 0,-1 0 0,1-1 0,-1 1-1,1-1 1,-1 0 0,1 0 0,-1 1-1,1-1 1,0 0 0,-1 0 0,1-1-1,-1 1 1,1 0 0,-1 0 0,1-1-1,-1 1 1,1-1 0,-1 1 0,1-1 0,-1 0-1,0 1 1,1-2 2,5-1-4,-1 0-1,0-1 1,0 0 0,0 0 0,4-4 4,-4 1 1,1 0-1,-1 0 1,-1 0 0,1-1 0,-1 0 0,3-6-1,28-42 91,-39 99-1,0-28-118,2-12-2,0 0 1,0 1 0,1-1-1,-1 1 1,1-1-1,-1 1 1,1-1 0,1 1-1,-1-1 1,0 1-1,1-1 1,-1 1 0,1-1-1,0 1 1,1-1-1,-1 0 1,1 1 29,11 10-2020,-11-13 1169,-1 0 1,1 0-1,-1-1 0,1 1 1,0 0-1,-1-1 0,1 1 0,0-1 1,-1 1-1,1-1 0,0 0 1,0 0-1,0 0 851,11-3-18257</inkml:trace>
  <inkml:trace contextRef="#ctx0" brushRef="#br0" timeOffset="-103576.584">21066 6573 30941,'0'-1'10,"0"1"-1,1 0 0,-1 0 1,0 0-1,0-1 0,0 1 1,0 0-1,0 0 0,1-1 1,-1 1-1,0 0 0,0 0 0,0 0 1,0-1-1,0 1 0,0 0 1,0-1-1,0 1 0,0 0 1,0 0-1,0-1 0,0 1 1,0 0-1,0 0 0,0-1 1,0 1-1,0 0 0,0 0 1,0-1-1,-1 1 0,1 0 1,0 0-1,0 0 0,0-1 1,0 1-1,0 0 0,-1 0 1,1 0-1,0-1 0,0 1 1,0 0-1,-1 0 0,1 0 1,0 0-1,0 0 0,-1 0 0,1-1 1,0 1-1,0 0 0,-1 0 1,1 0-1,0 0 0,0 0 1,-1 0-10,-21 4 545,-25 15 72,45-18-619,-1 0 0,1 0 0,-1 1 0,1-1 0,0 1 0,0 0 0,0 0 0,0-1 0,0 1 0,0 0 0,0 1 0,1-1 0,-1 0 0,1 0 0,-1 1 0,1-1 0,0 1 0,0-1 0,0 1 0,1 0 0,-1-1 0,0 1 0,1 0 0,-1 2 2,2 2-6,0 0 0,0 0 0,0 1 0,0-1 0,1 0 0,1 0 0,-1 0 0,3 4 6,-4-9 1,0 0 0,0 0 1,0 0-1,0 1 0,-1-1 0,1 0 1,-1 0-1,1 1 0,-1-1 0,0 0 1,0 1-1,0-1 0,0 0 1,0 1-1,-1-1 0,1 0 0,-1 0 1,1 1-1,-1-1 0,0 0 0,0 0 1,-1 1-2,0 0 1,0-1 0,0 0 1,0 0-1,-1 0 0,1 0 0,-1-1 1,0 1-1,1-1 0,-1 0 0,0 1 1,0-1-1,0 0 0,1 0 0,-1-1 1,0 1-1,-3-1-1,-66 4-1710,63-4 516,3-1-6243,-7-6-14140</inkml:trace>
  <inkml:trace contextRef="#ctx0" brushRef="#br0" timeOffset="-82558.022">4276 1900 27994,'0'0'2184,"0"0"-967,0 0-624,0 0-289,0 0-155,0 0-53,0 0-31,0 3-33,-6 48-18,3-42-10,2 1-1,-1 0 0,1-1 0,1 1 0,0 0 1,0-1-1,2 10-3,4-7 0,4 2 0,3-9 0,-8-6 0,-1 0 0,0 0 0,0 0 0,0-1 1,0 1-1,0-1 0,-1 0 0,1 0 0,0-1 0,-1 1 0,0-1 0,1 0 1,-1 1-1,0-1 0,-1-1 0,1 1 0,0 0 0,-1-1 0,2-3 0,3-3-5,-1 0 1,-1-1-1,0 0 0,0 0 0,-1 0 0,2-7 5,-3 9-6,-2 6 6,0 0 0,0-1 1,0 1-1,-1 0 0,0-1 0,1 1 0,-1-1 0,0 1 0,0-1 0,-1-2 0,12 236 32,-11-218-34,-1-1-1,0 0 1,-1 0 0,0 0-1,-1 0 1,0-1 0,-4 8 2,6-15-1,-1 1 0,0-1 0,0 0 0,0 0 0,0 0 0,0 0 0,-1 0 0,1 0 0,-1 0 0,1-1 0,-3 2 1,3-3 0,1 0-1,-1 0 1,0 0 0,0-1 0,0 1-1,0 0 1,0-1 0,0 1 0,0-1 0,0 0-1,0 0 1,0 1 0,0-1 0,0-1-1,0 1 1,0 0 0,0 0 0,0-1-1,0 1 1,0-1 0,-1 0 0,1 0-87,-1-1 1,0 1-1,0-1 1,1 0-1,-1 1 1,1-1-1,-1-1 1,1 1-1,0 0 0,0 0 1,0-1-1,0 1 1,0-1-1,1 0 1,-1 1-1,1-1 1,-1 0-1,1 0 1,-1-3 86,1 2-630,0-1 0,0 0 0,0 1 0,0-1 0,1 0 0,0 0 0,0-3 630,4-6-11435</inkml:trace>
  <inkml:trace contextRef="#ctx0" brushRef="#br0" timeOffset="-81978.841">4489 2008 27706,'6'0'222,"1"0"-1,-1 0 0,1-1 0,-1 1 1,0-2-1,1 1 0,-1-1 1,0 1-1,0-2 0,0 1 1,0-1-1,0 0 0,0 0 0,-1 0 1,1-1-1,-1 0 0,0 0 1,0 0-1,-1-1 0,1 0 1,-1 0-1,1-1-221,0 0 0,-4 4 0,0 0 0,0 1 0,1-1 0,-1 0 0,0 0 0,-1 0 0,1 0 0,0 0 0,-1-1 0,1 1 0,-1 0 0,1 0 0,-1 0 0,0 0 0,0-1 0,0 1 0,0 0 0,-1 0 0,0-14 0,-8 4 0,8 12 1,0-1 0,-1 1 0,1-1 0,-1 1 0,1 0-1,-1-1 1,1 1 0,-1 0 0,1 0 0,-1 0 0,1 0 0,-1 0 0,1 1 0,-1-1 0,1 0 0,-1 1 0,1-1 0,-1 1 0,1-1 0,0 1 0,-1 0 0,1 0-1,0-1 1,-1 1 0,1 0 0,0 0 0,0 0 0,0 0 0,0 1 0,0-1 0,0 0 0,0 0 0,0 1 0,1-1-1,-6 6 6,1 0 1,1 0-1,-1 0 0,1 1 1,-2 5-7,4-7-2,-1 1 1,1 0 0,1-1-1,-1 1 1,1 0-1,0 0 1,1 0-1,-1 0 1,2 0-1,-1 0 1,1 0 0,0 2 1,0-6-4,-1-1 1,1 1 0,0 0-1,0-1 1,0 1 0,0-1-1,1 0 1,-1 1 0,1-1 0,-1 0-1,1 0 1,0 0 0,0 0-1,0 0 1,0 0 0,0-1 0,0 1-1,0-1 1,1 1 0,-1-1-1,0 0 1,1 0 0,-1 0-1,1 0 1,0 0 0,-1-1 0,1 1-1,0-1 1,-1 0 0,1 1-1,0-1 1,2-1 3,39-5-969,-15-5-6000,-10 4-10274</inkml:trace>
  <inkml:trace contextRef="#ctx0" brushRef="#br0" timeOffset="-81190.339">4846 1985 29500,'5'-16'2658,"-4"13"-2573,1-1-28,-6-21 180,5 20-225,-2-2 0,-13-15-25,2 12 34,10 9-20,0 1 0,0-1-1,0 1 1,0 0-1,-1 0 1,1 0-1,0 0 1,0 0-1,0 0 1,0 0-1,0 1 1,0-1 0,0 1-1,0-1 1,0 1-1,0 0 1,0 0-1,0 0 1,-1 1-1,-1 0 1,1 1 1,0 0-1,-1 0 0,1 0 1,0 0-1,0 1 0,1-1 1,-1 1-1,-1 3-1,1-2 1,1-1 0,-1 1 0,1-1 0,1 1 0,-1 0-1,0 0 1,1-1 0,0 1 0,0 0 0,1 0 0,-1 0 0,1 0-1,0 0 1,1 0 0,-1 0 0,1 0 0,1 4-1,11 14 0,-12-22 0,0 0 0,-1 0 0,1 0 0,0 0 0,-1 0 0,1-1 0,0 1 0,0 0 0,0 0 0,0 0 0,0-1 0,0 1 0,0-1 0,0 1 0,0-1 0,0 1 0,0-1 0,0 1 0,0-1 0,0 0 0,1 0 0,-1 0 0,0 0 0,0 1 0,0-1 0,2-1 0,-1 1 0,1 0 0,-1 0 1,1 0 0,-1 0-1,1-1 1,-1 1 0,0-1-1,1 1 1,-1-1 0,0 0-1,1 0 1,-1 0 0,0 0-1,0 0 1,0-1-1,0 1 1,0-1 0,0 1-1,0-1 1,-1 0 0,1 1-1,0-1 1,-1 0 0,1 0-1,-1 0 1,0-1-1,4-4 3,-1 0-1,0 0 1,-1 0 0,1-1-1,-2 0 1,3-6-3,-2 1 0,-2 2-5,-1 9-11,1 4 26,5 24-18,-6-24 8,0-1-1,1 1 0,-1-1 1,0 1-1,1-1 0,-1 1 1,1-1-1,0 1 0,-1-1 1,1 0-1,0 1 0,0-1 1,0 0-1,0 1 0,0-1 1,0 0-1,0 0 0,0 0 1,1 0-1,0 1 1,0 0 0,0-1 0,-1 1 0,1 0 0,0 0 0,0-1 0,1 1 0,-1-1 0,0 0 0,0 1 0,1-1 0,-1 0 0,0 0 0,1-1 0,-1 1 0,1 0 0,0-1 0,-1 0 0,1 1 0,-1-1 0,1 0 0,0 0 0,-1-1 0,1 1 0,-1 0 0,2-1 0,8-8 0,-7 6 0,-4 2 0,0 0 0,1 0 0,-1 0 0,0 0 0,0 0 0,0 0 0,0-1 0,0 1 0,0 0 0,0-1 0,0 1 0,-1 0 0,1-1 0,0 1 0,-1-1 0,1 1 0,-1-1 0,0 1 0,1-1 0,3-11 5,-4 17-5,0 1 0,1 0 0,0-1 0,0 1 0,0 0 0,0-1 0,1 1 0,0-1 0,1 4 0,-2-8 1,-1 0-1,0 0 1,1 0-1,-1 0 1,1 0-1,-1 0 1,0 0-1,1 0 1,-1-1-1,0 1 0,1 0 1,-1 0-1,0 0 1,1 0-1,-1 0 1,0-1-1,1 1 1,-1 0-1,0 0 1,1 0-1,-1-1 1,0 1-1,0 0 1,1-1-1,-1 1 1,0 0-1,0 0 1,0-1-1,0 1 1,1 0-1,-1-1 1,0 1-1,0-1 1,0 1-1,0 0 1,0-1-1,8-13 9,-4 4-63,0-1 0,1 1 1,0 0-1,1 0 0,0 0 0,0 1 1,1 0-1,0 0 0,1 1 0,0 0 1,1-1 53,-3 5-96,0 0 1,1 0-1,-1 0 0,1 0 1,0 1-1,-1 0 1,1 1-1,1 0 1,-1 0-1,0 0 1,0 1-1,1 0 1,-1 0-1,1 1 1,-1 0-1,1 0 0,2 2 96,18 4-5418,-7 1-11131</inkml:trace>
  <inkml:trace contextRef="#ctx0" brushRef="#br0" timeOffset="-80526.447">3996 2576 29051,'-9'42'881,"2"1"0,2-1 0,2 1 0,2 32-881,-1-58 0,2-13-6,-1 0 1,1 1 0,0-1-1,0 1 1,1-1 0,-1 0-1,1 1 1,0-1 0,1 4 5,-1-6-150,5-11-736,-3 2-2242,0-8-5707,-2 11-10052</inkml:trace>
  <inkml:trace contextRef="#ctx0" brushRef="#br0" timeOffset="-80211.728">3958 2618 30076,'4'-9'255,"0"1"-1,1 0 0,0 1 0,0-1 0,1 1 0,0 0 0,0 1 0,0-1 0,1 1 1,4-2-255,-8 5-8,1 0 1,-1 1-1,1 0 1,0 0-1,0 0 1,0 0 0,0 0-1,1 1 1,-1 0-1,3-1 8,-5 2 3,1 0 1,-1 0-1,0 0 0,0 0 0,0 0 0,0 0 0,0 1 0,0-1 0,0 1 1,0 0-1,0-1 0,0 1 0,-1 0 0,1 0 0,0 0 0,0 0 1,-1 0-1,1 1 0,0-1 0,-1 0 0,0 1 0,1 0-3,1 1 2,-1 0-1,0 1 0,-1-1 1,1 1-1,0-1 0,-1 1 1,0 0-1,0-1 0,0 1 1,0 0-1,0 0 1,-1 0-1,0 0 0,0 0 1,0 0-1,0 0 0,-1-1 1,1 1-1,-1 0 0,0 0 1,0 0-1,-1-1 1,-1 4-2,0 1-1,0 0 1,-1-1-1,0 1 1,0-1-1,-1 0 1,1-1-1,-2 1 1,1-1-1,-1 0 1,-4 4 0,4-5-103,-15 11 184,20-15-141,0-1 0,1 1 0,-1-1 0,0 0 0,0 1 0,0-1 0,0 0 0,0 1 0,0-1 0,0 0 0,0 0 0,0 0 0,0 0 0,0 0 0,0 0 0,0 0 0,0 0-1,0 0 1,0-1 0,1 1 0,-1 0 0,0 0 0,0-1 0,-1 1 60,-8-7-2445,7 5-3256</inkml:trace>
  <inkml:trace contextRef="#ctx0" brushRef="#br0" timeOffset="-79937.462">4220 2380 31198,'10'14'864,"-15"2"-479,4 14-257,-6 5-96,2 4-32,3 0 0,2 0 32,-6-3-128,6-10-128,8-4-321,-8-22-736,18 13-2659,-18-13-21972</inkml:trace>
  <inkml:trace contextRef="#ctx0" brushRef="#br0" timeOffset="-79398.682">4441 2616 31486,'3'-11'579,"-1"9"-545,-1 0 0,0 0 0,0 0 0,0 0 0,0-1 0,-1 1 0,1 0 0,0 0 0,-1-1 0,0 1 0,1 0 0,-1-1 0,0 1 0,0 0 0,-1-2-34,2 0 0,-3-15 0,-17-11 0,17 29 0,1-1 1,-1 0-1,1 1 0,-1-1 1,1 1-1,-1 0 1,0 0-1,0-1 1,0 1-1,0 0 0,0 0 1,0 1-1,0-1 1,0 0-1,0 1 1,0-1-1,0 1 0,0 0 1,0-1-1,0 1 1,-1 0-1,1 0 0,0 1 1,0-1-1,-2 1 2,0 0-1,0 1 1,1-1 0,-1 1-1,1 0 1,-1 0 0,1 0-1,0 0 1,-1 0 0,1 1-1,0 0 1,1-1 0,-1 2-2,-3 1 2,1 1 0,0 1 1,1-1-1,0 1 0,0-1 1,0 1-1,0 0 0,1 1 0,1-1 1,-1 0-1,1 1 0,0 0 1,1-1-1,-1 4-2,2-9 0,0-1 0,0 1 0,1-1 0,-1 1 0,0 0 0,0-1 0,1 1 0,-1-1 0,1 1 0,-1-1 0,1 1 0,0-1 0,0 0 0,-1 1 0,1-1 0,0 0 0,0 1 0,0-1 0,1 0 0,-1 0 0,0 0 0,0 0 0,1 0 0,-1 0 0,0-1 0,1 1 0,-1 0 0,1 0 0,-1-1 0,1 1 0,-1-1 0,1 0 0,-1 1 0,1-1 0,-1 0 0,1 0 0,0 0 0,-1 0 0,1 0 0,-1 0 0,1-1 0,0 1 0,4-1 0,0 0 0,0 0 0,0-1 0,0 1 0,-1-1 0,1 0 0,-1-1 0,1 0 0,-1 0 0,0 0 0,2-1 0,-1-3 0,1-1 0,-1 1 0,-1-1 0,1 0 0,-1 0 0,1-3 0,5-7 0,-11 18 0,0-1 0,0 1 0,0 0 0,0 0 0,0 0 0,0 0 0,0 0 0,0-1 0,0 1 0,0 0 0,0 0 0,0 0 0,0 0 0,0 0 0,0 0 0,0-1 0,0 1 0,0 0 0,0 0 0,1 0 0,-1 0 0,0 0 0,0 0 0,0 0 0,0 0 0,0-1 0,0 1 0,0 0 0,1 0 0,-1 0 0,0 0 0,0 0 0,0 0 0,0 0 0,0 0 0,1 0 0,-1 0 0,0 0 0,0 0 0,0 0 0,0 0 0,0 0 0,1 0 0,-1 0 0,0 0 0,0 0 0,0 0 0,0 0 0,0 0 0,0 0 0,1 0 0,-1 0 0,0 0 0,0 1 0,0-1 0,0 0 0,0 0 0,0 0 0,0 0 0,3 7-85,0 0 1,0-1 0,0 1-1,0-1 1,1 0-1,0 0 1,1 0 0,-1-1-1,1 1 1,0-1-1,0 0 1,3 2 84,-6-6-206,1 1 0,-1 0-1,0-1 1,1 0 0,-1 1 0,1-1 0,-1 0-1,1 0 1,-1-1 0,1 1 0,0 0 0,-1-1-1,1 0 1,0 1 0,-1-1 0,1 0 0,0 0-1,0-1 1,-1 1 0,1-1 0,0 1 0,-1-1-1,1 0 1,-1 0 0,1 0 0,-1 0 0,1 0-1,-1-1 1,0 1 0,1-1 0,-1 1 0,0-1-1,0 0 1,0 0 206,10-9-17857</inkml:trace>
  <inkml:trace contextRef="#ctx0" brushRef="#br0" timeOffset="-79032.492">4620 2538 30845,'0'0'982,"0"3"-474,0 18-397,0-3-63,0 0 0,1 0 1,1 0-1,0 0-48,-1-8-5,-1-10 4,1 0 0,-1 1 0,0-1 1,0 0-1,1 0 0,-1 1 0,0-1 0,0 0 1,1 0-1,-1 1 0,0-1 0,1 0 1,-1 0-1,0 0 0,1 0 0,-1 0 1,0 0-1,1 1 0,-1-1 0,0 0 1,1 0-1,-1 0 0,0 0 0,1 0 1,-1 0-1,1 0 0,-1-1 0,0 1 1,1 0-1,-1 0 0,0 0 0,1 0 1,-1 0-1,0 0 1,1-1-1,1-1 1,1-1 0,-1 0 0,0 0 0,0 0 0,0 0 0,-1 0 0,1-1 0,-1 1 0,1-1 0,-1-2 0,6-8 0,3-8 0,-6 12 0,1-1 0,0 1 0,1 0 0,0 0 0,1 1 0,0 0 0,0 0 0,6-5 0,-12 13 0,0 1 0,0-1 0,0 0 1,0 1-1,0-1 0,0 0 0,0 1 0,0-1 0,1 1 1,-1 0-1,0-1 0,0 1 0,0 0 0,0 0 0,1 0 1,-1-1-1,0 1 0,0 1 0,0-1 0,1 0 0,-1 0 1,0 0-1,0 1 0,0-1 0,1 0 0,-1 1 0,0-1 1,0 1-1,0-1 0,0 1 0,0 0 0,0 0 0,0-1 1,0 1-1,0 0 0,-1 0 0,1 0 0,0 0 0,0 0 1,-1 0-1,1 0 0,-1 0 0,1 1 0,5 8 4,-1-1 0,0 1-1,-1 1 1,3 8-4,-2-5 5,-3-9 1,0 0 1,0 1 0,1-1 0,0-1 0,0 1 0,0 0-1,1-1 1,-1 1 0,1-1 0,1 1-7,-4-4-26,1-1 0,-1 1-1,0 0 1,1 0 0,-1 0 0,1-1-1,-1 1 1,1-1 0,-1 1 0,1-1-1,-1 0 1,1 1 0,-1-1 0,1 0 0,0 0-1,-1 0 1,1 0 0,-1-1 0,1 1-1,0 0 1,-1-1 0,1 1 0,-1 0-1,1-1 1,-1 0 0,1 1 0,-1-1-1,0 0 1,1 0 0,-1 0 0,0 0 0,0 0-1,0 0 1,1 0 0,-1-1 0,0 1-1,0-1 27,17-25-5609,-16 23 3136,8-13-19254</inkml:trace>
  <inkml:trace contextRef="#ctx0" brushRef="#br0" timeOffset="-78764.425">4979 2407 31262,'-3'-16'435,"3"15"-425,0 1-1,0 0 1,0 0-1,0 0 1,0 0-1,-1 0 1,1 0-1,0 0 1,0-1-1,0 1 1,0 0-1,0 0 1,0 0-1,-1 0 1,1 0-1,0 0 1,0 0-1,0 0 1,0 0-1,0 0 1,-1 0-1,1 0 1,0 0-1,0 0 1,0 0-1,0 0 1,0 0-1,-1 0 1,1 0-1,0 0 1,0 0-1,0 0 1,0 0-1,0 0 1,-1 0-1,1 0 1,0 0-1,0 1 1,0-1-1,0 0 1,0 0-1,0 0 1,-1 0-1,1 0 1,0 0-1,0 1-9,-1 0 34,0 1 0,0-1 0,0 1-1,0 0 1,1 0 0,-1 0 0,0 0-1,1-1 1,-1 1 0,1 0 0,0 0-1,0 0 1,-1 0 0,2 1-34,-2 16 1,1 5 6,1 1 0,0-1 0,4 16-7,-4-34-1,1 1 1,-1-1 0,1 1-1,1-1 1,-1 0-1,1 0 1,0 0 0,0 0-1,1-1 1,-1 1-1,1-1 1,1 0 0,-1 0-1,1 0 1,4 3 0,-8-7-93,1 0 0,-1 0 0,1 0 0,0 0 0,0-1 0,0 1 0,-1 0 0,1-1 0,0 1 0,0-1 0,0 0 0,0 0 0,0 1 0,0-1 0,0-1 0,0 1 0,-1 0 0,1 0 0,0-1 0,2 0 93,-2 1-830,0-1-1,0 0 1,0 0-1,0 0 1,0 0-1,-1 0 1,1 0-1,0 0 1,-1-1 0,2-1 830,6-13-21818</inkml:trace>
  <inkml:trace contextRef="#ctx0" brushRef="#br0" timeOffset="-78565.74">4915 2527 31870,'11'-17'513,"8"8"-321,3 0-160,7-1-32,-1 1 0,4 4-128,0 5-193,-9-6-447,-4 6-1122,-8 0-4933,-11 0-15213</inkml:trace>
  <inkml:trace contextRef="#ctx0" brushRef="#br0" timeOffset="-78199.974">5135 2563 30653,'6'0'114,"0"-1"1,0-1-1,0 1 0,0-1 0,0 0 1,0-1-1,-1 1 0,1-1 1,-1 0-1,0 0 0,1-1-114,3-3 133,1 0 0,-1 0 0,-1 0 0,1-1 0,3-6-133,-9 10 0,0 0 0,0 0 0,0 0 0,-1 0 0,0 0 0,0-1 0,0 1 0,0-2 0,-3-6 0,0 11 0,1 0 0,-1 0 1,0-1-1,1 1 0,-1 0 1,0 0-1,0 0 0,0 0 1,0 0-1,0 0 0,0 0 1,0 0-1,0 0 1,0 0-1,-1 1 0,1-1 1,0 1-1,0-1 0,-1 1 1,1-1-1,0 1 0,-1-1 1,0 1-1,0 0 1,-1 0 0,1 0 1,-1 0-1,1 1 1,-1-1-1,1 1 1,-1 0-1,1-1 1,-1 1-1,1 0 1,0 0-1,-2 2-1,-2 0 4,1 0-1,0 1 0,0 0 1,0 0-1,0 1 0,0-1 1,1 1-1,0 0 0,0 0 1,-2 4-4,4-5-6,0 0 1,0 0 0,0 0-1,1 0 1,-1 0 0,1 0-1,0 0 1,0 1 0,0-1-1,1 0 1,0 1-1,-1-1 1,2 0 0,-1 1-1,0-1 1,1 1 0,0-1-1,0 0 1,0 0 0,0 0-1,1 1 1,0-1 0,0 0-1,0-1 1,0 1 0,1 0-1,-1-1 1,1 1 0,0-1-1,0 0 1,0 0 0,0 0-1,1 0 1,-1 0 0,1-1-1,0 0 1,0 0 0,-1 0-1,2 0 1,-1 0 0,0-1-1,0 0 1,0 0 0,1 0-1,-1 0 1,0-1 0,1 1-1,-1-1 1,0 0 0,1-1-1,-1 1 1,0-1 0,1 0-1,-1 0 1,2 0 5,-1-1-159,0 1 0,-1-1 1,1 0-1,0-1 0,-1 1 0,1-1 1,-1 0-1,2-1 159,17-17-7469,-5 6-15491</inkml:trace>
  <inkml:trace contextRef="#ctx0" brushRef="#br0" timeOffset="-77631.024">5482 2510 30557,'8'-24'1975,"-7"16"-1962,-1 5-11,1 1-1,-1-1 1,0 1-1,0-1 1,0 1-1,0-1 1,-1 0-1,1 1 0,-1-1 1,1 1-1,-1-1 1,0 1-1,0 0 1,0-1-1,0 1 1,-1 0-1,1 0 1,-1 0-1,1 0 1,-1-1-2,1 1 0,0 1 0,-1-1 1,1 0-1,0 1 0,-1-1 1,1 1-1,-1 0 0,1-1 1,-1 1-1,1 0 1,-1 0-1,0 0 0,0 0 1,0 0-1,0 0 0,0 1 1,1-1-1,-1 1 0,0-1 1,0 1-1,-1 0 0,1-1 1,0 1-1,0 0 0,0 0 1,0 1-1,0-1 0,0 0 1,0 1-1,0-1 0,0 1 1,0 0-1,1 0 0,-1-1 1,0 1-1,0 0 0,0 1 1,1-1-1,-1 0 0,1 0 1,-1 1-1,1-1 0,-1 1 1,0 0-1,-4 4 2,1 1 0,-1-1 0,1 1 1,1 0-1,-1 0 0,1 0 0,0 1 1,1 0-1,0 0 0,-2 6-2,3-7 2,1 0 0,0 0 0,0 1 0,1-1 0,0 0 0,0 1 0,1-1 0,0 0 0,1 5-2,-2-10 0,1 0 0,-1 0 0,1-1 0,-1 1 1,1 0-1,0-1 0,-1 1 0,1-1 1,0 1-1,0-1 0,0 1 0,0-1 0,1 0 1,-1 1-1,0-1 0,0 0 0,1 0 1,-1 0-1,1 0 0,-1 0 0,1 0 0,-1-1 1,1 1-1,0 0 0,-1-1 0,1 1 1,0-1-1,-1 0 0,1 1 0,0-1 0,0 0 1,-1 0-1,1 0 0,0 0 0,0 0 1,-1-1-1,1 1 0,0-1 0,-1 1 0,1-1 1,0 1-1,0-1 0,3-2-1,0 0 0,0 0 0,0 0 1,0 0-1,-1-1 0,0 1 0,0-1 0,0 0 1,0 0-1,0-1 0,-1 1 0,0-1 0,0 0 1,0 0-1,0 0 0,-1 0 0,0 0 0,0-1 1,0 1-1,-1-1 1,5-16-4,0 0 0,-2-1 0,-1 1 0,0-9 4,1-8 11,-2 0-1,-2 0 1,-2-7-11,1 44 0,-1 11 0,-1 14 0,2 40-27,1 57-155,1-103 113,1 1 0,0-1-1,2 1 1,0-1 0,3 8 69,5-2-3230,-11-21-2274</inkml:trace>
  <inkml:trace contextRef="#ctx0" brushRef="#br0" timeOffset="-75650.255">5470 1706 29820,'1'-6'774,"-3"-5"661,-18-9-900,11 14-528,-1 0 0,1 1 0,-1 0 0,0 1 0,0 0 0,-1 0 0,-5 0-7,-80-16 25,76 16-24,-28-3-1,0 2 0,-1 1 0,1 3 0,-44 5 0,11 5 0,1 3 0,-41 14 0,-1-1 0,73-17 0,1 2 0,0 2 0,1 3 0,0 1 0,-3 4 0,4 2 4,1 2 1,1 2 0,1 2-1,1 2 1,2 1-1,1 2 1,-3 7-5,0 2 1,3 3 0,-27 38-1,53-64-3,1 0-1,0 1 0,2 1 1,1 0-1,0 0 0,1 1 1,2 0-1,-4 18 4,0 27 14,2 0-1,3 48-13,6-100 0,0-1-1,1 1 1,1-1 0,0 0-1,1 0 1,1 0 0,0 0-1,1-1 1,0 0 0,1 0-1,1 0 1,0-1 0,0 0-1,1-1 1,1 0 0,3 3 0,2-2-3,-1-2 1,2 0 0,-1 0 0,1-2 0,1 0 0,5 2 2,33 10-11,18 3 11,29 10-3,-66-19 3,1-2 0,0-1 0,0-2 0,1-2 0,1-1 0,-1-2 0,22-1 0,9-3 0,20 1 0,0-4 0,45-9 0,142-36 0,-220 35 0,-1-3 0,-1-2 0,46-23 0,-62 23 0,-1-1 0,25-18 0,-47 26 0,0-1 0,0 0 0,-1-1 0,0 0 0,-2-1 0,1-1 0,1-4 0,23-30 0,-22 32 0,-2-1 0,0-1 0,-1 0 0,-1-1 0,6-14 0,-2-2 0,-3-2 0,0 0 0,2-20 0,-11 36 0,0 1 0,-1-1 0,-1 0 0,-1 0 0,-1 1 0,-1-1 0,-2-5 0,-1-3 1,-1-8 4,-1 0 0,-2 1 0,-1 0 1,-5-6-6,11 33-1,0 0 1,0 1 0,-1 0-1,0 0 1,-1 1 0,0-1-1,0 1 1,-1 0 0,0 1-1,0 0 1,-1 0 0,0 0-1,0 1 1,-1 0 0,0 1-1,0 0 1,-8-4 0,-9 1-385,0 1-1,0 2 1,0 0 0,-1 2 0,0 0-1,-20 2 386,-2 1-3021</inkml:trace>
  <inkml:trace contextRef="#ctx0" brushRef="#br0" timeOffset="-74918.649">5446 2851 31005,'0'0'742,"0"0"-277,0 0-246,-1 2-113,-1 1-100,1-1-1,0 1 1,0 0-1,0 0 1,1 0-1,-1 0 1,1 0-1,-1 0 0,1 0 1,0 0-1,0 0 1,0 0-1,1 0 1,-1 0-1,1 0 0,-1 0 1,2 3-6,1 8 9,2 34-14,3-1-1,1 0 1,2 0 0,3-1-1,1-1 1,15 29 5,-15-44-8,2 0 0,1-1 0,2 0 0,1-2 0,0 0 0,12 8 8,5 3-59,0-3 0,3-1 1,36 23 58,-61-47-342,0 0 0,16 8 342,17-1-3672,-18-8-3888</inkml:trace>
  <inkml:trace contextRef="#ctx0" brushRef="#br0" timeOffset="-63764.401">10979 5850 28219,'0'0'2044,"0"0"-880,0 0-598,0 0-262,-2-16 33,-6 8-327,7 7-9,0 0 1,0 0-1,0 0 0,-1 0 0,1 0 0,0 0 0,-1 1 0,1-1 0,0 0 1,-1 1-1,1-1 0,-1 1 0,1-1 0,-1 1 0,1 0 0,-1 0 1,1 0-1,-1 0 0,1 0 0,-1 0 0,0 0 0,0 0-1,-4 1 2,-7-1 0,8-1 0,1 1 1,-1 0-1,1 1 1,-1-1-1,1 1 1,-1 0-1,1 0 1,0 0-1,-1 1 1,1 0-1,0-1 1,-3 3-3,4-3 0,-1 1 0,1-1 0,0 1 0,-1 0 0,1 0 0,0 0 0,0 0 0,1 1 0,-1-1 0,0 1 0,1 0 0,-1-1 0,1 1 0,0 0 0,0 0 0,0 1 0,0-1 0,1 0 0,-1 1 0,1-1 0,0 1 0,0-1 0,0 1 0,1 0 0,-1-1 0,1 1 0,0 0 0,0-1 0,0 1 0,0 0 0,1-1 0,-1 4 0,0-4 0,0 0 0,0-1 0,0 1 0,1 0 1,0 0-1,-1 0 0,1 0 0,0-1 0,0 1 0,1 0 0,-1-1 0,0 1 1,1-1-1,0 1 0,-1-1 0,1 0 0,0 0 0,0 0 0,0 0 0,1 0 0,-1 0 1,0-1-1,2 2 0,0-2-2,-1 0 1,0 0 0,1 0-1,0 0 1,-1-1-1,1 1 1,-1-1 0,1 0-1,0 0 1,-1-1-1,1 1 1,-1-1 0,1 1-1,-1-1 1,1 0-1,-1 0 1,1-1 0,-1 1-1,0-1 1,0 0 0,0 0-1,0 0 1,0 0-1,0 0 1,1-1 1,20-17 0,-20 12 2,2-6-36,3-3-30,0 0 0,0-1 0,-2 0 0,-1-1 0,0 1 0,-1-1-1,-1 0 1,0-1 0,-2 1 0,0-1 0,-2-8 64,1 27 20,-1 1 1,0-1-1,0 1 0,0-1 0,0 1 1,0-1-1,0 1 0,0-1 0,0 1 1,0-1-1,-1 1 0,1-1 0,0 1 1,0-1-1,0 1 0,0-1 0,-1 1 1,1-1-1,0 1 0,-1-1 0,1 1 1,0-1-1,-1 1 0,1 0 0,0-1 1,-1 1-1,1-1-20,-11 7 143,-8 18-123,13-9 3,0 1 0,0 0-1,2 0 1,-1 0 0,2 0-1,1 0 1,0 1 0,1-1 0,0 5-23,1-14-27,1 0 1,0 0-1,0 0 1,0 0-1,1 0 1,0 0-1,0 0 1,1-1-1,-1 1 1,4 3 26,-4-6-103,1-1 0,-1 1 1,1-1-1,0 1 1,0-1-1,1 0 1,-1 0-1,0-1 0,1 1 1,0-1-1,0 0 1,0 1-1,0-2 1,0 1-1,0 0 0,0-1 1,3 1 102,11-1-5589,4-1-12327</inkml:trace>
  <inkml:trace contextRef="#ctx0" brushRef="#br0" timeOffset="-63197.084">11231 5880 28571,'0'0'1863,"-9"-25"240,0 16-2038,-4 1-28,-4 8-10,0 4-22,-1 7-5,15-7 0,0-1 0,-1 1 0,2-1 0,-1 1 0,0 0 0,1 0 0,0 0 0,0 1 0,0-1 0,0 1 0,1-1 0,-1 1 0,1-1 0,0 1 0,1-1 0,-1 1 0,1 0 0,0 0 0,0-1 0,0 1 0,1 0 0,0 1 0,5 7 0,10 8 0,-9-19-3,-5-2 1,-1 0 1,0 1 0,0-1 0,1 0 0,-1 0 1,0 0-1,0 0 0,0 0 0,0 0 0,0-1 1,0 1-1,1 0 0,-1 0 0,0-1 1,0 1-1,0-1 0,0 1 0,0-1 0,0 1 1,0-1-1,0 0 0,-1 1 0,2-2 1,16-15-9,-13 10 11,0 0 1,0-1-1,-1 0 1,0 1-1,0-1 0,-1 0 1,0-1-1,-1 1 1,0-1-1,0 1 1,0-7-3,-2 22-22,0 0 0,1 0 0,-1 0 0,2 0 1,-1 0-1,1 0 0,-1-1 0,2 1 0,-1 0 1,1-1-1,0 1 0,3 3 22,-5-9-74,0 0 0,-1 0 0,1 0 0,0 0 0,0 0 1,0 0-1,0-1 0,1 1 0,-1 0 0,0 0 0,0-1 0,0 1 0,1-1 0,-1 1 0,0-1 74,9 1-7149,8-2-14435</inkml:trace>
  <inkml:trace contextRef="#ctx0" brushRef="#br0" timeOffset="-62718.267">11338 5866 31358,'0'0'640,"-1"1"-579,0 1-1,-1 0 0,1 0 1,0 0-1,0-1 0,0 1 1,0 0-1,0 1 0,1-1 1,-1 0-61,1 3 3,0 0 0,0 0 1,0-1-1,0 1 1,1 0-1,0 0 0,0 0 1,1 0-1,-1-1 0,1 1 1,0 0-4,-1-3 0,-1-1 0,1 1 0,0 0 0,0-1 0,-1 1 0,1-1 0,0 1 0,0-1 0,0 0 0,0 1 0,1-1 0,-1 0 0,0 0 0,1 0 0,-1 0 0,0 0 0,1 0 0,-1 0 0,1 0 0,0-1 0,-1 1 0,1 0 0,-1-1 0,1 0 0,0 1 0,0-1 0,-1 0 0,1 0 0,0 0 0,-1 0 0,1 0 0,0 0 0,0 0 0,-1-1 0,1 1 0,0-1 0,-1 1 0,1-1 0,-1 1 0,2-2 0,2 0 0,-1-1 0,1 0 0,-1 0 0,0-1 0,0 1 0,0-1 0,0 0 0,0 0 0,2-4 0,-5 6 0,2-1 0,-1-1 0,0 1 0,0-1 0,0 1 0,0-1 0,-1 0 0,1 0 0,-1 0 0,0 0 0,0 0 0,-1 0 0,1 0 0,-1-1 0,0 1 0,0 0 0,0-1 0,0 5 0,0 0 0,0 0 0,0 0 0,0 0 0,0 0 1,0 0-1,0 0 0,0 0 0,0 0 0,0 0 0,0 0 0,0 0 0,0 0 1,0 0-1,0 0 0,0 1 0,0-1 0,0 0 0,1 0 0,-1 0 0,0 0 0,0 0 1,0 0-1,0 0 0,0 0 0,0 0 0,0 0 0,0 0 0,0 0 0,0 0 1,0 0-1,0 0 0,0 0 0,0 0 0,0 0 0,1 0 0,-1 0 0,0 0 0,0 0 1,0 0-1,0 0 0,0 0 0,0-1 0,5 14 11,5 16 5,-10-25-17,7 18 2,-2 0 0,-1 1 0,0 0 0,-2 0 0,0 0 0,-2 1-1,0-19-2,0-1 0,-1 1 0,1-1 1,-1 1-1,0-1 0,0 1 0,0-1 1,-1 1-1,0-1 0,1 0 0,-2 0 1,1 0-1,0 0 0,-1 0 0,0-1 0,1 1 1,-2-1-1,1 1 0,0-1 0,-1 0 1,1-1-1,-1 1 0,0 0 0,0-1 1,0 0-1,0 0 0,0 0 0,0-1 1,-1 1-1,1-1 0,-1 0 0,1 0 0,-4 0 3,4-1-44,0 1 1,0-1 0,0 0 0,0-1 0,0 1-1,1-1 1,-1 1 0,-2-2 42,5 2-144,0 0-1,0-1 1,-1 1-1,1 0 1,0-1-1,0 1 0,0-1 1,0 0-1,0 1 1,0-1-1,0 0 1,0 0-1,0 1 1,0-1-1,0 0 1,0 0-1,1 0 1,-1 0-1,0 0 1,1 0-1,-1 0 1,1 0-1,-1-1 1,1 1-1,-1-1 145,4-11-6342</inkml:trace>
  <inkml:trace contextRef="#ctx0" brushRef="#br0" timeOffset="-61204.677">11861 5827 30397,'2'1'108,"-1"1"-1,0 0 1,1-1 0,-1 1 0,0 0-1,0 0 1,0 0 0,0 0 0,0 0 0,0 0-1,0 1 1,-1-1 0,1 0 0,-1 0 0,0 1-1,0-1 1,0 0 0,0 0 0,0 1 0,0-1-1,0 0-107,-8 60-123,5-43 257,-3 22-134,2 1 0,1-1 0,3 25 0,1-65-21,-1 1 0,0 0-1,0-1 1,0 1 0,1 0 0,-1-1 0,1 1-1,-1-1 1,1 1 0,0-1 0,0 1 0,0-1 0,-1 0-1,1 1 1,1-1 0,-1 0 0,0 0 0,0 1 21,0-2-171,0 1 0,-1-1 0,1 0 0,-1 0 0,1 1 0,0-1 0,-1 0 0,1 0 1,0 0-1,-1 0 0,1 0 0,0 0 0,-1 0 0,1 0 0,0 0 0,-1 0 0,1 0 0,0 0 0,-1-1 1,1 1-1,-1 0 0,1 0 0,0-1 0,-1 1 0,1 0 0,-1-1 0,1 1 0,-1-1 0,1 1 0,-1-1 1,1 1-1,-1-1 0,0 1 0,1-1 0,-1 1 0,1-1 0,-1 1 0,0-1 0,0 1 0,1-2 171,4-15-16997</inkml:trace>
  <inkml:trace contextRef="#ctx0" brushRef="#br0" timeOffset="-60928.906">11896 5833 31454,'6'-3'119,"1"0"1,0 0 0,0 0-1,0 1 1,0 0 0,1 0-1,-1 0 1,0 1-1,1 1 1,4-1-120,-9 1 1,1 0 0,-1 0-1,0 0 1,0 1 0,0-1 0,0 1 0,0-1-1,0 1 1,0 0 0,0 1 0,0-1 0,0 0-1,-1 1 1,1-1 0,0 1 0,-1 0 0,1 0-1,-1 0 1,0 0 0,0 1 0,1-1 0,-2 0 0,1 1-1,0 0 1,0-1 0,0 2-1,-1-1 0,0 0 0,-1 1 0,1-1 0,-1 0 1,0 0-1,0 0 0,0 0 0,0 0 0,0 0 0,-1 0 0,1 0 1,-1 0-1,0 0 0,0 0 0,0 0 0,0 0 0,0 0 0,-1 0 0,1-1 1,-1 1-1,0 0 0,0-1 0,0 0 0,0 1 0,0-1 0,0 0 1,-3 2-1,-3 2-6,1 0 0,-1 0 0,0 0 0,0-1 1,-1 0-1,0-1 0,0 0 0,-3 1 6,8-4-85,1 0-1,0 0 1,-1-1-1,1 1 1,0-1-1,-1 0 1,1 0 0,-1 0-1,1 0 1,-3-1 85,-14-7-4052,17 6-5349</inkml:trace>
  <inkml:trace contextRef="#ctx0" brushRef="#br0" timeOffset="-60625.57">12100 5673 31902,'0'0'481,"8"24"-289,-8 2-128,-5 3-32,5 5-32,0 3 0,-2 0 0,2 0-32,7-3-64,-2-12-289,8-3-543,-13-19-1699,25 14-15054</inkml:trace>
  <inkml:trace contextRef="#ctx0" brushRef="#br0" timeOffset="-59660.402">12364 5870 31422,'2'-3'640,"-1"2"-558,1-2-33,0 0 0,0 0 0,0 1 0,0-1 0,-1 0 0,1-1 0,-1 1 0,0 0 0,0 0 0,1-3-49,-3-6 5,-5-1-5,4 11 1,-1 0-1,1 0 1,0 0-1,-1 1 1,1-1 0,-1 1-1,1 0 1,-1-1 0,0 1-1,1 1 1,-1-1 0,0 0-1,0 0 1,0 1-1,1 0 1,-1 0 0,0 0-1,0 0 1,0 0 0,0 0-1,0 1 1,0-1 0,1 1-1,-1 0 1,-2 1-1,-3 0 2,1 0-1,0 1 1,0 0 0,0 1 0,0 0 0,1 0-1,0 0 1,-1 1 0,-1 2-2,5-5 0,1 1 0,-1-1 0,1 1-1,-1 0 1,1 0 0,0 0 0,0 0 0,0 0 0,1 1 0,-1-1 0,1 1-1,0-1 1,0 1 0,0-1 0,0 1 0,1-1 0,-1 1 0,1 0 0,0-1-1,0 1 1,0 0 0,1-1 0,-1 1 0,1 0 0,0-1 0,0 1 0,0-1-1,1 1 1,-1-1 0,1 0 0,-1 1 0,1-1 0,0 0 0,1 0 0,-1 0-1,0-1 1,1 1 0,0 0 0,-1-1 0,1 0 0,0 1 0,0-1 0,3 1 0,-4-2-1,1 0 1,-1 0-1,0 0 1,1 0-1,-1-1 1,1 1-1,-1-1 1,1 0-1,-1 1 1,1-1-1,-1 0 1,1-1-1,0 1 1,-1 0-1,1-1 1,-1 1-1,0-1 1,1 0-1,-1 0 1,1 0-1,-1 0 1,0 0-1,0 0 1,0-1-1,0 1 1,0-1-1,0 0 1,0 1-1,0-1 1,0 0-1,-1 0 1,1 0-1,0-2 1,3-3 2,-1-1 0,-1 1 0,1-1 0,-1 1 0,0-1 0,-1 0 0,0 0 0,-1 0 0,1-1 0,-1 1 0,-1-5-2,0 23 4,1 1-1,0-1 1,0 0-1,1 1 1,1-1-1,2 8-3,-4-16-2,0 1 0,0-1-1,0 1 1,0-1-1,0 0 1,1 0 0,-1 1-1,1-1 1,0 0-1,0 0 1,0-1 0,0 1-1,0 0 1,0 0-1,1 0 3,-1-2-10,0 1 0,0 0 0,0-1 0,0 0 0,0 1 0,0-1 0,0 0 0,0 0 0,0 0 0,0 0 0,0 0 0,0-1 0,0 1 0,0-1 0,0 1 0,0-1 0,-1 0 0,1 1 0,0-1-1,0 0 1,0 0 0,-1 0 0,2-1 10,10-8 6405,-1 0-6386,-1-4-5836,2-9-8226,-5-1 3158,-5 7 10682,-1 2 7043,-1 0 8335,-1 12-13749,0 3-754,0 0-330,-7 19-96,5-10-240,1 1 0,0-1 1,0 1-1,1 0 1,1-1-1,0 1 0,0-1 1,1 1-1,0-1 1,3 8-7,-2-15-22,9-4 17,-6-5 5,1-1 0,-1 0 0,0 0 0,-1-1 0,0 0 0,0 0 0,1-5 0,15-24 0,-15 27 1,-3 5 2,1 0-1,-1 0 1,1 1-1,0-1 1,0 1-1,1 0 1,-1 0-1,1 0 1,0 1 0,2-1-3,3 6 5,-7 3-5,0 0 0,0 0 0,0 1 0,-1-1 0,0 1 0,0-1 0,0 1 0,0 0 0,-1 0 0,0 0 0,0 0 0,0 0 0,0 3 0,10 35 0,-10-41 2,0 0-1,-1 0 1,1 0-1,0 0 1,1 0 0,-1 0-1,0-1 1,0 1-1,1-1 1,-1 1 0,1-1-1,-1 1 1,1-1 0,0 0-1,-1 1 1,1-1-1,0 0 1,0 0 0,0-1-1,0 1 1,0 0 0,0-1-1,0 1 1,0-1-1,0 1 1,0-1 0,0 0-1,1 0-1,0 0-155,0-1 0,1 0 0,-1 0-1,0 0 1,0 0 0,0 0 0,-1-1-1,1 1 1,0-1 0,0 0-1,-1 0 1,1 0 0,-1 0 0,0 0-1,1 0 1,-1-1 0,0 1 0,0-2 155,11-13-7325,-4-4-14631</inkml:trace>
  <inkml:trace contextRef="#ctx0" brushRef="#br0" timeOffset="-59386.345">12854 5681 31133,'0'0'833,"0"0"-416,0 0-241,-2 3-101,-2 3-72,0 0 0,0 0 0,1 1 0,0-1 0,0 1 0,1 0 0,0 0 1,0 0-1,0 0 0,1 0 0,0 0 0,1 1 0,-1 0-3,1 3 0,-1-1-1,1 0 1,1 1 0,0-1-1,0 1 1,1-1 0,1 0-1,0 0 1,1 3 0,-2-9-3,-1-1 1,1 1-1,0 0 1,0-1-1,1 0 1,-1 1-1,1-1 1,0 0-1,-1 0 1,1-1-1,1 1 1,-1-1-1,0 1 1,0-1-1,1 0 1,0 0-1,-1-1 1,1 1-1,0-1 1,0 1-1,0-1 1,0-1-1,0 1 1,0 0-1,0-1 1,0 0-1,0 0 1,0 0-1,0 0 1,4-2 2,-4 1-435,1 0 1,-1 0 0,0-1-1,0 0 1,0 0 0,0 0 0,0 0-1,0-1 1,0 1 0,-1-1-1,3-3 435,3-6-8824</inkml:trace>
  <inkml:trace contextRef="#ctx0" brushRef="#br0" timeOffset="-59176.273">12793 5809 31742,'17'-3'641,"-2"-3"-417,10 3-160,1 3-64,4-5-32,0 3-160,-7 2-289,3 7-736,-10-7-2595,4 2-22484</inkml:trace>
  <inkml:trace contextRef="#ctx0" brushRef="#br0" timeOffset="-58784.947">13016 5847 30941,'31'-8'849,"0"-2"0,10-5-849,-29 9 0,0-7 0,-7-2 0,-11 1 0,4 13 0,0-1 1,0 1 0,0 0-1,0 0 1,-1 0-1,1 0 1,0 0 0,-1 0-1,1 0 1,-1 1-1,1 0 1,-1-1 0,1 1-1,-1 0 1,1 0-1,-1 0 1,1 0 0,-1 1-1,1-1 1,-1 1-1,1-1 1,-1 1 0,1 0-1,0 0 1,-1 0-1,1 0 1,-1 1-1,-4 2 2,0-1 0,0 1 0,1 0 0,-1 1 0,1-1 0,0 1 0,1 1 0,-5 3-2,9-7 1,-1-1 0,0 1-1,1 0 1,0 0 0,-1 0 0,1 0 0,0 0 0,0 1 0,0-1-1,0 0 1,0 0 0,1 1 0,-1-1 0,1 1 0,0-1 0,-1 0-1,1 1 1,0-1 0,0 1 0,1-1 0,-1 1 0,0-1-1,1 0 1,-1 1 0,1-1 0,0 0 0,0 0 0,0 1 0,0-1-1,0 0 1,1 0 0,-1 0 0,0 0 0,1 0 0,0-1 0,-1 1-1,1 0 1,0-1 0,0 1 0,0-1 0,1 1-1,3 2-46,0 0 0,0-1 0,1 1 1,-1-1-1,1-1 0,0 1 0,0-1 0,0 0 1,0-1-1,0 0 0,0 0 0,1 0 0,1-1 46,-1-1-772,0 0 0,-1-1 0,1 1-1,-1-2 1,0 1 0,6-3 772,14-9-10309</inkml:trace>
  <inkml:trace contextRef="#ctx0" brushRef="#br0" timeOffset="-58309.444">13421 5788 31870,'1'-5'238,"-2"-5"201,-19-13-315,18 21-124,0 0 0,0 1 0,0-1 0,0 1 0,0-1 0,0 1 0,0 0 0,0 0 0,-1 0 0,1 0 0,0 1 0,-1-1 0,1 0 0,0 1 0,-1 0 0,1-1 0,-1 1 0,1 0 0,-1 0 0,1 1 0,-1-1 0,1 0 0,0 1 0,-2 0 0,-1 1 0,0 0 0,0 0 0,1 1 0,-1-1 0,1 1 0,0 0 0,0 1 0,0-1 0,0 1 0,1-1 0,0 1 0,-2 1 0,1 2 0,-1-1 0,1 0 0,0 1 0,0 0 0,1 0 0,0 0 0,0 0 0,0 5 0,2-9 0,0 1 0,0-1 0,1 1 0,-1-1 0,1 1 0,0-1 0,0 1 0,0 0 0,1-1 0,-1 1 0,1-1 0,0 0 0,-1 1 0,2-1 0,-1 1 0,1 1 0,-1-3 0,1 0 0,-1 0 0,0 0 0,1 0 0,-1 0 0,1 0 0,-1-1 0,1 1 0,0 0 0,0-1 0,0 1 0,0-1 0,0 0 0,0 0 0,0 0 0,0 0 0,1 0 0,-1 0 0,0-1 0,0 1 0,1-1 0,-1 1 0,1-1 0,-1 0 0,0 0 0,1 0 0,-1 0 0,0-1 0,1 1 0,-1 0 0,0-1 0,1 0 0,-1 1 0,0-1 0,2-1 0,1-1 0,0 0 0,0 0 0,0 0 0,0-1 0,0 1 0,-1-1 0,1 0 0,-1-1 0,0 1 0,-1-1 0,1 0 0,-1 0 0,0 0 0,0 0 0,5-13-4,0-1-1,-2 0 1,0 0 0,-2 0 0,0 0-1,0-1 1,-2 0 4,2-41 30,-2-36-30,-3 92 0,-2 11 0,0 14 0,-1 43 89,6 58-89,-1-99-193,1 0-1,2 0 1,0-1-1,1 1 1,1-1-1,1 0 1,4 7 193,8 2-2808,0-10-4586</inkml:trace>
  <inkml:trace contextRef="#ctx0" brushRef="#br0" timeOffset="-56999.076">11471 6539 31518,'1'4'555,"0"12"-419,0 1 0,-1-1 0,-1 6-136,2 47 158,2-55-158,3-4-1,0-12 1,2-10 6,1-24 22,-7 24-28,1 1 0,0-1-1,1 1 1,0 0 0,4-7 0,2 4 0,3 1 0,-12 12 0,0 1 0,-1 0 0,1-1 0,0 1 0,0 0 0,-1 0 0,1 0 0,0-1 0,0 1 0,-1 0 0,1 0 0,0 0 0,0 0 0,-1 0 0,1 1 0,0-1 0,0 0 0,-1 0 0,1 0 0,14 11 0,-11-4 0,0 0 0,-1 0 0,0 0 0,0 0 0,0 1 0,-1-1 0,0 1 0,-1 0 0,1 5 0,5 19 0,-7-32 0,0 1 0,0-1 0,0 1 0,0-1 0,0 1 0,0-1 0,0 1 0,0-1 0,0 0 0,1 1 0,-1-1 0,0 1 0,0-1 0,0 0 0,1 1 0,-1-1 0,0 1 0,1-1 0,-1 0 0,0 1 0,1-1 0,-1 0 0,0 0 0,1 1 0,-1-1 0,1 0 0,-1 0 0,0 0 0,1 1 0,-1-1 0,1 0 0,-1 0 0,1 0 0,-1 0 0,0 0 0,1 0 0,4-3 0,-2 0 0,0-1 0,0 0 0,0-1 0,0 1 0,-1 0 0,0-1 0,0 1 0,0-1 0,0-2 0,10-21 0,10-4 0,-10 21 0,5 7 0,-15 4 0,-1 1 0,1-1 0,-1 1 0,0-1 0,1 1 0,-1 0 0,0 0 0,0 0 0,0-1 0,1 1 0,-1 0 0,0 0 0,0 1 0,-1-1 0,1 0 0,0 0 0,0 0 0,0 1 0,-1-1 0,1 0 0,0 1 0,12 37 0,-6-18 0,-3-12-11,-1 0-143,1 0 0,0 0 1,0 0-1,1-1 0,1 1 154,-5-8-280,0 0 0,-1-1 0,1 1 0,-1-1 0,1 1 0,0-1 0,-1 1 0,1-1 0,0 0 0,0 1 0,-1-1 0,1 0-1,0 1 1,0-1 0,0 0 0,-1 0 0,1 0 0,0 0 0,0 0 0,0 0 280,1 0-2561,1 1-20527</inkml:trace>
  <inkml:trace contextRef="#ctx0" brushRef="#br0" timeOffset="-56626.718">11944 6579 30813,'-18'-2'1623,"14"3"-1616,0 0-1,1 0 1,-1 1 0,0 0 0,0-1-1,1 2 1,-1-1 0,1 0-1,0 1 1,0-1 0,0 1 0,0 0-1,0 0 1,0 0 0,1 0-1,0 1 1,-1-1 0,1 1 0,0-1-1,1 1 1,-1 0 0,1 0-1,0 0 1,0 0 0,0 0 0,0 0-1,0 0 1,1 0 0,0 0-1,0 0 1,0 0 0,0 0-1,1 0 1,0 0 0,0 3-7,0-5 0,1 0 0,-1 1 0,1-1 0,-1 0 0,1 0 0,0 0 0,0 0 0,0 0 0,0-1 0,0 1 0,0 0 0,0-1 0,1 0 0,-1 1 0,0-1 0,1 0 0,-1 0 0,1-1 0,-1 1 0,1 0 0,0-1 0,-1 1 0,1-1 0,0 0 0,-1 0 0,1 0 0,-1 0 0,1-1 0,0 1 0,4-1 0,-1 0 0,1 0 0,-1 0 0,1-1 0,-1 0 0,0 0 0,1-1 0,-1 1 0,-1-1 0,1-1 0,1 0 0,-4 2 23,-1 0-1,1 0 1,-1-1-1,0 1 1,0-1-1,1 1 1,-2-1 0,1 0-1,0 0 1,0 0-1,-1 0 1,0 0 0,1 0-1,-1 0 1,-1 0-1,1 0 1,0-1 0,-1 1-1,1 0 1,-1-1-1,0 1 1,0 0 0,0-1-1,-1 1 1,1 0-1,-1 0 1,0-1 0,0 1-1,0-2-22,-1 3-95,1-1 0,0 1 1,-1-1-1,1 1 0,-1 0 0,0-1 0,1 1 0,-1 0 0,0 0 0,-1 0 1,1 0-1,0 1 0,0-1 0,-1 1 0,0-1 95,0 1-533,0-1 0,0 1 0,0 0-1,0 1 1,0-1 0,0 0 0,0 1 0,0 0-1,0 0 1,0 0 0,0 0 0,-1 0 0,1 1-1,0-1 1,-3 2 533,-7 4-22624</inkml:trace>
  <inkml:trace contextRef="#ctx0" brushRef="#br0" timeOffset="-56165.773">12093 6567 31005,'2'9'210,"0"1"-1,-1-1 0,0 1 1,-1 0-1,0-1 0,0 1 1,-1 0-1,-2 8-209,-2 50-14,6-68 12,0-1 1,0 1-1,1-1 1,-1 1-1,0-1 1,0 1-1,0-1 1,0 0-1,0 1 1,0-1-1,0 0 1,0 0-1,0 0 1,-1 0-1,1 0 1,0 0-1,0 0 1,0 0 1,0-4 0,33-70 17,-30 67-16,0 0 1,1 1 0,0-1 0,1 1 0,0 1 0,0-1 0,0 1 0,3-2-2,4 0 0,0 9 0,-11 1 0,0-1 0,-1 0 0,1 1 0,-1-1 1,1 1-1,-1 0 0,1-1 0,-1 1 0,0 0 0,0 0 0,0 0 0,0 0 1,0 0-1,-1 0 0,1 0 0,0 0 0,-1 0 0,0 0 0,1 1 1,-1-1-1,0 1 0,1 57-21,-1-42-20,0-15-75,0 1-1,0 0 1,1-1-1,0 1 0,-1 0 1,2-1-1,-1 1 1,0 0 116,9 12-8266,-8-14-14507</inkml:trace>
  <inkml:trace contextRef="#ctx0" brushRef="#br0" timeOffset="-55862.381">12443 6468 31614,'0'0'625,"0"2"-343,-2 21-227,0-1 0,-1 0 0,-2 2-55,1-7-3,1 1 0,1-1 0,0 1 0,2 0 0,0 15 3,1-31 19,-1 0 1,1 1-1,-1-1 1,1 0-1,0 0 1,0 0-1,0 0 1,0 0-1,0 0 1,0 0-1,0-1 1,1 1-1,-1 0 0,1-1 1,-1 1-1,1 0 1,0-1-1,-1 0 1,1 0-1,0 1 1,0-1-1,0 0 1,0 0-1,0-1 1,0 1-1,1 0 1,-1-1-1,0 1 1,0-1-1,0 0 0,1 0 1,-1 0-1,0 0 1,0 0-1,2 0-19,0 0-263,1-1-1,0 1 0,-1-1 1,1 0-1,-1-1 0,1 1 1,3-2 263,-5 1-864,0 1 1,-1 0 0,1-1-1,-1 1 1,0-1 0,0 0-1,1 1 1,-1-1 0,0 0-1,-1 0 1,3-2 863,-3 1-21369</inkml:trace>
  <inkml:trace contextRef="#ctx0" brushRef="#br0" timeOffset="-55597.142">12349 6594 31422,'6'-12'833,"8"3"-513,9-1-256,4 6-32,8-4-32,-2 4-64,-2-4-96,-1 8-289,-11-7-736,1 3-2402,-20 4-22998</inkml:trace>
  <inkml:trace contextRef="#ctx0" brushRef="#br0" timeOffset="-55302.481">12578 6426 31198,'-4'22'1334,"6"60"-1222,7 33-112,-6-102-5,-3-12 5,0-1 0,0 1 0,1-1 0,-1 0 0,0 1 0,0-1 0,1 0 0,-1 0 0,0 1 0,1-1 0,-1 0 0,0 0 0,1 1 0,-1-1 0,0 0 0,1 0 0,-1 0 0,0 1 0,1-1 0,-1 0 0,0 0 0,1 0 0,-1 0 0,1 0 0,-1 0 0,0 0 0,1 0 0,-1 0 0,1 0 0,-1 0 0,5-3 0,0-1 0,0 1 0,-1-1 0,0 0 0,0 0 0,0-1 0,0 1 0,-1-1 0,2-1 0,14-16 0,-14 17 2,0-1 0,0 2 0,1-1 1,0 1-1,0 0 0,0 0 0,0 0 0,1 1-2,-5 2 0,-1 1 1,1-1-1,-1 1 0,0 0 0,1 0 1,-1-1-1,1 1 0,-1 0 0,1 0 1,-1 0-1,1 0 0,-1 1 0,1-1 0,-1 0 1,1 1-1,-1-1 0,0 1 0,1-1 1,-1 1-1,0 0 0,1-1 0,-1 1 0,0 0 1,0 0-1,0 0 0,0 0 0,0 0 1,0 0-1,0 0 0,0 0 0,0 1 1,0-1-1,0 0 0,-1 1 0,1-1 0,-1 0 1,1 1-1,-1-1 0,1 1 0,-1-1 1,0 2-1,7 19-195,-4-11 86,1-1 0,0 1 0,0-1 1,0 0-1,2 0 109,-4-7-354,0 1 0,1-1 0,0 0 1,-1 0-1,1 0 0,0 0 1,0-1-1,1 1 0,-1-1 1,1 1 353,24 10-7186</inkml:trace>
  <inkml:trace contextRef="#ctx0" brushRef="#br0" timeOffset="-54733.259">13195 6549 31582,'-2'9'141,"0"-1"1,0 1-1,1-1 0,0 1 1,0-1-1,1 1 0,0 0 1,1 0-142,10 73-105,-7-56 168,3 25-351,-1 0-1,-3 20 289,4-84-3411,-5-4-2595</inkml:trace>
  <inkml:trace contextRef="#ctx0" brushRef="#br0" timeOffset="-54457.903">13144 6533 31230,'5'-4'62,"1"0"1,-1 0 0,0 1-1,1-1 1,0 1 0,0 0-1,0 1 1,0 0 0,0 0-1,1 0 1,-1 0 0,1 1-1,-1 0 1,1 1 0,-1-1-1,1 1 1,-1 0 0,1 1-1,-1 0 1,1 0 0,-1 0-1,1 1 1,3 1-63,-5-1 0,0 0 0,0 0 0,-1 0 0,1 0 0,-1 1 0,0 0 0,0 0 0,0 0 0,0 0 0,0 0 0,-1 1 0,0 0 0,1 0 0,-1 0 0,-1 0 0,1 0 0,1 3 0,-3-4 0,0 0 0,0 0 0,0 0 0,-1 0 0,1 0 0,-1 0 0,0 0 0,1 0 0,-1 0 0,-1 0 0,1 0 0,0 0 0,-1 0 0,0 0 0,0 0 0,1 0 0,-2 0 0,1 0 0,0 0 0,-1 0 0,1-1 0,-1 1 0,0-1 0,0 1 0,0-1 0,0 0 0,0 0 0,-3 2 0,-3 3-104,0-1 0,-1 0 0,0-1 0,0 0-1,-1 0 1,0-1 0,1 0 0,-1-1 0,-1 0 0,1-1 0,0 0 0,-9 1 104,16-3-2515,3 0-6202,0 0-10832</inkml:trace>
  <inkml:trace contextRef="#ctx0" brushRef="#br0" timeOffset="-54195.213">13467 6350 31326,'4'13'896,"-8"3"-575,-2 11-225,2 8-64,-2 7-32,6 0 0,-4 0 0,7 0-160,1-13-257,9-2-608,-3-12-2114,8-5-24150</inkml:trace>
  <inkml:trace contextRef="#ctx0" brushRef="#br0" timeOffset="-53148.666">13714 6607 31294,'8'-20'883,"-6"15"-845,1 0-1,-2 0 1,1 0-1,0 0 1,-1 0 0,0 0-1,0 0 1,-1-1-1,1 1 1,-1 0-1,0-1 1,-1 1 0,0-3-38,-6-4 5,5 11-5,0-1 0,0 0 0,0 1 0,-1 0 0,1-1 0,0 1 0,-1 0 0,1 0 0,-1 0 0,1 1 0,-1-1 0,0 1 0,1-1 0,-1 1 0,1 0 0,-1 0 0,0 0 0,0 0 0,-3 1 0,1 0 0,0 0 0,0 0 0,0 1 0,0-1 0,0 1 0,0 1 0,0-1 0,-4 3 0,6-3 0,-1 0 0,1 0 0,-1 0 0,1 1 0,0 0 0,0-1 0,0 1 0,0 0 0,0 0 0,1 1 0,0-1 0,-1 1 0,1-1 0,0 1 0,1 0 0,-1-1 0,1 1 0,-1 0 0,1 0 0,0 0 0,1 0 0,-1 0 0,1 0 0,0 1 0,0-1 0,0 1 0,0-2 0,1-1 0,0 1 0,0-1 0,0 0 0,0 0 0,0 1 0,1-1 0,-1 0 0,0 0 0,1 0 0,0 0 0,-1-1 0,1 1 0,0 0 0,0-1 0,0 1 0,0-1 0,0 1 0,0-1 0,1 0 0,-1 0 0,0 0 0,1 0 0,-1-1 0,1 1 0,-1-1 0,1 1 0,-1-1 0,1 0 0,-1 0 0,1 0 0,-1 0 0,1 0 0,-1-1 0,0 1 0,1-1 0,-1 0 0,2 0 0,0 1 0,-1-1 0,1-1 0,0 1 0,0 0 0,0-1 0,-1 0 0,1 0 0,-1 0 0,1 0 0,-1-1 0,0 1 0,0-1 0,0 0 0,0 0 0,-1 0 0,1 0 0,-1 0 0,0-1 0,1 1 0,-2-1 0,1 1 0,0-1 0,-1 0 0,1-1 0,-1-9 0,18 78 0,-9-46 0,-4-15-3,-3-3 1,-2 0-6,0 0 0,0 0 0,0 0 0,0 0 0,0 0 1,0 0-1,0 0 0,0 0 0,0 0 0,0-1 1,0 1-1,-1-1 0,1 1 0,0 0 0,0-1 0,0 0 1,0 1-1,0-1 0,-1 1 0,1-1 0,0 0 8,-1 1-12,17-15 4419,1-15-13696,-7-4-2707,-6 13 11590,-2 11 4749,-1 0 4109,-1 8-5932,-1 2-1410,0 20-309,-1 11-620,1-19-170,-1 0-1,1 0 1,1 0 0,0 0 0,3 7-11,-4-18-1,0-1 1,0 1-1,0-1 0,0 1 1,0-1-1,0 1 1,0-1-1,0 1 1,1-1-1,-1 1 1,0-1-1,0 1 1,1-1-1,-1 1 1,0-1-1,1 0 1,-1 1-1,0-1 1,1 0-1,-1 1 1,0-1-1,1 0 0,-1 1 1,1-1-1,-1 0 1,1 0-1,-1 1 1,1-1-1,-1 0 1,1 0-1,-1 0 1,1 0-1,0 0 1,3-2-9,0-2 9,0 1 0,0-1 0,-1 0 0,1 0 0,-1-1 0,0 1 0,-1-1 0,1 0 0,-1 1 0,2-4 0,6-12 0,3-2 5,-4 7 4,0 1 0,0 0 0,9-8-9,-18 21 0,1 0 0,-1 0 0,1 1 0,-1-1 0,1 0 0,-1 1 0,1-1 0,-1 0 0,1 1 0,0-1 0,-1 1 0,1-1 0,0 1 0,-1-1 0,1 1 0,0-1 0,0 1 0,-1 0 0,1 0 0,0-1 0,0 1 0,0 0 0,0 0 0,-1 0 0,1 0 0,0 0 0,0 0 0,0 0 0,0 0 0,0 0 0,-1 0 0,1 0 0,0 1 0,0-1 0,6 13 0,-7-13 0,6 41 0,-5-29 0,0-1 0,1 1 0,1-1 0,-1 0 0,5 10 0,-6-19 0,0 0 0,0-1 0,-1 1 0,1 0-1,1 0 1,-1-1 0,0 1 0,0-1 0,1 1 0,-1-1-1,1 1 1,-1-1 0,1 0 0,0 0 0,-1 0 0,1 0-1,0 0 1,0 0 0,0 0 0,0 0 0,-1-1-1,1 1 1,0-1 0,0 1 0,0-1 0,0 0 0,0 0-1,1 0 1,-1 0 0,0 0 0,0-1 0,0 1 0,1-1 0,3-1-36,0 0 1,1 0 0,-2-1 0,1 0-1,0-1 1,0 1 0,-1-1 0,0 0-1,0 0 1,0 0 0,0-1 0,-1 0-1,0 0 1,0 0 0,0-1-1,0 1 1,0-2 35,3-4-144,-1-1-1,0-1 0,-1 1 0,0-1 1,0 0-1,-2 0 0,3-12 145,-5 16 198,0 5-99,0 0-1,0 1 1,-1-1-1,1 1 1,-1-1-1,0 0 1,0 1-1,0-1 1,-1 0-1,1 1 1,-1-1 0,0 1-1,-1-4-98,0 8 12,0 1-1,0-1 1,1 1-1,-1-1 1,0 1 0,1-1-1,-1 1 1,1 0-1,0 0 1,-1 0-1,1 0 1,0 0-12,-4 8 0,1 1 1,0 0-1,0 0 0,1 1 1,0-1-1,1 1 0,1-1 1,0 1-1,0 0 0,1 0 1,1-1-1,0 4 0,-1-11-1,1 0-1,0 0 1,0 1-1,0-1 1,0 0-1,1-1 1,-1 1-1,1 0 1,0 0-1,0-1 1,1 1-1,-1-1 1,1 1-1,-1-1 1,1 0-1,0 0 1,0-1-1,0 1 1,1 0-1,-1-1 1,1 0-1,-1 0 1,1 0-1,0 0 1,0-1-1,0 1 1,0-1-1,0 0 1,0 0-1,0 0 1,0-1-1,0 0 1,1 1-1,-1-1 1,3-1 1,1 1-102,-1-1-1,1 0 1,-1-1 0,0 1 0,0-1 0,3-2 102,-6 3-500,0-1 0,-1 1 1,1-1-1,-1 0 1,1 0-1,-1-1 0,3-2 500,5-11-6860</inkml:trace>
  <inkml:trace contextRef="#ctx0" brushRef="#br0" timeOffset="-52864.395">14109 6491 31454,'17'0'801,"-1"-7"-481,10 1-256,4 4-32,1 1-96,0 1-64,-4-4-289,-2 9-640,-9-5-2114,1 7-23382</inkml:trace>
  <inkml:trace contextRef="#ctx0" brushRef="#br0" timeOffset="-52591.777">14433 6546 31678,'4'-1'571,"3"-2"-421,6-1-85,-1 0 1,0-1-1,0-1 1,9-4-66,-20 9 0,1 0 0,0 0 1,0 0-1,0 0 0,-1 0 0,1-1 1,0 1-1,-1 0 0,1-1 1,-1 0-1,0 1 0,1-1 1,-1 0-1,0 1 0,0-1 1,0 0-1,0 0 0,-1 0 1,1 0-1,0 0 0,-1 0 0,1 0 1,-1 0-1,0 0 0,0 0 1,0 0-1,0 0 0,0 0 1,0-1-1,0 1 0,-1 0 1,1 0-1,-1-1 0,0 1 0,0 0 0,0 0 0,0 0 0,-1 0 0,1 0 0,-1 0 0,1 0 0,-1 1 0,0-1 0,1 0 0,-1 1 0,0 0 0,0-1 0,0 1 0,0 0 0,0 0 0,0 0 0,-1 0 0,1 0 0,0 0 0,0 1 0,-1-1 0,1 1 0,0 0 0,-1 0 0,1-1 0,-1 2 0,-1-1 0,0 0 0,0 1 0,-1-1 0,1 1 0,0 0 0,0 0 0,0 1 0,0-1 0,0 1 0,0 0 0,0 0 0,0 0 0,1 1 0,-1-1 0,1 1 0,0 0 0,-1 0 2,1 0 1,1 1-1,-1-1 0,0 1 1,1 0-1,0-1 0,0 1 1,0 0-1,0 1 1,1-1-1,-1 0 0,1 0 1,0 1-1,0-1 0,1 0 1,0 1-1,-1-1 0,1 1 1,1-1-1,-1 0 1,1 1-1,-1-1 0,1 1 1,0-1-1,1 0 0,-1 0 1,1 0-1,1 3-2,0-2-28,-1-1 1,1 0-1,0 0 1,0 0-1,0 0 0,1 0 1,-1-1-1,1 1 0,0-1 1,0 0-1,0 0 1,0 0-1,1-1 0,-1 0 1,1 1-1,0-2 0,-1 1 1,1 0-1,0-1 0,0 0 1,0 0-1,0-1 1,0 1-1,0-1 0,2 0 28,2-1-997,0 0 0,1 0 0,-1-1 1,6-2 996,12-4-7592</inkml:trace>
  <inkml:trace contextRef="#ctx0" brushRef="#br0" timeOffset="-52080.845">14764 6517 31165,'0'0'807,"0"0"-402,0 0-250,2-1-85,3-9-38,-5-8-27,-1 14-4,0 0 0,0-1 0,0 1 0,-1 0 0,1 0 0,-1 0 0,0 0 0,-1 0 1,1 1-1,-1-1 0,1 1 0,-1-1 0,0 1 0,0 0 0,-3-2-1,4 4 0,0-1 1,0 1 0,0 0-1,0 0 1,0 0-1,0 0 1,0 0-1,0 0 1,0 1-1,-1-1 1,1 1-1,0 0 1,0-1-1,-1 1 1,1 0-1,0 0 1,-1 1 0,1-1-1,0 0 1,0 1-1,-1-1 1,1 1-1,0 0 1,0 0-1,0 0 1,0 0-1,0 0 1,0 0-1,0 0 1,0 1-1,-4 3 0,0-1 0,1 1 0,0 1 0,0-1 0,0 1 0,1 0 0,0 0 0,0 0 0,0 1 0,1-1 0,0 1 0,0 0 0,-1 5 0,3-7 0,-1 0 0,1 1 0,0-1 0,1 0 0,-1 0 0,1 1 0,0-1 0,1 0 0,-1 1 0,1-1 0,0 0 0,0 0 0,1 0 0,-1 0 0,1 0 0,0 0 0,1 0 0,-1 0 0,2 0 0,-4-3 0,1 0-1,0-1 1,0 1-1,0-1 1,0 0 0,0 1-1,1-1 1,-1 0 0,0 0-1,1 1 1,-1-1 0,1 0-1,-1 0 1,1-1-1,-1 1 1,1 0 0,0 0-1,-1-1 1,1 1 0,0-1-1,0 0 1,-1 1 0,1-1-1,0 0 1,0 0-1,-1 0 1,1 0 0,0 0-1,0-1 1,-1 1 0,1 0-1,0-1 1,0 0 0,-1 1-1,1-1 1,-1 0-1,1 0 1,-1 0 0,1 0-1,-1 0 1,1 0 0,-1 0-1,0 0 1,1-1 0,4-3-2,0-1 0,-1-1 0,1 1 0,-1-1 0,-1 0 0,1 0 0,-1-1 0,3-7 2,5-16 9,-1-1 0,-2-1 0,-1 0 0,-1 0 1,-2-1-1,-1 0 0,-1-31-9,-14 102 0,8-5-101,0 0 0,3 0 1,0 0-1,2 0 0,1 1 0,2-2 1,1 1-1,5 12 101,0-22-1350,1-14-4363,-1-11-12907</inkml:trace>
  <inkml:trace contextRef="#ctx0" brushRef="#br0" timeOffset="-49909.489">13527 5479 25848,'-3'0'3422,"-46"-7"-433,-29-21-2654,29 10-258,-22 0-77,0 2 0,0 4 0,-66-3 0,61 6 0,-14 2 8,-1 3 0,0 4 0,0 4 0,-8 5-8,30-2 0,-185 20 0,-173 44 0,162-21 0,129-27 0,-19 11-30,-23 14 30,91-23 25,62-18-27,1 1 1,-1 1-1,1 1 0,1 1 1,0 2-1,-7 4 2,15-6 2,1-1 0,0 2-1,1 0 1,0 1-1,1 0 1,0 0 0,1 2-1,1-1 1,-5 10-2,10-16 0,0 0 0,1 0 0,0 1 0,1-1 0,0 1 0,0-1 0,0 9 0,2-11 0,1-1 0,0 0 0,0 0 0,0 1 0,1-1 0,-1 0 0,2 0 0,-1 0 0,0 0 0,1 0 0,0 0 0,0 0 0,0 0 0,2 1 0,-1 1 0,-2-4 0,1 0 0,-1 0 0,1-1 0,0 1 0,0-1 0,0 0 0,0 1 0,0-1 0,0 0 0,0 0 0,2 1 0,9 9 0,1-1 0,1 0 0,0 0 0,0-2 0,1 0 0,0-1 0,1 0 0,0-1 0,0-1 0,0-1 0,6 1 0,39 7 0,1-3 0,40 1 0,5 1 0,341 40 0,-310-43 0,1-6 0,32-7 0,-124 1 0,226-15 0,12-14 0,-102 11 0,-84 12 0,77-19 0,-129 17 0,0-1 0,0-2 0,-2-2 0,24-13 0,-51 20 0,0-2 0,0 0 0,-1 0 0,0-2 0,-1 0 0,0-2 0,-10 9 0,0-1 0,-1 0 0,0-1 0,0 1 0,-1-1 0,0 0 0,-1 0 0,1-1 0,-2 0 0,1 1 0,-1-1 0,0 0 0,-1-1 0,0 1 0,0-2 0,-1-3 22,-1-1 0,0 1 1,-1-1-1,0 0 0,-1 1 0,-1 0 0,0-1 1,-1 1-1,-4-7-22,5 11-217,-1 0 0,-1 0 0,0 1 0,0-1 0,-1 1 0,0 0 0,0 0 0,-1 1 0,0 0 0,-1 0 0,0 1 0,0 0 0,-3-2 217,-5 0-3657</inkml:trace>
  <inkml:trace contextRef="#ctx0" brushRef="#br0" timeOffset="-47226.168">14707 6228 31518,'-4'-1'582,"-47"-11"-439,-1 2-1,1 3 1,-2 2 0,-38 1-143,-1-1 32,-861-11-32,627 18 0,121 6 0,-53 15 0,128-10 0,-30-5 0,-20 2 0,146-6 0,0 1 0,1 2 0,0 1 0,-7 4 0,-58 18 0,-51 6 0,-52 14 0,179-43 0,1 1 0,-1 1 0,1 0 0,1 2 0,0 0 0,0 1 0,1 1 0,1 1 0,0 1 0,1 0 0,1 1 0,-7 10 0,20-22 0,0 1 0,1-1 0,-1 1 0,1 0 0,0 0 0,1 0 0,-1 0 0,1 1 0,0-1 0,0 0 0,1 0 0,-1 1 0,1-1 0,1 0 0,-1 1 0,1-1 0,-1 0 0,1 0 0,1 1 0,1 3 0,3 9 0,0-1 0,1-1 0,1 1 0,1-1 0,6 8 0,-7-13 0,1 0 0,-1-1 0,2-1 0,-1 1 0,2-2 0,-1 1 0,1-1 0,0-1 0,11 6 0,-1-2 0,1-1 0,0 0 0,0-2 0,1 0 0,2-1 0,11 0 0,0-2 0,1-1 0,14-2 0,-3 1 0,24 5 0,58 8 0,113-2 0,-26-3 0,33 2 1,94-13-1,250-28-3,-193 6-27,-277 18 30,-25 3 0,1-5 0,-1-4 0,68-18 0,-104 14 0,-25 7 0,-1-2 0,0-2 0,-1-1 0,17-10 0,-36 16 0,-9 2 0,0 1 0,-1-1 0,1 0 0,-1-1 0,2-1 0,-3 4 0,0-3 0,29-24 0,-16 13 0,-2-2 0,-3 2 0,-8 8 0,0 1 0,0-1 0,-1 0 0,0 0 0,0-1 0,0 0 0,-2 0 0,1 0 0,1-5 0,-3 11 0,0-11 0,1-9 0,-2 5 0,-1-1 0,0 0 0,0-1 0,3 3 0,-4 1 0,-4-1 0,-10-27 0,5 7 0,10 31 1,-17-22 30,6 13-31,-2-1 0,-3-1-13,0 0 1,-1 1 0,-1 1-1,0 0 1,-1 1-1,0 1 1,-1 1-1,-1 1 1,0 1-1,0 1 1,-1 0-1,-1 2 13,-25-10-1259,-1 3-1,-33-5 1260,11 6-3769</inkml:trace>
  <inkml:trace contextRef="#ctx0" brushRef="#br0" timeOffset="-46301.857">10122 6564 28635,'0'0'1922,"0"0"-854,0 0-567,1 0-469,0 0-1,0 0 0,0 0 1,0-1-1,0 1 1,0-1-1,0 1 0,0-1 1,0 1-1,-1-1 0,1 1 1,0-1-1,0 0 0,-1 1 1,1-1-1,0 0-31,46-52 27,3 3 0,1 1 1,19-10-28,-38 34-2,2 1 1,0 2 0,2 1 0,0 2 0,1 1 0,18-4 1,-33 14 13,-1 2 1,19-3-14,-32 7-279,1 1 0,-1 0 0,1 1 0,-1 0 1,1 0-1,-1 1 0,1 0 0,-1 0 1,1 1 278,10 5-3732</inkml:trace>
  <inkml:trace contextRef="#ctx0" brushRef="#br0" timeOffset="-45163.084">10598 6910 30621,'1'-1'108,"-1"-1"0,0 1 0,1-1-1,-1 1 1,1 0 0,0-1 0,0 1 0,-1-1 0,1 1 0,0 0-1,0 0 1,0 0 0,0-1 0,0 1 0,0 0 0,1 0 0,-1 0-1,1 0-107,30-20-43,-16 12 190,17-11-145,0 2 1,2 1 0,0 1 0,0 3 0,2 0 0,-1 3 0,2 1 0,-1 1-1,1 3 1,0 1 0,0 1 0,0 3 0,14 1-3,-8 5-745,-2 1 1,28 10 744,-67-19-3636,3-7-6774</inkml:trace>
  <inkml:trace contextRef="#ctx0" brushRef="#br0" timeOffset="-14312.085">7227 6402 30557,'0'0'939,"0"0"-378,0 0-257,0 0-138,-1-2-91,-5-5-43,-5 4-27,10 3-5,0 0 0,0-1 0,0 1 0,0 0 0,0 0 0,0 0 0,0 0 0,0 1 0,0-1 0,0 0 0,0 0 0,0 1 0,0-1 0,0 0 0,0 1 0,0-1 0,0 1 0,1-1 0,-1 1 0,0-1 0,0 1 0,1 0 0,-1-1 0,0 1 0,0 0 0,-1 2 0,-8 4-3,0 0 1,0 1-1,1 0 0,-6 7 3,8-5-16,3 4 11,4-13 5,0-1 0,1 1 0,-1-1 0,0 1 0,0-1 0,1 1 0,-1 0 0,0-1 0,1 1 0,-1-1 0,1 0 0,-1 1 0,1-1 0,-1 1 0,1-1 0,-1 1 0,1-1 0,-1 0 0,1 0 0,-1 1 0,1-1 0,39 14 0,-32-11 0,1-1 0,-1 1 0,1 1 0,-1-1 0,5 4 0,-12-6 0,1 0 0,-1 0 0,1 0 0,-1 0 0,1 0 0,-1 0 0,0 1 0,0-1 0,0 0 0,1 1 0,-1-1 0,0 1 0,-1-1 0,1 1 0,0-1 0,0 1 0,-1 0 0,1-1 0,-1 1 0,1 0 0,-1-1 0,0 1 0,-1-1 0,1 0 0,0 1 0,-1-1 0,1 1 0,0-1 0,-1 0 0,0 0 0,1 1 0,-1-1 0,0 0 0,1 0 0,-1 0 0,0 0 0,0 0 0,0 0 0,0 0 0,0 0 0,-5 4 0,1-1 0,-1 0 0,0 0 0,-1-1 0,1 0 0,-5 2 0,11-5 0,-51 16-230,47-15 166,0 0-1,0 0 1,0 0-1,0-1 1,0 0-1,0 0 0,1 0 1,-1 0-1,0 0 1,0-1-1,-2 0 65,4 0-1740,3-1-5648,3-6-14510</inkml:trace>
  <inkml:trace contextRef="#ctx0" brushRef="#br0" timeOffset="-13864.946">7331 6406 31390,'4'17'640,"-4"-7"-351,0 4-129,-4 1-96,4-1-32,0 5-32,0-1 0,-4-3 32,4 0-32,0 0 0,0-6-128,4 2-193,-4-11-479,0 0-1282,0 0-7111,12 6-10249</inkml:trace>
  <inkml:trace contextRef="#ctx0" brushRef="#br0" timeOffset="-13519.429">7350 6315 31262,'0'0'768,"0"0"-543,0 0-322,18 0-447,-18 0-1026,10 7-3651,-10-7-18961</inkml:trace>
  <inkml:trace contextRef="#ctx0" brushRef="#br0" timeOffset="-13064.412">7505 6306 30653,'0'4'950,"-16"58"-491,11-51-412,2 0-1,-1 1 1,2-1 0,-1 1-1,2-1 1,-1 1-1,2 0 1,-1-1 0,2 1-1,0 0 1,0 0-47,0-9-48,0 0 0,0-1 0,0 1 0,0-1 0,0 1 0,1-1 1,-1 0-1,1 1 0,0-1 0,-1 0 0,1 0 0,0 0 0,0 0 0,0-1 0,1 1 0,-1 0 1,0-1-1,1 0 0,-1 1 0,1-1 0,-1 0 0,1 0 0,0-1 0,-1 1 0,1 0 1,0-1-1,2 1 48,3-1-1090,1 0 1,0 0-1,-1 0 0,1-1 1,-1 0-1,1-1 1,-1 0-1,2-1 1090,6-4-17680,0 2 13436</inkml:trace>
  <inkml:trace contextRef="#ctx0" brushRef="#br0" timeOffset="-12798.245">7438 6439 31422,'11'-9'736,"-1"9"-447,2-4-161,3 4-128,3-3 0,5-4-128,3 7-257,-7-5-479,4 5-1571,-7-9-8711,4 9-5830</inkml:trace>
  <inkml:trace contextRef="#ctx0" brushRef="#br0" timeOffset="-12371.385">7757 6435 30076,'13'-8'1034,"-8"5"-886,0 0 0,-1-1 0,1 1 0,-1-1 0,0 0 0,0 0-1,0 0 1,0-1 0,-1 1-148,-2 3 3,-1 0-1,1 1 0,-1-1 1,0 0-1,1 0 1,-1 1-1,1-1 0,-1 0 1,0 0-1,0 0 0,0 1 1,1-1-1,-1 0 1,0 0-1,0 0 0,0 0 1,0 0-1,0 1 0,-1-1 1,1 0-1,0 0 1,0 0-1,0 0 0,-1 1 1,1-1-1,-1 0 0,1 0 1,0 1-1,-1-1 1,1 0-1,-1 0 0,1 1 1,-1-1-1,0 1 0,1-1 1,-1 1-1,0-1 1,1 1-1,-1-1 0,0 1 1,0-1-1,1 1 0,-1 0 1,0-1-1,-1 1-2,-3-1 2,0 0 1,0 1-1,0 0 0,-1 0 0,1 0 0,0 1 1,0 0-1,0 0 0,0 0 0,0 0 1,0 1-1,0 0 0,0 0 0,0 0 0,-3 3-1,4-3 0,0 0 0,0 1 1,1-1-1,-1 1 1,0 0-1,1 0 0,0 0 1,0 0-1,0 1 1,0-1-1,1 1 0,-1 0 1,1 0-1,0 0 1,0 0-1,0 0 0,1 0 1,-1 3-2,1-6 0,1 1 0,0 0 0,0 0 0,0-1 0,0 1 0,0 0 0,1 0 0,-1 0 0,0-1 0,1 1-1,0 0 1,-1-1 0,1 1 0,0 0 0,0-1 0,0 1 0,0-1 0,0 1 0,0-1 0,1 1 0,1 1-1,0 0-1,1 0 0,0 0 1,0 0-1,0-1 1,0 1-1,0-1 0,2 0 2,7 3-25,0 0 0,0-1 0,1-1 0,0 0 0,2 0 25,7-1-803,0-1 0,18-2 803,-13-1-3770,-2-1-4275,-5-5-10361</inkml:trace>
  <inkml:trace contextRef="#ctx0" brushRef="#br0" timeOffset="-11528.406">6982 6884 31262,'0'0'619,"0"0"-245,0 0-193,0 2-85,2 5-85,0 0 0,-1 0-1,0 0 1,-1 0 0,0-1-1,0 1 1,0 0 0,-2 7-11,-15 66-43,11-56 16,17-51 36,1 1 0,1 0 0,9-13-9,-16 29 6,1 1 1,0 0 0,1 0 0,2-2-7,4 2 5,-13 9-5,-1 0 0,1 0 0,0-1 0,0 1 0,0 0 0,0 0 0,0 0 0,0 0 0,-1 0 0,1 0 0,0 1 0,0-1 0,0 0 0,0 0 0,0 1 0,-1-1 0,1 0 0,0 1 0,1 1-2,0 0 1,0 0-1,-1 0 0,1 0 1,-1 0-1,0 0 0,1 0 1,-1 1-1,0-1 1,0 0-1,-1 1 0,1-1 1,0 1-1,-1-1 0,0 1 1,1-1-1,-1 4 2,1 51-135,-1-42 47,-1-4-491,0 6-27,4-6-7242,5 1-14834</inkml:trace>
  <inkml:trace contextRef="#ctx0" brushRef="#br0" timeOffset="-11142.093">7259 6915 29500,'-1'-1'38,"0"1"0,1 0 0,-1-1 1,0 1-1,0-1 0,0 1 0,0 0 0,0 0 0,0-1 0,0 1 1,0 0-1,1 0 0,-1 0 0,0 0 0,0 0 0,0 0 1,0 1-1,0-1 0,0 0 0,0 0 0,0 1 0,0-1 0,1 0 1,-1 1-1,-1-1-38,-24 22 1016,22-18-890,0 1 0,1-1 1,-1 1-1,1 0 0,0 1 1,0-1-1,1 0 1,-1 1-1,0 5-126,2-8 0,0-1-1,1 0 1,0 0-1,0 1 1,0-1 0,0 0-1,0 1 1,0-1 0,0 0-1,1 0 1,-1 1 0,1-1-1,-1 0 1,1 0 0,0 0-1,0 0 1,0 0-1,0 0 1,0 0 0,1 0-1,-1 0 1,1 0 0,-1-1-1,1 1 1,0-1 0,-1 1-1,1-1 1,0 1 0,0-1-1,0 0 1,0 0-1,0 0 1,0 0 0,0 0-1,1-1 1,-1 1 0,0-1-1,0 1 1,0-1 0,1 0-1,-1 0 1,0 0 0,1 0-1,-1 0 1,0 0 0,3-1-1,1 1 0,-1-1 0,0 1 0,0-2 1,0 1-1,0 0 0,0-1 0,0 0 0,0 0 0,0-1 1,-1 1-1,1-1 0,-1 0 0,0 0 0,0 0 0,0-1 0,0 1 1,-1-1-1,4-4 1,-6 6-8,1 0 1,-1 0-1,0 0 1,0 1-1,0-2 1,0 1-1,0 0 1,0 0-1,-1 0 1,1 0-1,-1 0 1,1-1-1,-1 1 1,0 0-1,0 0 1,0-1-1,0 1 1,0 0-1,-1 0 1,1-1-1,-1 1 1,1 0-1,-1 0 1,0 0-1,0 0 1,0 0-1,0 0 1,0 0-1,0 0 1,-1 0-1,1 0 1,-1 1-1,1-1 1,-1 1-1,1-1 1,-1 1-1,0-1 8,-3-1-57,0 1 0,1-1 0,-1 1 0,0 0 1,0 0-1,0 1 0,0-1 0,-1 1 0,1 0 0,0 1 0,0-1 0,-1 1 0,1 0 0,0 0 0,-2 1 57,1 0-498,-15 2-2625,11 0-3394,1 7-14147</inkml:trace>
  <inkml:trace contextRef="#ctx0" brushRef="#br0" timeOffset="-10776.436">7445 6787 31037,'-1'3'32,"-8"41"481,2 0-1,2 0 1,1 14-513,3-55-23,1 0-1,0 0 1,0 0 0,1 0-1,-1 0 1,1 0 0,-1 0-1,1 0 1,0 0 0,0 0 0,0 0-1,1 0 1,-1-1 0,1 1-1,-1-1 1,1 1 0,0-1 0,0 1-1,0-1 1,0 0 0,0 0-1,1 0 1,-1 0 0,1-1-1,-1 1 1,1-1 0,0 1 0,-1-1-1,1 0 1,0 0 0,0 0-1,0 0 1,0-1 0,0 1 0,0-1-1,0 1 1,0-1 0,0 0-1,0-1 1,0 1 0,0 0-1,0-1 1,0 0 0,2 0 23,7-1-871,6-2-2004,-7 1-2433,6-10-16579</inkml:trace>
  <inkml:trace contextRef="#ctx0" brushRef="#br0" timeOffset="-10502.157">7372 6931 31646,'25'-7'609,"-3"-2"-385,3 2-128,3 4-64,-4-3-160,1 6-225,-6 0-511,1 6-1443,-10-6-8807,5 4-6086</inkml:trace>
  <inkml:trace contextRef="#ctx0" brushRef="#br0" timeOffset="-10146.66">7611 6952 30557,'32'-18'1605,"-26"15"-1557,1 0 1,0-1-1,-1 0 0,1 0 0,-1-1 1,0 0-1,-1 0 0,2-1-48,-4 2 21,-1-9-15,-8-2-6,5 14 1,0 0-1,0 0 1,0 0 0,0 0 0,-1 1 0,1-1 0,0 0-1,-1 0 1,1 1 0,0-1 0,-1 1 0,1-1 0,-1 1-1,1 0 1,-1-1 0,1 1 0,-1 0 0,1 0-1,-1 0 1,1 0 0,-1 0 0,1 1 0,-1-1 0,1 0-1,-1 1 1,1-1 0,0 1 0,-1-1 0,1 1-1,-1 0 1,1 0 0,0-1 0,0 1 0,0 0 0,-1 0-1,1 0 1,0 0 0,0 0 0,-1 2-1,-1 0 3,0 1-1,-1-1 1,1 1 0,1 0-1,-1 0 1,0 0 0,1 0-1,0 0 1,0 1 0,0-1-1,1 0 1,-1 3-3,1-4-1,0 1 0,1-1 0,0 1 0,0-1-1,0 1 1,0-1 0,1 0 0,-1 1 0,1-1 0,0 0 0,0 1 0,0-1 0,0 0 0,0 0 0,1 0 0,-1 0 0,1 0-1,0 0 1,0 0 0,0-1 0,2 2 1,-1-1-7,1 0-1,0 0 1,0-1 0,0 0-1,0 1 1,0-1 0,1-1-1,-1 1 1,1-1-1,-1 0 1,1 0 0,-1 0-1,1 0 1,0-1-1,3 0 8,1 1-217,1-2 0,0 1 0,0-1 0,0-1 0,5-1 217,5-3-3061,1-2-3993,2 1-13610</inkml:trace>
  <inkml:trace contextRef="#ctx0" brushRef="#br0" timeOffset="-9811.399">7950 6820 29948,'-3'1'1356,"-7"2"-1203,0 0-1,0 1 1,0 0 0,1 0-1,0 1 1,-4 2-153,12-6 9,-1 0 1,1 0-1,-1 0 1,1 0-1,-1 0 0,1 0 1,0 1-1,-1-1 1,1 0-1,0 1 1,0-1-1,0 1 1,0-1-1,0 1 0,1 0 1,-1-1-1,0 1 1,1 0-1,-1-1 1,1 1-1,0 0 0,-1 0 1,1 0-1,0-1 1,0 1-1,0 0 1,0 0-1,1 0 1,-1-1-1,0 1 0,1 0 1,-1 0-1,1-1 1,0 1-1,-1 0 1,1-1-1,0 1 1,0-1-1,0 1 0,0-1 1,1 2-10,13 15-47,-8-11-33,-1 0-1,0 0 1,-1 1-1,1 0 1,-2 0-1,3 4 81,-7-10-24,1-1 0,-1 0-1,1 0 1,-1 1-1,0-1 1,0 0 0,1 1-1,-1-1 1,0 0 0,0 1-1,0-1 1,-1 0 0,1 1-1,0-1 1,0 0 0,-1 1-1,1-1 1,-1 1 24,0 0-34,-1 0 1,1-1-1,0 0 1,0 1-1,-1-1 1,1 0-1,-1 0 1,1 0-1,-1 0 1,0 0-1,1 0 1,-1 0-1,0-1 1,0 1-1,0 0 1,1-1-1,-2 1 34,-22 1-3985,5-3-5482,-5-7-7509</inkml:trace>
  <inkml:trace contextRef="#ctx0" brushRef="#br0" timeOffset="-7840.491">7957 6231 31101,'-5'-5'65,"-1"1"0,0-1 0,0 1 0,0 0 0,0 1 0,-1-1-1,0 1 1,1 1 0,-1-1 0,0 1 0,-1 0 0,1 1 0,0 0 0,-2 0-65,-22-3 297,-2 2 0,-17 1-297,44 1 3,-58 0 8,0 2-1,0 4 1,-20 5-11,-17 13 0,1 4 0,-72 33 0,132-46 0,31-11 0,0 0 0,1 1 0,-1 0 0,1 0 0,0 1 0,0 0 0,0 1 0,1 0 0,0 0 0,0 1 0,-18 22 0,2 1 0,1 2 0,-8 10 0,18-27 0,2 1 0,0 0 0,2 1 0,0 0 0,0 1 0,-2 10 0,-3 22 0,-8 45 0,18-73-7,0-1 0,1 1 0,1-1 0,1 1 1,1-1-1,2 1 0,0 2 7,-1-12-4,1 0 0,1-1 1,0 1-1,0-1 0,1 0 1,1 0-1,0 0 0,1-1 1,0 0-1,0 0 0,2-1 0,-1 0 1,1 0 3,7 6 0,1-1 0,0 0 0,1-1 0,0-1 0,1-1 0,1-1 0,0 0 0,0-2 0,1 0 0,0-1 0,0-1 0,1-1 0,0-1 0,0-1 0,1-1 0,20 0 0,20-4-8,0-2 1,0-2-1,17-7 8,68-6-9,-113 14 9,-1-1 0,0-3 0,-1 0 0,0-2 0,0-2 0,-1-1 0,0-1 0,-1-2 0,-1-1 0,-1-1 0,3-4 0,-10 4 13,-1-2 1,-1-1 0,-1 0 0,-1-1-1,0-1 1,-2-1 0,12-24-14,-21 35 0,-1 0 0,0 0 0,-1-1 0,0 1 0,-1-1 0,-1-1 0,0 1 0,0-6 0,0-25 0,-1 0 0,-3-3 0,1 7 0,-1 24-78,-1-1 0,0 1 0,-1 0 1,-1 0-1,0 1 0,-1-1 0,-1 1 0,-1 0 0,0 1 1,-1-1-1,-1 1 0,0 1 0,-6-6 78,0 0-461,-2 0 1,0 2-1,-1 0 0,0 1 0,-2 1 1,0 1-1,0 0 0,-22-10 461,23 16-7442</inkml:trace>
  <inkml:trace contextRef="#ctx0" brushRef="#br0" timeOffset="-7129.518">8215 6735 28539,'0'0'1783,"0"0"-753,0 0-485,0 0-241,0 0-133,0 0-70,2-2-42,0-1-40,0 0-2,21-7-10,-14 7-8,1 1 1,0 0 0,0 0-1,-1 1 1,1 0 0,0 1-1,0 0 1,0 1-1,0 0 1,0 1 0,-1 0-1,1 0 1,0 1 0,-1 0-1,0 0 1,0 1 0,0 1-1,4 2 1,5 3-16,0 1 0,-1 1 1,0 0-1,-1 1 0,0 1 0,-1 0 0,-1 1 0,7 9 16,1 11-3945,-20-31-2738</inkml:trace>
  <inkml:trace contextRef="#ctx0" brushRef="#br0" timeOffset="-5158.996">5955 7791 30973,'0'0'732,"0"18"36,0-4-703,-1-2-55,1 0 1,0-1 0,1 1-1,1-1 1,0 1 0,3 9-11,0-8 5,4 0-5,4-9 0,-1-13 0,-3-1 0,-1-1 0,0 0 0,-1-1 0,0 1 0,-1-1 0,-1 0 0,4-10 0,-3 13 0,3 18 0,-5 2 0,-2-7 0,0 0 0,0 0 0,0 0 0,0 0 0,0-1 0,1 1 0,0-1 0,0 1 0,0-1 0,0 0 0,0 0 0,1 0 0,11 9 0,-14-12 0,0 1 0,0-1 0,0 0 0,0 0 0,-1 1 0,1-1 0,0 0 0,0 0 0,0 0 0,0 0 0,0 0 0,-1 0 0,1 0 0,0-1 0,0 1 0,0 0 0,0 0 0,1-2 0,0 1 0,0 0 0,0 0 0,0-1 1,0 1-1,-1-1 0,1 0 0,-1 1 0,1-1 0,-1 0 0,0 0 0,1 0 1,-1 0-1,0 0 0,0 0 0,-1 0 0,2-2 0,11-46-2,-7 23-9,6-10-1119,-7 26-2221,-2 3-3507,-1 6-13758</inkml:trace>
  <inkml:trace contextRef="#ctx0" brushRef="#br0" timeOffset="-4559.454">6398 7795 31037,'0'-2'153,"-4"-17"742,4 18-875,-1 0 0,0 0 1,0 0-1,0 0 1,-1 1-1,1-1 1,0 0-1,0 1 0,0-1 1,0 0-1,-1 1 1,1 0-1,0-1 1,-1 1-1,1 0 0,0-1 1,-1 1-1,1 0 1,0 0-1,-1 0 1,1 0-1,0 0 0,-1 1 1,0-1-21,-1 0 2,-15 6 23,15-4-25,-1 1 0,1-1 0,-1 1 0,1-1 0,0 1 1,0 0-1,0 0 0,0 1 0,0-1 0,1 0 1,-1 1-1,1 0 0,0-1 0,0 1 0,1 0 0,-1 0 1,1 0-1,0 0 0,0 1 0,0-1 0,1 0 1,-1 0-1,1 1 0,0-1 0,0 0 0,0 0 0,1 1 1,0-1-1,0 2 0,-1-6 0,3 12 0,8-3 0,4-9 0,3-11 0,-13 6 0,-1 0 0,1 0 0,-1 0 0,0-1 0,-1 1 0,1-1 0,-1 0 0,0 0 0,0-1 0,-1 1 0,1-3 0,-3 8 0,0 1 0,0 0 0,0-1 0,0 1 0,0 0 0,0 0 0,0-1 0,0 1 0,0 0 0,0-1 0,0 1 0,0 0 0,0 0 0,0-1 0,0 1 0,1 0 0,-1 0 0,0-1 0,0 1 0,0 0 0,0 0 0,1-1 0,-1 1 0,0 0 0,0 0 0,0 0 0,1 0 0,-1-1 0,0 1 0,0 0 0,1 0 0,-1 0 0,0 0 0,1 0 0,-1 0 0,0 0 0,0 0 0,1 0 0,-1 0 0,0 0 0,1 0 0,-1 0 0,0 0 0,0 0 0,1 0 0,-1 0 0,0 0 0,0 0 0,1 0 0,-1 0 0,0 0 0,0 0 0,1 1 0,-1-1 0,0 0 0,0 0 0,1 0 0,-1 0 0,0 1 0,0-1 0,0 0 0,1 0 0,-1 1 0,0-1 0,0 0 0,0 0 0,0 1 0,0-1 0,1 0 0,6 17 0,-7-16 0,1 4-32,1 1 1,0-1-1,0 0 1,0 0-1,1 0 1,0 0-1,0-1 1,3 4 31,-5-7-26,0 0-1,1 0 1,-1 0 0,0 0 0,1 0 0,-1 0 0,1-1 0,-1 1 0,1 0 0,0-1 0,-1 1-1,1-1 1,0 0 0,-1 0 0,1 1 0,0-1 0,-1 0 0,1 0 0,0-1 0,-1 1 0,1 0 0,0 0-1,-1-1 1,1 1 0,-1-1 0,1 0 0,0 1 0,-1-1 0,2-1 26,12-8-2083,-8 1-2579,-4 5 1963,10-9-18814</inkml:trace>
  <inkml:trace contextRef="#ctx0" brushRef="#br0" timeOffset="-4264.674">6578 7647 29724,'-4'13'2847,"-15"74"-2838,17-78-7,1-1 0,0 1 0,0-1 0,1 0 0,0 1 0,1-1 1,0 1-1,0-1 0,0 0 0,1 1 0,1-1 0,-1 0 0,2 2-2,-3-8-16,0 0 0,-1-1 0,1 1 0,0 0 0,0-1-1,0 1 1,0-1 0,0 1 0,0-1 0,1 0 0,-1 1 0,1-1 0,-1 0 0,0 0 0,1 0 0,0 0 0,-1 0 0,1 0 0,0 0 0,-1-1 0,1 1 0,0 0-1,0-1 1,0 0 0,-1 1 0,2-1 16,6 2-303,-8-2-16,0 0 0,0 0 0,0 0-1,1 0 1,-1 0 0,0 0 0,0 0 0,0 0-1,1-1 1,-1 1 0,0 0 0,0-1 0,0 1-1,0-1 1,0 1 0,0-1 0,0 1 0,0-1-1,1 0 320,-1 0-1606,8-10-19438</inkml:trace>
  <inkml:trace contextRef="#ctx0" brushRef="#br0" timeOffset="-4001.19">6481 7791 30813,'17'-4'1185,"1"4"-736,-1-5-321,3 0-96,4 0-32,2 1 0,-2 0-64,-1-2-289,0 6-447,-6-4-1442,-1 4-7720,-16 0-8583</inkml:trace>
  <inkml:trace contextRef="#ctx0" brushRef="#br0" timeOffset="-3340.647">6729 7815 30237,'12'-2'708,"-9"2"-564,0-1 1,1 0-1,-1 1 0,0-1 0,0 0 1,0-1-1,0 1 0,0 0 1,0-1-1,0 0 0,1-1-144,6-8 37,-1-3-31,-6-1-6,-6 3 0,2 11 0,0 0 0,0 1 0,0-1 1,0 0-1,0 1 0,0-1 0,0 1 1,0-1-1,0 1 0,0-1 0,0 1 0,-1 0 1,1 0-1,0-1 0,0 1 0,0 0 1,-1 0-1,1 0 0,0 0 0,0 0 0,0 1 1,0-1-1,-1 0 0,-2 1 1,1 1 1,-1-1-1,1 1 0,-1-1 1,1 1-1,0 0 0,-1 0 1,-1 2-2,2-2 1,0 1 0,0-1 0,0 1 0,0 0 0,0 0 0,1 0 0,-1 0 0,1 0 0,0 0 0,0 1 0,0-1 0,0 1 0,1 0 0,-1-1 0,1 1 0,-1 3-1,3-4 0,-1-1 0,0 0 0,1 0 0,-1 1 0,1-1 0,0 0 0,0 0 0,0 1 0,0-1 0,0 0 0,0 0 0,1 0 0,-1-1 0,0 1 0,1 0 0,0 0 0,-1-1 0,1 1 0,0-1 0,0 1 0,0-1 0,0 0 0,0 0 0,0 0 0,0 0 0,1 0 0,-1 0 0,0-1 0,0 1 0,1-1 0,-1 1 0,0-1 0,1 0 0,-1 0 0,6 1 0,-1-1 0,1 1 0,-1-2 0,0 1 0,1-1 0,-1 0 0,1 0 0,-1-1 0,0 0 0,4-2 0,-2-1-13,-1 0 1,-1 0-1,1-1 1,-1 0 0,0-1-1,0 1 1,-1-1-1,1-1 1,-2 1-1,1-1 1,-1 0-1,0 0 1,-1-1-1,0 1 1,1-4 12,-4 10 27,-1 2 5,0 0 0,0 3-6,-5 113 44,6-101-70,-1-15 0,0 0 0,0 0 0,0 1 0,0-1 0,0 0 0,0 0 0,0 1 0,0-1 0,0 0 0,0 1 0,0-1 0,0 0 0,0 0 0,0 1 0,0-1 0,0 0 0,1 0 0,-1 1 0,0-1 0,0 0 0,0 0 0,0 1 0,0-1 0,1 0 0,-1 0 0,0 0 0,0 0 0,0 1 0,1-1 0,-1 0 0,0 0 0,0 0 0,1 0 0,-1 0 0,0 1 0,0-1 0,1 0 0,-1 0 0,0 0 0,0 0 0,1 0 0,-1 0 0,0 0 0,0 0 0,1 0 0,-1 0 0,0 0 0,1 0 0,-1 0 0,0 0 0,0 0 0,1-1 0,-1 1 0,0 0 0,0 0 0,1 0 0,-1 0 0,0 0 0,0 0 0,0-1 0,1 1 0,4-7 0,15-36-56,-15 31-15,1 0 0,0 1 0,0-1 0,1 2 0,7-11 71,-11 19-27,-1-1-1,0 1 1,1 0 0,-1 0-1,1 0 1,0 0 0,0 0-1,-1 0 1,1 1-1,0-1 1,1 1 0,-1 0-1,0 0 1,0 0 0,0 1-1,1-1 1,-1 1-1,0-1 1,1 1 0,-1 0-1,0 0 1,1 1 0,-1-1-1,3 2 28,18 4-1889,-7 3-5874,3 9-13483</inkml:trace>
  <inkml:trace contextRef="#ctx0" brushRef="#br0" timeOffset="-2751.394">6519 8096 30877,'-4'-1'87,"1"1"-1,-1 0 0,0-1 0,0 2 1,1-1-1,-1 0 0,0 1 1,1 0-1,-1-1 0,0 2 1,1-1-1,-1 0 0,1 1 0,-1-1 1,1 1-1,0 0 0,0 0 1,0 0-1,0 1 0,0-1 1,-2 3-87,2-3-4,1 1 1,-1-1-1,1 1 1,-1-1 0,1 1-1,0 0 1,0 0 0,0 0-1,1 0 1,-1 0 0,1 0-1,-1 1 1,1-1-1,0 0 1,0 1 0,1-1-1,-1 1 1,1-1 0,-1 1-1,1-1 1,0 1 0,1-1-1,-1 3 4,9 6 22,-5-10 0,-1 1 0,1-1 0,0 0 0,0 0 1,1 0-1,-1-1 0,0 1 0,0-1 0,1 0 1,-1 0-1,1-1 0,-1 1 0,1-1 0,3 0-22,30-4-1523,-4-5-5123,-16-3-12492</inkml:trace>
  <inkml:trace contextRef="#ctx0" brushRef="#br0" timeOffset="-2344.638">6633 8231 27642,'5'1'360,"-1"0"0,0 0 1,0 0-1,0 0 0,1 0 0,-1-1 0,0 0 0,1 0 1,-1 0-1,0 0 0,1-1 0,2 0-360,0-1 111,-1 0-1,1 0 1,0-1-1,0 1 1,-1-1-1,1-1 1,-1 1-1,0-2-110,-2 3-9,0-1-1,0 1 1,0-1-1,-1 0 1,0 0-1,1 0 1,-1-1-1,0 1 1,-1-1-1,1 1 1,-1-1-1,1 0 1,-1 0-1,0 0 1,-1-1-1,1 1 1,-1 0-1,0-1 1,0 1-1,0 0 1,0-1-1,-1 0 1,0 1 0,0-1-1,0 1 1,0-2 9,-1 4 0,1 0 0,-1 0 0,1-1 0,-1 1 0,0 0 0,0 0 1,0 0-1,0 0 0,0 0 0,0 0 0,0 1 0,-1-1 1,1 0-1,-1 1 0,1-1 0,-1 0 0,0 1 0,0 0 1,1 0-1,-1-1 0,0 1 0,0 0 0,0 0 0,0 1 1,0-1-1,-1 0 0,1 1 0,0-1 0,0 1 0,0 0 1,-1-1-1,1 1 0,0 0 0,0 0 0,0 1 0,-1-1 1,1 0-1,0 1 0,0 0 0,0-1 0,-2 2 0,-3 0 0,0 1 0,0 0 0,0 0 0,1 0 0,-1 1-1,1 0 1,0 0 0,0 1 0,0 0 0,1 0 0,-5 6 0,6-7-27,1 1 0,-1-1 1,1 1-1,1 0 0,-1 0 1,1 0-1,0 1 0,0-1 1,0 1-1,1-1 0,0 1 1,0-1-1,0 6 27,5-5-678,-1-3-16,11 8-294,2-8-6966,2-3-13351</inkml:trace>
  <inkml:trace contextRef="#ctx0" brushRef="#br0" timeOffset="-1959.695">6862 8189 28667,'0'3'242,"2"22"2518,2-24-2030,4-12-752,10-24 71,-10 18-10,1 0 0,1 0 0,2-1-39,-10 15 4,1-1 0,-1 1 0,1 0-1,0 1 1,-1-1 0,1 0 0,0 1-1,1-1 1,-1 1 0,0 0-1,1 0 1,-1 0 0,1 1 0,0-1-1,-1 1 1,1 0 0,0 0-4,-2 1-13,0 0 1,-1 0-1,1 0 0,0 0 1,0 0-1,-1 0 0,1 0 1,0 1-1,0-1 0,-1 1 1,1-1-1,0 1 1,-1 0-1,1-1 0,-1 1 1,1 0-1,-1 0 0,1 0 1,-1 1-1,0-1 0,1 0 1,-1 0-1,0 1 0,0-1 1,0 1-1,0-1 1,0 1-1,1 1 13,2 6-313,0 1 0,0 0 1,0 1-1,1 8 313,8 24-1806,-7-32-6448,-5-8-12047</inkml:trace>
  <inkml:trace contextRef="#ctx0" brushRef="#br0" timeOffset="-1654.89">7212 7948 30076,'-7'10'199,"1"0"-1,0 0 0,1 0 0,0 1 0,0 0 1,1 0-1,1 0 0,-1 5-198,0 4 228,0 1 0,1-1 1,2 1-1,0 7-228,1-27-148,-1 1 0,1 0 1,0 0-1,0-1 1,1 1-1,-1 0 0,0 0 1,0-1-1,1 1 0,-1 0 1,1-1-1,0 1 0,-1-1 1,1 1-1,0-1 0,0 1 1,0-1-1,0 1 0,0-1 1,0 0-1,0 0 0,1 1 1,-1-1-1,0 0 0,1 0 1,-1 0-1,1 0 0,-1-1 1,1 1-1,-1 0 0,1-1 1,0 1-1,-1-1 0,1 1 1,0-1-1,-1 0 0,1 1 1,0-1-1,0 0 0,-1 0 1,1-1-1,0 1 148,3 0-1094,1-1 0,-1 0 0,0-1 0,1 1 0,-1-1 0,0 0 0,0 0 0,0-1 0,0 1 0,0-1 0,-1 0 0,4-3 1094,6-3-12604</inkml:trace>
  <inkml:trace contextRef="#ctx0" brushRef="#br0" timeOffset="-1410.364">7031 8091 31358,'11'-8'864,"6"5"-575,4-1-193,2-2-96,6 2 0,2 1 32,1 3-128,-6-5-160,3 10-417,-12-5-1089,3 2-4964,-10-2-15759</inkml:trace>
  <inkml:trace contextRef="#ctx0" brushRef="#br0" timeOffset="-1014.884">7311 8152 31390,'10'-13'1078,"6"7"-1026,-9 5-43,-1-2 0,0 1-1,0-1 1,0 1 0,0-2-1,-1 1 1,1-1 0,-1 0-1,0 0 1,2-2-9,9-13 0,-7-1 0,-8 20 0,-1-1 0,0 0 0,0 0 0,0 0 0,1 1 0,-1-1 0,0 0 0,0 0 0,0 0 0,-1 1 0,1-1 0,0 0 0,0 0 0,0 0 0,-1 1 0,1-1 0,0 0 0,-1 0 0,1 0 0,-1 0 0,0 1 0,1-1 0,-1 0 0,0 1 0,1-1 0,-1 1 0,0-1 0,0 1 0,0-1 0,0 1 0,1-1 0,-1 1 0,0 0 0,0-1 0,0 1 0,0 0 0,0 0 0,0 0 0,0 0 0,0 0 0,0 0 0,0 0 0,0 0 0,-28 10 0,22-5 0,0 0 0,0 0 0,0 0 0,0 1 0,-4 5 0,9-8 1,-1 0 0,1 0-1,0 0 1,0 0 0,0 1 0,1-1 0,-1 0 0,1 1-1,0-1 1,-1 1 0,2-1 0,-1 1 0,0 0 0,1 0 0,0-1-1,-1 1 1,2 0 0,-1-1 0,0 2-1,1-2 0,0 0 1,0-1 0,0 1-1,0-1 1,0 1 0,0-1-1,1 1 1,-1-1-1,1 0 1,-1 1 0,1-1-1,0 0 1,0 0-1,0-1 1,0 1 0,1 0-1,-1-1 1,0 1 0,1-1-1,-1 0 1,1 1-1,-1-1 1,1 0 0,-1-1-1,1 1 1,2 0-1,1 0-224,0 0 1,1 0-1,-1-1 1,0 0-1,0 0 0,0 0 1,0-1-1,0 0 1,0 0-1,0-1 0,3 0 224,-2-1-1322,-1 1 0,0-1-1,1 0 1,-1-1-1,0 0 1,0 0 1322,10-5-21604</inkml:trace>
  <inkml:trace contextRef="#ctx0" brushRef="#br0" timeOffset="-709.404">7549 8148 30365,'-18'58'2039,"18"-56"-1943,0-2-53,14-20-12,-13 17-30,24-41 5,-21 35-4,1-1 1,0 1-1,0 0 0,1 1 1,0-1-1,0 1 0,1 0 1,0 1-1,0 0 1,1 0-1,6-4-2,-13 10-1,0 1 0,0-1 1,0 1-1,0 0 0,0-1 0,0 1 0,0 0 1,0 0-1,0-1 0,0 1 0,1 0 0,-1 0 1,0 0-1,0 0 0,0 1 0,0-1 1,0 0-1,0 0 0,0 1 0,0-1 0,0 0 1,0 1-1,0-1 0,0 1 0,0 0 0,0-1 1,0 1-1,0 0 0,0-1 0,-1 1 1,1 0-1,0 0 0,0 0 0,-1 0 0,1-1 1,-1 1-1,1 0 0,-1 0 0,1 0 1,-1 0-1,0 1 0,1-1 1,3 9-35,0 0-1,-1 0 1,0 0-1,0 6 36,1 1-103,0-4-282,2 9-1573,0-11-4966,-5-9-15497</inkml:trace>
  <inkml:trace contextRef="#ctx0" brushRef="#br0" timeOffset="-333.716">7821 7940 31326,'0'3'640,"-7"82"-252,4-60-304,1 1 1,1-1-1,2 20-84,-1-43-49,0 0 0,0 0 0,1 0 0,-1-1 0,1 1 0,-1 0 0,1 0 0,0 0 1,0-1-1,0 1 0,0 0 0,0-1 0,0 1 0,0-1 0,0 1 0,1-1 0,-1 0 0,1 1 0,-1-1 0,1 0 0,-1 0 1,1 0-1,-1 0 0,1 0 0,0 0 0,0-1 0,0 1 0,-1-1 0,1 1 0,0-1 0,0 1 0,0-1 0,0 0 0,0 0 0,0 0 1,0 0-1,0 0 0,-1-1 0,1 1 0,0-1 0,2 0 49,2 0-935,1-1 0,0 1 0,-1-2 0,1 1 1,-1-1-1,1 0 0,-1 0 0,0-1 0,-1 0 0,6-4 935,0 2-20611</inkml:trace>
  <inkml:trace contextRef="#ctx0" brushRef="#br0" timeOffset="-69.095">7745 8069 31005,'0'0'1089,"14"-13"-672,1 7-321,3-1-64,5 3-32,3 0-64,-3-2-160,4 6-417,-10-4-1057,5 4-4644,-10-7-16687</inkml:trace>
  <inkml:trace contextRef="#ctx0" brushRef="#br0" timeOffset="2114.595">7889 7577 31165,'-15'-10'120,"0"0"0,-1 2 0,0 0 0,-1 1 0,0 0 0,0 1 0,-6 0-120,-39-9 559,-26-1-559,68 12 11,-78-8-11,0 4 0,-31 4 0,-16-1 0,87 0 0,31 2 0,0 1 0,0 2 0,0 0 0,-1 2 0,1 1 0,-11 3 0,-67 20 0,22-4 0,0-4 0,-63 4 0,81-12 0,0 1 0,-48 17 0,-29 6 0,115-27 4,0 1 0,1 2 0,-1 0 0,2 2 0,0 1 0,0 1 0,2 1 0,-15 11-4,28-17 2,-1 0 0,1 0 0,0 1 0,1 1 0,0 0 0,1 0 0,0 0 0,0 2-2,-3 6 4,1 0 0,1 1 0,0 1 0,-4 15-4,11-26 0,0 0 0,0 1 0,1-1 0,1 0 0,0 1 0,0-1 0,1 0 0,0 1 0,1-1 0,0 0 0,0 0 0,3 4 0,1 5 0,1 0 0,2-1 0,0 1 0,0-2 0,12 16 0,-11-20 1,1-2 1,0 1 0,0-1-1,1 0 1,1-2-1,0 1 1,0-1 0,0-1-1,1 0 1,7 2-2,20 8 5,0-2 1,1-2-1,6 1-5,21 1-6,1-3-1,0-2 1,0-4-1,0-3 1,20-3 6,-41 1 0,0 3 0,28 6 0,-17-1 0,23-2 0,87 10-13,-91-9-6,68 0 19,-99-11 0,0-4 0,-1-1 0,36-10 0,23-4 0,-43 10 0,-1-3 0,-1-2 0,-1-3 0,0-3 0,7-5 0,-34 9 0,-2-1 0,0-1 0,-2-1 0,19-18 0,-39 31 0,0 0 0,0-1 0,0 0 0,-1-1 0,-1 0 0,1 0 0,-2 0 0,1-1 0,-2 0 0,1 0 0,-1-1 0,-1 0 0,0 1 0,-1-1 0,0-1 0,-1 1 0,0 0 0,-1-1 0,-1 1 0,0-1 0,0 1 0,-1 0 0,-1-1 0,-1-4 0,-2-12-11,-1 0 0,-2 1 0,-1-1 0,-1 2 0,-1-1 0,-2 1-1,-7-11 12,12 26-16,0 0-1,-1 0 0,0 0 0,-1 1 0,-1 1 0,1-1 0,-2 2 0,1 0 0,-1 0 0,-1 1 0,0 0 1,0 1-1,0 1 0,-1 0 0,-10-3 17,4 4-399,-1-1 1,0 2-1,-2 1 399,-37-4-6262,10 0-11221</inkml:trace>
  <inkml:trace contextRef="#ctx0" brushRef="#br0" timeOffset="2899.331">8206 7992 31037,'20'-5'1394,"42"-13"-1298,-16 4-16,20-9-80,-29 7-2,-1-1 0,0-1-1,-2-2 1,-1-2 0,3-3 2,-21 13-4,0 0 0,-1-1 1,0 0-1,-1-2 0,-1 1 0,0-1 0,-1-1 0,-1 0 0,0-1 0,-1 1 0,4-13 4,-4-5-506,-10 10-3093,-3 9-2652</inkml:trace>
  <inkml:trace contextRef="#ctx0" brushRef="#br0" timeOffset="16479.424">7643 1914 28507,'0'26'3107,"1"296"-2920,2-311-2905,-2-9-1349,0-2-4005,-1 0-8231</inkml:trace>
  <inkml:trace contextRef="#ctx0" brushRef="#br0" timeOffset="16997.503">7574 1941 26617,'15'-3'4356,"2"0"-4256,1 2 0,0 0-1,0 0 1,0 2-1,-1 0 1,1 1 0,0 1-1,-1 1 1,1 0-1,3 3-99,-7-3-9,-1 0-1,1 2 0,-1 0 1,0 0-1,-1 1 0,0 1 1,0 0-1,0 0 0,-1 1 1,0 1-1,-1 0 0,0 1 0,0 1 10,-8-9 4,0-1-1,0 1 0,0 0 0,0 0 0,-1 0 0,1 1 0,-1-1 0,0 0 0,0 0 0,0 1 0,-1-1 0,1 1 0,-1-1 0,0 0 0,1 1 0,-2-1 0,1 1 0,-1 2-3,0-1 3,-1-1 0,1 1 1,-1-1-1,0 0 0,0 0 0,-1 0 0,1 0 1,-1 0-1,0-1 0,0 1 0,0-1 0,-4 3-3,-9 6 12,0 0-1,-1 0 0,-1-2 1,0 0-1,-15 5-11,4-1-272,-1-2-1,-1-1 1,-18 4 272,44-14-2012,-9 1 3882,4-4-6778,7-1-3083,1-1-5339,2-11 9166</inkml:trace>
  <inkml:trace contextRef="#ctx0" brushRef="#br0" timeOffset="17352.907">8059 1991 28571,'-3'20'1762,"3"7"-897,0 1-481,0 4-192,-1-1-160,6 2 0,-5 0-32,7-4 32,0-5-32,-2-4 32,1-5-32,-6-15-256,11 15-513,-11-15-1313,7-10-5221,-7-7-13548,6 3 20851</inkml:trace>
  <inkml:trace contextRef="#ctx0" brushRef="#br0" timeOffset="17962.349">8014 2021 30044,'0'0'1025,"10"-12"-74,0 7-957,1 1 0,0 1-1,0 0 1,0 0 0,0 1 0,1 0 0,-1 1 0,1 0 0,-1 1 0,1 1 0,-1-1 0,0 2 0,1 0 0,-1 0 0,6 2 6,-16-3-1,1-1-1,-1 1 1,1-1-1,-1 1 1,1 0 0,-1 0-1,1 0 1,-1-1 0,0 1-1,1 0 1,-1 1 0,0-1-1,1 1 2,-2-2 1,0 1-1,1-1 1,-1 1 0,0-1-1,0 1 1,0-1-1,1 1 1,-1 0 0,0-1-1,0 1 1,0-1-1,0 1 1,0 0 0,0-1-1,0 1 1,0-1-1,0 1 1,0 0 0,0-1-1,-1 1 1,1-1 0,0 1-1,-1 1 4,-1 0 0,1 0 0,-1 0 0,1 0 0,-1 0 1,1 0-1,-1-1 0,0 1 0,0-1 0,-1 1-4,-5 5 11,-7 3-3,0 0-1,-1-1 1,0-1 0,0 0-1,-1-1 1,0-1-1,-1 0-7,33 6 38,28 8-18,-34-17-28,0 0 1,0 1 0,0 0-1,-1 1 1,1 0-1,-1 1 1,0-1-1,-1 1 1,1 1-1,-1 0 1,-1 0-1,2 2 8,-7-8-48,0 1-1,0-1 0,0 1 1,0 0-1,0-1 0,0 1 1,-1 0-1,1 0 0,-1-1 1,1 1-1,-1 0 0,0 0 1,0 0-1,1 0 0,-1 0 1,-1 0-1,1-1 0,0 1 1,0 0-1,-1 0 0,1 0 1,-1 0-1,1-1 0,-2 2 49,1 0 204,-1-1-1,0 0 1,0 1 0,0-1-1,0 0 1,0 0-1,-1 0 1,1-1-1,-1 1 1,1-1-1,-1 1 1,1-1-1,-1 0 1,-2 1-204,-1 0-543,0 0-1,0-1 1,0 0 0,0 0-1,0 0 1,0-1 0,-4 1 543,-13-5-7731,6-4-5665,14 5 5287</inkml:trace>
  <inkml:trace contextRef="#ctx0" brushRef="#br0" timeOffset="18307.805">8341 1996 28059,'0'19'2114,"0"3"-1154,0 4-447,-4 3-257,4 4-96,-1 1-160,1-2 32,0 2-32,3-9 32,-3-2-64,7-7 64,-7-3-64,0-13-224,13 10-417,-13-10-1216,12-10-4357,-12-5-16143,11 3 22389</inkml:trace>
  <inkml:trace contextRef="#ctx0" brushRef="#br0" timeOffset="18744.837">8363 2164 30589,'3'-1'822,"50"-9"-131,-34 7-632,-1 0 0,1-1 1,-1-1-1,6-3-59,-19 6-16,0 0 1,0-1-1,-1 1 0,1-1 1,-1 0-1,0 0 1,1 0-1,-1-1 0,-1 1 1,1-1-1,-1 0 0,1 0 1,-1-1-1,0 1 0,0-1 1,-1 1-1,2-4 16,5-13-352,17-47-1320,-19 23 3418,-7 43-1564,0 33-65,-4 200-34,4-210-91,0-14-247,0 0 0,0-1 0,1 1 0,1 0 0,-1-1 0,1 1 0,0-1 0,0 1 0,2 2 255,2-5-12329,6-6-246,-7-2 9181,-1-2 2459</inkml:trace>
  <inkml:trace contextRef="#ctx0" brushRef="#br0" timeOffset="19811.381">8731 1855 29436,'-18'-15'281,"-1"2"0,0 1 0,-1 0 0,0 1 0,-1 1 0,0 1 0,0 1 0,-1 1 0,0 1 0,-22-3-281,-32-2-148,-1 3 0,-47 2 148,51 3 203,70 3-202,-227-5 47,189 7-43,-1 2 0,1 1 0,0 2 0,-20 7-5,29-5 0,2 1 0,-1 1-1,2 2 1,0 1 0,0 1-1,1 1 1,1 2 0,-2 2 0,19-12 1,-1 1 1,1 1 0,1-1 0,-1 1-1,2 1 1,-1 0 0,2 0 0,-1 1-1,1 0 1,1 0 0,0 0 0,1 1-1,1 0 1,0 0 0,0 0 0,1 0-1,1 1 1,0-1 0,1 1 0,0 3-2,1-5 1,1-1 0,0 1 1,0-1-1,1 1 1,0-1-1,1 0 1,0 0-1,1 0 1,1-1-1,-1 1 1,2-1-1,-1 0 0,1 0 1,1-1-1,0 1 1,0-1-1,1-1 1,0 0-1,0 0 1,1 0-1,0-1 1,8 5-2,6 2 0,0-1 0,1-1 0,1 0 0,0-2 0,0-1 0,1-1 0,8 0 0,53 11 0,48 1 0,-105-16 0,21 2 0,1-2 1,-1-2 0,1-2 0,-1-3-1,0-2 1,0-2 0,42-11-1,-43 6 17,149-41-12,-166 42-12,0-1 0,-1-2 0,-1-2 1,25-14 6,-45 22 4,1-1 0,-1 1 1,0-2-1,-1 1 0,0-2 1,-1 1-1,0-1 0,-1-1 1,0 1-1,-1-1 0,0-1 1,0 0-1,-2 1 0,4-13-4,-6 17-4,-1 0-1,0-1 0,-1 1 0,0-1 0,0 1 1,0-1-1,-1 1 0,-1-1 0,0 1 1,0 0-1,0-1 0,-1 1 0,0 0 0,-1 0 1,0 0-1,0 0 0,-1 0 0,0 0 1,0 1-1,-1 0 0,1 0 0,-2 0 0,1 1 1,-1 0-1,-1-1 5,-1-1-367,-1 1 1,0 0 0,-1 1-1,1-1 1,-1 2 0,-6-3 366,-9-2-3835,-1 1-3580,-4 4-10724</inkml:trace>
  <inkml:trace contextRef="#ctx0" brushRef="#br0" timeOffset="20709.041">7889 2538 28379,'0'0'1671,"0"0"-689,11-13-48,8-16-838,-18 28-96,-1 1-1,0-1 0,0 1 1,0-1-1,1 1 0,-1-1 1,0 1-1,1-1 0,-1 1 0,0-1 1,1 1-1,-1-1 0,1 1 1,-1 0-1,1-1 0,-1 1 1,0 0-1,1-1 0,-1 1 1,1 0-1,0 0 0,-1 0 0,1-1 1,-1 1-1,1 0 0,-1 0 1,1 0 0,-3 15 19,-12 26 44,-38 74 25,5 2-1,5 2 0,-10 62-87,46-155 10,1 0 0,1 0 1,2 0-1,1 0 0,0 0 0,2 0 0,1 1 0,5 21-10,0-18 11,1 1-1,1-1 1,2 0-1,1-1 1,1-1-1,2 0 1,4 5-11,-4-7-149,-7-12-629,0 1-1,2-1 1,-1 0-1,2-1 1,1 1 778,-10-12-8702,-2-2-10457</inkml:trace>
  <inkml:trace contextRef="#ctx0" brushRef="#br0" timeOffset="80794.326">5148 6427 27674,'0'0'1655,"0"0"-614,0 0-416,0 0-246,0 0-118,3-2-63,15-14-109,-1-1 1,-1-1 0,-1-1-1,0 0 1,5-11-90,27-33 6,85-87 21,71-56-27,-135 139 5,283-311-37,-315 338-887,90-107 2846,-70 70-4308,-10-5-7019,-35 68-11473</inkml:trace>
  <inkml:trace contextRef="#ctx0" brushRef="#br0" timeOffset="83618.555">8416 5093 28251,'6'16'1073,"-1"0"0,0 0 1,1 18-1074,7 22 148,11 17-20,19 35-128,2 3 48,2 13-58,6-2-1,32 48 11,51 58-51,-3-4 161,-81-136-479,-31-53-2850,-2-2-5738,-9-13-9690</inkml:trace>
  <inkml:trace contextRef="#ctx0" brushRef="#br1" timeOffset="96467.881">5204 6054 26425,'0'0'2274,"4"26"1282,-4-19-3553,-1 1 1,0 0 0,0-1-1,-1 1 1,0-1 0,0 0-1,0 0 1,-1 0 0,-1 1-4,-11 36-1,14-32 10,-2 5-1,-1 0-1,0-1 1,-5 15-8,1-13 0,4-1 0,-4 6-3,10 28 43,-2-47-19,0 5-10,1-5 10,3 3-10,3-3 15,12-11 12,-16 6-17,7 1-15,5 0-6,-1-5 0,57-39 0,-19 13 0,-9 9 0,-25 12 0,0 1 0,1 1 0,0 0 0,7-1 0,-11 5 0,-4 1 5,-6-6 16,-10-2-15,-8-2-6,-5-8-12,13 18-2,-22-11 8,22 12 6,0 0 0,1 0 0,-1 0 0,0 1 0,-1 0 0,1 0 0,0 0 0,0 0 0,-41-8 0,30 5 0,2-4 0,3-3 0,2-2 0,1-3 0,1 0 0,3-1 0,2 3 0,-2 4-6,3 7-20,1 6-1,0 11 22,0-10 5,0 1 0,0-1 0,0 1 0,0 0 0,1-1 0,0 1 0,0-1 0,0 1 0,1-1 0,0 1 0,1 1 0,3 11 0,2 4 9,-3-12-4,-2 1-1,1 0 1,-2 0-1,1 0 1,0 7-5,-2-6 5,-3-8 16,1-3-20,0 1-1,0-1 0,1 0 1,-1 1-1,0-1 1,0 0-1,0 1 0,1-1 1,-1 0-1,0 0 0,0 0 1,0 0-1,0 0 0,0 0 1,1 0-1,-1 0 0,0 0 1,0 0-1,0-1 0,0 1 1,1 0-1,-1-1 1,0 1-1,0 0 0,1-1 1,-1 1-1,0-1 0,0 1 0,-4-4 22,-10-5-16,0-3-6,5 3-6,8 7-26,5-4-1865,-3 6 1972,0-1 0,0 1-1,0 0 1,0 0-1,0-1 1,0 1 0,1 0-1,-1 0 1,0-1 0,0 1-1,0 0 1,1 0-1,-1 0 1,0-1 0,0 1-1,1 0 1,-1 0-1,0 0 1,0 0 0,1 0-1,-1-1 1,0 1-1,0 0 1,1 0 0,-1 0-1,0 0 1,1 0 0,-1 0-1,0 0 1,0 0-1,1 0 1,-1 0 0,0 0-1,1 0-74,4 1-1708,2 1-6162,1-1-9318,7-1 11450</inkml:trace>
  <inkml:trace contextRef="#ctx0" brushRef="#br1" timeOffset="98587.931">8788 6354 29051,'-14'26'3065,"54"-51"-2734,20-18-331,-19 15-11,-12 9 0,-1-1 1,4-5 10,-19 15 5,1 1 16,0 3-15,0 0-6,-3 4-6,-1 3-15,-7 9 16,-1 3 5,1 9 0,-2 1 0,-1-1 0,0 1 0,-2 3 0,0 25 0,1-39 0,6 40 0,-2-37 0,-2-3 0,-1 1 0,0-1 0,0 1 0,-2-1 0,-1-2 5,2-8 22,-1-3-1,-51-30 12,-37-22-52,61 35 5,0 1 0,-10-2 9,25 10 0,5-1-6,10 7-15,0 3 21,-1-1 0,1 1 0,0 0 0,0-1 0,0 1 0,-1 0 0,1 0 0,0 0-1,0 0 1,0 0 0,0-1 0,0 1 0,-1 1 0,1-1 0,0 0 0,0 0 0,0 0 0,0 0 0,-1 1 0,1-1 0,0 0 0,0 1 0,-1-1 0,1 0-1,0 1 1,0-1 0,-1 1 0,1-1 0,-1 1 0,1 0 0,0 0 0,0 0 2,19 7 4,-1-1 1,1-1-1,0 0 1,1-2-1,9 1-6,-119-16 0,80 11 11,7 0-91,2 0-203,21-17-2750,-8 5-3655,8-1-15082</inkml:trace>
  <inkml:trace contextRef="#ctx0" brushRef="#br1" timeOffset="101150.334">10392 4183 29308,'0'0'1158,"0"0"-405,0 0-299,0 0-209,0 0-111,1 0-124,-1 0-1,1 0 1,-1 0 0,1 0 0,0 0 0,-1 0 0,1 0 0,-1 0 0,1 0-1,0 1 1,-1-1 0,1 0 0,-1 0 0,1 1 0,-1-1 0,1 0 0,-1 1-1,1-1 1,-1 0 0,1 1-10,-2 39 22,-6 34-22,0 18 16,7-83-14,8 25 11,-5-20 4,1 0-17,-3-4 5,-1-8 22,3-3-1,8-5-20,-2-3-1,2-2 16,30-28-16,-19 17-5,2 1 0,1 2 1,0 0-1,19-10 0,-27 18 0,-3 1 0,1 0 0,-5 2-6,-10 8 6,0 0 0,0 0-1,0 0 1,0 0 0,0 0-1,0 0 1,0 0 0,0 0-1,0 0 1,0 0 0,0 0-1,0 0 1,0 0 0,-1 0-1,1 0 1,0 0 0,0 0-1,0 0 1,0 0 0,0 0 0,0-1-1,0 1 1,0 0 0,0 0-1,0 0 1,0 0 0,0 0-1,0 0 1,0 0 0,0 0-1,0 0 1,0 0 0,0 0-1,0 0 1,0 0 0,0 0-1,0-1 1,0 1 0,0 0-1,0 0 1,0 0 0,0 0-1,0 0 1,0 0 0,0 0-1,0 0 1,0 0 0,0 0-1,0 0 1,0 0 0,0 0-1,0 0 1,0 0 0,0-1-1,0 1 1,0 0 0,0 0 0,0 0-1,1 0 1,-1 0 0,0 0-1,0 0 1,0 0 0,0 0-1,0 0 1,0 0 0,-13-6-5,-27 1 5,24 0 0,-35-12 0,33 12 0,0-1 0,1 0 0,-3-3 0,5 3 0,4-1 0,10 16 0,2-5 0,1 0 0,-1 1 0,1-1 0,0-1 0,0 1 0,1 0 0,-1 0 0,1-1 0,0 1 0,0-1 0,3 2 0,1 1 0,0 0 0,1-1 0,-1 0 0,1 0 0,0-1 0,1 0 0,0 0 0,-8-4 0,-1 1 0,0-1 0,1 1 1,-1-1-1,1 0 0,-1 0 1,0 1-1,1-1 0,-1 0 0,1 0 1,-1 0-1,1 1 0,-1-1 0,1 0 1,-1 0-1,1 0 0,-1 0 0,1 0 1,-1 0-1,1 0 0,0 0 1,-1 0-1,1 0 0,-1 0 0,1 0 1,-1-1-1,1 1 0,-1 0 0,1 0 1,-1 0-1,0-1 0,1 1 0,-1 0 1,1-1-1,-1 1 0,-5-10 17,-26-14-11,11 8-6,-1 0 0,0 2 0,0 1 0,-10-4 0,30 17 0,1-1 1,-1 1-1,1 0 1,-1-1-1,1 1 1,-1 0-1,1-1 1,-1 1-1,1 0 1,-1 0-1,1 0 1,-1-1-1,1 1 1,-1 0-1,1 0 1,-1 0-1,1 0 1,-1 0-1,0 0 1,1 0-1,-1 0 1,1 0-1,-1 0 1,1 0-1,-1 1 1,1-1-1,-1 0 1,0 0-1,1 0 0,-1 1 1,1-1-1,0 0 1,-1 1-1,1-1 1,-1 0-1,1 1 1,-1-1-1,1 1 1,0-1-1,-1 0 1,1 1-1,0-1 1,-1 1-1,1-1 1,0 1-1,0-1 1,0 1-1,-1 0 1,1-1-1,0 1 1,0-1-1,0 1 1,0-1-1,0 1 0,5 12 5,2-5-3,9 1-3,-4-2 1,-2-4 0,-15-16 0,3 8 0,-1-1 0,-1 1 0,0-1 0,0 1 0,0-1 0,0 1 0,-1 1 0,1-1 0,-1 1 0,-1-1 0,1 1 0,-5-2 0,7 4 0,2 1 0,24 11 0,0-6 0,-11-3-6,-12-1 6,0-1 0,0 1 0,1 0 0,-1-1 0,0 1 0,0 0 0,1-1 0,-1 1 0,0 0 0,0-1 0,0 1 0,0 0 0,1-1 0,-1 1 0,0 0 0,0-1 0,0 1 0,0-1 0,0 1 0,0 0 0,0-1 0,0 1 0,0-1 0,0 1 0,0 0 0,-1-1 0,1 1 0,0 0 0,0-1 0,0 1 0,0 0 0,-1-1 0,1-5 6,8 15-1,5 5 16,6 2-19,-11-15 6,3-1-285,9 4-1470,-5-3-5591,-12-1-15142</inkml:trace>
  <inkml:trace contextRef="#ctx0" brushRef="#br1" timeOffset="110671.07">8926 4352 21652,'0'0'2520,"28"3"3550,168-12-4031,-79 8-2001,-27 4-13,-74-1-15,0-1-1,0-1 1,0-1 0,6-1-10,32-2 12,-1 2 1,31 3-13,-6 1 7,60-10-7,-110 7 7,0-1 0,6-2-7,1-1 9,1 2 0,10 2-9,-21 1 0,-1-2 0,1 0 0,7-3 0,5 0 0,-8 2-268,0 1 0,0 2 0,0 0 0,0 2 0,12 3 268,-24-3-2605,-3-2-6097,4 2-10457</inkml:trace>
  <inkml:trace contextRef="#ctx0" brushRef="#br0" timeOffset="125789.041">7213 328 28027,'0'0'1804,"0"0"-790,0 0-485,0 0-278,0 0-145,0 0-63,-1 3-11,-1 2-25,0 0 0,1 0-1,0 1 1,0-1 0,0 0 0,1 1 0,-1-1-1,2 1 1,-1-1 0,0 1 0,1-1 0,0 1-1,1 1-6,1 7 8,-2-3-3,-1-8-2,0 0 1,0 0-1,0-1 1,1 1-1,-1 0 1,1-1-1,0 1 1,0 0-1,0-1 1,0 1-1,0-1 1,0 1-1,1-1 1,-1 0-1,1 1 1,0-1-1,1 1-3,18 11 48,-12-15-41,-6 0 2,0 1-3,0-1 0,1 0-1,-1 0 1,0 0-1,0 0 1,0 0 0,0 0-1,0-1 1,0 0-1,0 1 1,0-1 0,-1 0-1,1-1 1,-1 1-1,1 0 1,-1-1 0,1-1-6,37-51 31,-31 42-35,7-25-28,7 198-187,-21-140 221,0-1-1,-2 1 0,0-1 1,-1 1-1,-1-1 0,-2 7-1,3-20 1,0 1 0,-1-1 1,0 0-1,0 0 0,0 0 0,-1 0 0,0-1 0,0 1 0,0-1 1,-1 0-1,0 0 0,0 0 0,0 0 0,0 0 0,-1-1 0,0 0 1,0 0-1,0 0 0,0-1 0,-1 0 0,-2 1-1,-16 3-1756,19-6 2070,0-1 0,0 0 0,0 0 1,0 0-1,0-1 0,-1 0 0,1 0 0,1 0 0,-1 0 0,0-1 1,0 0-315,-14-8-775,3-4-3368,3-3-4811,6-4-6254,1-1 11295</inkml:trace>
  <inkml:trace contextRef="#ctx0" brushRef="#br0" timeOffset="126550.804">7470 440 26777,'0'0'2066,"19"0"481,-16 1-2498,1-1 1,-1 0-1,1-1 1,-1 1-1,0-1 1,1 1 0,-1-1-1,0 0 1,1 0-1,-1 0 1,0-1-1,0 1 1,0-1-1,0 0 1,0 0-50,9-8 13,-1-1 0,-1-1 0,0 0 0,4-6-13,-10 12-21,8-9 15,-10 8 5,-3-18-62,1 23 31,-1 2 29,0-1 0,1 0-1,-1 1 1,0-1-1,0 1 1,0-1 0,1 0-1,-1 1 1,0 0 0,0-1-1,0 1 1,0 0 0,0-1-1,0 1 1,0 0-1,0 0 1,0 0 0,0 0-1,0 0 4,-11 5-26,-13 11 20,20-9 8,2-1 2,-2-1-1,0 1 1,1-1 0,0 1-1,0 1 1,0-1 0,0 0-1,1 1 1,0 0 0,1 0-1,-1 0 1,1 0 0,1 0-1,-1 0 1,1 0 0,1 1-1,-1 4-3,2 0 6,7 10 36,-3-18-34,-3-4 0,0 1-10,-1 0 0,1 0 0,0 0 0,-1 0 0,1 0 0,0 0 0,0-1 0,0 1 0,0 0 0,0-1 0,-1 0 0,1 0-1,0 1 1,0-1 0,0 0 0,0 0 0,0-1 0,0 1 0,0 0 0,0-1 0,0 1 0,0-1 0,0 1 0,0-2 2,47-22-1628,-39 19 577,3-2-1428,6-2-8836,-5 3 1498,6-7 4703</inkml:trace>
  <inkml:trace contextRef="#ctx0" brushRef="#br0" timeOffset="127475.061">7831 422 28315,'4'-16'3470,"-3"14"-3400,1-3-13,-9-15 125,-1 6-155,-3-1-27,0 2-27,0 3-5,-2 7 0,-3 7 6,0 9 26,12-9 2,0 0 1,0 1 0,1 0-1,-1 0 1,1 0 0,1 0-1,-1 0 1,1 0 0,-1 1-1,1-1 1,1 1 0,-1 0-1,1-1 1,0 1 0,1 0-1,-1 0 1,1 0 0,0-1-1,1 1 1,-1 2-3,7 4 11,-6-10-8,0-1 1,0 1 0,1-1-1,-1 0 1,0 0-1,0 1 1,1-1 0,-1 0-1,1 0 1,-1 0 0,1 0-1,-1-1 1,1 1-1,-1 0 1,1-1 0,0 1-1,0-1 1,-1 1 0,1-1-1,0 0 1,0 0-1,-1 1 1,1-2 0,0 1-4,1 0 4,0-1 0,0 0 0,0 0 0,0-1 0,0 1-1,0 0 1,0-1 0,-1 0 0,1 0 0,-1 0 0,1 0 0,-1 0 0,1 0-4,8-11 4,0 0 0,-1-1-1,0 1 1,6-14-4,-13 22-4,0-2-25,0 4-40,-5 31-20,1-23 91,1-4 0,-1 0-1,1 0 1,0 0 0,0 0 0,0 0 0,0 0-1,0 0 1,0 0 0,0 0 0,0 0 0,0 0-1,1 0 1,-1 0 0,0 0 0,1 0 0,-1 0-1,1 0-1,0 1 7,-1 0 0,1 0-1,0 0 1,1 0-1,-1 0 1,0-1 0,1 1-1,-1 0 1,1 0-1,-1-1 1,1 1-1,0-1-6,-1 0 2,0-1-1,-1 1 1,1-1-1,0 0 1,0 1-1,0-1 1,0 0-1,0 0 1,0 1-1,0-1 1,-1 0-1,1 0 1,0 0-1,0 0 1,0 0-1,0 0 1,0-1-1,0 1 1,0 0-2,2-1-1,-1-1 1,1 1 0,-1 0-1,1-1 1,-1 0-1,0 1 1,1-1 0,-1 0-1,0 0 1,1-2 0,0 1 3,6-5 4,-4 4-10,-1-1 0,1 1-1,-1-1 1,-1 0 0,1-1-1,-1 1 1,2-3 3,-3 5-27,-2 3-5,-3 24-32,2-20 64,0 0 0,0 0 0,1 0 0,-1 0 0,1 0 0,0 0 0,1 4 0,6 28 38,-2-24-12,-4-10 6,-1-2 0,0-7-50,0 0-1,0 0 0,1 0 0,-1 0 0,1 0 0,1 1 0,0-1 0,0 0 0,0 0 0,1 1 1,-1 0-1,2-1 0,-1 1 0,1 0 0,0 1 0,0-1 0,0 0 0,1 1 0,0 0 1,3-2 18,-1 2-1567,0 0 1,1 0 0,-1 1 0,1 0 0,0 0 0,8-2 1566,20-3-17531,4-4 13319</inkml:trace>
  <inkml:trace contextRef="#ctx0" brushRef="#br0" timeOffset="128511.398">9054 343 29116,'0'0'1238,"0"0"-485,-1 3-369,-1 1-356,1 0-1,0 0 1,0 0 0,0 0-1,0 1 1,1-1-1,-1 0 1,1 0 0,0 1-1,0-1 1,1 0-1,0 0 1,-1 0 0,1 1-1,1-1 1,0 3-28,27 69 100,-29-76-97,0 1 1,0-1 1,1 0-1,-1 1 1,0-1-1,0 0 1,0 1-1,0-1 1,0 0-1,0 1 1,1-1 0,-1 0-1,0 1 1,0-1-1,1 0 1,-1 0-1,0 1 1,0-1-1,1 0 1,-1 0-1,0 0 1,0 1 0,1-1-1,-1 0 1,0 0-1,1 0 1,-1 0-1,0 1 1,1-1-1,-1 0 1,1 0-1,-1 0 1,1 0-5,6-10 68,3-26-27,-8 29-18,5-18-1297,18-38 3778,-22 57-3011,0 1 0,0-1 0,1 1 0,0 0-1,0 0 1,1-1 507,12-6-5908,3 4-4249,-17 8-3637</inkml:trace>
  <inkml:trace contextRef="#ctx0" brushRef="#br0" timeOffset="129157.644">9418 413 28763,'-22'-23'3262,"0"5"-3193,21 17-70,0-1-1,-1 1 0,1 0 0,-1 0 1,1 0-1,-1 0 0,0 0 1,0 0-1,1 0 0,-1 0 0,0 1 1,0-1-1,0 1 0,0-1 1,0 1-1,0 0 0,0 0 0,1 0 1,-1 0-1,0 0 0,0 0 1,-1 1 1,-8 0-21,-13 1 1,17 3 13,4-2 2,1-2 5,-1 1 0,0-1 0,1 1 0,-1-1 0,1 1 0,0 0 1,0 0-1,0 0 0,0 0 0,0 1 0,0-1 0,0 0 1,1 1-1,-1 0 0,1-1 0,0 1 0,0 0 0,0-1 0,0 1 1,0 0-1,0 0 0,1 0 0,-1 0 0,1 1 0,0 0 5,1 0-1,-1 0 1,1 0 0,0 0-1,0 0 1,0 0 0,1 0-1,-1 0 1,1-1 0,0 1-1,0 0 1,0-1 0,2 2-5,-3-3 2,-1-1 1,1 1 0,0-1 0,0 1-1,0-1 1,0 0 0,0 1-1,0-1 1,1 0 0,-1 0-1,0 0 1,0 0 0,1 0 0,-1 0-1,1 0 1,-1-1 0,1 1-1,0 0-2,2 0 10,-3 0-6,0 0-1,0-1 1,1 1-1,-1-1 1,0 0 0,0 1-1,0-1 1,0 0-1,1 0 1,-1 0-1,0 0 1,0 0-1,0 0 1,1 0-1,-1 0 1,0 0-1,0-1 1,0 1-1,1 0 1,-1-1-1,0 1 1,0-1-1,0 1 1,0-1-1,0 0 1,0 1-1,0-1 1,0 0-1,0 0 1,0 0-1,-1 0 1,1 0-1,0 0-2,3-3 6,-1 0 0,1 0 1,-1-1-1,0 1 0,0-1 1,0-2-8,3-3-7,-2-1 1,0 0-1,0-1 1,-1 1 0,1-6 6,-3 14-33,2 28-57,-1-18 98,0 1 1,0-1-1,1 1 1,0-1-1,0 0 1,1 0-1,0 0 1,0 0-1,1 0-8,-3-5 1,-1-1 0,1 1 0,0-1 0,0 1 0,-1-1 0,1 1 0,0-1 0,0 0 0,0 0 0,1 0 0,-1 0-1,0 0 1,0-1 0,0 1 0,1-1 0,-1 1 0,0-1 0,1 0 0,-1 0 0,0 0 0,1 0 0,-1 0 0,0 0 0,1-1 0,-1 1 0,0-1 0,0 0 0,1 1 0,-1-1 0,0 0 0,0 0-1,1-1 0,5-2-129,0-1 0,-1 0 0,1 0 0,-1-1-1,-1 0 1,1 0 0,-1-1 0,0 0 0,0 0 129,12-18-3158,-4-1-3940,-2 2-13081</inkml:trace>
  <inkml:trace contextRef="#ctx0" brushRef="#br0" timeOffset="129446.735">9637 152 29756,'0'-2'383,"0"1"-289,1-1-1,-1 1 1,0 0-1,0 0 1,0 0-1,0 0 1,0-1-1,0 1 1,-1 0-1,1 0 1,0 0-1,-1 0 1,1 0-1,0 0 1,-1 0-1,1 0 1,-1 0-1,0 0 0,1 0 1,-2-1-94,2 2 1,-1-1 0,1 1 0,0 0 0,-1-1 0,1 1 0,-1 0 0,1 0 0,-1-1 0,1 1 1,-1 0-1,0 0 0,1 0 0,-1 0 0,1 0 0,-1 0 0,1 0 0,-1 0 0,1 0 0,-1 0 0,1 0 0,-1 0 0,0 0 0,1 0 0,-1 1 0,1-1 0,-1 0 0,1 0 1,-1 1-1,1-1 0,0 0 0,-1 1 0,1-1 0,-1 0 0,1 1 0,0-1 0,-1 1 0,1-1 0,0 0 0,-1 1 0,1-1 0,0 1 0,-1-1 0,1 1 0,0-1 0,0 1 1,0-1-1,0 1 0,0 0 0,-1-1-1,1 1 1,-3 7-1,-1 1 0,1 1 0,0-1 0,1 0 0,0 1 0,1-1 0,0 5 0,-2 69 0,3-78 0,0 12 7,1 0 0,1-1 0,0 1 0,3 6-7,-4-18 5,1 1 0,-1 0 1,1-1-1,0 1 0,1-1 0,-1 0 1,1 1-1,0-1 0,1-1 1,-1 1-1,1 0 0,0-1 0,3 3-5,-5-5-523,21 12 363,-13-12-3928,1-3-5549,7-2-7472</inkml:trace>
  <inkml:trace contextRef="#ctx0" brushRef="#br0" timeOffset="130106.215">9788 323 30076,'-2'2'935,"-2"4"-884,1 0 0,0 0 0,0 0 0,1 0 0,0 1 0,0-1 0,0 1 0,1-1 0,0 1-1,0-1 1,0 1 0,1 0 0,0 0 0,1-1 0,-1 1 0,1 0 0,1-1 0,-1 1 0,1-1 0,2 6-51,-3-11 5,-1 0-1,1 0 0,-1 0 0,1 0 1,-1 0-1,1 0 0,0 0 0,0 0 1,-1 0-1,1-1 0,0 1 0,0 0 1,0-1-1,0 1 0,0-1 0,0 1 1,0-1-1,0 1 0,0-1 0,0 1 1,0-1-1,0 0 0,0 0 0,0 0 1,0 1-1,0-1 0,0 0 0,0 0 1,0-1-1,0 1 0,1 0 0,-1 0 1,0 0-1,0-1 0,0 1 0,0 0 1,0-1-1,0 1 0,0-1 0,0 0 1,-1 1-1,1-1 0,1 0-4,3-3 11,0 0 1,0 0-1,0-1 0,0 1 1,-1-1-1,3-4-11,-4 5 3,2-2 1,-1 0 0,-1 1-1,1-1 1,-1-1-1,0 1 1,0 0 0,0-1-1,0-4-3,-2 8-26,5 30-71,-6-23 98,1 0 0,0-1 0,0 1-1,0 0 1,1-1 0,-1 1 0,1-1-1,0 1 1,0-1 0,0 0-1,0 0 1,1 0 0,-1 0 0,1 0-1,0-1 1,-1 1 0,1-1 0,1 0-1,-1 0 1,0 0 0,2 1-1,0-1 5,0-1 1,0 1 0,0-1 0,0 0-1,0-1 1,0 1 0,0-1 0,0 0-1,0 0 1,0 0 0,0-1 0,0 0-1,0 0 1,0 0 0,5-3-6,6 0 8,1-2 1,-1 0 0,-1-1-1,1-1 1,-1 0-1,0-1 1,-1 0-1,0-2 1,0 1-1,5-8-8,-12 7-26,-7-2-6,-1 13 30,1-1-1,0 1 1,-1-1 0,1 0 0,-1 1 0,1 0 0,-1-1 0,1 1 0,-1-1 0,0 1 0,1 0 0,-1-1 0,1 1 0,-1 0 0,0-1 0,1 1 0,-1 0-1,0 0 1,1 0 0,-1 0 0,0 0 0,1 0 0,-1 0 0,0 0 0,0 0 0,1 0 0,-1 0 2,-21 10-37,17-6 31,0 0 0,0 0 0,1 1 0,-1-1 0,1 1 0,-1 2 6,3-5 3,1 0-1,0-1 1,0 1-1,0 0 1,0 0-1,0 0 1,0 0-1,0 0 1,1 0-1,-1 0 1,1 0-1,-1 1 1,1-1-1,0 0 1,0 0-1,0 0 1,0 0-1,0 1 1,0-1-1,1 0 1,-1 0-1,1 0 1,0 0-1,-1 0 1,1 0-1,0 0 1,0 0-1,0 0 1,0 0-1,1 0-2,1 1 4,-1-1 1,1 0-1,0 0 0,-1 0 0,1 0 1,0-1-1,0 1 0,0-1 0,0 0 0,0 0 1,1 0-1,-1 0 0,0 0 0,1-1 0,-1 1 1,0-1-1,1 0 0,-1 0 0,2 0-4,20-1-1407,27-3 2947,-29 1-3884,1-4-5962,2-2-8739,-4 0 12903</inkml:trace>
  <inkml:trace contextRef="#ctx0" brushRef="#br0" timeOffset="131244.168">8070 166 29724,'-36'-11'609,"0"2"1,-1 2-1,1 1 0,-36 0-609,-152 5-267,115 2 462,69-1-184,-1 2 0,1 2 0,0 2 0,0 1 1,0 2-1,-9 5-11,25-6-3,1 1 0,0 1 0,0 1 0,1 1 0,1 1 0,0 1 0,1 1 0,0 1 0,1 0 0,-11 14 3,24-24 0,-11 13 6,0-1 0,1 2 0,0 0-1,2 1 1,-4 9-6,15-24 4,0 0 1,0-1-1,1 1 0,0 1 0,0-1 0,1 0 0,-1 0 0,1 1 0,1-1 0,-1 0 0,1 1 0,0-1 0,1 1 0,-1-1 1,1 0-1,0 1 0,1-1 0,0 0 0,0 0 0,0 0 0,1 0 0,0 0 0,2 4-4,5 4 1,1 0-1,0-1 0,0 0 1,2-1-1,-1 0 1,1-1-1,1-1 0,0 0 1,1 0-1,0-2 1,0 0-1,0 0 1,11 2-1,3 0 0,0 0 1,1-3 0,0 0 0,0-2-1,0-1 1,1-1 0,8-2-1,22-2 10,-1-3-1,0-3 1,23-7-10,178-44-4,-234 51 6,20-4 2,-2 1 3,0-2 0,-1-2-1,3-3-6,-35 13 6,-1-1-1,-1-1 1,1 0-1,-1 0 1,0-1-1,0 0 1,-1-1-1,0 0 1,0 0-1,-1-1 1,0 0-1,0-1 1,-1 0-1,0 0-5,-4 5 3,-1 0 1,1 0-1,-1 0 1,0 0-1,0-1 1,-1 1-1,1 0 1,-1-1-1,0 1 1,-1-1-1,1 1 1,-1-1-1,-1 0 1,1 1-1,-1-1 1,1 1-1,-2-1 1,1 1-1,0 0 1,-1-1-1,0 1 0,-1 0 1,1 0-1,-1 0 1,-1-1-4,-3-5-161,-1 2 0,-1-1 0,1 1 1,-2 0-1,1 1 0,-1 0 0,0 1 0,-1 0 0,0 0 1,-8-3 160,-30-14-3705,3 4-5157,-3 1-8797</inkml:trace>
  <inkml:trace contextRef="#ctx0" brushRef="#br0" timeOffset="132442.843">10213 71 30493,'-11'-8'156,"1"1"0,-1 0 0,0 0 0,-1 1 0,1 1 0,-1 0 0,0 0 0,0 2 0,-1-1-1,1 1 1,-12 0-156,-21-2-126,0 3 1,-34 2 125,51 0 111,-97 4-82,-78 13-29,132-7-1,1 2 0,1 4 0,-42 17 1,82-23 0,0 2 0,1 2 0,0 0 0,1 2 0,1 1 0,1 1 0,0 1 0,1 1 0,1 1 0,1 2 0,1 0 0,1 1 0,1 0 0,-1 5 0,16-22 6,-1 1 0,1 0-1,0 0 1,0 0 0,1 0-1,0 1 1,1 0 0,0-1-1,-1 9-5,3-12 5,0-1 0,0 1-1,0 0 1,1 0-1,0 0 1,0 0-1,0 0 1,0-1 0,1 1-1,0 0 1,0-1-1,0 0 1,0 1 0,1-1-1,0 0 1,0 0-1,0 0 1,2 1-5,9 10 5,2-1-1,-1-1 1,1-1 0,1 0 0,0-1 0,5 1-5,20 10-1,0-2 0,7 1 1,-12-9 6,0-1 1,0-1 0,1-3 0,0-1 0,0-1 0,1-2 0,5-2-7,81-4 31,67-11-31,-129 8 11,-54 6-8,121-12 36,73-18-39,-164 23 13,-1-3-1,0-1 0,-1-1 0,0-3 1,-1 0-1,0-3 0,13-10-12,-41 24 3,-1-1-1,0 0 0,-1-1 0,1 0 1,-1 0-1,0 0 0,0-1 0,-1 1 0,0-1 1,0-1-1,-1 1 0,0-1 0,0 0 1,-1 0-1,3-6-2,-4 3 2,0 1 0,0-1 0,-1 0 0,0 0 0,-1 1 0,-1-1 1,1 0-1,-2 0 0,1 1 0,-1-1 0,-1 1 0,-2-6-2,-2-5-531,0 1-1,-2-1 1,0 2-1,-1-1 1,-1 1-1,-1 1 1,-1 0-1,0 1 1,-12-10 531,15 16-843,-1 0 1,-1 1-1,0 1 0,-1 0 0,1 1 1,-2 0-1,1 1 0,-1 0 1,0 1-1,0 1 0,-1 0 0,0 1 1,1 1-1,-5 0 843,-42-3-15310</inkml:trace>
  <inkml:trace contextRef="#ctx0" brushRef="#br0" timeOffset="140914.941">7843 774 28699,'-1'17'2680,"-15"37"-2509,3 0 1,2 2-1,2-1 1,-1 42-172,5-48 24,1 7-108,3 26 84,1-14-33,1-16 29,2-1 1,4 11 3,2 17 28,-9-77-803,3 22 2726,1-13-3983,-1-4-3612,2-3-5062,5 0-3440</inkml:trace>
  <inkml:trace contextRef="#ctx0" brushRef="#br0" timeOffset="142073.285">9408 787 28667,'-4'12'365,"-1"0"0,1-1 0,1 2 0,0-1 0,1 0 0,0 0 0,1 1 0,0-1 0,1 5-365,-3 32 116,-5 0-115,-2 0-1,-2-1 1,-2 0 0,-3-1 0,-1-1 0,-16 28-1,3-17-3,-1-1 1,-4-1-1,-1-2 0,-40 40 3,36-46-1,-21 23 66,-26 42-65,80-103-12,0 0-1,-1 0 0,-1 0 0,0-1 0,-8 5 13,16-12-630,1-4-2216,-1 1 3446,0 0-1052,1-1-3090,0 0-2703,1-3-3952,3-23 2088</inkml:trace>
  <inkml:trace contextRef="#ctx0" brushRef="#br0" timeOffset="152486.12">10215 1829 29596,'0'0'1206,"0"0"-480,0 0-357,0 0-214,0 0-81,0 0-15,0 0-16,0 0 10,-6 18 43,0 11-81,2 1-1,1 0 0,1 0 0,1 0 0,2 1 1,1-1-1,2 7-14,-2-14 2,1 13-28,-2-14-115,0 0 0,2 0 0,3 6 141,-6-26-800,14-2-8991,-11 0-11007</inkml:trace>
  <inkml:trace contextRef="#ctx0" brushRef="#br0" timeOffset="153258.123">10498 2093 29372,'6'-71'2786,"-6"69"-2781,-1 0 0,1 0 0,-1 0 0,1 0 0,-1 0 0,1 1-1,-1-1 1,0 0 0,0 0 0,0 1 0,0-1 0,0 1 0,-1-1 0,1 1-1,0-1 1,-1 1 0,1 0 0,-1 0 0,1-1 0,-1 1 0,1 0 0,-1 1-1,0-1 1,0 0 0,1 0 0,-1 1 0,0-1 0,0 1 0,0-1-1,0 1 1,0 0 0,0 0 0,1 0 0,-2 0-5,-17 1 27,14 5-26,0 0 24,-1 0-24,0 0-1,0 1 0,1-1 1,0 1-1,0 1 0,1-1 1,-1 1-1,2 0 0,-1 0 1,1 1-1,0-1 0,1 1 1,0 0-1,1 0 0,-1 0 1,0 8-1,2-12-3,1-4 2,0 0-1,-1 1 1,1-1 0,0 1 0,0-1 0,0 1 0,0-1 0,0 0 0,0 1 0,1-1-1,-1 1 1,0-1 0,1 1 0,-1-1 0,1 0 0,0 1 0,-1-1 0,1 0-1,0 0 1,0 0 0,0 1 0,0-1 0,-1 0 0,2 0 0,-1 0 0,1 0 1,-1 1-1,1 0 0,0 0 0,-1 0 0,1 0 0,0-1 0,0 1 0,1-1 0,-1 1 0,0-1 0,0 0 0,1 0 0,-1 0 0,1 0 0,-1 0 0,1-1 0,-1 1 0,1-1 0,-1 1 0,1-1 0,-1 0 0,1 0 0,0 0 0,-1 0 0,1-1 0,0 1 1,1-1 0,-1 0 0,0-1-1,0 1 1,0-1-1,1 1 1,-1-1 0,-1 0-1,1 0 1,0 0-1,0 0 1,-1-1-1,1 1 1,-1-1 0,0 1-1,0-1 1,0 0-1,0 0 1,0 0 0,0-2 0,16-49-6,-12 31 16,-4 20 13,-2 8 19,-1 4-33,0 0-1,1-1 1,0 1 0,1 0-1,0-1 1,0 1 0,2 6-9,-2-13-6,-1-1 0,1 1 0,0 0 0,-1-1 0,1 1 0,0-1 0,0 1 0,0-1 0,0 1 1,0-1-1,0 0 0,0 0 0,1 1 0,-1-1 0,0 0 0,1 0 0,-1 0 0,1 0 0,-1-1 0,1 1 1,0 0-1,-1-1 0,1 1 0,0-1 0,-1 1 0,1-1 0,0 0 0,-1 0 0,1 1 0,0-1 0,0-1 1,-1 1-1,1 0 0,0 0 0,-1-1 0,1 1 0,0-1 0,-1 1 0,1-1 0,0 1 0,-1-1 6,3-1-194,0 0-1,0 0 1,0 0-1,-1 0 0,1-1 1,-1 1-1,0-1 1,1 0-1,1-3 195,17-18-6654,-15 15 1367,11-9-12586</inkml:trace>
  <inkml:trace contextRef="#ctx0" brushRef="#br0" timeOffset="153735.742">10725 1858 29051,'0'0'1495,"0"0"-625,0 0-443,0 3-192,-7 21-192,1 0-1,1 1 1,1-1-1,2 1 1,0 14-43,2-29 7,0-1 0,1 0 0,0 0 1,0 0-1,1 1 0,0-2 1,1 1-1,0 0 0,0 0 1,1-1-1,0 0 0,1 1 0,0-2 1,0 1-1,0 0 0,1-1 1,1 0-8,-5-5-47,0 0 0,1-1 0,-1 1 0,1-1 0,-1 0 0,1 1 0,-1-1 0,1 0 1,0 0-1,0-1 0,-1 1 0,1-1 0,0 1 0,0-1 0,0 0 0,0 0 0,-1 0 0,1 0 1,0-1-1,0 1 0,2-2 47,1 1-660,-1 0 1,1-1 0,0 0 0,-1-1-1,0 1 1,1-1 0,-1 0-1,0 0 1,4-4 659,1-5-13469,1 4 2083</inkml:trace>
  <inkml:trace contextRef="#ctx0" brushRef="#br0" timeOffset="153999.398">10648 2067 30845,'17'-6'897,"-1"-1"-513,7-2-223,0 2-129,2 1-32,1 1-129,-4-2-415,4 7-737,-9-5-2243,7 4-22676,-8-4 26200</inkml:trace>
  <inkml:trace contextRef="#ctx0" brushRef="#br0" timeOffset="154832.476">10156 2556 29980,'0'0'1143,"4"15"63,-15 50-1145,3 1-1,3 0 1,3 19-61,3-74-1005,-1-1 0,1 1 0,1-1 0,2 9 1005,-2-12-1581,0-1 0,0 1 0,1-1 0,0 0 0,0 0 0,0 0 0,3 3 1581,-4-6-16783</inkml:trace>
  <inkml:trace contextRef="#ctx0" brushRef="#br0" timeOffset="155401.343">10276 2940 30461,'1'2'92,"0"0"1,0 0-1,0 0 0,0 0 1,0 0-1,1 0 0,-1 0 1,0 0-1,1 0 0,0 0 1,-1-1-1,1 1 0,0-1 1,0 1-1,0-1 0,0 0 1,0 0-1,0 0 0,2 1-92,1-1 32,-1 1 0,1-1 0,0 0 0,0-1 0,-1 1 0,1-1 0,0 0 0,0 0 0,4-1-32,2-1-14,-1 0 0,0 0 0,0-1 0,0 0 0,0-1 0,0 0 0,-1 0 0,1-1 0,1-2 14,-6 3 2,0 1 0,0-2 0,0 1 1,0 0-1,-1-1 0,1 0 0,-1 0 0,-1 0 0,1 0 0,-1-1 0,2-2-2,-4 6 1,0-1-1,0 0 1,0 0-1,-1 0 1,1 1-1,-1-1 1,0 0 0,1 0-1,-1 0 1,-1 0-1,1 0 1,0 0-1,-1 1 1,1-1-1,-1 0 1,0 0 0,0 0-1,0 1 1,0-1-1,0 1 1,-1-1-1,1 1 1,-1-1 0,0 1-1,1 0 1,-2-1-1,0-1 2,0 0-1,-1 0 1,0 1 0,0-1 0,0 1 0,-1 0 0,1 0 0,-1 0 0,1 0 0,-1 1-1,0 0 1,0 0 0,0 0 0,0 1 0,0-1 0,-1 1 0,0 0-2,2 1 1,-1 0 1,1 0-1,0 1 1,-1 0-1,1-1 1,-1 1-1,1 1 1,0-1-1,0 0 1,0 1-1,0 0 1,0 0 0,0 0-1,0 1 1,1-1-1,-1 1 1,1 0-1,0 0 1,0 0-1,0 0 1,0 1-2,0-1-35,1 0 0,-1 1 0,1-1 0,0 1 0,1-1 0,-1 1 1,1 0-1,-1-1 0,1 1 0,0 0 0,1 0 0,-1 0 0,0 0 0,1 0 0,0 0 0,0 0 1,0 0-1,1 0 0,0 0 0,-1 0 0,2 1 35,-1-2-81,0 0 1,0 0-1,0-1 0,0 1 0,0 0 1,1-1-1,0 1 0,-1-1 0,1 0 1,0 1-1,0-1 0,0 0 0,1 0 1,-1-1-1,0 1 0,1 0 0,-1-1 1,1 1-1,-1-1 0,1 0 0,0 0 1,0 0-1,-1 0 0,1 0 0,0-1 1,0 1-1,0-1 0,0 0 0,0 0 1,0 0 80,15-2-7725,-5-8-13233</inkml:trace>
  <inkml:trace contextRef="#ctx0" brushRef="#br0" timeOffset="155899.066">10556 2787 28251,'8'32'2066,"-1"-1"0,2 33-2066,-4-51-6,-5-13 6,1 0-1,-1 0 0,0 0 1,1 0-1,-1 0 0,0 1 1,1-1-1,-1 0 0,0 0 1,1 0-1,-1 0 1,1 0-1,-1 0 0,0-1 1,1 1-1,-1 0 0,0 0 1,1 0-1,-1 0 0,0 0 1,1 0-1,-1-1 0,0 1 1,1 0-1,-1 0 0,0 0 1,0-1-1,1 1 1,-1 0-1,0 0 0,0-1 1,1 1-1,-1 0 1,7-11-1,0 0 0,0-1 0,-1 1 0,-1-1 0,2-4 1,8-16 0,-14 30 0,1-5 3,1 1 0,0-1 0,0 1-1,1 0 1,0 0 0,0 0 0,1 1 0,-1-1 0,1 1-1,0 0 1,1 1 0,-1-1 0,6-3-3,-10 8 2,0 0 0,1 0 0,-1 0 0,0 0 0,0 0 0,0 0 1,0 0-1,0 0 0,1 0 0,-1 1 0,0-1 0,0 0 0,0 1 0,0-1 0,0 1 0,0-1 0,0 1 1,0 0-1,0-1 0,0 1 0,0 0 0,-1-1 0,1 1 0,0 0 0,0 0 0,-1 0 0,1 0 0,0 0 0,-1 0 1,1 0-1,-1 0 0,0 0 0,1 0 0,-1 0 0,1 1-2,13 41 43,-14-42-42,1 3-176,1 5 275,0 0 1,1 0-1,0-1 0,0 1 1,1-1-1,4 8-100,-6-14-118,-1-1-1,0 1 1,0 0-1,1-1 1,-1 0 0,1 1-1,0-1 1,-1 0-1,1 0 1,0 0 0,0 0-1,0 0 1,-1 0-1,1 0 119,1-1-540,-1 1-1,1-1 1,0 1-1,-1-1 0,1 0 1,-1 0-1,1 0 1,-1-1-1,1 1 1,-1-1-1,1 1 1,-1-1-1,3 0 541,18-7-16213,-1-6 8820</inkml:trace>
  <inkml:trace contextRef="#ctx0" brushRef="#br0" timeOffset="156457.955">11092 2790 29852,'2'-4'447,"3"-15"1250,-5 17-1667,-1-1-1,1 1 1,-1 0 0,0 0 0,0 0 0,0 0 0,0-1 0,0 2 0,-1-1 0,1 0 0,0 0 0,-1 0 0,0 0 0,0 0-30,-12-6 32,11 7-30,0 1 1,0 0-1,0 0 0,0 0 1,0 0-1,0 0 1,0 1-1,0 0 1,1-1-1,-1 1 1,0 0-1,0 0 0,0 1 1,0-1-3,-42 25 27,33-19-24,6-2-5,0-1 1,1 0-1,0 1 0,0 0 1,0 0-1,1 1 1,0-1-1,0 1 0,0 0 1,0 1 1,3-5-1,0 0 0,0 0 0,0 0 1,0 1-1,1-1 0,-1 0 0,1 0 0,-1 1 1,1-1-1,0 1 0,0-1 0,0 0 1,0 1-1,0-1 1,1 0 0,-1-1-1,1 1 1,-1-1 0,1 1 0,0-1-1,-1 0 1,1 0 0,0 1 0,0-1 0,0 0-1,0 0 1,0 0 0,0 0 0,1 0-1,-1 0 1,0 0 0,0 0 0,1-1 0,-1 1-1,0 0 1,1-1 0,-1 1 0,2-1 0,1 1 0,1 0 0,0 0 0,0 0 0,0-1 0,-1 0 0,1 0 0,0 0 0,0-1 0,0 1 0,0-1 0,-1 0 0,1-1 0,-1 1 0,1-1 0,-1 0 0,1 0 0,-1 0 0,0-1 0,0 1 0,0-1 0,2-2 0,0 0 0,-1 1 0,0-1 0,0 1 0,-1-1 0,1-1 0,-1 1 0,0-1 0,-1 1 0,1-1 0,-1 0 0,0 0 0,-1-1 0,0 1 0,0 0 0,0-2 0,-1-4 5,-4 24 28,3 15-13,5-1-17,2 0-1,1 0 0,4 4-2,-1 2 0,7 32 0,-15-55 0,-1 1-1,-1 1 1,0-1 0,-1 0 0,0 0 0,0 0 0,-1 0 0,-1 6 0,1-11-47,-1 0 1,1-1 0,-1 1-1,0 0 1,0-1 0,-1 0-1,1 1 1,-1-1 0,0 0-1,0 0 1,0-1 0,-1 1-1,1-1 1,-1 1 0,0-1-1,0 0 1,0-1 0,0 1-1,0-1 1,-1 1 0,1-1-1,-1-1 1,1 1 0,-1-1-1,-2 1 47,-5 1-734,1-1 0,0-1 0,-1 0 0,1 0 0,0-1 0,-1 0 0,1-1 0,-1-1 0,1 0 0,-8-2 734,-24-12-18407</inkml:trace>
  <inkml:trace contextRef="#ctx0" brushRef="#br0" timeOffset="157880.395">10847 1789 29276,'-25'-9'986,"-135"-43"1076,132 45-2097,0 1 1,0 2-1,-1 0 0,-25 1 35,40 5-10,0-1-1,0 1 1,0 1-1,0 1 1,1 0-1,-1 1 1,1 0-1,0 1 1,-4 2 10,-16 10 33,1 2 1,-28 21-34,29-18 32,1 2-1,1 1 0,1 2 0,-5 7-31,23-23 3,0 0-1,1 0 1,1 1-1,0 0 1,1 0-1,0 1 1,1 0-1,0 1 1,1-1-1,1 1 1,0 0-1,1 4-2,2 32 6,3-39-6,8 7 0,-3-10 2,0 0 0,1-1 0,0-1 0,1 1 0,-1-1 0,2-1 0,-1 0 0,1 0 0,-1 0 0,2-2 1,-1 1-1,0-1 0,1 0 0,0-1 0,1-1-2,27 7 0,1-2 0,0-2 1,21 0-1,-19-5 15,-1-2 1,1-1-1,0-2 1,30-8-16,-46 8 2,23-3-2,4-1 0,35-11 0,-73 16 0,1-1 0,-1-1 0,-1 0 0,1-1 0,-1-1 0,0 0 0,9-8 0,-16 11 1,-1 0 0,0 0 0,-1 0 0,1-1 0,-1 0 0,0 0 0,-1-1 0,1 1 0,-1-1 0,0 0 0,-1 0 1,0 0-1,0 0 0,0-1-1,-2 1 2,0 1 1,0-1-1,0 0 1,-1 0-1,0 1 1,0-1-1,0 0 1,-1 0 0,0 1-1,-1-1 1,1 1-1,-1-1 1,-2-2-3,-2-5 4,-1 0 0,-1 1 0,0 0 0,-1 1 0,0 0 0,-1 0 0,0 1 0,-1 0 0,0 0 0,0 2 0,-2-1 0,-3-1-4,-20-12-528,-9-5-2557,39 23 1215,-1 0 0,1-1 0,0 1 0,-5-7 1870,9 10-20777</inkml:trace>
  <inkml:trace contextRef="#ctx0" brushRef="#br0" timeOffset="159414.537">11179 2535 30012,'-3'-1'1063,"-74"-32"-736,0 4 0,-2 3 0,-1 3 0,-44-4-327,61 20 0,1 3 0,-1 3 0,-31 4 0,-24 0 0,89-3 0,1 1 0,0 1 1,-1 1-1,1 2 0,1 1 1,-1 1-1,1 1 0,0 2 1,1 0-1,0 2 1,1 1-1,0 1 0,1 1 1,1 1-1,-9 9 0,18-14 7,0 1 0,1 1 0,1 0 0,0 1 0,1 0 0,0 1 0,-5 12-7,12-20 3,1 0-1,0 1 0,0-1 1,1 1-1,0 0 0,0 0 0,1 0 1,0 0-1,0 0 0,1 0 1,0 0-1,0 0 0,1 0 1,0 0-1,1 0 0,0 0 0,0-1 1,2 5-3,2 4 0,1 0 0,0-1 0,1-1 0,1 1 0,0-1 0,1-1 0,0 0 0,1 0 0,1-1 0,0 0 0,10 7 0,-3-5 0,0-1 0,2 0 0,-1-1 0,1-2 0,1 0 0,0-1 0,0-1 0,1-1 0,129 33 0,117 15 0,-224-48 8,0-2 0,0-2 0,0-3 0,42-3-8,-17-6 0,-1-2 0,43-14 0,-80 16 0,1-1 0,-1-2 0,-1-1 0,0-2 0,-1-1 0,14-10 0,-39 23 0,-1-1 0,1 0 1,0 0-1,-1 0 1,0-1-1,0 0 0,-1 1 1,1-1-1,-1 0 0,0-1 1,0 1-1,-1-1 0,1 1 1,0-5-1,-1 1 1,0 0 0,0 0 0,-1 0 1,0-1-1,-1 1 0,0 0 0,0 0 1,-1-1-1,-1-3-1,0 0 1,-1 0 0,0 0 0,-1 0 1,-1 1-1,0-1 0,-1 1 0,0 0 1,-1 1-1,0 0 0,0 0 0,-2 0 1,1 1-1,-6-5-1,1 4-170,-2 0 0,1 1 0,-2 0 1,1 1-1,-1 1 0,0 0 0,-18-4 170,-22-7-5978,-45-6 5978,51 13-3606,-10-3-17523</inkml:trace>
  <inkml:trace contextRef="#ctx0" brushRef="#br0" timeOffset="160274.995">9819 2995 29244,'-17'15'850,"-1"-1"0,0-1 1,-15 8-851,-14 10 620,-419 341-540,306-240-64,130-108-122,18-16-89,0 1-1,1 0 0,1 1 1,0 0-1,-2 3 196,10-10-1596,2-6-5349,0-11-15300</inkml:trace>
  <inkml:trace contextRef="#ctx0" brushRef="#br0" timeOffset="161405.348">8573 3610 30525,'0'0'907,"0"0"-378,0 0-257,0 0-138,0 0-86,1-3-22,3-10-20,0 2-1,-2 7 16,2-6-15,1-3-6,0 1 0,1 0 0,0 0 0,1 1 0,0-1 0,7-7 0,3-5 5,92-125-7,30-23 2,-27 36-3,-13 15-13,5 4 0,11 0 16,-57 62-8,3 2 0,3 3 0,1 3 0,64-34 8,-116 73 1,0 1 1,0 0 0,1 1 0,0 0 0,0 1-1,0 1 1,0 0 0,1 1 0,7-1-2,-20 4-173,1-1 1,-1 0-1,1 0 1,-1 0-1,0 0 1,1-1-1,-1 1 1,0-1-1,0 1 1,0-1-1,0 0 0,0 0 1,1 0 172,6-8-6795,2-2-14676</inkml:trace>
  <inkml:trace contextRef="#ctx0" brushRef="#br0" timeOffset="212321.132">347 11104 29372,'0'0'1174,"4"12"198,-11 234-710,8-262-658,0-1 0,1 1-1,1 0 1,1 0 0,0 0-1,1 0 1,0 1 0,2-1-1,0 1 1,0 1 0,1 0-1,1 0 1,1 0 0,0 1-1,0 0 1,6-4-4,-14 15 0,0 1 0,0-1 0,0 0 0,0 0 0,0 1 0,0-1 0,0 1 0,1 0 0,-1 0 0,0 0 0,1 0 0,-1 0 0,1 0 0,-1 1 0,1-1 0,0 1 0,-1 0 0,1-1 0,-1 1 0,1 1 0,0-1 0,1 0 0,-2 1 0,1 1 0,-1-1 0,0 0 0,0 1 0,1-1 0,-1 1 0,0 0 0,0 0 0,0 0 0,-1 0 0,1 0 0,0 0 0,-1 0 0,0 1 0,1-1 0,-1 0 0,0 1 0,0-1 0,0 1 0,0 0 0,0 2 0,9 53-46,-9-48 10,0-1 0,0 1 0,1-1 0,1 0 0,-1 0 0,5 8 36,5-4-942,-4-11-2418,9-2-3799</inkml:trace>
  <inkml:trace contextRef="#ctx0" brushRef="#br0" timeOffset="213549.843">836 11202 30557,'0'-4'323,"1"-2"-229,-1 1 0,-1 0 1,1 0-1,-1-1 1,1 1-1,-1 0 1,-1 0-1,1 0 1,-1 0-1,0 0 1,0 0-1,-1 0 1,1 1-1,-1-1 1,0 1-1,0 0 1,0 0-1,-3-3-94,-11-9 22,-1 4-17,0 12 0,14 2-4,1 0 0,-1 0 0,0 1 0,1-1 0,0 1 0,-1 0 0,1 0 0,0 0 0,1 1 0,-1-1 0,1 1 0,-1-1 0,1 1 0,0 0 0,0 0 0,1 0 0,-1 0 0,0 3-1,-2 6 1,0-1 1,1 1 0,1 0 0,0 0 0,0 11-2,1-18 0,1-3 0,0-1 0,0 0 0,0 1 0,0-1 0,0 1 0,1-1 0,-1 0 0,1 1 0,-1-1 0,1 0 0,0 0 0,0 1 0,0-1 0,0 0 0,1 0 0,-1 0 0,0 0 0,1 0 0,-1-1 0,1 1 0,0 0 0,0-1 0,-1 1 0,1-1 0,1 1 0,-1 0 0,0-1 0,-1 1 0,1 0 0,0-1 0,0 0 0,0 1 0,0-1 0,0 0 0,0 0 0,0 0 0,1 0 0,-1-1 0,0 1 0,1-1 0,-1 1 0,0-1 0,1 0 0,-1 1 0,0-2 0,1 1 0,-1 0 0,1 0 0,0-1 0,10-8 0,-8 4 0,-1-1 0,0 1 0,1-1 0,-2 0 0,1 0 0,-1 0 0,0-1 0,0 1 0,-1-1 0,1 0 0,-2 0 0,1 0 0,-1 0 0,0 0 0,0 0 0,-1 0 0,0-7 0,2 11 4,2 10 7,4 13 6,-8-19-17,2 4 1,1 0 1,-1 0 0,1 0-1,-1 0 1,1 0-1,1-1 1,-1 1 0,1-1-1,0 0 1,0 0-1,0 0 1,4 2-2,-6-4-16,0-1 0,0 0 1,0 0-1,0 0 0,0 0 0,0-1 0,1 1 1,-1-1-1,0 1 0,0-1 0,1 0 1,-1 1-1,0-1 0,1-1 0,-1 1 1,0 0-1,1 0 0,-1-1 0,0 1 1,0-1-1,1 0 0,-1 0 0,0 0 1,0 0-1,0 0 0,0 0 0,0 0 0,0-1 1,0 1-1,-1-1 0,3-1 16,2-4-535,1 1 0,-1-1 0,0 0 0,0-1 0,-1 0 0,0 0 0,0 0 0,-1 0 0,2-5 535,-5 9 717,1-1 0,-1 0 0,0 0 0,0 0-1,0 0 1,-1 0 0,1-1-717,-20 46 235,17-26-235,0 0 0,0 1 0,2-1 0,0 0 0,1 9 0,3-10 0,2-4 0,-1-14 1,0-13-6,-5 18 4,5-29-3,-2 9 6,1 1 0,1-1 1,1 2-1,2-6-2,0 10 0,6 3 0,-13 11 0,0-1 0,0 1 0,0 0 0,0 0 0,0 0 0,0 0 0,0 0 0,0 0 0,0 0 0,0 0 0,0 1 0,0-1 0,0 0 0,0 1 0,0-1 0,0 0 0,0 1 0,3 1 1,0 0 0,-1 1 0,1-1 0,-1 1 0,1 0 0,-1 0 0,0 0 0,-1 1 0,1-1 0,0 1 0,-1-1 0,1 3-1,24 51 16,-17-31-17,-7-22-21,-3-4 22,1 0 0,-1 1 0,1-1 0,-1 0 0,1 0 0,-1 1-1,1-1 1,-1 0 0,1 0 0,-1 0 0,1 0 0,-1 0 0,1 0 0,0 0 0,-1 0-1,1 0 1,-1 0 0,1 0 0,-1 0 0,1 0 0,-1 0 0,1 0 0,-1 0 0,1-1-1,-1 1 1,1 0 0,-1 0 0,1-1 0,-1 1 0,1 0 0,-1-1 0,0 1-1,1 0 1,-1-1 0,1 1 0,-1-1 0,0 1 0,1 0 0,-1-1 0,0 1 0,0-1-1,1 1 1,-1-1 0,0 1 0,0-1 0,0 1 0,0-1 0,25-48 0,-23 41 0,1 1 0,0 0 0,1 0 0,0 0 0,0 0 0,1 0 0,-1 1 0,1 0 0,1 0 0,-1 0 0,4-2 0,-9 8 0,1-1 0,0 0 1,0 1-1,0-1 0,0 1 1,0-1-1,0 1 0,0-1 1,1 1-1,-1 0 0,0-1 0,0 1 1,0 0-1,0 0 0,0 0 1,0 0-1,1 0 0,-1 0 1,0 0-1,0 1 0,0-1 0,0 0 1,0 1-1,0-1 0,0 0 1,0 1-1,0-1 0,0 1 1,0 0-1,0-1 0,0 1 0,0 0 1,0 0-1,0-1 0,-1 1 1,1 0-1,0 0 0,-1 0 1,1 0-1,0 0 0,-1 0 0,1 0 1,-1 0-1,5 8 3,-1 0 1,-1 0-1,1 0 1,-2 0-1,1 2-3,1 1 2,0 2-64,-1-4-174,0-1 1,1 1 0,0-1-1,5 9 236,-9-18-305,0 0-1,1 1 0,-1-1 0,0 0 1,0 0-1,1 1 0,-1-1 1,0 0-1,1 0 0,-1 0 0,0 1 1,1-1-1,-1 0 0,0 0 1,1 0-1,-1 0 0,1 0 1,-1 0-1,0 0 0,1 0 0,-1 0 1,1 0-1,-1 0 0,0 0 1,1 0-1,-1 0 0,0 0 0,1 0 1,-1 0-1,0-1 306,2 1-21855</inkml:trace>
  <inkml:trace contextRef="#ctx0" brushRef="#br0" timeOffset="213905.862">1412 11229 30269,'8'-3'261,"0"0"1,0 0-1,0 0 0,0-1 1,-1-1-1,1 1 1,-1-1-1,0 0 1,1-2-262,-5 4-1,0 0 1,0-1-1,0 1 1,0-1-1,-1 0 1,1 0-1,-1 0 0,0 0 1,0 0-1,-1 0 1,1 0-1,-1-1 1,0 1-1,0-1 1,0 1-1,-1-1 1,0 1-1,0-2 1,1 5 1,-1 0-1,0 0 1,0 0-1,0 0 0,0 0 1,0 0-1,0 0 1,0 0-1,0 0 1,0 0-1,-1 0 1,1 0-1,0 0 1,-1 0-1,1 0 1,0 1-1,-1-1 0,1 0 1,-1 0-1,1 0 1,-1 1-1,0-1 1,1 0-1,-1 0 1,0 1-1,0-1 1,1 1-1,-1-1 0,0 1 1,0-1-1,0 1 1,0-1-1,1 1 1,-1 0-1,0-1 1,0 1-1,0 0 1,-1 0-1,0 0 0,0 0 1,0 0 0,0 1 0,0-1 0,0 1 0,0-1-1,0 1 1,0 0 0,0-1 0,0 1 0,0 1-1,-5 2 0,1 1 0,0 0 0,0 1 1,0 0-1,1 0 0,0 0 0,0 0 0,0 1 1,1 0-1,0 0 0,1 0 0,-1 0 0,1 1 1,0-1-1,1 1 0,0 0 0,0 0 1,1 0-1,0 0 0,0 1 0,1-5-2,0 1 1,-1-1 0,1 0-1,1 1 1,-1-1-1,1 1 1,-1-1-1,1 0 1,1 0-1,-1 1 1,0-1 0,1 0-1,0 0 1,0 0-1,0 0 1,1-1-1,-1 1 1,1-1-1,0 1 1,0-1 0,0 0-1,0 0 1,0 0-1,1-1 1,0 1-1,-1-1 1,1 0-1,0 0 1,0 0 0,0 0-1,0-1 1,0 1-1,1-1 1,-1 0-1,0 0 1,4-1 1,0 1-172,-1-1 0,1 0 0,-1-1 0,0 0 1,1 0-1,-1 0 0,0-1 0,0 0 0,6-3 172,18-9-7475,-10 6-15453</inkml:trace>
  <inkml:trace contextRef="#ctx0" brushRef="#br0" timeOffset="214647.409">313 11530 28667,'3'2'1831,"3"1"-1702,1 0-1,-1-1 1,1 0-1,0 0 1,0-1-1,-1 0 1,1 0 0,0 0-1,7-1-128,74-4 821,-48 1-690,597-51-131,-345 24 5,-273 28 6,0-1 0,0-1-1,0-1 1,15-6-11,19-5-400,-50 15 354,13-4-3301,-3-2-4060,-6-5-13407</inkml:trace>
  <inkml:trace contextRef="#ctx0" brushRef="#br0" timeOffset="-213630.494">1502 10813 26905,'-39'-15'4931,"-34"-10"-4931,46 18 122,1 1 0,-1 2 0,0 0 0,-1 2 1,-12 1-123,-94 5 77,1 6 1,-89 19-78,170-18 4,1 2 1,0 3 0,1 1-1,1 3 1,1 2 0,0 2-1,2 2 1,-28 21-5,57-33 0,-1 0 0,2 1 0,0 0 0,1 2 0,0 0 0,1 0 0,1 1 0,-1 5 0,-13 22 0,2 1 0,-17 45 0,37-78 1,1-1 0,0 1 0,1 0 0,0 0 0,1 0 0,0 1 0,1-1 0,1 0 0,0 1 0,1-1 0,0 0 0,1 0 0,1 0-1,0 0 1,0 0 0,2 0 0,-1-1 0,2 1 0,0-1 0,0-1 0,1 1 0,0-1 0,1 0 0,0-1 0,1 0 0,0 0 0,1-1 0,0 0 0,0-1 0,1 0 0,0 0 0,0-1 0,1 0-1,20 9-3,1-1 1,0-1 0,1-2-1,0-1 1,0-2-1,1-1 1,1-2-1,-1-2 1,1-1-1,0-1 1,-1-2-1,1-2 1,4-1 2,101-14 0,297-43 0,-405 54 0,-1-2 0,0-2 0,0 0 0,-1-3 0,0 0 0,-2-2 0,1-1 0,4-5 0,-10 5 0,-2-2 0,1 0 0,-2-2 0,-1 0 0,0-1 0,-2-1 0,0-1 0,-1 0 0,7-17 0,-13 22 0,-2 0 0,0-1 0,-1 1 0,-1-2 0,0 1 0,0-9 0,-5 17 0,0 0 0,-1 1 0,0-1 0,-1 0 0,-1 0 0,1 0 0,-2 1 0,1-1 0,-2 0 0,1 1 0,-1 0 0,-1-1 0,0 1 0,-6-10-294,-1 0 1,0 1-1,-2 1 0,0-1 1,-1 2-1,0 0 1,-2 1-1,0 0 0,-1 2 1,0-1-1,-20-10 294,-3-2-4201</inkml:trace>
  <inkml:trace contextRef="#ctx0" brushRef="#br0" timeOffset="-212828.097">1536 9979 25400,'3'-14'4895,"-3"14"-3896,0 0-428,2 3-235,-1 1-307,0-1 1,-1 1-1,1 0 0,-1 0 0,1 0 0,-1 0 0,-1 0 1,1 0-1,0 0 0,-1 0 0,0 0 0,0 0 1,0 0-1,-1 2-29,-25 62 31,18-49-6,-111 234-18,20-46-25,94-194-137,-10 22 9,-10 34 146,23-59-662,1 0 1,0 1-1,0-1 1,1 0-1,0 7 662,3 1-8765,9-4-10875</inkml:trace>
  <inkml:trace contextRef="#ctx0" brushRef="#br0" timeOffset="-211588.605">3205 11157 30653,'-1'-18'1740,"1"13"-1654,-2-9 28,-19-19-68,7 21-46,-4 8 0,15 4 1,-1 1 0,0 0-1,0 0 1,1 0 0,-1 1 0,0-1 0,1 1 0,-1 0-1,1 0 1,0 0 0,0 0 0,0 1 0,0-1 0,0 1 0,0 0-1,0 0 1,1 0 0,0 0 0,-2 2-1,-7 12 5,0-1 1,1 1-1,-1 6-5,7-16 0,0 1 0,1-1 0,0 1 0,1 0 0,0 0 0,0 0 0,1 0 0,0 0 0,0 0 0,0 1 0,1-1 0,1 0 0,0 0 0,0 2 0,7 4 0,-7-13 0,0 1 0,1 0 0,-1-1 0,1 1 0,-1-1 0,1 0 0,-1 0 0,1 1 0,0-1 0,0 0 0,-1 0 0,1-1 0,0 1 0,0 0 0,0-1 0,0 1 0,0-1 0,0 1 0,0-1 0,0 0 0,0 0 0,0 0 0,1 0 0,0-1 0,0 0 0,0 0 0,0 0 0,0 0 0,0-1 0,0 1 0,0-1 0,-1 0 0,1 0 0,-1 0 0,1 0 0,-1 0 0,0 0 0,1-1 0,3-4 0,0-1 0,0-1 0,0 1 0,-1-1 0,-1 0 0,1 0 0,-1 0 0,-1-1 0,2-4 0,-1 3 0,-3 8 0,0-1 0,1 0 0,-1 1 0,-1-1 0,1 0 0,-1 1 0,1-1 0,-1 0 0,0 0 0,0 0 0,-1 1 0,1-2 0,-1 16 45,2 0 0,-1 0 1,2 0-1,-1 0 0,1-1 0,1 1 1,3 6-46,-5-14-60,0 0 0,0 0 1,1 0-1,0-1 0,-1 1 1,1-1-1,0 1 0,0-1 1,1 0-1,-1 0 1,0 0-1,1 0 0,0 1 60,0-2-258,0 0 0,0 1-1,0-1 1,0 0 0,0-1 0,0 1-1,0 0 1,0-1 0,0 0 0,0 0-1,0 0 1,0 0 0,0 0-1,0 0 1,0-1 0,0 0 258,16-4-10052,3-2-7335</inkml:trace>
  <inkml:trace contextRef="#ctx0" brushRef="#br0" timeOffset="-211070.384">3471 11145 31198,'-5'-5'100,"0"1"1,0 0 0,-1 1-1,1-1 1,-1 1-1,0 0 1,0 1 0,0-1-1,0 1 1,-1 1 0,1-1-1,-1 1 1,1 0 0,-1 0-1,-1 1-100,4 0-1,0 0-1,-1 0 1,1 1-1,0 0 1,0 0-1,0 0 1,0 0-1,0 1 1,0-1-1,1 1 1,-1 0-1,0 0 1,1 0-1,0 1 1,-1-1-1,1 1 1,0 0-1,0 0 1,0 0-1,1 0 0,-1 1 1,1-1-1,0 1 1,-2 2 1,1 1 0,0 0 0,0 0 0,1 1 0,0-1 0,0 1 0,1 0 0,0-1 0,0 1 0,0 0 0,1 0 0,1-1 0,-1 1 0,2 6 0,-1-11 0,-1 0 0,1 0 0,-1 0 0,1-1 0,0 1 0,0 0 0,1 0 0,-1-1 0,1 1 0,-1 0 0,1-1 0,0 0 0,0 1 0,0-1 0,0 0 0,0 0 0,0 0 0,1 0 0,-1 0 0,1-1 0,-1 1 0,1-1 0,0 0 0,-1 1 0,1-1 0,0 0 0,0-1 0,0 1 0,0 0 0,0-1 0,0 0 0,0 0 0,0 0 0,0 0 0,0 0 0,2-1 0,-1 1 0,0-1 0,0 0 0,-1 0 0,1-1 0,0 1 0,0-1 0,0 0 0,-1 0 0,1 0 0,-1 0 0,0-1 0,0 1 0,0-1 0,0 0 0,0 0 0,0 0 0,-1 0 0,1-1 0,-1 1 0,0-1 0,0 1 0,0-1 0,-1 0 0,1 0 0,-1 0 0,0 0 0,0 0 0,0-1 0,3-15 0,-1 0 0,0 0 0,-2-1 0,-1-19 0,-2-159 0,-5 271 0,6-49 180,2 0 0,0 0 0,2-1 0,0 1 0,2-1 0,4 13-180,-7-28-233,1 0 0,-1-1 0,2 1 1,-1-1-1,1 1 0,0-1 0,0 0 1,1-1-1,0 1 0,1 1 233,-2-4-687,0 0 0,0 0 0,0 0 0,0-1 0,0 0 0,0 1 0,2-1 687,-1 0-1194,1 0 0,-1-1 0,0 0 1,1 0-1,-1 0 0,1-1 0,0 1 1194,19-3-17616</inkml:trace>
  <inkml:trace contextRef="#ctx0" brushRef="#br0" timeOffset="-210572.522">3800 11145 31005,'-7'-5'74,"0"0"0,0 0 0,0 1-1,-1 1 1,1-1 0,-1 1 0,0 0 0,0 1-1,0 0 1,0 0 0,-1 0 0,1 1 0,0 1-1,-9-1-73,12 2 23,1-1 1,-1 1-1,0 0 0,1 0 0,-1 0 0,0 1 0,1-1 0,0 1 0,-1 0 0,1 1 0,0-1 0,0 1 1,0-1-1,1 1 0,-1 0 0,1 1 0,-1-1 0,1 1 0,0-1 0,0 1 0,1 0 0,-1 0 1,1 0-1,0 0 0,0 1 0,-2 4-23,3-6 0,0 0 1,0 1-1,0-1 1,1 0-1,-1 1 1,1-1-1,0 1 1,0-1-1,0 1 0,0-1 1,1 1-1,-1-1 1,1 1-1,0-1 1,0 1-1,0-1 1,1 0-1,-1 0 1,1 0-1,-1 0 0,1 0 1,0 0-1,0 0 1,1 0-1,-1-1 1,1 1-1,-1-1 1,1 0-1,0 1 1,-1-1-1,1 0 1,0-1-1,1 1 0,-1-1 1,0 1-1,2 0 1,-1 0-1,1 0 1,0-1-1,-1 1 1,1-1 0,0 0-1,0-1 1,-1 1 0,1-1-1,0 0 1,0 0 0,0 0-1,0-1 1,0 1 0,0-1-1,-1-1 1,1 1-1,0-1 1,-1 1 0,1-1-1,-1-1 1,0 1 0,0-1-1,1 1 1,1-3-1,-1 0 0,-1-1 0,0 1 0,0-1 0,0 0 0,0 0 0,-1-1 0,0 1 0,-1 0 0,1-1 0,-1 0 0,0 0 0,-1 1 0,0-1 0,0 0 0,0-6 0,0-16 0,-1-1 0,-1 1 0,-2-4 0,2 30 0,0-27 0,0 16 0,0-1 0,-1 1 0,0 0 0,-2-7 0,4 22 0,0-1 0,-1 0 0,1 0 0,0 1 0,0-1 0,0 0 0,0 1 0,0-1 0,0 0 0,-1 0 0,1 1 0,0-1 0,0 0 0,0 0 0,-1 0 0,1 1 0,0-1 0,0 0 0,-1 0 0,1 0 0,0 0 0,-1 1 0,1-1 0,0 0 0,0 0 0,-1 0 0,1 0 0,0 0 0,-1 0 0,1 0 0,0 0 0,-1 0 0,1 0 0,0 0 0,0 0 0,-1 0 0,1 0 0,0 0 0,-1 0 0,1 0 0,0 0 0,0-1 0,-1 1 0,1 0 0,0 0 0,-1 0 0,1 0 0,0-1 0,0 1 0,0 0 0,-1 0 0,1 0 0,0-1 0,0 1 0,0 0 0,-1 0 0,1-1 0,0 1 0,0 0 0,0-1 0,0 1 0,0 0 0,0-1 0,0 1 0,0 0 0,-4 14 0,0 1 0,1-1 0,1 1 0,1-1 0,0 1 0,1 0 0,0 0 0,1 1 0,0 1 3,1 0 1,0 1-1,1-1 1,1 0-1,1 0 1,2 6-4,-5-18-19,1 1 1,-1 0-1,1-1 1,0 1-1,0-1 1,0 0-1,1 0 0,0 0 1,0 0-1,0-1 1,1 0-1,-1 0 1,1 0-1,0 0 1,0-1-1,0 1 1,1-1-1,-1-1 1,5 3 18,-8-5-87,1 1 1,-1-1 0,0 1-1,1-1 1,-1 0-1,0 0 1,1 0-1,-1 0 1,0 0-1,1 0 1,-1-1 0,0 1-1,1-1 1,1 0 86,17-13-4385,-8-2-6057</inkml:trace>
  <inkml:trace contextRef="#ctx0" brushRef="#br0" timeOffset="-210013.818">3941 11104 30557,'0'0'1046,"-2"2"-475,0 1-549,1 1 0,0-1-1,-1 1 1,1-1 0,0 1-1,1 0 1,-1 0-1,1-1 1,-1 1 0,1 0-1,0 0 1,0-1 0,1 1-1,-1 0 1,2 3-22,13 59 140,-12-57-139,0-1 1,0 1-1,1-1 0,3 6-1,-3-12 22,6-7-17,-7-2-5,-1-1 0,0 1 0,0 0 0,-1-1 0,0 0 0,0 1 0,-1-1 0,0 0 0,0 1 0,-1-2 0,2-30 0,0 33 0,-1 0 0,1 0 0,0-1 0,1 1 0,-1 0 0,1 0 0,0 0 0,1 1 0,0-2 0,-2 5 0,1 0 0,-1 1 0,0-1 0,1 1 0,-1 0 0,1-1 0,0 1 0,-1 0 0,1 0 0,0 0 0,0 0 0,0 0 0,0 0 0,0 0 0,0 1 0,0-1 0,0 1 0,0-1 0,0 1 0,0 0 0,0 0 0,0 0 0,0 0 0,0 0 0,0 1 0,0-1 0,1 0 0,0 1 0,49 14 0,-39-11 0,-1 0 0,1-1 0,0 0 0,10 0 0,-7-2-4,-1 0 0,1-1 0,16-3 4,-28 3-1,1-1 0,-1 0 0,0 0 0,0 0 0,0-1 0,0 1 0,0-1 1,0 0-1,0 0 0,-1 0 0,1-1 0,-1 0 0,1 1 0,-1-1 0,0 0 0,3-4 1,-5 6 1,0-1 0,0 1 0,0-1 0,0 1 0,0-1 0,0 1-1,-1-1 1,1 0 0,-1 1 0,1-1 0,-1 0 0,1 0 0,-1 0 0,0 1-1,0-1 1,0 0 0,0 0 0,0 0 0,0 0 0,-1 1 0,1-1 0,0 0-1,-1 0 1,0 1 0,1-1 0,-1 0 0,0 1 0,0-1 0,0 1 0,0-1-1,0 1 1,0-1 0,0 1-1,-1-1 0,0 0 0,0 1 0,0-1 0,0 1 0,0-1 0,0 1 0,-1 0-1,1 0 1,0 0 0,-1 0 0,1 0 0,-1 0 0,1 1 0,-1-1 0,1 1 0,-1 0 0,1 0-1,-1 0 1,1 0 0,-1 0 0,1 1 0,-1-1 0,1 1 0,-1-1 0,-3 3 0,0-1 0,0 1 0,1 1 0,-1-1 0,1 1 0,0 0 0,0 0 0,0 0 0,0 1 0,1 0 0,-1 0 0,1 0 0,1 0 0,-1 1 0,1 0 0,-2 2 0,1 0 0,0 0 0,1 0 0,0 0 0,0 1 0,0 0 0,1-1 0,1 1 0,-1 0 0,2 0 0,-1 0 0,1 8 0,1-13 21,-1 1 0,1 0-1,0-1 1,1 1 0,-1-1 0,1 1 0,0-1-1,0 0 1,0 0 0,0 0 0,1 0 0,0 0-1,0 0 1,0-1 0,0 1 0,0-1 0,1 0-1,-1 0 1,1 0 0,0-1 0,0 1 0,0-1-1,0 0 1,1 0 0,-1 0 0,1-1 0,3 2-21,0-1-278,1 0 1,0-1 0,-1 0 0,1 0-1,0-1 1,8 0 277,-7-1-1659,-1 0 1,1-1-1,0 0 0,-1 0 0,10-4 1659,11-5-22634</inkml:trace>
  <inkml:trace contextRef="#ctx0" brushRef="#br0" timeOffset="-209638.208">4638 11020 30365,'0'-1'27,"0"0"0,0 1 0,0-1 0,-1 0 0,1 0 0,0 1 0,0-1 0,0 0 0,-1 0 0,1 1 0,0-1 0,-1 0 0,1 1 0,-1-1 0,1 1 0,-1-1 0,1 0 0,-1 1 0,1-1 0,-1 1 0,1-1 0,-1 1 0,0 0 0,1-1 0,-1 1 0,0 0 0,1-1 0,-1 1 0,0 0 0,0 0 0,1-1 0,-1 1 0,0 0 0,0 0 0,1 0 0,-1 0 0,0 0 0,0 0 0,1 0 0,-1 0 0,0 1 1,0-1-1,1 0 0,-1 0 0,0 1 0,0-1 0,1 0 0,-1 1-27,-43 17 920,36-14-863,3-2-57,1 0 0,0 0 0,0 0 0,0 1 0,0 0 0,0-1 0,0 2 0,1-1 0,-1 0 0,1 1 0,0-1 0,0 1 0,1 0 0,-1 1 0,2-3 0,0 0 0,1 0 0,-1 0 0,1 0 0,0 0 0,-1 0 0,1 0 0,0 0 0,0 0 0,0 1 0,1-1 0,-1 0 0,0 0 0,1 0 0,0 0 0,-1 0 0,1 0 0,0 0 0,0 0 0,0 0 0,0-1 0,0 1 0,1 0 0,-1 0 0,0-1 0,1 1 0,-1-1 0,1 0 0,0 1 0,-1-1 0,1 0 0,0 1 0,18 12 0,20 19 0,-37-30 0,-1 0 0,1-1 0,-1 1 0,0 0 0,0 0 0,0 0 0,-1 0 0,1 0 0,-1 0 0,1 1 0,-1-1 0,0 4 0,0-5-20,-1-1 1,-1 1-1,1 0 1,0 0-1,0-1 1,-1 1-1,1 0 1,-1 0 0,1-1-1,-1 1 1,0-1-1,0 1 1,0 0-1,0-1 1,0 0-1,0 1 1,0-1-1,0 0 1,0 1-1,-1-1 1,1 0-1,0 0 1,-1 0-1,1 0 1,-1 0-1,1 0 1,-1-1-1,0 1 1,1 0-1,-1-1 1,0 1-1,1-1 1,-1 0-1,0 0 1,0 1 19,-5 0-248,1 0 1,0 0-1,0 0 1,-1-1-1,1 0 1,-1 0-1,1-1 1,0 1-1,-2-2 248,-7-4-7537,1-4-14014</inkml:trace>
  <inkml:trace contextRef="#ctx0" brushRef="#br0" timeOffset="-209241.789">4829 11008 31198,'0'0'699,"-24"4"-59,15-2-632,1 2 0,-1-1 0,1 1 0,0 0 0,1 0-1,-1 1 1,1 0 0,-6 6-8,11-10 1,1 1 1,-1 0-1,0 0 0,1 0 0,-1 0 0,1 0 0,0 0 1,-1 0-1,1 0 0,0 1 0,1-1 0,-1 0 0,0 1 1,0-1-1,1 0 0,0 1 0,-1-1 0,1 1 0,0-1 1,0 1-1,0-1 0,1 1 0,-1-1 0,1 1 1,-1-1-1,1 0 0,0 1 0,0-1 0,0 0 0,0 0 1,0 1-1,0-1 0,1 1-1,15 21 0,-13-20 0,-1 0 0,1 0 0,-1 1 0,0 0 0,-1 0 0,1-1 0,-1 1 0,0 1 0,1 2 0,-3-7-12,0 0 0,0 0 0,1-1 0,-1 1 0,0 0 0,0 0 0,0 0 0,0 0 0,0 0 0,0 0 0,0-1 0,0 1 0,0 0 0,0 0 0,-1 0 0,1 0 0,0-1 0,-1 1 0,1 0 0,0 0 0,-1 0 0,1-1 0,-1 1 0,1 0 0,-1-1 0,0 1 0,1 0 0,-1-1 0,0 1 0,1-1 0,-1 1 0,0-1 0,1 1 0,-1-1 0,0 0 0,0 1 12,-24 0-1364,23-1 1035,-13-2-6547,-5-7-16121</inkml:trace>
  <inkml:trace contextRef="#ctx0" brushRef="#br0" timeOffset="-208144.913">4729 10747 31101,'-142'-14'1372,"50"12"-1298,-219-3-20,140 8-47,-11-1 6,0 8 0,-23 11-13,136-10 0,0 2 1,1 4 0,1 2 0,1 4 0,0 2 0,-51 29-1,102-46 0,1 1 0,0 0 0,1 1 0,0 0 0,1 1 0,0 1 0,0 0 0,1 0 0,1 1 0,0 1 0,1-1 0,-1 4 0,4-4 0,0-1 0,1 1 0,0 0 0,1 1 0,0-1 0,1 1 0,1-1 0,0 1 0,1 0 0,0 0 0,2 0 0,-1 0 0,1 0 0,3 9 0,0-2 1,0-1 1,2 0-1,1 1 0,0-2 1,1 1-1,1-1 0,1-1 1,1 0-1,0 0 0,1-1 1,1 0-1,1-1 0,0-1 1,1 0-1,1-1 0,0 0 1,1-2-1,0 0 0,1-1 1,0 0-1,1-2 0,0 0 1,1-1-1,7 2-1,18 1 0,0-2 0,1-2 0,-1-2 0,38-2 0,185-10 0,-225 4 0,216-15-13,-1-12-1,-1-10 14,-220 33-1,-1-2 1,0-1-1,-1-2 0,0-2 0,-1 0 0,-1-3 0,0-1 1,23-16 0,-42 24 0,-1 0 0,1-1 0,-2-1 0,1 0 0,-2-1 0,0 0 0,0 0 0,-1-1 0,-1-1 0,0 1 0,-1-1 0,-1-1 0,0 0 1,-1 0-1,-1 0 0,0-1 0,-1 1 0,-1-1 0,1-17 0,-4 17-31,-1-1 0,0 1-1,-1-1 1,-1 1 0,-1 0 0,0 0 0,-1 0-1,-1 0 1,-1 1 0,0 0 0,-1 0 0,-1 1 0,0 0-1,-1 0 1,0 1 0,-2 1 0,1 0 0,-2 0 0,0 1-1,0 1 1,-1 0 0,0 1 0,-1 0 0,0 1-1,-5-1 32,-51-21-1967,24 15-3715,-19-1-15357</inkml:trace>
  <inkml:trace contextRef="#ctx0" brushRef="#br0" timeOffset="-207545.409">2874 9936 31582,'0'22'640,"-2"15"-351,-4 10-161,-1 13-96,7 7-32,0 5 0,2 1 0,10 0 0,8-8 0,7-8 0,7-8 0,4-10-32,9-4-192,-7-12-321,7-5-896,-7-6-3876,6 5-19154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0T09:49:35.030"/>
    </inkml:context>
    <inkml:brush xml:id="br0">
      <inkml:brushProperty name="width" value="0.025" units="cm"/>
      <inkml:brushProperty name="height" value="0.025" units="cm"/>
    </inkml:brush>
  </inkml:definitions>
  <inkml:trace contextRef="#ctx0" brushRef="#br0">185 233 28571,'0'10'1986,"0"7"-1153,-7 5-417,0 5-224,2 5-96,-2 2-64,3 1 0,4 1-32,5-4 32,3-3 0,5-5 1,3-7-33,3-5-193,-1-12-479,6 0-1058,-8-7-4003,4-2-17553,-10-9 23286</inkml:trace>
  <inkml:trace contextRef="#ctx0" brushRef="#br0" timeOffset="821.343">0 391 29436,'24'-11'377,"-1"1"-1,2 1 1,-1 1 0,1 1-1,0 2 1,1 0 0,1 1-377,-17 3 80,-4-1-78,1 1 1,0 1-1,-1-1 1,1 1-1,0 0 0,-1 0 1,1 1-1,0 0 0,-1 0 1,1 1-1,-1 0 0,5 1-2,-6 0 3,-1-1 0,0 1-1,1 0 1,-1 0-1,0 1 1,0-1-1,-1 1 1,1 0 0,-1 0-1,1 0 1,-1 0-1,-1 1 1,1-1-1,-1 1 1,1 0-1,-1 2-2,12 26 0,-7-14-1,2 0-1,0 0 0,2 1 2,-11-19-1,1 0 0,-1-1 0,1 1 0,-1 0 0,1 0 0,0 0 0,-1-1 0,1 1 0,0 0 0,0-1 0,-1 1 0,1 0 0,0-1 0,0 1 0,0-1 0,0 1 0,0-1 0,0 0 0,0 1 0,0-1 0,0 0 0,0 0 0,0 0 0,0 0 0,0 0 1,0 0-1,0 0 0,0 0 0,0 0 0,0 0 0,0 0 0,0-1 0,0 1 0,0 0 0,0-1 0,-1 1 0,1-1 0,0 1 0,0-1 0,0 1 0,0-1 0,-1 1 0,1-1 0,0 0 0,0 0 0,-1 1 0,1-1 0,-1 0 0,1 0 1,4-5-2,0-1 0,0 1 0,-1-1 0,0 0-1,2-3 3,15-36 70,11-38-70,-24 99 53,-7-7-51,2 9 1,0 0-1,1-1 0,1 1 0,0-1 1,2 0-1,3 6-2,-9-19 0,1-1-1,-1 1 1,1-1 0,0 1 0,0-1-1,0 0 1,0 0 0,1 0 0,-1 0-1,0 0 1,1 0 0,0 0-1,-1-1 1,1 0 0,0 1 0,2 0 0,-2-2-1,0 0 0,1 1 1,-1-1-1,0 0 1,1 0-1,-1-1 0,0 1 1,1-1-1,-1 0 0,0 1 1,1-2-1,-1 1 0,0 0 1,0-1-1,0 1 0,0-1 1,0 0-1,1-1 1,7-5-1,1-1 0,-2-1-1,1 0 1,-1 0 0,-1-1 0,0-1 0,0 1-1,-1-1 1,-1 0 0,6-13 1,-3 3 15,0 0 0,-2-1 1,0-1-1,-1 0 0,3-23-15,-9 41 3,0 1 1,0-1-1,-1 0 0,1 0 0,-1 0 0,-1 1 1,1-1-1,-1 0 0,0 0 0,-1-2-3,0 5-21,-9 3 16,8 2 3,1 0 0,-1 0 0,0 1 0,1-1 1,0 1-1,-1 0 0,1 0 0,1 0 1,-1 0-1,0 0 0,1 0 0,-1 0 0,1 1 1,0-1-1,-1 3 2,-13 60-7,14-60 9,-4 19-2,1 1 0,2 0 0,1 6 0,0-22 0,2 1 0,0-1 0,0 0 0,0 1 0,2-1 0,-1 0 0,1 0 0,1 0 0,2 5 0,-5-14-98,-1 1 0,1-1 0,0 1 0,0-1 0,0 1 0,0-1 0,1 0 0,-1 0 0,0 1 0,0-1 0,1 0 0,-1 0 1,1 0-1,-1 0 0,1 0 98,0-1 160,0 1 1,0-1-1,0 1 1,1-1-1,-1 0 1,0 0-1,0 0 1,0 0-1,0 0 1,0 0-1,0-1 1,1 1-1,-1-1 1,0 1-1,0-1 1,0 0-1,0 0-160,18-9-146,-1-3-3301,2-4-9262,-15 12 5368,0-4-1953</inkml:trace>
  <inkml:trace contextRef="#ctx0" brushRef="#br0" timeOffset="1093.079">715 320 30076,'-13'-11'1602,"13"11"-1122,16-14-319,4 5-129,2 4-32,4-2 32,4 5-32,3 2 0,-1 0-128,-6 3-257,-1 8-576,-8-7-1729,2 4-11788,-9-2 1378</inkml:trace>
  <inkml:trace contextRef="#ctx0" brushRef="#br0" timeOffset="1411.777">978 407 29084,'-1'4'160,"-1"0"0,1-1 1,0 1-1,0 1 1,0-1-1,0 0 0,1 0 1,-1 0-1,1 0 1,0 0-1,1 1 0,-1-1 1,1 0-1,-1 0 1,1 0-1,0 0 0,1 0 1,0 2-161,0-3 8,-1-1 1,1 0-1,-1 0 1,1 0-1,0 0 1,-1 0-1,1 0 1,0 0-1,1-1 1,-1 1-1,0-1 1,0 1-1,1-1 1,-1 0-1,0 0 1,1 0-1,-1 0 1,1 0-1,0-1 1,-1 1-1,1-1 1,-1 1-1,1-1 1,0 0-1,-1 0 1,1-1-1,0 1 1,-1 0-1,2-1-8,5-1 4,0-1 0,-1 0 0,1 0 0,0-1 0,-1 0 1,0-1-1,0 0 0,0 0 0,-1 0 0,0-1 0,0 0 0,0-1 0,-1 0 0,0 0 0,0 0 0,-1 0 0,1-1 0,-2 0 0,1 0 0,-1 0 0,-1-1 0,1 0 0,-1 1 1,-1-1-1,1-1-4,-3 8-4,0 0 1,0 0 0,0 0 0,0 0 0,0 0-1,0 0 1,0-1 0,-1 1 0,1 0 0,-1 0 0,1 0-1,-1 0 1,0 0 0,0 0 0,0 1 0,0-1-1,0 0 1,0 0 0,0 1 0,-1-1 0,1 0 0,-1 1-1,0-1 4,0 0 23,-1 0 0,0 1 0,0-1 0,-1 1 0,1-1 0,0 1 0,0 0 0,-1 0 0,1 1 0,-1-1 0,1 1 0,-1-1 0,-1 1-23,0 0-127,0 0-1,-1 0 1,1 0 0,0 1-1,0 0 1,0 0 0,0 0 0,0 1-1,0-1 1,0 1 0,0 0-1,0 1 1,1-1 0,-1 1-1,1 0 1,0 0 0,0 0 0,-1 2 127,0 3-10030,4 0 3115,1-5 2784,-1 0-4405</inkml:trace>
  <inkml:trace contextRef="#ctx0" brushRef="#br0" timeOffset="2092.512">1350 290 30044,'-3'49'2269,"1"-35"-2263,1 0 1,1 1-1,0-1 1,1 0-1,1 3-6,1 0 11,2-4 10,-5-12-20,0-1-1,1 1 1,-1-1-1,0 0 1,1 1-1,-1-1 0,0 1 1,1-1-1,-1 0 1,1 1-1,-1-1 1,0 0-1,1 0 1,-1 1-1,1-1 0,-1 0 1,1 0-1,-1 0 1,1 0-1,-1 1 1,1-1-1,-1 0 1,1 0-1,0 0 0,0-1 1,0 1-1,0-1 1,1 0 0,-1 1-1,0-1 1,0 0 0,0 0 0,0 0-1,-1 0 1,1 0 0,0 0-1,0 0 1,0 0 0,-1 0-1,1 0 1,-1 0 0,1-1-1,-1 1 1,1 0 0,-1 0-1,11-34 11,-7 20-9,1-1-1,-1 5-1,-1 0 1,2-1-1,0 1 1,0 1-1,4-6 0,-7 13-4,0 0 0,0 1 0,0-1 0,0 1 0,0 0 0,1 0 0,-1 0 0,1 0 0,-1 0 0,1 0 0,0 1 0,0-1 0,0 1-1,0 0 1,0 0 0,0 0 0,0 0 0,0 0 0,0 1 0,1-1 0,-1 1 0,2 0 4,31-1-527,16 1-1209,-17 2-3229,6 4-8797</inkml:trace>
  <inkml:trace contextRef="#ctx0" brushRef="#br0" timeOffset="2369.899">1843 249 30717,'-13'-11'1607,"4"10"-1599,0 0 0,-1 1 0,1 0 1,0 0-1,-1 1 0,1 0 0,0 1 0,-1 0 0,-3 2-8,9-2 2,0-1-1,0 0 0,1 1 0,-1 0 1,1 0-1,-1 0 0,1 1 0,0-1 1,0 1-1,0-1 0,-2 3-1,4-4 0,0 1 0,0 0 1,0 0-1,0 0 0,0 0 0,0 0 0,0 0 0,1 0 1,-1 0-1,0 0 0,1 0 0,0 0 0,0 0 0,-1 0 0,1 0 1,1 0-1,-1 1 0,0-1 0,0 0 0,1 0 0,-1 0 1,1 0-1,2 5 0,0 0 0,0-1 0,1 1 0,0-1 0,0 0 0,1 0 0,0 0 0,0-1 0,0 1 0,0-1 0,5 3 0,-4-4 0,-1 1 0,1 0 0,-1 0 0,-1 0 0,1 1 0,-1-1 0,0 1 0,0 0 0,0 1 0,-1-1 0,0 1 0,1 2 0,-4-8-7,0 0 0,0 0 0,1 0 0,-1 1 0,0-1 0,0 0 0,0 0 0,0 1-1,-1-1 1,1 0 0,0 0 0,0 0 0,-1 1 0,1-1 0,0 0 0,-1 0 0,0 0 0,1 0 0,-1 0 0,1 0 0,-1 0 0,0 0 0,0 0 0,0 0 0,0 0 0,0 0 7,-2 1-59,0 0 0,0 0 0,0-1 1,0 1-1,-1-1 0,1 0 0,0 0 0,-1 0 0,1 0 0,-1-1 59,-7 2-529,0-1 0,0-1 0,0 0 0,0 0 0,-10-2 529,-8-6-7997,2-8-12363</inkml:trace>
  <inkml:trace contextRef="#ctx0" brushRef="#br0" timeOffset="-147821.892">1973 1 30205,'0'0'1057,"0"0"-427,0 0-294,2 3-165,7 12-125,0-1 0,1 0 0,11 11-46,-7-8 35,0 1 0,6 12-35,-1 4 0,-1 1 0,-2 1 0,-1 1 0,5 22 0,-14-35 0,0 1 0,-1 0 0,-1 0 0,-2 0 0,0 1 0,-2-1 0,-2 18 0,1-31-5,-1 0 1,-1 1 0,0-1-1,-1 0 1,0-1-1,-1 1 1,0-1-1,-1 0 1,-6 11 4,-6 2-72,0 0 0,-2-1 0,-11 10 72,28-30-80,2-1-51,0-1-1,0 0 1,0 1 0,-1-1 0,1 0 0,0 1 0,-1-1 0,1 0 0,-1 0 0,0 0 0,1 0 0,-1 0-1,0-1 1,0 1 0,1 0 0,-1-1 0,0 0 0,-1 1 131,-2-4-7639,-3-11-13992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5T05:11:00.183"/>
    </inkml:context>
    <inkml:brush xml:id="br0">
      <inkml:brushProperty name="width" value="0.025" units="cm"/>
      <inkml:brushProperty name="height" value="0.025" units="cm"/>
    </inkml:brush>
  </inkml:definitions>
  <inkml:trace contextRef="#ctx0" brushRef="#br0">701 97 30845,'0'0'817,"0"0"-347,0 0-209,-11-13-52,2 8-202,-1 1 0,1 1 1,-1 0-1,0 0 1,0 1-1,-1 0 1,1 1-1,-1 0-7,-87-2 13,68 3-16,9 3 8,0 0-1,0 1 1,0 2 0,1 0-1,0 1 1,0 0 0,-13 9-5,20-11-1,-5 4 1,0 0 0,1 0 0,0 2 0,0 0 0,2 1 0,-1 1 0,1 0 0,1 1 0,0 1 0,1 0 0,1 0 0,0 2 0,1-1 0,1 2 0,1-1 0,0 1 0,1 1 0,1-1 0,1 1 0,1 0 0,0 1 0,1 0 0,1-1 0,0-1 0,1 1 0,1 0 0,1 0 0,0-1 0,2 6 0,0-14 0,-1 1 0,1-1 0,1 0 0,0 0 0,1 0 0,0 0 0,0 0 0,1-1 0,0 0 0,0 0 0,1 0 0,1 0 0,1-1 0,0 0 0,0-1 1,1 1-1,0-2 0,1 1 0,-1-1 1,1-1-1,0 0 0,1 0 0,10 3 0,-5-2-5,1-1 1,0-1-1,0-1 0,1 0 0,-1-1 0,14-1 5,12-4-1,0-1 0,-1-3-1,1-1 1,5-4 1,38-7 0,-45 11-4,0-2 0,-1-2 0,-1-1 0,38-19 4,-62 25-1,-1 0 0,0-1-1,0-1 1,-1 0 0,0-1 0,-1 0 0,0-1 0,-1 0 0,0-1-1,-1-1 1,0 1 0,-1-2 0,0 1 0,2-7 1,-5 4 2,-2 1 1,1-2-1,-2 1 1,0 0-1,-1-1 1,-1 1-1,-1-1 1,0 1-1,-1-4-2,1-4 5,-1 15-3,1 0 1,-1 1 0,-1-1 0,1 0 0,-2 1 0,1 0 0,-1-1-1,0 1 1,-1 0 0,0 1 0,0-1 0,-1 1 0,0-1 0,0 1 0,0 1-1,-1-1 1,0 1 0,-1 0 0,-1-1-3,-18-13-90,0 1 1,-2 1-1,0 2 1,-18-7 89,-31-20-1293,45 23-1894,0-3-5157</inkml:trace>
  <inkml:trace contextRef="#ctx0" brushRef="#br0" timeOffset="953.003">292 251 28059,'0'0'1751,"0"0"-630,0 0-475,1 0-617,-1 0 0,0-1 1,0 1-1,0 0 1,0 0-1,0-1 1,0 1-1,0 0 0,0 0 1,0-1-1,0 1 1,0 0-1,0-1 1,0 1-1,0 0 1,0 0-1,0-1 0,0 1 1,0 0-1,0 0 1,0-1-1,0 1 1,0 0-1,0 0 0,0 0 1,-1-1-1,1 1 1,0 0-1,0 0 1,0-1-1,0 1 1,-1 0-1,1 0 0,0 0 1,0 0-30,-8 9 27,5 2-17,0 2 12,0 8-21,1 1 0,1-1 0,0 1 1,3 8-2,-1 11 0,-1-18-7,1-1-1,2 1 1,1 7 7,7 8-3021,-11-35-887</inkml:trace>
  <inkml:trace contextRef="#ctx0" brushRef="#br0" timeOffset="1452.987">420 285 31165,'0'0'678,"0"0"-266,0 0-204,0 0-107,0 0-58,-2 4-11,0 0-29,0 0 1,0 1-1,1-1 0,-1 1 1,1 0-1,0 0 0,0-1 1,1 1-1,-1 0 1,1 4-4,5 55-2,-1-1 2,-3-49-411,-1-1 0,2 1 0,2 11 411,-4-23-1837,0-2-2044</inkml:trace>
  <inkml:trace contextRef="#ctx0" brushRef="#br0" timeOffset="2140.482">397 245 31198,'0'0'645,"-3"-15"87,4 9-705,9 4-22,54-3-5,-54 3 0,-1 0 0,1 1 0,-1 0 0,1 1 0,0 0 0,-1 1 0,1 0 0,-1 0 0,1 1 0,-1 0 0,1 0 0,-1 1 0,0 1 0,1 0 0,5 3-1,-9-5 2,0 1 0,-1 0 0,0 0 0,1 0-1,-1 0 1,-1 1 0,6 4-1,12 13 14,-20-14-4,-2-3-7,0 1-3,1 0 0,-1 0 0,0 0 0,0 0 0,0 0 0,0 0 0,-1 0 0,0 0 0,0 0 0,-1-1 0,1 1 0,-1 0 0,0-1 0,0 1 0,-1-1 0,1 0 0,-1 1 0,-1 1 0,-6 7 0,0 1 0,-1-2 0,-1 1 0,-10 8 0,10-10 4,-1 0 1,0-1 0,0 0-1,-1-1 1,-1 0-1,1-2 1,-7 3-5,0-6 79,21-4-92,-1 0 0,1 0 1,0 0-1,0-1 0,-1 1 0,1 0 1,0 0-1,0 0 0,0 0 0,-1 0 0,1-1 1,0 1-1,0 0 0,0 0 0,-1 0 1,1-1-1,0 1 0,0 0 0,0 0 0,0-1 1,0 1-1,0 0 0,-1 0 0,1-1 1,0 1-1,0 0 0,0 0 0,0-1 0,0 1 1,0 0-1,0 0 0,0-1 0,0 1 1,0 0-1,0 0 13,8-18-1884,-8 18 1792,2-2-2657</inkml:trace>
  <inkml:trace contextRef="#ctx0" brushRef="#br0" timeOffset="3109.163">183 694 29340,'-21'5'3160,"19"-5"-3091,5-1-31,9-5-11,2 1-22,-3 2-5,1 0 0,-1 0 0,1 2 0,0-1 0,8 1 0,12-2 0,6-4-11,-1-2 1,0-2-1,32-14 11,-47 18 0,-1 1 0,2 1 0,-1 1 0,0 1 0,13 0 0,35-5 0,-52 7 12,32-3 3,-38 6-89,-12 0-3071,-9 8-1062</inkml:trace>
  <inkml:trace contextRef="#ctx0" brushRef="#br0" timeOffset="4276.621">473 799 28635,'0'0'1890,"0"0"-849,0 0-539,-9 12 26,3 0-523,2 0-1,-1-1 1,1 2 0,1-1-1,1 0 1,-1 1 0,2 0-1,0-1 1,0 12-5,-2 29 1,-11 41-1,1-13 0,4 2 0,2 40 0,5-22-11,2 63-10,1-114 24,2 43 27,3 1 1,17 77-31,-12-103-10,-6-31-1,1 0 0,11 31 11,-13-51 0,0-2 0,0-3 5,-4-12-66,0 1 0,0-1-1,0 1 1,0-1-1,0 1 1,0-1 0,1 1-1,-1-1 1,0 0 0,0 1-1,0-1 1,1 1 0,-1-1-1,0 0 1,0 1 0,1-1-1,-1 0 1,0 1 0,1-1-1,-1 0 1,0 0-1,1 1 1,-1-1 0,1 0-1,-1 0 1,0 0 0,1 1-1,-1-1 1,1 0 0,-1 0-1,1 0 1,-1 0 0,1 0-1,-1 0 1,0 0-1,1 0 1,-1 0 0,1 0-1,-1 0 1,1 0 0,-1 0-1,1-1 1,-1 1 0,0 0-1,1 0 1,-1 0 0,1 0-1,-1-1 1,0 1 0,1 0-1,-1-1 1,0 1-1,1 0 1,-1-1 0,0 1-1,1 0 1,-1-1 0,0 1-1,0 0 1,0-1 0,1 1-1,-1-1 1,0 1 0,0 0-1,0-1 1,0 1 0,0-1-1,0 1 1,0-1 61,5-12-6759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E6F6B-DCDB-4B63-A29E-B4E91D0DE0AB}" type="datetimeFigureOut">
              <a:rPr lang="en-AU" smtClean="0"/>
              <a:t>2019-05-31</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41AC5-126E-45B0-BC88-C7C5207334B2}" type="slidenum">
              <a:rPr lang="en-AU" smtClean="0"/>
              <a:t>‹#›</a:t>
            </a:fld>
            <a:endParaRPr lang="en-AU"/>
          </a:p>
        </p:txBody>
      </p:sp>
    </p:spTree>
    <p:extLst>
      <p:ext uri="{BB962C8B-B14F-4D97-AF65-F5344CB8AC3E}">
        <p14:creationId xmlns:p14="http://schemas.microsoft.com/office/powerpoint/2010/main" val="164864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latin typeface="Consolas" panose="020B0609020204030204" pitchFamily="49" charset="0"/>
              </a:rPr>
              <a:t>5.</a:t>
            </a:r>
          </a:p>
          <a:p>
            <a:r>
              <a:rPr lang="en-AU" dirty="0">
                <a:latin typeface="Consolas" panose="020B0609020204030204" pitchFamily="49" charset="0"/>
              </a:rPr>
              <a:t>SELECT </a:t>
            </a:r>
            <a:r>
              <a:rPr lang="en-AU" dirty="0" err="1">
                <a:latin typeface="Consolas" panose="020B0609020204030204" pitchFamily="49" charset="0"/>
              </a:rPr>
              <a:t>user_name</a:t>
            </a:r>
            <a:r>
              <a:rPr lang="en-AU" dirty="0">
                <a:latin typeface="Consolas" panose="020B0609020204030204" pitchFamily="49" charset="0"/>
              </a:rPr>
              <a:t> FROM user WHERE </a:t>
            </a:r>
            <a:r>
              <a:rPr lang="en-AU" dirty="0" err="1">
                <a:latin typeface="Consolas" panose="020B0609020204030204" pitchFamily="49" charset="0"/>
              </a:rPr>
              <a:t>user_name</a:t>
            </a:r>
            <a:r>
              <a:rPr lang="en-AU" dirty="0">
                <a:latin typeface="Consolas" panose="020B0609020204030204" pitchFamily="49" charset="0"/>
              </a:rPr>
              <a:t> NOT IN (SELECT </a:t>
            </a:r>
            <a:r>
              <a:rPr lang="en-AU" dirty="0" err="1">
                <a:latin typeface="Consolas" panose="020B0609020204030204" pitchFamily="49" charset="0"/>
              </a:rPr>
              <a:t>ipb_by_text</a:t>
            </a:r>
            <a:r>
              <a:rPr lang="en-AU" dirty="0">
                <a:latin typeface="Consolas" panose="020B0609020204030204" pitchFamily="49" charset="0"/>
              </a:rPr>
              <a:t> FROM </a:t>
            </a:r>
            <a:r>
              <a:rPr lang="en-AU" dirty="0" err="1">
                <a:latin typeface="Consolas" panose="020B0609020204030204" pitchFamily="49" charset="0"/>
              </a:rPr>
              <a:t>ipblocks</a:t>
            </a:r>
            <a:r>
              <a:rPr lang="en-AU" dirty="0">
                <a:latin typeface="Consolas" panose="020B0609020204030204" pitchFamily="49" charset="0"/>
              </a:rPr>
              <a:t> WHERE </a:t>
            </a:r>
            <a:r>
              <a:rPr lang="en-AU" dirty="0" err="1">
                <a:latin typeface="Consolas" panose="020B0609020204030204" pitchFamily="49" charset="0"/>
              </a:rPr>
              <a:t>ipb_user</a:t>
            </a:r>
            <a:r>
              <a:rPr lang="en-AU" dirty="0">
                <a:latin typeface="Consolas" panose="020B0609020204030204" pitchFamily="49" charset="0"/>
              </a:rPr>
              <a:t> = </a:t>
            </a:r>
            <a:r>
              <a:rPr lang="en-AU" dirty="0" err="1">
                <a:latin typeface="Consolas" panose="020B0609020204030204" pitchFamily="49" charset="0"/>
              </a:rPr>
              <a:t>user_id</a:t>
            </a:r>
            <a:r>
              <a:rPr lang="en-AU" dirty="0">
                <a:latin typeface="Consolas" panose="020B0609020204030204" pitchFamily="49" charset="0"/>
              </a:rPr>
              <a:t> AND </a:t>
            </a:r>
            <a:r>
              <a:rPr lang="en-AU" dirty="0" err="1">
                <a:latin typeface="Consolas" panose="020B0609020204030204" pitchFamily="49" charset="0"/>
              </a:rPr>
              <a:t>ipb_by_text</a:t>
            </a:r>
            <a:r>
              <a:rPr lang="en-AU" dirty="0">
                <a:latin typeface="Consolas" panose="020B0609020204030204" pitchFamily="49" charset="0"/>
              </a:rPr>
              <a:t> = </a:t>
            </a:r>
            <a:r>
              <a:rPr lang="en-AU" dirty="0" err="1">
                <a:latin typeface="Consolas" panose="020B0609020204030204" pitchFamily="49" charset="0"/>
              </a:rPr>
              <a:t>user_name</a:t>
            </a:r>
            <a:r>
              <a:rPr lang="en-AU" dirty="0">
                <a:latin typeface="Consolas" panose="020B0609020204030204" pitchFamily="49" charset="0"/>
              </a:rPr>
              <a:t>) AND </a:t>
            </a:r>
            <a:r>
              <a:rPr lang="en-AU" dirty="0" err="1">
                <a:latin typeface="Consolas" panose="020B0609020204030204" pitchFamily="49" charset="0"/>
              </a:rPr>
              <a:t>user_name</a:t>
            </a:r>
            <a:r>
              <a:rPr lang="en-AU" dirty="0">
                <a:latin typeface="Consolas" panose="020B0609020204030204" pitchFamily="49" charset="0"/>
              </a:rPr>
              <a:t> NOT IN (SELECT </a:t>
            </a:r>
            <a:r>
              <a:rPr lang="en-AU" dirty="0" err="1">
                <a:latin typeface="Consolas" panose="020B0609020204030204" pitchFamily="49" charset="0"/>
              </a:rPr>
              <a:t>ipb_by_text</a:t>
            </a:r>
            <a:r>
              <a:rPr lang="en-AU" dirty="0">
                <a:latin typeface="Consolas" panose="020B0609020204030204" pitchFamily="49" charset="0"/>
              </a:rPr>
              <a:t> FROM </a:t>
            </a:r>
            <a:r>
              <a:rPr lang="en-AU" dirty="0" err="1">
                <a:latin typeface="Consolas" panose="020B0609020204030204" pitchFamily="49" charset="0"/>
              </a:rPr>
              <a:t>ipblocks</a:t>
            </a:r>
            <a:r>
              <a:rPr lang="en-AU" dirty="0">
                <a:latin typeface="Consolas" panose="020B0609020204030204" pitchFamily="49" charset="0"/>
              </a:rPr>
              <a:t> INNER JOIN </a:t>
            </a:r>
            <a:r>
              <a:rPr lang="en-AU" dirty="0" err="1">
                <a:latin typeface="Consolas" panose="020B0609020204030204" pitchFamily="49" charset="0"/>
              </a:rPr>
              <a:t>user_groups</a:t>
            </a:r>
            <a:r>
              <a:rPr lang="en-AU" dirty="0">
                <a:latin typeface="Consolas" panose="020B0609020204030204" pitchFamily="49" charset="0"/>
              </a:rPr>
              <a:t> ON </a:t>
            </a:r>
            <a:r>
              <a:rPr lang="en-AU" dirty="0" err="1">
                <a:latin typeface="Consolas" panose="020B0609020204030204" pitchFamily="49" charset="0"/>
              </a:rPr>
              <a:t>ipb_user</a:t>
            </a:r>
            <a:r>
              <a:rPr lang="en-AU" dirty="0">
                <a:latin typeface="Consolas" panose="020B0609020204030204" pitchFamily="49" charset="0"/>
              </a:rPr>
              <a:t> = </a:t>
            </a:r>
            <a:r>
              <a:rPr lang="en-AU" dirty="0" err="1">
                <a:latin typeface="Consolas" panose="020B0609020204030204" pitchFamily="49" charset="0"/>
              </a:rPr>
              <a:t>ug_user</a:t>
            </a:r>
            <a:r>
              <a:rPr lang="en-AU" dirty="0">
                <a:latin typeface="Consolas" panose="020B0609020204030204" pitchFamily="49" charset="0"/>
              </a:rPr>
              <a:t> WHERE </a:t>
            </a:r>
            <a:r>
              <a:rPr lang="en-AU" dirty="0" err="1">
                <a:latin typeface="Consolas" panose="020B0609020204030204" pitchFamily="49" charset="0"/>
              </a:rPr>
              <a:t>ug_group</a:t>
            </a:r>
            <a:r>
              <a:rPr lang="en-AU" dirty="0">
                <a:latin typeface="Consolas" panose="020B0609020204030204" pitchFamily="49" charset="0"/>
              </a:rPr>
              <a:t> = 'bot')</a:t>
            </a:r>
          </a:p>
          <a:p>
            <a:r>
              <a:rPr lang="en-AU" dirty="0">
                <a:latin typeface="Consolas" panose="020B0609020204030204" pitchFamily="49" charset="0"/>
              </a:rPr>
              <a:t>Or could rewrite using NOT EXISTS</a:t>
            </a:r>
          </a:p>
        </p:txBody>
      </p:sp>
      <p:sp>
        <p:nvSpPr>
          <p:cNvPr id="4" name="Slide Number Placeholder 3"/>
          <p:cNvSpPr>
            <a:spLocks noGrp="1"/>
          </p:cNvSpPr>
          <p:nvPr>
            <p:ph type="sldNum" sz="quarter" idx="10"/>
          </p:nvPr>
        </p:nvSpPr>
        <p:spPr/>
        <p:txBody>
          <a:bodyPr/>
          <a:lstStyle/>
          <a:p>
            <a:fld id="{9736BB7E-3CFC-4414-80AF-AFB29571BC33}" type="slidenum">
              <a:rPr lang="en-AU" smtClean="0"/>
              <a:t>4</a:t>
            </a:fld>
            <a:endParaRPr lang="en-AU"/>
          </a:p>
        </p:txBody>
      </p:sp>
    </p:spTree>
    <p:extLst>
      <p:ext uri="{BB962C8B-B14F-4D97-AF65-F5344CB8AC3E}">
        <p14:creationId xmlns:p14="http://schemas.microsoft.com/office/powerpoint/2010/main" val="87741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91F690-F6FB-4EE2-A29B-DDA1D6B4355E}" type="datetimeFigureOut">
              <a:rPr lang="en-AU" smtClean="0"/>
              <a:t>2019-05-31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74132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F690-F6FB-4EE2-A29B-DDA1D6B4355E}" type="datetimeFigureOut">
              <a:rPr lang="en-AU" smtClean="0"/>
              <a:t>2019-05-31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176773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F690-F6FB-4EE2-A29B-DDA1D6B4355E}" type="datetimeFigureOut">
              <a:rPr lang="en-AU" smtClean="0"/>
              <a:t>2019-05-31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50178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F690-F6FB-4EE2-A29B-DDA1D6B4355E}" type="datetimeFigureOut">
              <a:rPr lang="en-AU" smtClean="0"/>
              <a:t>2019-05-31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308849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91F690-F6FB-4EE2-A29B-DDA1D6B4355E}" type="datetimeFigureOut">
              <a:rPr lang="en-AU" smtClean="0"/>
              <a:t>2019-05-31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12984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1F690-F6FB-4EE2-A29B-DDA1D6B4355E}" type="datetimeFigureOut">
              <a:rPr lang="en-AU" smtClean="0"/>
              <a:t>2019-05-31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44726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1F690-F6FB-4EE2-A29B-DDA1D6B4355E}" type="datetimeFigureOut">
              <a:rPr lang="en-AU" smtClean="0"/>
              <a:t>2019-05-31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214833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1F690-F6FB-4EE2-A29B-DDA1D6B4355E}" type="datetimeFigureOut">
              <a:rPr lang="en-AU" smtClean="0"/>
              <a:t>2019-05-31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7788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1F690-F6FB-4EE2-A29B-DDA1D6B4355E}" type="datetimeFigureOut">
              <a:rPr lang="en-AU" smtClean="0"/>
              <a:t>2019-05-31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222038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91F690-F6FB-4EE2-A29B-DDA1D6B4355E}" type="datetimeFigureOut">
              <a:rPr lang="en-AU" smtClean="0"/>
              <a:t>2019-05-31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9296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91F690-F6FB-4EE2-A29B-DDA1D6B4355E}" type="datetimeFigureOut">
              <a:rPr lang="en-AU" smtClean="0"/>
              <a:t>2019-05-31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36C930-A478-434C-934C-DD6B0F4D511D}" type="slidenum">
              <a:rPr lang="en-AU" smtClean="0"/>
              <a:t>‹#›</a:t>
            </a:fld>
            <a:endParaRPr lang="en-AU"/>
          </a:p>
        </p:txBody>
      </p:sp>
    </p:spTree>
    <p:extLst>
      <p:ext uri="{BB962C8B-B14F-4D97-AF65-F5344CB8AC3E}">
        <p14:creationId xmlns:p14="http://schemas.microsoft.com/office/powerpoint/2010/main" val="29479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1F690-F6FB-4EE2-A29B-DDA1D6B4355E}" type="datetimeFigureOut">
              <a:rPr lang="en-AU" smtClean="0"/>
              <a:t>2019-05-31</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6C930-A478-434C-934C-DD6B0F4D511D}" type="slidenum">
              <a:rPr lang="en-AU" smtClean="0"/>
              <a:t>‹#›</a:t>
            </a:fld>
            <a:endParaRPr lang="en-AU"/>
          </a:p>
        </p:txBody>
      </p:sp>
    </p:spTree>
    <p:extLst>
      <p:ext uri="{BB962C8B-B14F-4D97-AF65-F5344CB8AC3E}">
        <p14:creationId xmlns:p14="http://schemas.microsoft.com/office/powerpoint/2010/main" val="1553542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6262DA-7380-4D06-814A-B72E78D30446}"/>
              </a:ext>
            </a:extLst>
          </p:cNvPr>
          <p:cNvSpPr/>
          <p:nvPr/>
        </p:nvSpPr>
        <p:spPr>
          <a:xfrm>
            <a:off x="203199" y="177277"/>
            <a:ext cx="8737602" cy="6325642"/>
          </a:xfrm>
          <a:prstGeom prst="rect">
            <a:avLst/>
          </a:prstGeom>
        </p:spPr>
        <p:txBody>
          <a:bodyPr wrap="square">
            <a:spAutoFit/>
          </a:bodyPr>
          <a:lstStyle/>
          <a:p>
            <a:pPr algn="just">
              <a:lnSpc>
                <a:spcPct val="107000"/>
              </a:lnSpc>
              <a:spcAft>
                <a:spcPts val="800"/>
              </a:spcAft>
            </a:pPr>
            <a:r>
              <a:rPr lang="en-AU" b="1" dirty="0">
                <a:latin typeface="Calibri" panose="020F0502020204030204" pitchFamily="34" charset="0"/>
                <a:ea typeface="Calibri" panose="020F0502020204030204" pitchFamily="34" charset="0"/>
                <a:cs typeface="Times New Roman" panose="02020603050405020304" pitchFamily="18" charset="0"/>
              </a:rPr>
              <a:t>Review question 1: ER modelling</a:t>
            </a:r>
          </a:p>
          <a:p>
            <a:pPr algn="just">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The City of Melbourne is developing a database system to store details of the trees within the municipality. The City’s existing system records the year each tree was planted and the tree’s diameter at breast height (DBH). The DBH value is updated every year, and the date of the most recent update is stored alongside the value itself. The latitude and longitude of the tree are also tracked. </a:t>
            </a:r>
          </a:p>
          <a:p>
            <a:pPr algn="just">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For trees that are planted after the system is implemented, the City arborist who oversaw the planting of the tree is recorded, along with the day and month they planted the tree, their notes about site conditions, and the soil water content reading taken on the day of planting. </a:t>
            </a:r>
          </a:p>
          <a:p>
            <a:pPr algn="just">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The species of each tree needs to be stored. Each species has a common name as well as a botanical genus and species; it may be native or introduced, and it may be evergreen or deciduous. </a:t>
            </a:r>
          </a:p>
          <a:p>
            <a:pPr algn="just">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The City manages various parks, each of which has a name and street address, and which is managed by a City arborist. The park in which each tree is located must be recorded – although some trees, such as street trees, are not situated in a park.</a:t>
            </a:r>
          </a:p>
          <a:p>
            <a:pPr algn="just">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City arborists are known by a name and employee number.</a:t>
            </a:r>
          </a:p>
          <a:p>
            <a:pPr marL="285750" indent="-285750" algn="just">
              <a:lnSpc>
                <a:spcPct val="107000"/>
              </a:lnSpc>
              <a:spcAft>
                <a:spcPts val="800"/>
              </a:spcAft>
              <a:buFont typeface="Arial" panose="020B0604020202020204" pitchFamily="34" charset="0"/>
              <a:buChar char="•"/>
            </a:pPr>
            <a:r>
              <a:rPr lang="en-AU" dirty="0">
                <a:latin typeface="Calibri" panose="020F0502020204030204" pitchFamily="34" charset="0"/>
                <a:ea typeface="Calibri" panose="020F0502020204030204" pitchFamily="34" charset="0"/>
                <a:cs typeface="Times New Roman" panose="02020603050405020304" pitchFamily="18" charset="0"/>
              </a:rPr>
              <a:t>Develop a </a:t>
            </a:r>
            <a:r>
              <a:rPr lang="en-AU" b="1" dirty="0">
                <a:latin typeface="Calibri" panose="020F0502020204030204" pitchFamily="34" charset="0"/>
                <a:ea typeface="Calibri" panose="020F0502020204030204" pitchFamily="34" charset="0"/>
                <a:cs typeface="Times New Roman" panose="02020603050405020304" pitchFamily="18" charset="0"/>
              </a:rPr>
              <a:t>conceptual ER model </a:t>
            </a:r>
            <a:r>
              <a:rPr lang="en-AU" dirty="0">
                <a:latin typeface="Calibri" panose="020F0502020204030204" pitchFamily="34" charset="0"/>
                <a:ea typeface="Calibri" panose="020F0502020204030204" pitchFamily="34" charset="0"/>
                <a:cs typeface="Times New Roman" panose="02020603050405020304" pitchFamily="18" charset="0"/>
              </a:rPr>
              <a:t>for this case study. You may use either Chen’s or crow’s-foot notation, but do not mix the two. </a:t>
            </a:r>
          </a:p>
        </p:txBody>
      </p:sp>
    </p:spTree>
    <p:extLst>
      <p:ext uri="{BB962C8B-B14F-4D97-AF65-F5344CB8AC3E}">
        <p14:creationId xmlns:p14="http://schemas.microsoft.com/office/powerpoint/2010/main" val="6549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532EEB1A-22A6-4F47-9F2E-B2A64C965CA3}"/>
                  </a:ext>
                </a:extLst>
              </p14:cNvPr>
              <p14:cNvContentPartPr/>
              <p14:nvPr/>
            </p14:nvContentPartPr>
            <p14:xfrm>
              <a:off x="3332283" y="378483"/>
              <a:ext cx="1382040" cy="275760"/>
            </p14:xfrm>
          </p:contentPart>
        </mc:Choice>
        <mc:Fallback xmlns="">
          <p:pic>
            <p:nvPicPr>
              <p:cNvPr id="38" name="Ink 37">
                <a:extLst>
                  <a:ext uri="{FF2B5EF4-FFF2-40B4-BE49-F238E27FC236}">
                    <a16:creationId xmlns:a16="http://schemas.microsoft.com/office/drawing/2014/main" id="{532EEB1A-22A6-4F47-9F2E-B2A64C965CA3}"/>
                  </a:ext>
                </a:extLst>
              </p:cNvPr>
              <p:cNvPicPr/>
              <p:nvPr/>
            </p:nvPicPr>
            <p:blipFill>
              <a:blip r:embed="rId3"/>
              <a:stretch>
                <a:fillRect/>
              </a:stretch>
            </p:blipFill>
            <p:spPr>
              <a:xfrm>
                <a:off x="3327963" y="374163"/>
                <a:ext cx="13906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3" name="Ink 52">
                <a:extLst>
                  <a:ext uri="{FF2B5EF4-FFF2-40B4-BE49-F238E27FC236}">
                    <a16:creationId xmlns:a16="http://schemas.microsoft.com/office/drawing/2014/main" id="{D69A3EFE-8402-437E-B6D4-3647234AA64A}"/>
                  </a:ext>
                </a:extLst>
              </p14:cNvPr>
              <p14:cNvContentPartPr/>
              <p14:nvPr/>
            </p14:nvContentPartPr>
            <p14:xfrm>
              <a:off x="7350963" y="306123"/>
              <a:ext cx="979920" cy="274320"/>
            </p14:xfrm>
          </p:contentPart>
        </mc:Choice>
        <mc:Fallback xmlns="">
          <p:pic>
            <p:nvPicPr>
              <p:cNvPr id="53" name="Ink 52">
                <a:extLst>
                  <a:ext uri="{FF2B5EF4-FFF2-40B4-BE49-F238E27FC236}">
                    <a16:creationId xmlns:a16="http://schemas.microsoft.com/office/drawing/2014/main" id="{D69A3EFE-8402-437E-B6D4-3647234AA64A}"/>
                  </a:ext>
                </a:extLst>
              </p:cNvPr>
              <p:cNvPicPr/>
              <p:nvPr/>
            </p:nvPicPr>
            <p:blipFill>
              <a:blip r:embed="rId5"/>
              <a:stretch>
                <a:fillRect/>
              </a:stretch>
            </p:blipFill>
            <p:spPr>
              <a:xfrm>
                <a:off x="7346643" y="301803"/>
                <a:ext cx="9885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AE5C9E0F-573E-4778-8DCF-A71F86D856F3}"/>
                  </a:ext>
                </a:extLst>
              </p14:cNvPr>
              <p14:cNvContentPartPr/>
              <p14:nvPr/>
            </p14:nvContentPartPr>
            <p14:xfrm>
              <a:off x="5692443" y="341763"/>
              <a:ext cx="1443960" cy="258480"/>
            </p14:xfrm>
          </p:contentPart>
        </mc:Choice>
        <mc:Fallback xmlns="">
          <p:pic>
            <p:nvPicPr>
              <p:cNvPr id="54" name="Ink 53">
                <a:extLst>
                  <a:ext uri="{FF2B5EF4-FFF2-40B4-BE49-F238E27FC236}">
                    <a16:creationId xmlns:a16="http://schemas.microsoft.com/office/drawing/2014/main" id="{AE5C9E0F-573E-4778-8DCF-A71F86D856F3}"/>
                  </a:ext>
                </a:extLst>
              </p:cNvPr>
              <p:cNvPicPr/>
              <p:nvPr/>
            </p:nvPicPr>
            <p:blipFill>
              <a:blip r:embed="rId7"/>
              <a:stretch>
                <a:fillRect/>
              </a:stretch>
            </p:blipFill>
            <p:spPr>
              <a:xfrm>
                <a:off x="5688123" y="337449"/>
                <a:ext cx="1452600" cy="26710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5" name="Ink 54">
                <a:extLst>
                  <a:ext uri="{FF2B5EF4-FFF2-40B4-BE49-F238E27FC236}">
                    <a16:creationId xmlns:a16="http://schemas.microsoft.com/office/drawing/2014/main" id="{C7CC0F9C-61B2-4E05-83CC-985C1247DDF5}"/>
                  </a:ext>
                </a:extLst>
              </p14:cNvPr>
              <p14:cNvContentPartPr/>
              <p14:nvPr/>
            </p14:nvContentPartPr>
            <p14:xfrm>
              <a:off x="4932483" y="318723"/>
              <a:ext cx="531000" cy="389160"/>
            </p14:xfrm>
          </p:contentPart>
        </mc:Choice>
        <mc:Fallback xmlns="">
          <p:pic>
            <p:nvPicPr>
              <p:cNvPr id="55" name="Ink 54">
                <a:extLst>
                  <a:ext uri="{FF2B5EF4-FFF2-40B4-BE49-F238E27FC236}">
                    <a16:creationId xmlns:a16="http://schemas.microsoft.com/office/drawing/2014/main" id="{C7CC0F9C-61B2-4E05-83CC-985C1247DDF5}"/>
                  </a:ext>
                </a:extLst>
              </p:cNvPr>
              <p:cNvPicPr/>
              <p:nvPr/>
            </p:nvPicPr>
            <p:blipFill>
              <a:blip r:embed="rId9"/>
              <a:stretch>
                <a:fillRect/>
              </a:stretch>
            </p:blipFill>
            <p:spPr>
              <a:xfrm>
                <a:off x="4928163" y="314403"/>
                <a:ext cx="53964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6" name="Ink 75">
                <a:extLst>
                  <a:ext uri="{FF2B5EF4-FFF2-40B4-BE49-F238E27FC236}">
                    <a16:creationId xmlns:a16="http://schemas.microsoft.com/office/drawing/2014/main" id="{16B3D4DE-0099-4A4B-9C7E-4FCEC9CC3FFD}"/>
                  </a:ext>
                </a:extLst>
              </p14:cNvPr>
              <p14:cNvContentPartPr/>
              <p14:nvPr/>
            </p14:nvContentPartPr>
            <p14:xfrm>
              <a:off x="3245523" y="838203"/>
              <a:ext cx="336600" cy="201600"/>
            </p14:xfrm>
          </p:contentPart>
        </mc:Choice>
        <mc:Fallback xmlns="">
          <p:pic>
            <p:nvPicPr>
              <p:cNvPr id="76" name="Ink 75">
                <a:extLst>
                  <a:ext uri="{FF2B5EF4-FFF2-40B4-BE49-F238E27FC236}">
                    <a16:creationId xmlns:a16="http://schemas.microsoft.com/office/drawing/2014/main" id="{16B3D4DE-0099-4A4B-9C7E-4FCEC9CC3FFD}"/>
                  </a:ext>
                </a:extLst>
              </p:cNvPr>
              <p:cNvPicPr/>
              <p:nvPr/>
            </p:nvPicPr>
            <p:blipFill>
              <a:blip r:embed="rId11"/>
              <a:stretch>
                <a:fillRect/>
              </a:stretch>
            </p:blipFill>
            <p:spPr>
              <a:xfrm>
                <a:off x="3241203" y="833883"/>
                <a:ext cx="3452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7" name="Ink 76">
                <a:extLst>
                  <a:ext uri="{FF2B5EF4-FFF2-40B4-BE49-F238E27FC236}">
                    <a16:creationId xmlns:a16="http://schemas.microsoft.com/office/drawing/2014/main" id="{372BB68A-0532-4001-B8D7-50013158AFC9}"/>
                  </a:ext>
                </a:extLst>
              </p14:cNvPr>
              <p14:cNvContentPartPr/>
              <p14:nvPr/>
            </p14:nvContentPartPr>
            <p14:xfrm>
              <a:off x="1191003" y="324843"/>
              <a:ext cx="1931760" cy="795600"/>
            </p14:xfrm>
          </p:contentPart>
        </mc:Choice>
        <mc:Fallback xmlns="">
          <p:pic>
            <p:nvPicPr>
              <p:cNvPr id="77" name="Ink 76">
                <a:extLst>
                  <a:ext uri="{FF2B5EF4-FFF2-40B4-BE49-F238E27FC236}">
                    <a16:creationId xmlns:a16="http://schemas.microsoft.com/office/drawing/2014/main" id="{372BB68A-0532-4001-B8D7-50013158AFC9}"/>
                  </a:ext>
                </a:extLst>
              </p:cNvPr>
              <p:cNvPicPr/>
              <p:nvPr/>
            </p:nvPicPr>
            <p:blipFill>
              <a:blip r:embed="rId13"/>
              <a:stretch>
                <a:fillRect/>
              </a:stretch>
            </p:blipFill>
            <p:spPr>
              <a:xfrm>
                <a:off x="1186683" y="320523"/>
                <a:ext cx="194040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92" name="Ink 491">
                <a:extLst>
                  <a:ext uri="{FF2B5EF4-FFF2-40B4-BE49-F238E27FC236}">
                    <a16:creationId xmlns:a16="http://schemas.microsoft.com/office/drawing/2014/main" id="{EDDFB9AC-402E-4FC6-8F09-C82047C3E8F7}"/>
                  </a:ext>
                </a:extLst>
              </p14:cNvPr>
              <p14:cNvContentPartPr/>
              <p14:nvPr/>
            </p14:nvContentPartPr>
            <p14:xfrm>
              <a:off x="581573" y="1433564"/>
              <a:ext cx="8466790" cy="4251423"/>
            </p14:xfrm>
          </p:contentPart>
        </mc:Choice>
        <mc:Fallback xmlns="">
          <p:pic>
            <p:nvPicPr>
              <p:cNvPr id="492" name="Ink 491">
                <a:extLst>
                  <a:ext uri="{FF2B5EF4-FFF2-40B4-BE49-F238E27FC236}">
                    <a16:creationId xmlns:a16="http://schemas.microsoft.com/office/drawing/2014/main" id="{EDDFB9AC-402E-4FC6-8F09-C82047C3E8F7}"/>
                  </a:ext>
                </a:extLst>
              </p:cNvPr>
              <p:cNvPicPr/>
              <p:nvPr/>
            </p:nvPicPr>
            <p:blipFill>
              <a:blip r:embed="rId15"/>
              <a:stretch>
                <a:fillRect/>
              </a:stretch>
            </p:blipFill>
            <p:spPr>
              <a:xfrm>
                <a:off x="577253" y="1429244"/>
                <a:ext cx="8475430" cy="426006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4" name="Ink 493">
                <a:extLst>
                  <a:ext uri="{FF2B5EF4-FFF2-40B4-BE49-F238E27FC236}">
                    <a16:creationId xmlns:a16="http://schemas.microsoft.com/office/drawing/2014/main" id="{6995BB6C-3469-4205-95BA-DD3C099ED83A}"/>
                  </a:ext>
                </a:extLst>
              </p14:cNvPr>
              <p14:cNvContentPartPr/>
              <p14:nvPr/>
            </p14:nvContentPartPr>
            <p14:xfrm>
              <a:off x="3695883" y="790460"/>
              <a:ext cx="786783" cy="291600"/>
            </p14:xfrm>
          </p:contentPart>
        </mc:Choice>
        <mc:Fallback xmlns="">
          <p:pic>
            <p:nvPicPr>
              <p:cNvPr id="494" name="Ink 493">
                <a:extLst>
                  <a:ext uri="{FF2B5EF4-FFF2-40B4-BE49-F238E27FC236}">
                    <a16:creationId xmlns:a16="http://schemas.microsoft.com/office/drawing/2014/main" id="{6995BB6C-3469-4205-95BA-DD3C099ED83A}"/>
                  </a:ext>
                </a:extLst>
              </p:cNvPr>
              <p:cNvPicPr/>
              <p:nvPr/>
            </p:nvPicPr>
            <p:blipFill>
              <a:blip r:embed="rId17"/>
              <a:stretch>
                <a:fillRect/>
              </a:stretch>
            </p:blipFill>
            <p:spPr>
              <a:xfrm>
                <a:off x="3691564" y="786140"/>
                <a:ext cx="795421"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 name="Ink 7">
                <a:extLst>
                  <a:ext uri="{FF2B5EF4-FFF2-40B4-BE49-F238E27FC236}">
                    <a16:creationId xmlns:a16="http://schemas.microsoft.com/office/drawing/2014/main" id="{5BCF4DA0-61AF-4DCF-A665-6FE9518D8C87}"/>
                  </a:ext>
                </a:extLst>
              </p14:cNvPr>
              <p14:cNvContentPartPr/>
              <p14:nvPr/>
            </p14:nvContentPartPr>
            <p14:xfrm>
              <a:off x="2764979" y="1917671"/>
              <a:ext cx="376200" cy="834120"/>
            </p14:xfrm>
          </p:contentPart>
        </mc:Choice>
        <mc:Fallback xmlns="">
          <p:pic>
            <p:nvPicPr>
              <p:cNvPr id="8" name="Ink 7">
                <a:extLst>
                  <a:ext uri="{FF2B5EF4-FFF2-40B4-BE49-F238E27FC236}">
                    <a16:creationId xmlns:a16="http://schemas.microsoft.com/office/drawing/2014/main" id="{5BCF4DA0-61AF-4DCF-A665-6FE9518D8C87}"/>
                  </a:ext>
                </a:extLst>
              </p:cNvPr>
              <p:cNvPicPr/>
              <p:nvPr/>
            </p:nvPicPr>
            <p:blipFill>
              <a:blip r:embed="rId19"/>
              <a:stretch>
                <a:fillRect/>
              </a:stretch>
            </p:blipFill>
            <p:spPr>
              <a:xfrm>
                <a:off x="2760659" y="1913351"/>
                <a:ext cx="384840" cy="842760"/>
              </a:xfrm>
              <a:prstGeom prst="rect">
                <a:avLst/>
              </a:prstGeom>
            </p:spPr>
          </p:pic>
        </mc:Fallback>
      </mc:AlternateContent>
    </p:spTree>
    <p:extLst>
      <p:ext uri="{BB962C8B-B14F-4D97-AF65-F5344CB8AC3E}">
        <p14:creationId xmlns:p14="http://schemas.microsoft.com/office/powerpoint/2010/main" val="89027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67E60-70F9-4A0E-AF75-73D43A85CD5C}"/>
              </a:ext>
            </a:extLst>
          </p:cNvPr>
          <p:cNvSpPr txBox="1"/>
          <p:nvPr/>
        </p:nvSpPr>
        <p:spPr>
          <a:xfrm>
            <a:off x="317500" y="698500"/>
            <a:ext cx="8509000" cy="5632311"/>
          </a:xfrm>
          <a:prstGeom prst="rect">
            <a:avLst/>
          </a:prstGeom>
          <a:noFill/>
        </p:spPr>
        <p:txBody>
          <a:bodyPr wrap="square" rtlCol="0">
            <a:spAutoFit/>
          </a:bodyPr>
          <a:lstStyle/>
          <a:p>
            <a:r>
              <a:rPr lang="en-AU" sz="4000" b="1" dirty="0"/>
              <a:t>NOTE FOR TUTORS: </a:t>
            </a:r>
            <a:r>
              <a:rPr lang="en-AU" sz="4000" dirty="0"/>
              <a:t>The SQL review questions on the following slide cannot all be completed in the allotted time. Select a few to complete (maybe q3 as a gentle refresher, then one of q4 or q5). Use q1 and q2 simply as a way to remind them to revise CREATE TABLE </a:t>
            </a:r>
            <a:r>
              <a:rPr lang="en-AU" sz="4000"/>
              <a:t>statements and RA, </a:t>
            </a:r>
            <a:r>
              <a:rPr lang="en-AU" sz="4000" dirty="0"/>
              <a:t>as they haven’t been assessed on that yet.</a:t>
            </a:r>
          </a:p>
        </p:txBody>
      </p:sp>
    </p:spTree>
    <p:extLst>
      <p:ext uri="{BB962C8B-B14F-4D97-AF65-F5344CB8AC3E}">
        <p14:creationId xmlns:p14="http://schemas.microsoft.com/office/powerpoint/2010/main" val="14879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E5DB7E5-AF78-461D-9A5B-6A69607C217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547" t="11687" r="54271" b="64753"/>
          <a:stretch/>
        </p:blipFill>
        <p:spPr>
          <a:xfrm>
            <a:off x="565407" y="846327"/>
            <a:ext cx="8013186" cy="3373903"/>
          </a:xfrm>
          <a:prstGeom prst="rect">
            <a:avLst/>
          </a:prstGeom>
        </p:spPr>
      </p:pic>
      <p:sp>
        <p:nvSpPr>
          <p:cNvPr id="7" name="Rectangle 6">
            <a:extLst>
              <a:ext uri="{FF2B5EF4-FFF2-40B4-BE49-F238E27FC236}">
                <a16:creationId xmlns:a16="http://schemas.microsoft.com/office/drawing/2014/main" id="{BC2B84D2-0138-40E0-83E7-762C4F3A09CF}"/>
              </a:ext>
            </a:extLst>
          </p:cNvPr>
          <p:cNvSpPr/>
          <p:nvPr/>
        </p:nvSpPr>
        <p:spPr>
          <a:xfrm>
            <a:off x="440000" y="75090"/>
            <a:ext cx="8264001" cy="758862"/>
          </a:xfrm>
          <a:prstGeom prst="rect">
            <a:avLst/>
          </a:prstGeom>
        </p:spPr>
        <p:txBody>
          <a:bodyPr wrap="square">
            <a:spAutoFit/>
          </a:bodyPr>
          <a:lstStyle/>
          <a:p>
            <a:pPr algn="just">
              <a:lnSpc>
                <a:spcPct val="107000"/>
              </a:lnSpc>
              <a:spcAft>
                <a:spcPts val="800"/>
              </a:spcAft>
            </a:pPr>
            <a:r>
              <a:rPr lang="en-AU" b="1" dirty="0">
                <a:latin typeface="Calibri" panose="020F0502020204030204" pitchFamily="34" charset="0"/>
                <a:ea typeface="Calibri" panose="020F0502020204030204" pitchFamily="34" charset="0"/>
                <a:cs typeface="Times New Roman" panose="02020603050405020304" pitchFamily="18" charset="0"/>
              </a:rPr>
              <a:t>Review question 2: Relational algebra and SQL</a:t>
            </a:r>
          </a:p>
          <a:p>
            <a:pPr>
              <a:lnSpc>
                <a:spcPct val="107000"/>
              </a:lnSpc>
              <a:spcAft>
                <a:spcPts val="800"/>
              </a:spcAft>
            </a:pPr>
            <a:r>
              <a:rPr lang="en-AU" sz="1700" dirty="0">
                <a:latin typeface="Calibri" panose="020F0502020204030204" pitchFamily="34" charset="0"/>
                <a:ea typeface="Calibri" panose="020F0502020204030204" pitchFamily="34" charset="0"/>
                <a:cs typeface="Times New Roman" panose="02020603050405020304" pitchFamily="18" charset="0"/>
              </a:rPr>
              <a:t>The following is part of a schema for a company’s project management system. </a:t>
            </a:r>
          </a:p>
        </p:txBody>
      </p:sp>
      <p:sp>
        <p:nvSpPr>
          <p:cNvPr id="8" name="Rectangle 7">
            <a:extLst>
              <a:ext uri="{FF2B5EF4-FFF2-40B4-BE49-F238E27FC236}">
                <a16:creationId xmlns:a16="http://schemas.microsoft.com/office/drawing/2014/main" id="{B570A729-27E6-4405-A502-0B65A303E83F}"/>
              </a:ext>
            </a:extLst>
          </p:cNvPr>
          <p:cNvSpPr/>
          <p:nvPr/>
        </p:nvSpPr>
        <p:spPr>
          <a:xfrm>
            <a:off x="440000" y="2957892"/>
            <a:ext cx="8264001" cy="3849708"/>
          </a:xfrm>
          <a:prstGeom prst="rect">
            <a:avLst/>
          </a:prstGeom>
        </p:spPr>
        <p:txBody>
          <a:bodyPr wrap="square">
            <a:spAutoFit/>
          </a:bodyPr>
          <a:lstStyle/>
          <a:p>
            <a:pPr marL="342900" indent="-342900">
              <a:lnSpc>
                <a:spcPct val="107000"/>
              </a:lnSpc>
              <a:spcAft>
                <a:spcPts val="800"/>
              </a:spcAft>
              <a:buFont typeface="+mj-lt"/>
              <a:buAutoNum type="alphaLcPeriod"/>
            </a:pPr>
            <a:r>
              <a:rPr lang="en-AU" sz="1700" dirty="0">
                <a:latin typeface="Calibri" panose="020F0502020204030204" pitchFamily="34" charset="0"/>
                <a:ea typeface="Calibri" panose="020F0502020204030204" pitchFamily="34" charset="0"/>
                <a:cs typeface="Times New Roman" panose="02020603050405020304" pitchFamily="18" charset="0"/>
              </a:rPr>
              <a:t>Write a </a:t>
            </a:r>
            <a:r>
              <a:rPr lang="en-AU" sz="1700" b="1" dirty="0">
                <a:latin typeface="Calibri" panose="020F0502020204030204" pitchFamily="34" charset="0"/>
                <a:ea typeface="Calibri" panose="020F0502020204030204" pitchFamily="34" charset="0"/>
                <a:cs typeface="Times New Roman" panose="02020603050405020304" pitchFamily="18" charset="0"/>
              </a:rPr>
              <a:t>MySQL DDL statement </a:t>
            </a:r>
            <a:r>
              <a:rPr lang="en-AU" sz="1700" dirty="0">
                <a:latin typeface="Calibri" panose="020F0502020204030204" pitchFamily="34" charset="0"/>
                <a:ea typeface="Calibri" panose="020F0502020204030204" pitchFamily="34" charset="0"/>
                <a:cs typeface="Times New Roman" panose="02020603050405020304" pitchFamily="18" charset="0"/>
              </a:rPr>
              <a:t>that creates the </a:t>
            </a:r>
            <a:r>
              <a:rPr lang="en-AU" sz="1700" dirty="0">
                <a:latin typeface="Consolas" panose="020B0609020204030204" pitchFamily="49" charset="0"/>
                <a:ea typeface="Calibri" panose="020F0502020204030204" pitchFamily="34" charset="0"/>
                <a:cs typeface="Times New Roman" panose="02020603050405020304" pitchFamily="18" charset="0"/>
              </a:rPr>
              <a:t>Task</a:t>
            </a:r>
            <a:r>
              <a:rPr lang="en-AU" sz="1700" dirty="0">
                <a:ea typeface="Calibri" panose="020F0502020204030204" pitchFamily="34" charset="0"/>
                <a:cs typeface="Times New Roman" panose="02020603050405020304" pitchFamily="18" charset="0"/>
              </a:rPr>
              <a:t> table. </a:t>
            </a:r>
            <a:br>
              <a:rPr lang="en-AU" sz="1700" dirty="0">
                <a:ea typeface="Calibri" panose="020F0502020204030204" pitchFamily="34" charset="0"/>
                <a:cs typeface="Times New Roman" panose="02020603050405020304" pitchFamily="18" charset="0"/>
              </a:rPr>
            </a:br>
            <a:r>
              <a:rPr lang="en-AU" sz="1700" dirty="0">
                <a:latin typeface="Calibri" panose="020F0502020204030204" pitchFamily="34" charset="0"/>
                <a:ea typeface="Calibri" panose="020F0502020204030204" pitchFamily="34" charset="0"/>
                <a:cs typeface="Times New Roman" panose="02020603050405020304" pitchFamily="18" charset="0"/>
              </a:rPr>
              <a:t>Assume that the other three tables already exist.</a:t>
            </a:r>
          </a:p>
          <a:p>
            <a:pPr marL="342900" indent="-342900">
              <a:lnSpc>
                <a:spcPct val="107000"/>
              </a:lnSpc>
              <a:spcAft>
                <a:spcPts val="800"/>
              </a:spcAft>
              <a:buFont typeface="+mj-lt"/>
              <a:buAutoNum type="alphaLcPeriod"/>
            </a:pPr>
            <a:r>
              <a:rPr lang="en-AU" sz="1700" dirty="0">
                <a:latin typeface="Calibri" panose="020F0502020204030204" pitchFamily="34" charset="0"/>
                <a:ea typeface="Calibri" panose="020F0502020204030204" pitchFamily="34" charset="0"/>
                <a:cs typeface="Times New Roman" panose="02020603050405020304" pitchFamily="18" charset="0"/>
              </a:rPr>
              <a:t>Write a </a:t>
            </a:r>
            <a:r>
              <a:rPr lang="en-AU" sz="1700" b="1" dirty="0">
                <a:latin typeface="Calibri" panose="020F0502020204030204" pitchFamily="34" charset="0"/>
                <a:ea typeface="Calibri" panose="020F0502020204030204" pitchFamily="34" charset="0"/>
                <a:cs typeface="Times New Roman" panose="02020603050405020304" pitchFamily="18" charset="0"/>
              </a:rPr>
              <a:t>relational algebra expression </a:t>
            </a:r>
            <a:r>
              <a:rPr lang="en-AU" sz="1700" dirty="0">
                <a:latin typeface="Calibri" panose="020F0502020204030204" pitchFamily="34" charset="0"/>
                <a:ea typeface="Calibri" panose="020F0502020204030204" pitchFamily="34" charset="0"/>
                <a:cs typeface="Times New Roman" panose="02020603050405020304" pitchFamily="18" charset="0"/>
              </a:rPr>
              <a:t>that finds the name </a:t>
            </a:r>
            <a:br>
              <a:rPr lang="en-AU" sz="1700" dirty="0">
                <a:latin typeface="Calibri" panose="020F0502020204030204" pitchFamily="34" charset="0"/>
                <a:ea typeface="Calibri" panose="020F0502020204030204" pitchFamily="34" charset="0"/>
                <a:cs typeface="Times New Roman" panose="02020603050405020304" pitchFamily="18" charset="0"/>
              </a:rPr>
            </a:br>
            <a:r>
              <a:rPr lang="en-AU" sz="1700" dirty="0">
                <a:latin typeface="Calibri" panose="020F0502020204030204" pitchFamily="34" charset="0"/>
                <a:ea typeface="Calibri" panose="020F0502020204030204" pitchFamily="34" charset="0"/>
                <a:cs typeface="Times New Roman" panose="02020603050405020304" pitchFamily="18" charset="0"/>
              </a:rPr>
              <a:t>and description of tasks owned by employees whose last </a:t>
            </a:r>
            <a:br>
              <a:rPr lang="en-AU" sz="1700" dirty="0">
                <a:latin typeface="Calibri" panose="020F0502020204030204" pitchFamily="34" charset="0"/>
                <a:ea typeface="Calibri" panose="020F0502020204030204" pitchFamily="34" charset="0"/>
                <a:cs typeface="Times New Roman" panose="02020603050405020304" pitchFamily="18" charset="0"/>
              </a:rPr>
            </a:br>
            <a:r>
              <a:rPr lang="en-AU" sz="1700" dirty="0">
                <a:latin typeface="Calibri" panose="020F0502020204030204" pitchFamily="34" charset="0"/>
                <a:ea typeface="Calibri" panose="020F0502020204030204" pitchFamily="34" charset="0"/>
                <a:cs typeface="Times New Roman" panose="02020603050405020304" pitchFamily="18" charset="0"/>
              </a:rPr>
              <a:t>name is Williams.</a:t>
            </a:r>
          </a:p>
          <a:p>
            <a:pPr marL="342900" indent="-342900">
              <a:lnSpc>
                <a:spcPct val="107000"/>
              </a:lnSpc>
              <a:spcAft>
                <a:spcPts val="800"/>
              </a:spcAft>
              <a:buFont typeface="+mj-lt"/>
              <a:buAutoNum type="alphaLcPeriod"/>
            </a:pPr>
            <a:r>
              <a:rPr lang="en-AU" sz="1700" dirty="0">
                <a:latin typeface="Calibri" panose="020F0502020204030204" pitchFamily="34" charset="0"/>
                <a:ea typeface="Calibri" panose="020F0502020204030204" pitchFamily="34" charset="0"/>
                <a:cs typeface="Times New Roman" panose="02020603050405020304" pitchFamily="18" charset="0"/>
              </a:rPr>
              <a:t>Write an </a:t>
            </a:r>
            <a:r>
              <a:rPr lang="en-AU" sz="1700" b="1" dirty="0">
                <a:latin typeface="Calibri" panose="020F0502020204030204" pitchFamily="34" charset="0"/>
                <a:ea typeface="Calibri" panose="020F0502020204030204" pitchFamily="34" charset="0"/>
                <a:cs typeface="Times New Roman" panose="02020603050405020304" pitchFamily="18" charset="0"/>
              </a:rPr>
              <a:t>SQL query </a:t>
            </a:r>
            <a:r>
              <a:rPr lang="en-AU" sz="1700" dirty="0">
                <a:latin typeface="Calibri" panose="020F0502020204030204" pitchFamily="34" charset="0"/>
                <a:ea typeface="Calibri" panose="020F0502020204030204" pitchFamily="34" charset="0"/>
                <a:cs typeface="Times New Roman" panose="02020603050405020304" pitchFamily="18" charset="0"/>
              </a:rPr>
              <a:t>that fetches the ID, first name and last name of employees in the Costumes department.</a:t>
            </a:r>
          </a:p>
          <a:p>
            <a:pPr marL="342900" indent="-342900">
              <a:lnSpc>
                <a:spcPct val="107000"/>
              </a:lnSpc>
              <a:spcAft>
                <a:spcPts val="800"/>
              </a:spcAft>
              <a:buFont typeface="+mj-lt"/>
              <a:buAutoNum type="alphaLcPeriod"/>
            </a:pPr>
            <a:r>
              <a:rPr lang="en-AU" sz="1700" dirty="0">
                <a:latin typeface="Calibri" panose="020F0502020204030204" pitchFamily="34" charset="0"/>
                <a:ea typeface="Calibri" panose="020F0502020204030204" pitchFamily="34" charset="0"/>
                <a:cs typeface="Times New Roman" panose="02020603050405020304" pitchFamily="18" charset="0"/>
              </a:rPr>
              <a:t>Write an </a:t>
            </a:r>
            <a:r>
              <a:rPr lang="en-AU" sz="1700" b="1" dirty="0">
                <a:latin typeface="Calibri" panose="020F0502020204030204" pitchFamily="34" charset="0"/>
                <a:ea typeface="Calibri" panose="020F0502020204030204" pitchFamily="34" charset="0"/>
                <a:cs typeface="Times New Roman" panose="02020603050405020304" pitchFamily="18" charset="0"/>
              </a:rPr>
              <a:t>SQL query </a:t>
            </a:r>
            <a:r>
              <a:rPr lang="en-AU" sz="1700" dirty="0">
                <a:latin typeface="Calibri" panose="020F0502020204030204" pitchFamily="34" charset="0"/>
                <a:ea typeface="Calibri" panose="020F0502020204030204" pitchFamily="34" charset="0"/>
                <a:cs typeface="Times New Roman" panose="02020603050405020304" pitchFamily="18" charset="0"/>
              </a:rPr>
              <a:t>that finds the name of each department, the number of employees in that department who own at least one task, and the total number of tasks owned by those employees. </a:t>
            </a:r>
          </a:p>
          <a:p>
            <a:pPr marL="342900" indent="-342900">
              <a:lnSpc>
                <a:spcPct val="107000"/>
              </a:lnSpc>
              <a:spcAft>
                <a:spcPts val="800"/>
              </a:spcAft>
              <a:buFont typeface="+mj-lt"/>
              <a:buAutoNum type="alphaLcPeriod"/>
            </a:pPr>
            <a:r>
              <a:rPr lang="en-AU" sz="1700" dirty="0">
                <a:latin typeface="Calibri" panose="020F0502020204030204" pitchFamily="34" charset="0"/>
                <a:ea typeface="Calibri" panose="020F0502020204030204" pitchFamily="34" charset="0"/>
                <a:cs typeface="Times New Roman" panose="02020603050405020304" pitchFamily="18" charset="0"/>
              </a:rPr>
              <a:t>Write an </a:t>
            </a:r>
            <a:r>
              <a:rPr lang="en-AU" sz="1700" b="1" dirty="0">
                <a:latin typeface="Calibri" panose="020F0502020204030204" pitchFamily="34" charset="0"/>
                <a:ea typeface="Calibri" panose="020F0502020204030204" pitchFamily="34" charset="0"/>
                <a:cs typeface="Times New Roman" panose="02020603050405020304" pitchFamily="18" charset="0"/>
              </a:rPr>
              <a:t>SQL query </a:t>
            </a:r>
            <a:r>
              <a:rPr lang="en-AU" sz="1700" dirty="0">
                <a:latin typeface="Calibri" panose="020F0502020204030204" pitchFamily="34" charset="0"/>
                <a:ea typeface="Calibri" panose="020F0502020204030204" pitchFamily="34" charset="0"/>
                <a:cs typeface="Times New Roman" panose="02020603050405020304" pitchFamily="18" charset="0"/>
              </a:rPr>
              <a:t>to find the number of incomplete tasks approved by an employee from the Costumes department which belong to a project that started before May 2010.</a:t>
            </a:r>
          </a:p>
        </p:txBody>
      </p:sp>
    </p:spTree>
    <p:extLst>
      <p:ext uri="{BB962C8B-B14F-4D97-AF65-F5344CB8AC3E}">
        <p14:creationId xmlns:p14="http://schemas.microsoft.com/office/powerpoint/2010/main" val="158522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49E7C8A-B44A-4AB6-8DAF-D9A3C400CB74}"/>
                  </a:ext>
                </a:extLst>
              </p:cNvPr>
              <p:cNvSpPr txBox="1"/>
              <p:nvPr/>
            </p:nvSpPr>
            <p:spPr>
              <a:xfrm>
                <a:off x="199417" y="194553"/>
                <a:ext cx="8745166" cy="6334939"/>
              </a:xfrm>
              <a:prstGeom prst="rect">
                <a:avLst/>
              </a:prstGeom>
              <a:noFill/>
            </p:spPr>
            <p:txBody>
              <a:bodyPr wrap="square" rtlCol="0">
                <a:spAutoFit/>
              </a:bodyPr>
              <a:lstStyle/>
              <a:p>
                <a:r>
                  <a:rPr lang="en-AU" b="1" dirty="0"/>
                  <a:t>Suggested solutions to 2018 S2 SQL review questions</a:t>
                </a:r>
                <a:endParaRPr lang="en-AU" dirty="0"/>
              </a:p>
              <a:p>
                <a:endParaRPr lang="en-AU" sz="1300" dirty="0"/>
              </a:p>
              <a:p>
                <a:pPr marL="174625" indent="-174625">
                  <a:spcAft>
                    <a:spcPts val="800"/>
                  </a:spcAft>
                  <a:buFont typeface="+mj-lt"/>
                  <a:buAutoNum type="alphaLcPeriod"/>
                </a:pPr>
                <a:r>
                  <a:rPr lang="en-AU" sz="1300" dirty="0">
                    <a:latin typeface="Consolas" panose="020B0609020204030204" pitchFamily="49" charset="0"/>
                  </a:rPr>
                  <a:t> </a:t>
                </a:r>
                <a:r>
                  <a:rPr lang="en-AU" sz="1300" b="1" dirty="0">
                    <a:latin typeface="Consolas" panose="020B0609020204030204" pitchFamily="49" charset="0"/>
                  </a:rPr>
                  <a:t>CREATE TABLE </a:t>
                </a:r>
                <a:r>
                  <a:rPr lang="en-AU" sz="1300" dirty="0">
                    <a:latin typeface="Consolas" panose="020B0609020204030204" pitchFamily="49" charset="0"/>
                  </a:rPr>
                  <a:t>Task (</a:t>
                </a:r>
                <a:br>
                  <a:rPr lang="en-AU" sz="1300" dirty="0">
                    <a:latin typeface="Consolas" panose="020B0609020204030204" pitchFamily="49" charset="0"/>
                  </a:rPr>
                </a:br>
                <a:r>
                  <a:rPr lang="en-AU" sz="1300" dirty="0">
                    <a:latin typeface="Consolas" panose="020B0609020204030204" pitchFamily="49" charset="0"/>
                  </a:rPr>
                  <a:t>   </a:t>
                </a:r>
                <a:r>
                  <a:rPr lang="en-AU" sz="1300" dirty="0" err="1">
                    <a:latin typeface="Consolas" panose="020B0609020204030204" pitchFamily="49" charset="0"/>
                  </a:rPr>
                  <a:t>ProjectID</a:t>
                </a:r>
                <a:r>
                  <a:rPr lang="en-AU" sz="1300" dirty="0">
                    <a:latin typeface="Consolas" panose="020B0609020204030204" pitchFamily="49" charset="0"/>
                  </a:rPr>
                  <a:t> </a:t>
                </a:r>
                <a:r>
                  <a:rPr lang="en-AU" sz="1300" b="1" dirty="0">
                    <a:latin typeface="Consolas" panose="020B0609020204030204" pitchFamily="49" charset="0"/>
                  </a:rPr>
                  <a:t>INT NOT NULL</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dirty="0" err="1">
                    <a:latin typeface="Consolas" panose="020B0609020204030204" pitchFamily="49" charset="0"/>
                  </a:rPr>
                  <a:t>TaskID</a:t>
                </a:r>
                <a:r>
                  <a:rPr lang="en-AU" sz="1300" b="1" dirty="0">
                    <a:latin typeface="Consolas" panose="020B0609020204030204" pitchFamily="49" charset="0"/>
                  </a:rPr>
                  <a:t> INT NOT NULL</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dirty="0" err="1">
                    <a:latin typeface="Consolas" panose="020B0609020204030204" pitchFamily="49" charset="0"/>
                  </a:rPr>
                  <a:t>TaskName</a:t>
                </a:r>
                <a:r>
                  <a:rPr lang="en-AU" sz="1300" dirty="0">
                    <a:latin typeface="Consolas" panose="020B0609020204030204" pitchFamily="49" charset="0"/>
                  </a:rPr>
                  <a:t> </a:t>
                </a:r>
                <a:r>
                  <a:rPr lang="en-AU" sz="1300" b="1" dirty="0">
                    <a:latin typeface="Consolas" panose="020B0609020204030204" pitchFamily="49" charset="0"/>
                  </a:rPr>
                  <a:t>VARCHAR</a:t>
                </a:r>
                <a:r>
                  <a:rPr lang="en-AU" sz="1300" dirty="0">
                    <a:latin typeface="Consolas" panose="020B0609020204030204" pitchFamily="49" charset="0"/>
                  </a:rPr>
                  <a:t>(100) </a:t>
                </a:r>
                <a:r>
                  <a:rPr lang="en-AU" sz="1300" b="1" dirty="0">
                    <a:latin typeface="Consolas" panose="020B0609020204030204" pitchFamily="49" charset="0"/>
                  </a:rPr>
                  <a:t>NOT NULL</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dirty="0" err="1">
                    <a:latin typeface="Consolas" panose="020B0609020204030204" pitchFamily="49" charset="0"/>
                  </a:rPr>
                  <a:t>TaskDescription</a:t>
                </a:r>
                <a:r>
                  <a:rPr lang="en-AU" sz="1300" dirty="0">
                    <a:latin typeface="Consolas" panose="020B0609020204030204" pitchFamily="49" charset="0"/>
                  </a:rPr>
                  <a:t> </a:t>
                </a:r>
                <a:r>
                  <a:rPr lang="en-AU" sz="1300" b="1" dirty="0">
                    <a:latin typeface="Consolas" panose="020B0609020204030204" pitchFamily="49" charset="0"/>
                  </a:rPr>
                  <a:t>MEDIUMTEXT</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dirty="0" err="1">
                    <a:latin typeface="Consolas" panose="020B0609020204030204" pitchFamily="49" charset="0"/>
                  </a:rPr>
                  <a:t>TaskOwnerID</a:t>
                </a:r>
                <a:r>
                  <a:rPr lang="en-AU" sz="1300" dirty="0">
                    <a:latin typeface="Consolas" panose="020B0609020204030204" pitchFamily="49" charset="0"/>
                  </a:rPr>
                  <a:t> </a:t>
                </a:r>
                <a:r>
                  <a:rPr lang="en-AU" sz="1300" b="1" dirty="0">
                    <a:latin typeface="Consolas" panose="020B0609020204030204" pitchFamily="49" charset="0"/>
                  </a:rPr>
                  <a:t>INT NOT NULL</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dirty="0" err="1">
                    <a:latin typeface="Consolas" panose="020B0609020204030204" pitchFamily="49" charset="0"/>
                  </a:rPr>
                  <a:t>TaskApproverID</a:t>
                </a:r>
                <a:r>
                  <a:rPr lang="en-AU" sz="1300" dirty="0">
                    <a:latin typeface="Consolas" panose="020B0609020204030204" pitchFamily="49" charset="0"/>
                  </a:rPr>
                  <a:t> </a:t>
                </a:r>
                <a:r>
                  <a:rPr lang="en-AU" sz="1300" b="1" dirty="0">
                    <a:latin typeface="Consolas" panose="020B0609020204030204" pitchFamily="49" charset="0"/>
                  </a:rPr>
                  <a:t>INT NOT NULL</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dirty="0" err="1">
                    <a:latin typeface="Consolas" panose="020B0609020204030204" pitchFamily="49" charset="0"/>
                  </a:rPr>
                  <a:t>IsTaskComplete</a:t>
                </a:r>
                <a:r>
                  <a:rPr lang="en-AU" sz="1300" dirty="0">
                    <a:latin typeface="Consolas" panose="020B0609020204030204" pitchFamily="49" charset="0"/>
                  </a:rPr>
                  <a:t> </a:t>
                </a:r>
                <a:r>
                  <a:rPr lang="en-AU" sz="1300" b="1" dirty="0">
                    <a:latin typeface="Consolas" panose="020B0609020204030204" pitchFamily="49" charset="0"/>
                  </a:rPr>
                  <a:t>TINYINT</a:t>
                </a:r>
                <a:r>
                  <a:rPr lang="en-AU" sz="1300" dirty="0">
                    <a:latin typeface="Consolas" panose="020B0609020204030204" pitchFamily="49" charset="0"/>
                  </a:rPr>
                  <a:t>(1) </a:t>
                </a:r>
                <a:r>
                  <a:rPr lang="en-AU" sz="1300" b="1" dirty="0">
                    <a:latin typeface="Consolas" panose="020B0609020204030204" pitchFamily="49" charset="0"/>
                  </a:rPr>
                  <a:t>NOT NULL</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PRIMARY KEY </a:t>
                </a:r>
                <a:r>
                  <a:rPr lang="en-AU" sz="1300" dirty="0">
                    <a:latin typeface="Consolas" panose="020B0609020204030204" pitchFamily="49" charset="0"/>
                  </a:rPr>
                  <a:t>(</a:t>
                </a:r>
                <a:r>
                  <a:rPr lang="en-AU" sz="1300" dirty="0" err="1">
                    <a:latin typeface="Consolas" panose="020B0609020204030204" pitchFamily="49" charset="0"/>
                  </a:rPr>
                  <a:t>ProjectID</a:t>
                </a:r>
                <a:r>
                  <a:rPr lang="en-AU" sz="1300" dirty="0">
                    <a:latin typeface="Consolas" panose="020B0609020204030204" pitchFamily="49" charset="0"/>
                  </a:rPr>
                  <a:t>, </a:t>
                </a:r>
                <a:r>
                  <a:rPr lang="en-AU" sz="1300" dirty="0" err="1">
                    <a:latin typeface="Consolas" panose="020B0609020204030204" pitchFamily="49" charset="0"/>
                  </a:rPr>
                  <a:t>TaskID</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FOREIGN KEY </a:t>
                </a:r>
                <a:r>
                  <a:rPr lang="en-AU" sz="1300" dirty="0">
                    <a:latin typeface="Consolas" panose="020B0609020204030204" pitchFamily="49" charset="0"/>
                  </a:rPr>
                  <a:t>(</a:t>
                </a:r>
                <a:r>
                  <a:rPr lang="en-AU" sz="1300" dirty="0" err="1">
                    <a:latin typeface="Consolas" panose="020B0609020204030204" pitchFamily="49" charset="0"/>
                  </a:rPr>
                  <a:t>ProjectID</a:t>
                </a:r>
                <a:r>
                  <a:rPr lang="en-AU" sz="1300" dirty="0">
                    <a:latin typeface="Consolas" panose="020B0609020204030204" pitchFamily="49" charset="0"/>
                  </a:rPr>
                  <a:t>) </a:t>
                </a:r>
                <a:r>
                  <a:rPr lang="en-AU" sz="1300" b="1" dirty="0">
                    <a:latin typeface="Consolas" panose="020B0609020204030204" pitchFamily="49" charset="0"/>
                  </a:rPr>
                  <a:t>REFERENCES </a:t>
                </a:r>
                <a:r>
                  <a:rPr lang="en-AU" sz="1300" dirty="0">
                    <a:latin typeface="Consolas" panose="020B0609020204030204" pitchFamily="49" charset="0"/>
                  </a:rPr>
                  <a:t>Project (</a:t>
                </a:r>
                <a:r>
                  <a:rPr lang="en-AU" sz="1300" dirty="0" err="1">
                    <a:latin typeface="Consolas" panose="020B0609020204030204" pitchFamily="49" charset="0"/>
                  </a:rPr>
                  <a:t>ProjectID</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FOREIGN KEY </a:t>
                </a:r>
                <a:r>
                  <a:rPr lang="en-AU" sz="1300" dirty="0">
                    <a:latin typeface="Consolas" panose="020B0609020204030204" pitchFamily="49" charset="0"/>
                  </a:rPr>
                  <a:t>(</a:t>
                </a:r>
                <a:r>
                  <a:rPr lang="en-AU" sz="1300" dirty="0" err="1">
                    <a:latin typeface="Consolas" panose="020B0609020204030204" pitchFamily="49" charset="0"/>
                  </a:rPr>
                  <a:t>TaskOwnerID</a:t>
                </a:r>
                <a:r>
                  <a:rPr lang="en-AU" sz="1300" dirty="0">
                    <a:latin typeface="Consolas" panose="020B0609020204030204" pitchFamily="49" charset="0"/>
                  </a:rPr>
                  <a:t>) </a:t>
                </a:r>
                <a:r>
                  <a:rPr lang="en-AU" sz="1300" b="1" dirty="0">
                    <a:latin typeface="Consolas" panose="020B0609020204030204" pitchFamily="49" charset="0"/>
                  </a:rPr>
                  <a:t>REFERENCES </a:t>
                </a:r>
                <a:r>
                  <a:rPr lang="en-AU" sz="1300" dirty="0">
                    <a:latin typeface="Consolas" panose="020B0609020204030204" pitchFamily="49" charset="0"/>
                  </a:rPr>
                  <a:t>Employee (</a:t>
                </a:r>
                <a:r>
                  <a:rPr lang="en-AU" sz="1300" dirty="0" err="1">
                    <a:latin typeface="Consolas" panose="020B0609020204030204" pitchFamily="49" charset="0"/>
                  </a:rPr>
                  <a:t>EmployeeID</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FOREIGN KEY </a:t>
                </a:r>
                <a:r>
                  <a:rPr lang="en-AU" sz="1300" dirty="0">
                    <a:latin typeface="Consolas" panose="020B0609020204030204" pitchFamily="49" charset="0"/>
                  </a:rPr>
                  <a:t>(</a:t>
                </a:r>
                <a:r>
                  <a:rPr lang="en-AU" sz="1300" dirty="0" err="1">
                    <a:latin typeface="Consolas" panose="020B0609020204030204" pitchFamily="49" charset="0"/>
                  </a:rPr>
                  <a:t>TaskApproverID</a:t>
                </a:r>
                <a:r>
                  <a:rPr lang="en-AU" sz="1300" dirty="0">
                    <a:latin typeface="Consolas" panose="020B0609020204030204" pitchFamily="49" charset="0"/>
                  </a:rPr>
                  <a:t>) </a:t>
                </a:r>
                <a:r>
                  <a:rPr lang="en-AU" sz="1300" b="1" dirty="0">
                    <a:latin typeface="Consolas" panose="020B0609020204030204" pitchFamily="49" charset="0"/>
                  </a:rPr>
                  <a:t>REFERENCES </a:t>
                </a:r>
                <a:r>
                  <a:rPr lang="en-AU" sz="1300" dirty="0">
                    <a:latin typeface="Consolas" panose="020B0609020204030204" pitchFamily="49" charset="0"/>
                  </a:rPr>
                  <a:t>Employee (</a:t>
                </a:r>
                <a:r>
                  <a:rPr lang="en-AU" sz="1300" dirty="0" err="1">
                    <a:latin typeface="Consolas" panose="020B0609020204030204" pitchFamily="49" charset="0"/>
                  </a:rPr>
                  <a:t>EmployeeID</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p>
              <a:p>
                <a:pPr marL="174625" indent="-174625">
                  <a:spcAft>
                    <a:spcPts val="800"/>
                  </a:spcAft>
                  <a:buFont typeface="+mj-lt"/>
                  <a:buAutoNum type="alphaLcPeriod"/>
                </a:pPr>
                <a:r>
                  <a:rPr lang="en-AU" sz="1300" dirty="0">
                    <a:latin typeface="Consolas" panose="020B0609020204030204" pitchFamily="49" charset="0"/>
                  </a:rPr>
                  <a:t> </a:t>
                </a:r>
                <a14:m>
                  <m:oMath xmlns:m="http://schemas.openxmlformats.org/officeDocument/2006/math">
                    <m:sSub>
                      <m:sSubPr>
                        <m:ctrlPr>
                          <a:rPr lang="en-AU" sz="1300" i="1" smtClean="0">
                            <a:latin typeface="Cambria Math" panose="02040503050406030204" pitchFamily="18" charset="0"/>
                          </a:rPr>
                        </m:ctrlPr>
                      </m:sSubPr>
                      <m:e>
                        <m:r>
                          <a:rPr lang="en-AU" sz="1300" b="0" i="1" smtClean="0">
                            <a:latin typeface="Cambria Math" panose="02040503050406030204" pitchFamily="18" charset="0"/>
                          </a:rPr>
                          <m:t>𝜋</m:t>
                        </m:r>
                      </m:e>
                      <m:sub>
                        <m:r>
                          <m:rPr>
                            <m:nor/>
                          </m:rPr>
                          <a:rPr lang="en-AU" sz="1300" b="0" i="0" smtClean="0">
                            <a:latin typeface="Cambria Math" panose="02040503050406030204" pitchFamily="18" charset="0"/>
                          </a:rPr>
                          <m:t>TaskName</m:t>
                        </m:r>
                        <m:r>
                          <m:rPr>
                            <m:nor/>
                          </m:rPr>
                          <a:rPr lang="en-AU" sz="1300" b="0" i="0" smtClean="0">
                            <a:latin typeface="Cambria Math" panose="02040503050406030204" pitchFamily="18" charset="0"/>
                          </a:rPr>
                          <m:t>, </m:t>
                        </m:r>
                        <m:r>
                          <m:rPr>
                            <m:nor/>
                          </m:rPr>
                          <a:rPr lang="en-AU" sz="1300" b="0" i="0" smtClean="0">
                            <a:latin typeface="Cambria Math" panose="02040503050406030204" pitchFamily="18" charset="0"/>
                          </a:rPr>
                          <m:t>TaskDescription</m:t>
                        </m:r>
                      </m:sub>
                    </m:sSub>
                    <m:d>
                      <m:dPr>
                        <m:ctrlPr>
                          <a:rPr lang="en-AU" sz="1300" i="1" smtClean="0">
                            <a:latin typeface="Cambria Math" panose="02040503050406030204" pitchFamily="18" charset="0"/>
                          </a:rPr>
                        </m:ctrlPr>
                      </m:dPr>
                      <m:e>
                        <m:sSub>
                          <m:sSubPr>
                            <m:ctrlPr>
                              <a:rPr lang="en-AU" sz="1300" i="1" smtClean="0">
                                <a:latin typeface="Cambria Math" panose="02040503050406030204" pitchFamily="18" charset="0"/>
                              </a:rPr>
                            </m:ctrlPr>
                          </m:sSubPr>
                          <m:e>
                            <m:r>
                              <a:rPr lang="en-AU" sz="1300" b="0" i="1" smtClean="0">
                                <a:latin typeface="Cambria Math" panose="02040503050406030204" pitchFamily="18" charset="0"/>
                              </a:rPr>
                              <m:t>𝜎</m:t>
                            </m:r>
                          </m:e>
                          <m:sub>
                            <m:r>
                              <m:rPr>
                                <m:nor/>
                              </m:rPr>
                              <a:rPr lang="en-AU" sz="1300" b="0" i="0" smtClean="0">
                                <a:latin typeface="Cambria Math" panose="02040503050406030204" pitchFamily="18" charset="0"/>
                              </a:rPr>
                              <m:t>EmployeeLastName</m:t>
                            </m:r>
                            <m:r>
                              <m:rPr>
                                <m:nor/>
                              </m:rPr>
                              <a:rPr lang="en-AU" sz="1300" b="0" i="0" smtClean="0">
                                <a:latin typeface="Cambria Math" panose="02040503050406030204" pitchFamily="18" charset="0"/>
                              </a:rPr>
                              <m:t> = ′</m:t>
                            </m:r>
                            <m:r>
                              <m:rPr>
                                <m:nor/>
                              </m:rPr>
                              <a:rPr lang="en-AU" sz="1300" b="0" i="0" smtClean="0">
                                <a:latin typeface="Cambria Math" panose="02040503050406030204" pitchFamily="18" charset="0"/>
                              </a:rPr>
                              <m:t>Williams</m:t>
                            </m:r>
                            <m:r>
                              <m:rPr>
                                <m:nor/>
                              </m:rPr>
                              <a:rPr lang="en-AU" sz="1300" b="0" i="0" smtClean="0">
                                <a:latin typeface="Cambria Math" panose="02040503050406030204" pitchFamily="18" charset="0"/>
                              </a:rPr>
                              <m:t>′</m:t>
                            </m:r>
                          </m:sub>
                        </m:sSub>
                        <m:d>
                          <m:dPr>
                            <m:ctrlPr>
                              <a:rPr lang="en-AU" sz="1300" i="1" smtClean="0">
                                <a:latin typeface="Cambria Math" panose="02040503050406030204" pitchFamily="18" charset="0"/>
                              </a:rPr>
                            </m:ctrlPr>
                          </m:dPr>
                          <m:e>
                            <m:r>
                              <m:rPr>
                                <m:nor/>
                              </m:rPr>
                              <a:rPr lang="en-AU" sz="1300" b="0" i="0" smtClean="0">
                                <a:latin typeface="Cambria Math" panose="02040503050406030204" pitchFamily="18" charset="0"/>
                              </a:rPr>
                              <m:t>Task</m:t>
                            </m:r>
                            <m:sSub>
                              <m:sSubPr>
                                <m:ctrlPr>
                                  <a:rPr lang="en-AU" sz="1300" i="1" smtClean="0">
                                    <a:latin typeface="Cambria Math" panose="02040503050406030204" pitchFamily="18" charset="0"/>
                                  </a:rPr>
                                </m:ctrlPr>
                              </m:sSubPr>
                              <m:e>
                                <m:r>
                                  <a:rPr lang="en-AU" sz="1300" b="0" i="1" smtClean="0">
                                    <a:latin typeface="Cambria Math" panose="02040503050406030204" pitchFamily="18" charset="0"/>
                                  </a:rPr>
                                  <m:t>⋈</m:t>
                                </m:r>
                              </m:e>
                              <m:sub>
                                <m:r>
                                  <m:rPr>
                                    <m:nor/>
                                  </m:rPr>
                                  <a:rPr lang="en-AU" sz="1300" b="0" i="0" smtClean="0">
                                    <a:latin typeface="Cambria Math" panose="02040503050406030204" pitchFamily="18" charset="0"/>
                                  </a:rPr>
                                  <m:t>TaskOwnerID</m:t>
                                </m:r>
                                <m:r>
                                  <m:rPr>
                                    <m:nor/>
                                  </m:rPr>
                                  <a:rPr lang="en-AU" sz="1300" b="0" i="0" smtClean="0">
                                    <a:latin typeface="Cambria Math" panose="02040503050406030204" pitchFamily="18" charset="0"/>
                                  </a:rPr>
                                  <m:t> = </m:t>
                                </m:r>
                                <m:r>
                                  <m:rPr>
                                    <m:nor/>
                                  </m:rPr>
                                  <a:rPr lang="en-AU" sz="1300" b="0" i="0" smtClean="0">
                                    <a:latin typeface="Cambria Math" panose="02040503050406030204" pitchFamily="18" charset="0"/>
                                  </a:rPr>
                                  <m:t>EmployeeID</m:t>
                                </m:r>
                              </m:sub>
                            </m:sSub>
                            <m:r>
                              <m:rPr>
                                <m:nor/>
                              </m:rPr>
                              <a:rPr lang="en-AU" sz="1300" b="0" i="0" smtClean="0">
                                <a:latin typeface="Cambria Math" panose="02040503050406030204" pitchFamily="18" charset="0"/>
                              </a:rPr>
                              <m:t>Employee</m:t>
                            </m:r>
                          </m:e>
                        </m:d>
                      </m:e>
                    </m:d>
                  </m:oMath>
                </a14:m>
                <a:endParaRPr lang="en-AU" sz="1300" dirty="0">
                  <a:latin typeface="Consolas" panose="020B0609020204030204" pitchFamily="49" charset="0"/>
                </a:endParaRPr>
              </a:p>
              <a:p>
                <a:pPr marL="174625" indent="-174625">
                  <a:spcAft>
                    <a:spcPts val="800"/>
                  </a:spcAft>
                  <a:buFont typeface="+mj-lt"/>
                  <a:buAutoNum type="alphaLcPeriod"/>
                </a:pPr>
                <a:r>
                  <a:rPr lang="en-AU" sz="1300" dirty="0">
                    <a:latin typeface="Consolas" panose="020B0609020204030204" pitchFamily="49" charset="0"/>
                  </a:rPr>
                  <a:t> </a:t>
                </a:r>
                <a:r>
                  <a:rPr lang="en-AU" sz="1300" b="1" dirty="0">
                    <a:latin typeface="Consolas" panose="020B0609020204030204" pitchFamily="49" charset="0"/>
                  </a:rPr>
                  <a:t>SELECT </a:t>
                </a:r>
                <a:r>
                  <a:rPr lang="en-AU" sz="1300" dirty="0" err="1">
                    <a:latin typeface="Consolas" panose="020B0609020204030204" pitchFamily="49" charset="0"/>
                  </a:rPr>
                  <a:t>EmployeeID</a:t>
                </a:r>
                <a:r>
                  <a:rPr lang="en-AU" sz="1300" dirty="0">
                    <a:latin typeface="Consolas" panose="020B0609020204030204" pitchFamily="49" charset="0"/>
                  </a:rPr>
                  <a:t>, </a:t>
                </a:r>
                <a:r>
                  <a:rPr lang="en-AU" sz="1300" dirty="0" err="1">
                    <a:latin typeface="Consolas" panose="020B0609020204030204" pitchFamily="49" charset="0"/>
                  </a:rPr>
                  <a:t>EmployeeFirstName</a:t>
                </a:r>
                <a:r>
                  <a:rPr lang="en-AU" sz="1300" dirty="0">
                    <a:latin typeface="Consolas" panose="020B0609020204030204" pitchFamily="49" charset="0"/>
                  </a:rPr>
                  <a:t>, </a:t>
                </a:r>
                <a:r>
                  <a:rPr lang="en-AU" sz="1300" dirty="0" err="1">
                    <a:latin typeface="Consolas" panose="020B0609020204030204" pitchFamily="49" charset="0"/>
                  </a:rPr>
                  <a:t>EmployeeLastName</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FROM </a:t>
                </a:r>
                <a:r>
                  <a:rPr lang="en-AU" sz="1300" dirty="0">
                    <a:latin typeface="Consolas" panose="020B0609020204030204" pitchFamily="49" charset="0"/>
                  </a:rPr>
                  <a:t>Department </a:t>
                </a:r>
                <a:r>
                  <a:rPr lang="en-AU" sz="1300" b="1" dirty="0">
                    <a:latin typeface="Consolas" panose="020B0609020204030204" pitchFamily="49" charset="0"/>
                  </a:rPr>
                  <a:t>NATURAL JOIN </a:t>
                </a:r>
                <a:r>
                  <a:rPr lang="en-AU" sz="1300" dirty="0">
                    <a:latin typeface="Consolas" panose="020B0609020204030204" pitchFamily="49" charset="0"/>
                  </a:rPr>
                  <a:t>Employee</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WHERE </a:t>
                </a:r>
                <a:r>
                  <a:rPr lang="en-AU" sz="1300" dirty="0" err="1">
                    <a:latin typeface="Consolas" panose="020B0609020204030204" pitchFamily="49" charset="0"/>
                  </a:rPr>
                  <a:t>DepartmentName</a:t>
                </a:r>
                <a:r>
                  <a:rPr lang="en-AU" sz="1300" dirty="0">
                    <a:latin typeface="Consolas" panose="020B0609020204030204" pitchFamily="49" charset="0"/>
                  </a:rPr>
                  <a:t> = 'Costumes';</a:t>
                </a:r>
              </a:p>
              <a:p>
                <a:pPr marL="174625" indent="-174625">
                  <a:spcAft>
                    <a:spcPts val="800"/>
                  </a:spcAft>
                  <a:buFont typeface="+mj-lt"/>
                  <a:buAutoNum type="alphaLcPeriod"/>
                </a:pPr>
                <a:r>
                  <a:rPr lang="en-AU" sz="1300" dirty="0">
                    <a:latin typeface="Consolas" panose="020B0609020204030204" pitchFamily="49" charset="0"/>
                  </a:rPr>
                  <a:t> </a:t>
                </a:r>
                <a:r>
                  <a:rPr lang="en-AU" sz="1300" b="1" dirty="0">
                    <a:latin typeface="Consolas" panose="020B0609020204030204" pitchFamily="49" charset="0"/>
                  </a:rPr>
                  <a:t>SELECT </a:t>
                </a:r>
                <a:r>
                  <a:rPr lang="en-AU" sz="1300" dirty="0" err="1">
                    <a:latin typeface="Consolas" panose="020B0609020204030204" pitchFamily="49" charset="0"/>
                  </a:rPr>
                  <a:t>DepartmentName</a:t>
                </a:r>
                <a:r>
                  <a:rPr lang="en-AU" sz="1300" dirty="0">
                    <a:latin typeface="Consolas" panose="020B0609020204030204" pitchFamily="49" charset="0"/>
                  </a:rPr>
                  <a:t>, </a:t>
                </a:r>
                <a:r>
                  <a:rPr lang="en-AU" sz="1300" b="1" dirty="0">
                    <a:latin typeface="Consolas" panose="020B0609020204030204" pitchFamily="49" charset="0"/>
                  </a:rPr>
                  <a:t>COUNT</a:t>
                </a:r>
                <a:r>
                  <a:rPr lang="en-AU" sz="1300" dirty="0">
                    <a:latin typeface="Consolas" panose="020B0609020204030204" pitchFamily="49" charset="0"/>
                  </a:rPr>
                  <a:t>(</a:t>
                </a:r>
                <a:r>
                  <a:rPr lang="en-AU" sz="1300" b="1" dirty="0">
                    <a:latin typeface="Consolas" panose="020B0609020204030204" pitchFamily="49" charset="0"/>
                  </a:rPr>
                  <a:t>DISTINCT</a:t>
                </a:r>
                <a:r>
                  <a:rPr lang="en-AU" sz="1300" dirty="0">
                    <a:latin typeface="Consolas" panose="020B0609020204030204" pitchFamily="49" charset="0"/>
                  </a:rPr>
                  <a:t> </a:t>
                </a:r>
                <a:r>
                  <a:rPr lang="en-AU" sz="1300" dirty="0" err="1">
                    <a:latin typeface="Consolas" panose="020B0609020204030204" pitchFamily="49" charset="0"/>
                  </a:rPr>
                  <a:t>EmployeeID</a:t>
                </a:r>
                <a:r>
                  <a:rPr lang="en-AU" sz="1300" dirty="0">
                    <a:latin typeface="Consolas" panose="020B0609020204030204" pitchFamily="49" charset="0"/>
                  </a:rPr>
                  <a:t>), </a:t>
                </a:r>
                <a:r>
                  <a:rPr lang="en-AU" sz="1300" b="1" dirty="0">
                    <a:latin typeface="Consolas" panose="020B0609020204030204" pitchFamily="49" charset="0"/>
                  </a:rPr>
                  <a:t>COUNT</a:t>
                </a:r>
                <a:r>
                  <a:rPr lang="en-AU" sz="1300" dirty="0">
                    <a:latin typeface="Consolas" panose="020B0609020204030204" pitchFamily="49" charset="0"/>
                  </a:rPr>
                  <a:t>(</a:t>
                </a:r>
                <a:r>
                  <a:rPr lang="en-AU" sz="1300" dirty="0" err="1">
                    <a:latin typeface="Consolas" panose="020B0609020204030204" pitchFamily="49" charset="0"/>
                  </a:rPr>
                  <a:t>TaskID</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FROM </a:t>
                </a:r>
                <a:r>
                  <a:rPr lang="en-AU" sz="1300" dirty="0">
                    <a:latin typeface="Consolas" panose="020B0609020204030204" pitchFamily="49" charset="0"/>
                  </a:rPr>
                  <a:t>Department </a:t>
                </a:r>
                <a:r>
                  <a:rPr lang="en-AU" sz="1300" b="1" dirty="0">
                    <a:latin typeface="Consolas" panose="020B0609020204030204" pitchFamily="49" charset="0"/>
                  </a:rPr>
                  <a:t>NATURAL JOIN </a:t>
                </a:r>
                <a:r>
                  <a:rPr lang="en-AU" sz="1300" dirty="0">
                    <a:latin typeface="Consolas" panose="020B0609020204030204" pitchFamily="49" charset="0"/>
                  </a:rPr>
                  <a:t>Employee </a:t>
                </a:r>
                <a:r>
                  <a:rPr lang="en-AU" sz="1300" b="1" dirty="0">
                    <a:latin typeface="Consolas" panose="020B0609020204030204" pitchFamily="49" charset="0"/>
                  </a:rPr>
                  <a:t>INNER JOIN </a:t>
                </a:r>
                <a:r>
                  <a:rPr lang="en-AU" sz="1300" dirty="0">
                    <a:latin typeface="Consolas" panose="020B0609020204030204" pitchFamily="49" charset="0"/>
                  </a:rPr>
                  <a:t>Task </a:t>
                </a:r>
                <a:r>
                  <a:rPr lang="en-AU" sz="1300" b="1" dirty="0">
                    <a:latin typeface="Consolas" panose="020B0609020204030204" pitchFamily="49" charset="0"/>
                  </a:rPr>
                  <a:t>ON </a:t>
                </a:r>
                <a:r>
                  <a:rPr lang="en-AU" sz="1300" dirty="0" err="1">
                    <a:latin typeface="Consolas" panose="020B0609020204030204" pitchFamily="49" charset="0"/>
                  </a:rPr>
                  <a:t>TaskOwnerID</a:t>
                </a:r>
                <a:r>
                  <a:rPr lang="en-AU" sz="1300" dirty="0">
                    <a:latin typeface="Consolas" panose="020B0609020204030204" pitchFamily="49" charset="0"/>
                  </a:rPr>
                  <a:t> = </a:t>
                </a:r>
                <a:r>
                  <a:rPr lang="en-AU" sz="1300" dirty="0" err="1">
                    <a:latin typeface="Consolas" panose="020B0609020204030204" pitchFamily="49" charset="0"/>
                  </a:rPr>
                  <a:t>EmployeeID</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 GROUP BY </a:t>
                </a:r>
                <a:r>
                  <a:rPr lang="en-AU" sz="1300" dirty="0" err="1">
                    <a:latin typeface="Consolas" panose="020B0609020204030204" pitchFamily="49" charset="0"/>
                  </a:rPr>
                  <a:t>DepartmentID</a:t>
                </a:r>
                <a:r>
                  <a:rPr lang="en-AU" sz="1300" dirty="0">
                    <a:latin typeface="Consolas" panose="020B0609020204030204" pitchFamily="49" charset="0"/>
                  </a:rPr>
                  <a:t>;</a:t>
                </a:r>
              </a:p>
              <a:p>
                <a:pPr marL="174625" indent="-174625">
                  <a:spcAft>
                    <a:spcPts val="800"/>
                  </a:spcAft>
                  <a:buFont typeface="+mj-lt"/>
                  <a:buAutoNum type="alphaLcPeriod"/>
                </a:pPr>
                <a:r>
                  <a:rPr lang="en-AU" sz="1300" dirty="0">
                    <a:latin typeface="Consolas" panose="020B0609020204030204" pitchFamily="49" charset="0"/>
                  </a:rPr>
                  <a:t> </a:t>
                </a:r>
                <a:r>
                  <a:rPr lang="en-AU" sz="1300" b="1" dirty="0">
                    <a:latin typeface="Consolas" panose="020B0609020204030204" pitchFamily="49" charset="0"/>
                  </a:rPr>
                  <a:t>SELECT COUNT</a:t>
                </a:r>
                <a:r>
                  <a:rPr lang="en-AU" sz="1300" dirty="0">
                    <a:latin typeface="Consolas" panose="020B0609020204030204" pitchFamily="49" charset="0"/>
                  </a:rPr>
                  <a:t>(*)</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FROM </a:t>
                </a:r>
                <a:r>
                  <a:rPr lang="en-AU" sz="1300" dirty="0">
                    <a:latin typeface="Consolas" panose="020B0609020204030204" pitchFamily="49" charset="0"/>
                  </a:rPr>
                  <a:t>Department </a:t>
                </a:r>
                <a:r>
                  <a:rPr lang="en-AU" sz="1300" b="1" dirty="0">
                    <a:latin typeface="Consolas" panose="020B0609020204030204" pitchFamily="49" charset="0"/>
                  </a:rPr>
                  <a:t>NATURAL JOIN </a:t>
                </a:r>
                <a:r>
                  <a:rPr lang="en-AU" sz="1300" dirty="0">
                    <a:latin typeface="Consolas" panose="020B0609020204030204" pitchFamily="49" charset="0"/>
                  </a:rPr>
                  <a:t>Employee </a:t>
                </a:r>
                <a:r>
                  <a:rPr lang="en-AU" sz="1300" b="1" dirty="0">
                    <a:latin typeface="Consolas" panose="020B0609020204030204" pitchFamily="49" charset="0"/>
                  </a:rPr>
                  <a:t>INNER JOIN </a:t>
                </a:r>
                <a:r>
                  <a:rPr lang="en-AU" sz="1300" dirty="0">
                    <a:latin typeface="Consolas" panose="020B0609020204030204" pitchFamily="49" charset="0"/>
                  </a:rPr>
                  <a:t>Task </a:t>
                </a:r>
                <a:r>
                  <a:rPr lang="en-AU" sz="1300" b="1" dirty="0">
                    <a:latin typeface="Consolas" panose="020B0609020204030204" pitchFamily="49" charset="0"/>
                  </a:rPr>
                  <a:t>ON </a:t>
                </a:r>
                <a:r>
                  <a:rPr lang="en-AU" sz="1300" dirty="0" err="1">
                    <a:latin typeface="Consolas" panose="020B0609020204030204" pitchFamily="49" charset="0"/>
                  </a:rPr>
                  <a:t>TaskApproverID</a:t>
                </a:r>
                <a:r>
                  <a:rPr lang="en-AU" sz="1300" dirty="0">
                    <a:latin typeface="Consolas" panose="020B0609020204030204" pitchFamily="49" charset="0"/>
                  </a:rPr>
                  <a:t> = </a:t>
                </a:r>
                <a:r>
                  <a:rPr lang="en-AU" sz="1300" dirty="0" err="1">
                    <a:latin typeface="Consolas" panose="020B0609020204030204" pitchFamily="49" charset="0"/>
                  </a:rPr>
                  <a:t>EmployeeID</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NATURAL JOIN </a:t>
                </a:r>
                <a:r>
                  <a:rPr lang="en-AU" sz="1300" dirty="0">
                    <a:latin typeface="Consolas" panose="020B0609020204030204" pitchFamily="49" charset="0"/>
                  </a:rPr>
                  <a:t>Project</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WHERE </a:t>
                </a:r>
                <a:r>
                  <a:rPr lang="en-AU" sz="1300" dirty="0" err="1">
                    <a:latin typeface="Consolas" panose="020B0609020204030204" pitchFamily="49" charset="0"/>
                  </a:rPr>
                  <a:t>DepartmentName</a:t>
                </a:r>
                <a:r>
                  <a:rPr lang="en-AU" sz="1300" dirty="0">
                    <a:latin typeface="Consolas" panose="020B0609020204030204" pitchFamily="49" charset="0"/>
                  </a:rPr>
                  <a:t> = 'Costumes' </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AND </a:t>
                </a:r>
                <a:r>
                  <a:rPr lang="en-AU" sz="1300" dirty="0" err="1">
                    <a:latin typeface="Consolas" panose="020B0609020204030204" pitchFamily="49" charset="0"/>
                  </a:rPr>
                  <a:t>IsTaskComplete</a:t>
                </a:r>
                <a:r>
                  <a:rPr lang="en-AU" sz="1300" dirty="0">
                    <a:latin typeface="Consolas" panose="020B0609020204030204" pitchFamily="49" charset="0"/>
                  </a:rPr>
                  <a:t> = 0</a:t>
                </a:r>
                <a:br>
                  <a:rPr lang="en-AU" sz="1300" dirty="0">
                    <a:latin typeface="Consolas" panose="020B0609020204030204" pitchFamily="49" charset="0"/>
                  </a:rPr>
                </a:br>
                <a:r>
                  <a:rPr lang="en-AU" sz="1300" dirty="0">
                    <a:latin typeface="Consolas" panose="020B0609020204030204" pitchFamily="49" charset="0"/>
                  </a:rPr>
                  <a:t>   </a:t>
                </a:r>
                <a:r>
                  <a:rPr lang="en-AU" sz="1300" b="1" dirty="0">
                    <a:latin typeface="Consolas" panose="020B0609020204030204" pitchFamily="49" charset="0"/>
                  </a:rPr>
                  <a:t>AND </a:t>
                </a:r>
                <a:r>
                  <a:rPr lang="en-AU" sz="1300" dirty="0" err="1">
                    <a:latin typeface="Consolas" panose="020B0609020204030204" pitchFamily="49" charset="0"/>
                  </a:rPr>
                  <a:t>ProjectStartDate</a:t>
                </a:r>
                <a:r>
                  <a:rPr lang="en-AU" sz="1300" dirty="0">
                    <a:latin typeface="Consolas" panose="020B0609020204030204" pitchFamily="49" charset="0"/>
                  </a:rPr>
                  <a:t> &lt; '2010-05-01';</a:t>
                </a:r>
                <a:endParaRPr lang="en-AU" sz="1300" b="1" dirty="0">
                  <a:latin typeface="Consolas" panose="020B0609020204030204" pitchFamily="49" charset="0"/>
                </a:endParaRPr>
              </a:p>
            </p:txBody>
          </p:sp>
        </mc:Choice>
        <mc:Fallback xmlns="">
          <p:sp>
            <p:nvSpPr>
              <p:cNvPr id="2" name="TextBox 1">
                <a:extLst>
                  <a:ext uri="{FF2B5EF4-FFF2-40B4-BE49-F238E27FC236}">
                    <a16:creationId xmlns:a16="http://schemas.microsoft.com/office/drawing/2014/main" id="{649E7C8A-B44A-4AB6-8DAF-D9A3C400CB74}"/>
                  </a:ext>
                </a:extLst>
              </p:cNvPr>
              <p:cNvSpPr txBox="1">
                <a:spLocks noRot="1" noChangeAspect="1" noMove="1" noResize="1" noEditPoints="1" noAdjustHandles="1" noChangeArrowheads="1" noChangeShapeType="1" noTextEdit="1"/>
              </p:cNvSpPr>
              <p:nvPr/>
            </p:nvSpPr>
            <p:spPr>
              <a:xfrm>
                <a:off x="199417" y="194553"/>
                <a:ext cx="8745166" cy="6334939"/>
              </a:xfrm>
              <a:prstGeom prst="rect">
                <a:avLst/>
              </a:prstGeom>
              <a:blipFill>
                <a:blip r:embed="rId2"/>
                <a:stretch>
                  <a:fillRect l="-628" t="-577"/>
                </a:stretch>
              </a:blipFill>
            </p:spPr>
            <p:txBody>
              <a:bodyPr/>
              <a:lstStyle/>
              <a:p>
                <a:r>
                  <a:rPr lang="en-AU">
                    <a:noFill/>
                  </a:rPr>
                  <a:t> </a:t>
                </a:r>
              </a:p>
            </p:txBody>
          </p:sp>
        </mc:Fallback>
      </mc:AlternateContent>
    </p:spTree>
    <p:extLst>
      <p:ext uri="{BB962C8B-B14F-4D97-AF65-F5344CB8AC3E}">
        <p14:creationId xmlns:p14="http://schemas.microsoft.com/office/powerpoint/2010/main" val="30286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6262DA-7380-4D06-814A-B72E78D30446}"/>
              </a:ext>
            </a:extLst>
          </p:cNvPr>
          <p:cNvSpPr/>
          <p:nvPr/>
        </p:nvSpPr>
        <p:spPr>
          <a:xfrm>
            <a:off x="203199" y="97533"/>
            <a:ext cx="8737602" cy="6668107"/>
          </a:xfrm>
          <a:prstGeom prst="rect">
            <a:avLst/>
          </a:prstGeom>
        </p:spPr>
        <p:txBody>
          <a:bodyPr wrap="square">
            <a:spAutoFit/>
          </a:bodyPr>
          <a:lstStyle/>
          <a:p>
            <a:pPr algn="just">
              <a:lnSpc>
                <a:spcPct val="107000"/>
              </a:lnSpc>
              <a:spcAft>
                <a:spcPts val="800"/>
              </a:spcAft>
            </a:pPr>
            <a:r>
              <a:rPr lang="en-AU" b="1" dirty="0">
                <a:latin typeface="Calibri" panose="020F0502020204030204" pitchFamily="34" charset="0"/>
                <a:ea typeface="Calibri" panose="020F0502020204030204" pitchFamily="34" charset="0"/>
                <a:cs typeface="Times New Roman" panose="02020603050405020304" pitchFamily="18" charset="0"/>
              </a:rPr>
              <a:t>Review question 3: Theory topics (tutorials 1-5, weeks 2-6)</a:t>
            </a:r>
            <a:endParaRPr lang="en-AU"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eriod"/>
            </a:pPr>
            <a:r>
              <a:rPr lang="en-AU" dirty="0">
                <a:latin typeface="Calibri" panose="020F0502020204030204" pitchFamily="34" charset="0"/>
                <a:ea typeface="Calibri" panose="020F0502020204030204" pitchFamily="34" charset="0"/>
                <a:cs typeface="Times New Roman" panose="02020603050405020304" pitchFamily="18" charset="0"/>
              </a:rPr>
              <a:t>Describe the three stages of database </a:t>
            </a:r>
            <a:r>
              <a:rPr lang="en-AU" b="1" dirty="0">
                <a:latin typeface="Calibri" panose="020F0502020204030204" pitchFamily="34" charset="0"/>
                <a:ea typeface="Calibri" panose="020F0502020204030204" pitchFamily="34" charset="0"/>
                <a:cs typeface="Times New Roman" panose="02020603050405020304" pitchFamily="18" charset="0"/>
              </a:rPr>
              <a:t>design</a:t>
            </a:r>
            <a:r>
              <a:rPr lang="en-AU" dirty="0">
                <a:latin typeface="Calibri" panose="020F0502020204030204" pitchFamily="34" charset="0"/>
                <a:ea typeface="Calibri" panose="020F0502020204030204" pitchFamily="34" charset="0"/>
                <a:cs typeface="Times New Roman" panose="02020603050405020304" pitchFamily="18" charset="0"/>
              </a:rPr>
              <a:t> using dot points.</a:t>
            </a:r>
          </a:p>
          <a:p>
            <a:pPr marL="342900" indent="-342900">
              <a:lnSpc>
                <a:spcPct val="107000"/>
              </a:lnSpc>
              <a:spcAft>
                <a:spcPts val="800"/>
              </a:spcAft>
              <a:buFont typeface="+mj-lt"/>
              <a:buAutoNum type="alphaLcPeriod"/>
            </a:pPr>
            <a:r>
              <a:rPr lang="en-AU" dirty="0">
                <a:latin typeface="Calibri" panose="020F0502020204030204" pitchFamily="34" charset="0"/>
                <a:ea typeface="Calibri" panose="020F0502020204030204" pitchFamily="34" charset="0"/>
                <a:cs typeface="Times New Roman" panose="02020603050405020304" pitchFamily="18" charset="0"/>
              </a:rPr>
              <a:t>Define the terms “multivalued attribute” and “key constraint”, giving examples of each.</a:t>
            </a:r>
          </a:p>
          <a:p>
            <a:pPr marL="342900" indent="-342900">
              <a:lnSpc>
                <a:spcPct val="107000"/>
              </a:lnSpc>
              <a:spcAft>
                <a:spcPts val="800"/>
              </a:spcAft>
              <a:buFont typeface="+mj-lt"/>
              <a:buAutoNum type="alphaLcPeriod"/>
            </a:pPr>
            <a:r>
              <a:rPr lang="en-AU" strike="sngStrike" dirty="0">
                <a:latin typeface="Calibri" panose="020F0502020204030204" pitchFamily="34" charset="0"/>
                <a:ea typeface="Calibri" panose="020F0502020204030204" pitchFamily="34" charset="0"/>
                <a:cs typeface="Times New Roman" panose="02020603050405020304" pitchFamily="18" charset="0"/>
              </a:rPr>
              <a:t>A subtype relationship may be </a:t>
            </a:r>
            <a:r>
              <a:rPr lang="en-AU" i="1" strike="sngStrike" dirty="0">
                <a:latin typeface="Calibri" panose="020F0502020204030204" pitchFamily="34" charset="0"/>
                <a:ea typeface="Calibri" panose="020F0502020204030204" pitchFamily="34" charset="0"/>
                <a:cs typeface="Times New Roman" panose="02020603050405020304" pitchFamily="18" charset="0"/>
              </a:rPr>
              <a:t>total </a:t>
            </a:r>
            <a:r>
              <a:rPr lang="en-AU" strike="sngStrike" dirty="0">
                <a:latin typeface="Calibri" panose="020F0502020204030204" pitchFamily="34" charset="0"/>
                <a:ea typeface="Calibri" panose="020F0502020204030204" pitchFamily="34" charset="0"/>
                <a:cs typeface="Times New Roman" panose="02020603050405020304" pitchFamily="18" charset="0"/>
              </a:rPr>
              <a:t>or </a:t>
            </a:r>
            <a:r>
              <a:rPr lang="en-AU" i="1" strike="sngStrike" dirty="0">
                <a:latin typeface="Calibri" panose="020F0502020204030204" pitchFamily="34" charset="0"/>
                <a:ea typeface="Calibri" panose="020F0502020204030204" pitchFamily="34" charset="0"/>
                <a:cs typeface="Times New Roman" panose="02020603050405020304" pitchFamily="18" charset="0"/>
              </a:rPr>
              <a:t>partial</a:t>
            </a:r>
            <a:r>
              <a:rPr lang="en-AU" strike="sngStrike" dirty="0">
                <a:latin typeface="Calibri" panose="020F0502020204030204" pitchFamily="34" charset="0"/>
                <a:ea typeface="Calibri" panose="020F0502020204030204" pitchFamily="34" charset="0"/>
                <a:cs typeface="Times New Roman" panose="02020603050405020304" pitchFamily="18" charset="0"/>
              </a:rPr>
              <a:t>. Explain the difference. Illustrate your answer with a diagram in either Chen’s or crow’s-foot notation.</a:t>
            </a:r>
            <a:r>
              <a:rPr lang="en-AU" i="1" dirty="0">
                <a:latin typeface="Calibri" panose="020F0502020204030204" pitchFamily="34" charset="0"/>
                <a:ea typeface="Calibri" panose="020F0502020204030204" pitchFamily="34" charset="0"/>
                <a:cs typeface="Times New Roman" panose="02020603050405020304" pitchFamily="18" charset="0"/>
              </a:rPr>
              <a:t> (topic no longer taught)</a:t>
            </a:r>
          </a:p>
          <a:p>
            <a:pPr marL="342900" indent="-342900">
              <a:lnSpc>
                <a:spcPct val="107000"/>
              </a:lnSpc>
              <a:spcAft>
                <a:spcPts val="800"/>
              </a:spcAft>
              <a:buFont typeface="+mj-lt"/>
              <a:buAutoNum type="alphaLcPeriod"/>
            </a:pPr>
            <a:r>
              <a:rPr lang="en-AU" dirty="0">
                <a:latin typeface="Calibri" panose="020F0502020204030204" pitchFamily="34" charset="0"/>
                <a:ea typeface="Calibri" panose="020F0502020204030204" pitchFamily="34" charset="0"/>
                <a:cs typeface="Times New Roman" panose="02020603050405020304" pitchFamily="18" charset="0"/>
              </a:rPr>
              <a:t>Give the names and symbols of the seven operators of relational algebra, excluding the “rename” operator. Write three relational algebra expressions that return (effectively) the same result set to illustrate the parallels between the three operators that combine data from differently-structured tables.</a:t>
            </a:r>
          </a:p>
          <a:p>
            <a:pPr marL="342900" indent="-342900">
              <a:lnSpc>
                <a:spcPct val="107000"/>
              </a:lnSpc>
              <a:spcAft>
                <a:spcPts val="800"/>
              </a:spcAft>
              <a:buFont typeface="+mj-lt"/>
              <a:buAutoNum type="alphaLcPeriod"/>
            </a:pPr>
            <a:r>
              <a:rPr lang="en-AU" dirty="0">
                <a:latin typeface="Calibri" panose="020F0502020204030204" pitchFamily="34" charset="0"/>
                <a:ea typeface="Calibri" panose="020F0502020204030204" pitchFamily="34" charset="0"/>
                <a:cs typeface="Times New Roman" panose="02020603050405020304" pitchFamily="18" charset="0"/>
              </a:rPr>
              <a:t>The following relations exist: </a:t>
            </a:r>
            <a:br>
              <a:rPr lang="en-AU" dirty="0">
                <a:latin typeface="Calibri" panose="020F0502020204030204" pitchFamily="34" charset="0"/>
                <a:ea typeface="Calibri" panose="020F0502020204030204" pitchFamily="34" charset="0"/>
                <a:cs typeface="Times New Roman" panose="02020603050405020304" pitchFamily="18" charset="0"/>
              </a:rPr>
            </a:br>
            <a:br>
              <a:rPr lang="en-AU" sz="600" dirty="0">
                <a:latin typeface="Calibri" panose="020F0502020204030204" pitchFamily="34" charset="0"/>
                <a:ea typeface="Calibri" panose="020F0502020204030204" pitchFamily="34" charset="0"/>
                <a:cs typeface="Times New Roman" panose="02020603050405020304" pitchFamily="18" charset="0"/>
              </a:rPr>
            </a:br>
            <a:r>
              <a:rPr lang="en-AU" dirty="0" err="1">
                <a:latin typeface="Calibri" panose="020F0502020204030204" pitchFamily="34" charset="0"/>
                <a:ea typeface="Calibri" panose="020F0502020204030204" pitchFamily="34" charset="0"/>
                <a:cs typeface="Times New Roman" panose="02020603050405020304" pitchFamily="18" charset="0"/>
              </a:rPr>
              <a:t>orderitem</a:t>
            </a:r>
            <a:r>
              <a:rPr lang="en-AU" dirty="0">
                <a:latin typeface="Calibri" panose="020F0502020204030204" pitchFamily="34" charset="0"/>
                <a:ea typeface="Calibri" panose="020F0502020204030204" pitchFamily="34" charset="0"/>
                <a:cs typeface="Times New Roman" panose="02020603050405020304" pitchFamily="18" charset="0"/>
              </a:rPr>
              <a:t> (</a:t>
            </a:r>
            <a:r>
              <a:rPr lang="en-AU" u="sng" dirty="0" err="1">
                <a:latin typeface="Calibri" panose="020F0502020204030204" pitchFamily="34" charset="0"/>
                <a:ea typeface="Calibri" panose="020F0502020204030204" pitchFamily="34" charset="0"/>
                <a:cs typeface="Times New Roman" panose="02020603050405020304" pitchFamily="18" charset="0"/>
              </a:rPr>
              <a:t>orderid</a:t>
            </a:r>
            <a:r>
              <a:rPr lang="en-AU" dirty="0">
                <a:latin typeface="Calibri" panose="020F0502020204030204" pitchFamily="34" charset="0"/>
                <a:ea typeface="Calibri" panose="020F0502020204030204" pitchFamily="34" charset="0"/>
                <a:cs typeface="Times New Roman" panose="02020603050405020304" pitchFamily="18" charset="0"/>
              </a:rPr>
              <a:t>, </a:t>
            </a:r>
            <a:r>
              <a:rPr lang="en-AU" i="1" u="sng" dirty="0" err="1">
                <a:latin typeface="Calibri" panose="020F0502020204030204" pitchFamily="34" charset="0"/>
                <a:ea typeface="Calibri" panose="020F0502020204030204" pitchFamily="34" charset="0"/>
                <a:cs typeface="Times New Roman" panose="02020603050405020304" pitchFamily="18" charset="0"/>
              </a:rPr>
              <a:t>itemid</a:t>
            </a:r>
            <a:r>
              <a:rPr lang="en-AU" dirty="0">
                <a:latin typeface="Calibri" panose="020F0502020204030204" pitchFamily="34" charset="0"/>
                <a:ea typeface="Calibri" panose="020F0502020204030204" pitchFamily="34" charset="0"/>
                <a:cs typeface="Times New Roman" panose="02020603050405020304" pitchFamily="18" charset="0"/>
              </a:rPr>
              <a:t>, quantity)</a:t>
            </a:r>
            <a:br>
              <a:rPr lang="en-AU" dirty="0">
                <a:latin typeface="Calibri" panose="020F0502020204030204" pitchFamily="34" charset="0"/>
                <a:ea typeface="Calibri" panose="020F0502020204030204" pitchFamily="34" charset="0"/>
                <a:cs typeface="Times New Roman" panose="02020603050405020304" pitchFamily="18" charset="0"/>
              </a:rPr>
            </a:br>
            <a:r>
              <a:rPr lang="en-AU" dirty="0">
                <a:latin typeface="Calibri" panose="020F0502020204030204" pitchFamily="34" charset="0"/>
                <a:ea typeface="Calibri" panose="020F0502020204030204" pitchFamily="34" charset="0"/>
                <a:cs typeface="Times New Roman" panose="02020603050405020304" pitchFamily="18" charset="0"/>
              </a:rPr>
              <a:t>item (</a:t>
            </a:r>
            <a:r>
              <a:rPr lang="en-AU" u="sng" dirty="0" err="1">
                <a:latin typeface="Calibri" panose="020F0502020204030204" pitchFamily="34" charset="0"/>
                <a:ea typeface="Calibri" panose="020F0502020204030204" pitchFamily="34" charset="0"/>
                <a:cs typeface="Times New Roman" panose="02020603050405020304" pitchFamily="18" charset="0"/>
              </a:rPr>
              <a:t>itemid</a:t>
            </a:r>
            <a:r>
              <a:rPr lang="en-AU" dirty="0">
                <a:latin typeface="Calibri" panose="020F0502020204030204" pitchFamily="34" charset="0"/>
                <a:ea typeface="Calibri" panose="020F0502020204030204" pitchFamily="34" charset="0"/>
                <a:cs typeface="Times New Roman" panose="02020603050405020304" pitchFamily="18" charset="0"/>
              </a:rPr>
              <a:t>, </a:t>
            </a:r>
            <a:r>
              <a:rPr lang="en-AU" dirty="0" err="1">
                <a:latin typeface="Calibri" panose="020F0502020204030204" pitchFamily="34" charset="0"/>
                <a:ea typeface="Calibri" panose="020F0502020204030204" pitchFamily="34" charset="0"/>
                <a:cs typeface="Times New Roman" panose="02020603050405020304" pitchFamily="18" charset="0"/>
              </a:rPr>
              <a:t>itemdesc</a:t>
            </a:r>
            <a:r>
              <a:rPr lang="en-AU" dirty="0">
                <a:latin typeface="Calibri" panose="020F0502020204030204" pitchFamily="34" charset="0"/>
                <a:ea typeface="Calibri" panose="020F0502020204030204" pitchFamily="34" charset="0"/>
                <a:cs typeface="Times New Roman" panose="02020603050405020304" pitchFamily="18" charset="0"/>
              </a:rPr>
              <a:t>, </a:t>
            </a:r>
            <a:r>
              <a:rPr lang="en-AU" dirty="0" err="1">
                <a:latin typeface="Calibri" panose="020F0502020204030204" pitchFamily="34" charset="0"/>
                <a:ea typeface="Calibri" panose="020F0502020204030204" pitchFamily="34" charset="0"/>
                <a:cs typeface="Times New Roman" panose="02020603050405020304" pitchFamily="18" charset="0"/>
              </a:rPr>
              <a:t>itemonsale</a:t>
            </a:r>
            <a:r>
              <a:rPr lang="en-AU" dirty="0">
                <a:latin typeface="Calibri" panose="020F0502020204030204" pitchFamily="34" charset="0"/>
                <a:ea typeface="Calibri" panose="020F0502020204030204" pitchFamily="34" charset="0"/>
                <a:cs typeface="Times New Roman" panose="02020603050405020304" pitchFamily="18" charset="0"/>
              </a:rPr>
              <a:t>)</a:t>
            </a:r>
            <a:br>
              <a:rPr lang="en-AU" dirty="0">
                <a:latin typeface="Calibri" panose="020F0502020204030204" pitchFamily="34" charset="0"/>
                <a:ea typeface="Calibri" panose="020F0502020204030204" pitchFamily="34" charset="0"/>
                <a:cs typeface="Times New Roman" panose="02020603050405020304" pitchFamily="18" charset="0"/>
              </a:rPr>
            </a:br>
            <a:br>
              <a:rPr lang="en-AU" sz="600" dirty="0">
                <a:latin typeface="Calibri" panose="020F0502020204030204" pitchFamily="34" charset="0"/>
                <a:ea typeface="Calibri" panose="020F0502020204030204" pitchFamily="34" charset="0"/>
                <a:cs typeface="Times New Roman" panose="02020603050405020304" pitchFamily="18" charset="0"/>
              </a:rPr>
            </a:br>
            <a:r>
              <a:rPr lang="en-AU" dirty="0">
                <a:latin typeface="Calibri" panose="020F0502020204030204" pitchFamily="34" charset="0"/>
                <a:ea typeface="Calibri" panose="020F0502020204030204" pitchFamily="34" charset="0"/>
                <a:cs typeface="Times New Roman" panose="02020603050405020304" pitchFamily="18" charset="0"/>
              </a:rPr>
              <a:t>Rewrite the following query using the IN operator:</a:t>
            </a:r>
            <a:br>
              <a:rPr lang="en-AU" dirty="0">
                <a:latin typeface="Calibri" panose="020F0502020204030204" pitchFamily="34" charset="0"/>
                <a:ea typeface="Calibri" panose="020F0502020204030204" pitchFamily="34" charset="0"/>
                <a:cs typeface="Times New Roman" panose="02020603050405020304" pitchFamily="18" charset="0"/>
              </a:rPr>
            </a:br>
            <a:br>
              <a:rPr lang="en-AU" sz="800" dirty="0">
                <a:latin typeface="Calibri" panose="020F0502020204030204" pitchFamily="34" charset="0"/>
                <a:ea typeface="Calibri" panose="020F0502020204030204" pitchFamily="34" charset="0"/>
                <a:cs typeface="Times New Roman" panose="02020603050405020304" pitchFamily="18" charset="0"/>
              </a:rPr>
            </a:br>
            <a:r>
              <a:rPr lang="en-AU" b="1" dirty="0">
                <a:latin typeface="Consolas" panose="020B0609020204030204" pitchFamily="49" charset="0"/>
                <a:ea typeface="Calibri" panose="020F0502020204030204" pitchFamily="34" charset="0"/>
                <a:cs typeface="Times New Roman" panose="02020603050405020304" pitchFamily="18" charset="0"/>
              </a:rPr>
              <a:t>SELECT</a:t>
            </a:r>
            <a:r>
              <a:rPr lang="en-AU" dirty="0">
                <a:latin typeface="Consolas" panose="020B0609020204030204" pitchFamily="49" charset="0"/>
                <a:ea typeface="Calibri" panose="020F0502020204030204" pitchFamily="34" charset="0"/>
                <a:cs typeface="Times New Roman" panose="02020603050405020304" pitchFamily="18" charset="0"/>
              </a:rPr>
              <a:t> </a:t>
            </a:r>
            <a:r>
              <a:rPr lang="en-AU" b="1" dirty="0">
                <a:latin typeface="Consolas" panose="020B0609020204030204" pitchFamily="49" charset="0"/>
                <a:ea typeface="Calibri" panose="020F0502020204030204" pitchFamily="34" charset="0"/>
                <a:cs typeface="Times New Roman" panose="02020603050405020304" pitchFamily="18" charset="0"/>
              </a:rPr>
              <a:t>SUM</a:t>
            </a:r>
            <a:r>
              <a:rPr lang="en-AU" dirty="0">
                <a:latin typeface="Consolas" panose="020B0609020204030204" pitchFamily="49" charset="0"/>
                <a:ea typeface="Calibri" panose="020F0502020204030204" pitchFamily="34" charset="0"/>
                <a:cs typeface="Times New Roman" panose="02020603050405020304" pitchFamily="18" charset="0"/>
              </a:rPr>
              <a:t>(quantity)</a:t>
            </a:r>
            <a:br>
              <a:rPr lang="en-AU" dirty="0">
                <a:latin typeface="Consolas" panose="020B0609020204030204" pitchFamily="49" charset="0"/>
                <a:ea typeface="Calibri" panose="020F0502020204030204" pitchFamily="34" charset="0"/>
                <a:cs typeface="Times New Roman" panose="02020603050405020304" pitchFamily="18" charset="0"/>
              </a:rPr>
            </a:br>
            <a:r>
              <a:rPr lang="en-AU" b="1" dirty="0">
                <a:latin typeface="Consolas" panose="020B0609020204030204" pitchFamily="49" charset="0"/>
                <a:ea typeface="Calibri" panose="020F0502020204030204" pitchFamily="34" charset="0"/>
                <a:cs typeface="Times New Roman" panose="02020603050405020304" pitchFamily="18" charset="0"/>
              </a:rPr>
              <a:t>FROM</a:t>
            </a:r>
            <a:r>
              <a:rPr lang="en-AU" dirty="0">
                <a:latin typeface="Consolas" panose="020B0609020204030204" pitchFamily="49" charset="0"/>
                <a:ea typeface="Calibri" panose="020F0502020204030204" pitchFamily="34" charset="0"/>
                <a:cs typeface="Times New Roman" panose="02020603050405020304" pitchFamily="18" charset="0"/>
              </a:rPr>
              <a:t> </a:t>
            </a:r>
            <a:r>
              <a:rPr lang="en-AU" dirty="0" err="1">
                <a:latin typeface="Consolas" panose="020B0609020204030204" pitchFamily="49" charset="0"/>
                <a:ea typeface="Calibri" panose="020F0502020204030204" pitchFamily="34" charset="0"/>
                <a:cs typeface="Times New Roman" panose="02020603050405020304" pitchFamily="18" charset="0"/>
              </a:rPr>
              <a:t>orderitem</a:t>
            </a:r>
            <a:r>
              <a:rPr lang="en-AU" dirty="0">
                <a:latin typeface="Consolas" panose="020B0609020204030204" pitchFamily="49" charset="0"/>
                <a:ea typeface="Calibri" panose="020F0502020204030204" pitchFamily="34" charset="0"/>
                <a:cs typeface="Times New Roman" panose="02020603050405020304" pitchFamily="18" charset="0"/>
              </a:rPr>
              <a:t> </a:t>
            </a:r>
            <a:r>
              <a:rPr lang="en-AU" b="1" dirty="0">
                <a:latin typeface="Consolas" panose="020B0609020204030204" pitchFamily="49" charset="0"/>
                <a:ea typeface="Calibri" panose="020F0502020204030204" pitchFamily="34" charset="0"/>
                <a:cs typeface="Times New Roman" panose="02020603050405020304" pitchFamily="18" charset="0"/>
              </a:rPr>
              <a:t>NATURAL JOIN </a:t>
            </a:r>
            <a:r>
              <a:rPr lang="en-AU" dirty="0">
                <a:latin typeface="Consolas" panose="020B0609020204030204" pitchFamily="49" charset="0"/>
                <a:ea typeface="Calibri" panose="020F0502020204030204" pitchFamily="34" charset="0"/>
                <a:cs typeface="Times New Roman" panose="02020603050405020304" pitchFamily="18" charset="0"/>
              </a:rPr>
              <a:t>item</a:t>
            </a:r>
            <a:br>
              <a:rPr lang="en-AU" dirty="0">
                <a:latin typeface="Consolas" panose="020B0609020204030204" pitchFamily="49" charset="0"/>
                <a:ea typeface="Calibri" panose="020F0502020204030204" pitchFamily="34" charset="0"/>
                <a:cs typeface="Times New Roman" panose="02020603050405020304" pitchFamily="18" charset="0"/>
              </a:rPr>
            </a:br>
            <a:r>
              <a:rPr lang="en-AU" b="1" dirty="0">
                <a:latin typeface="Consolas" panose="020B0609020204030204" pitchFamily="49" charset="0"/>
                <a:ea typeface="Calibri" panose="020F0502020204030204" pitchFamily="34" charset="0"/>
                <a:cs typeface="Times New Roman" panose="02020603050405020304" pitchFamily="18" charset="0"/>
              </a:rPr>
              <a:t>WHERE</a:t>
            </a:r>
            <a:r>
              <a:rPr lang="en-AU" dirty="0">
                <a:latin typeface="Consolas" panose="020B0609020204030204" pitchFamily="49" charset="0"/>
                <a:ea typeface="Calibri" panose="020F0502020204030204" pitchFamily="34" charset="0"/>
                <a:cs typeface="Times New Roman" panose="02020603050405020304" pitchFamily="18" charset="0"/>
              </a:rPr>
              <a:t> </a:t>
            </a:r>
            <a:r>
              <a:rPr lang="en-AU" dirty="0" err="1">
                <a:latin typeface="Consolas" panose="020B0609020204030204" pitchFamily="49" charset="0"/>
                <a:ea typeface="Calibri" panose="020F0502020204030204" pitchFamily="34" charset="0"/>
                <a:cs typeface="Times New Roman" panose="02020603050405020304" pitchFamily="18" charset="0"/>
              </a:rPr>
              <a:t>itemonsale</a:t>
            </a:r>
            <a:r>
              <a:rPr lang="en-AU" dirty="0">
                <a:latin typeface="Consolas" panose="020B0609020204030204" pitchFamily="49" charset="0"/>
                <a:ea typeface="Calibri" panose="020F0502020204030204" pitchFamily="34" charset="0"/>
                <a:cs typeface="Times New Roman" panose="02020603050405020304" pitchFamily="18" charset="0"/>
              </a:rPr>
              <a:t> = 1;</a:t>
            </a:r>
          </a:p>
          <a:p>
            <a:pPr marL="342900" indent="-342900">
              <a:lnSpc>
                <a:spcPct val="107000"/>
              </a:lnSpc>
              <a:spcAft>
                <a:spcPts val="800"/>
              </a:spcAft>
              <a:buFont typeface="+mj-lt"/>
              <a:buAutoNum type="alphaLcPeriod"/>
            </a:pPr>
            <a:r>
              <a:rPr lang="en-AU" dirty="0"/>
              <a:t>State two similarities and two differences between clustered and </a:t>
            </a:r>
            <a:r>
              <a:rPr lang="en-AU" dirty="0" err="1"/>
              <a:t>unclustered</a:t>
            </a:r>
            <a:r>
              <a:rPr lang="en-AU" dirty="0"/>
              <a:t> indexes. In a table that is part of a relational database, on which column(s) is/are a clustered index most likely to be created?</a:t>
            </a:r>
          </a:p>
        </p:txBody>
      </p:sp>
    </p:spTree>
    <p:extLst>
      <p:ext uri="{BB962C8B-B14F-4D97-AF65-F5344CB8AC3E}">
        <p14:creationId xmlns:p14="http://schemas.microsoft.com/office/powerpoint/2010/main" val="519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16262DA-7380-4D06-814A-B72E78D30446}"/>
                  </a:ext>
                </a:extLst>
              </p:cNvPr>
              <p:cNvSpPr/>
              <p:nvPr/>
            </p:nvSpPr>
            <p:spPr>
              <a:xfrm>
                <a:off x="193367" y="97533"/>
                <a:ext cx="8737602" cy="6723379"/>
              </a:xfrm>
              <a:prstGeom prst="rect">
                <a:avLst/>
              </a:prstGeom>
            </p:spPr>
            <p:txBody>
              <a:bodyPr wrap="square">
                <a:spAutoFit/>
              </a:bodyPr>
              <a:lstStyle/>
              <a:p>
                <a:pPr algn="just">
                  <a:lnSpc>
                    <a:spcPct val="107000"/>
                  </a:lnSpc>
                  <a:spcAft>
                    <a:spcPts val="800"/>
                  </a:spcAft>
                </a:pPr>
                <a:r>
                  <a:rPr lang="en-AU" b="1" dirty="0">
                    <a:latin typeface="Calibri" panose="020F0502020204030204" pitchFamily="34" charset="0"/>
                    <a:ea typeface="Calibri" panose="020F0502020204030204" pitchFamily="34" charset="0"/>
                    <a:cs typeface="Times New Roman" panose="02020603050405020304" pitchFamily="18" charset="0"/>
                  </a:rPr>
                  <a:t>Review question 4: Theory topics (tutorials 6-11, weeks 7-12)</a:t>
                </a:r>
              </a:p>
              <a:p>
                <a:pPr marL="342900" indent="-342900">
                  <a:lnSpc>
                    <a:spcPct val="107000"/>
                  </a:lnSpc>
                  <a:spcAft>
                    <a:spcPts val="800"/>
                  </a:spcAft>
                  <a:buFont typeface="+mj-lt"/>
                  <a:buAutoNum type="alphaLcPeriod"/>
                </a:pPr>
                <a:r>
                  <a:rPr lang="en-AU" dirty="0">
                    <a:latin typeface="Calibri" panose="020F0502020204030204" pitchFamily="34" charset="0"/>
                    <a:ea typeface="Calibri" panose="020F0502020204030204" pitchFamily="34" charset="0"/>
                    <a:cs typeface="Times New Roman" panose="02020603050405020304" pitchFamily="18" charset="0"/>
                  </a:rPr>
                  <a:t>Which join algorithm is most appropriate when a large amount of memory is available? Which is most appropriate when memory allocation is very slow and the amount of memory available is unknown?</a:t>
                </a:r>
              </a:p>
              <a:p>
                <a:pPr marL="342900" indent="-342900">
                  <a:lnSpc>
                    <a:spcPct val="107000"/>
                  </a:lnSpc>
                  <a:spcAft>
                    <a:spcPts val="800"/>
                  </a:spcAft>
                  <a:buFont typeface="+mj-lt"/>
                  <a:buAutoNum type="alphaLcPeriod"/>
                </a:pPr>
                <a:r>
                  <a:rPr lang="en-AU" dirty="0"/>
                  <a:t>A relation T (A, B, C, D, E, F, G, H) has functional dependencies as follows:</a:t>
                </a:r>
                <a:br>
                  <a:rPr lang="en-AU" dirty="0"/>
                </a:br>
                <a:r>
                  <a:rPr lang="en-AU" dirty="0"/>
                  <a:t>		A </a:t>
                </a:r>
                <a14:m>
                  <m:oMath xmlns:m="http://schemas.openxmlformats.org/officeDocument/2006/math">
                    <m:r>
                      <a:rPr lang="en-AU" i="1">
                        <a:latin typeface="Cambria Math" panose="02040503050406030204" pitchFamily="18" charset="0"/>
                      </a:rPr>
                      <m:t>→</m:t>
                    </m:r>
                  </m:oMath>
                </a14:m>
                <a:r>
                  <a:rPr lang="en-AU" dirty="0"/>
                  <a:t> B, C, F          A, D </a:t>
                </a:r>
                <a14:m>
                  <m:oMath xmlns:m="http://schemas.openxmlformats.org/officeDocument/2006/math">
                    <m:r>
                      <a:rPr lang="en-AU" i="1">
                        <a:latin typeface="Cambria Math" panose="02040503050406030204" pitchFamily="18" charset="0"/>
                      </a:rPr>
                      <m:t>→</m:t>
                    </m:r>
                  </m:oMath>
                </a14:m>
                <a:r>
                  <a:rPr lang="en-AU" dirty="0"/>
                  <a:t> E          F </a:t>
                </a:r>
                <a14:m>
                  <m:oMath xmlns:m="http://schemas.openxmlformats.org/officeDocument/2006/math">
                    <m:r>
                      <a:rPr lang="en-AU" i="1">
                        <a:latin typeface="Cambria Math" panose="02040503050406030204" pitchFamily="18" charset="0"/>
                      </a:rPr>
                      <m:t>→</m:t>
                    </m:r>
                  </m:oMath>
                </a14:m>
                <a:r>
                  <a:rPr lang="en-AU" dirty="0"/>
                  <a:t> G, H</a:t>
                </a:r>
                <a:br>
                  <a:rPr lang="en-AU" dirty="0"/>
                </a:br>
                <a:r>
                  <a:rPr lang="en-AU" dirty="0" err="1"/>
                  <a:t>H</a:t>
                </a:r>
                <a:r>
                  <a:rPr lang="en-AU" dirty="0"/>
                  <a:t> is a multivalued attribute. Identify T’s candidate key and normalise T to 3NF.</a:t>
                </a:r>
              </a:p>
              <a:p>
                <a:pPr marL="342900" indent="-342900">
                  <a:lnSpc>
                    <a:spcPct val="107000"/>
                  </a:lnSpc>
                  <a:spcAft>
                    <a:spcPts val="800"/>
                  </a:spcAft>
                  <a:buFont typeface="+mj-lt"/>
                  <a:buAutoNum type="alphaLcPeriod"/>
                </a:pPr>
                <a:r>
                  <a:rPr lang="en-AU" dirty="0"/>
                  <a:t>Consider the following scenario:</a:t>
                </a:r>
              </a:p>
              <a:p>
                <a:pPr marL="342900" indent="-342900">
                  <a:lnSpc>
                    <a:spcPct val="107000"/>
                  </a:lnSpc>
                  <a:spcAft>
                    <a:spcPts val="800"/>
                  </a:spcAft>
                  <a:buFont typeface="+mj-lt"/>
                  <a:buAutoNum type="alphaLcPeriod"/>
                </a:pPr>
                <a:endParaRPr lang="en-AU" dirty="0"/>
              </a:p>
              <a:p>
                <a:pPr marL="342900" indent="-342900">
                  <a:lnSpc>
                    <a:spcPct val="107000"/>
                  </a:lnSpc>
                  <a:spcAft>
                    <a:spcPts val="800"/>
                  </a:spcAft>
                  <a:buFont typeface="+mj-lt"/>
                  <a:buAutoNum type="alphaLcPeriod"/>
                </a:pPr>
                <a:endParaRPr lang="en-AU" dirty="0"/>
              </a:p>
              <a:p>
                <a:pPr marL="342900" indent="-342900">
                  <a:lnSpc>
                    <a:spcPct val="107000"/>
                  </a:lnSpc>
                  <a:spcAft>
                    <a:spcPts val="800"/>
                  </a:spcAft>
                  <a:buFont typeface="+mj-lt"/>
                  <a:buAutoNum type="alphaLcPeriod"/>
                </a:pPr>
                <a:endParaRPr lang="en-AU" dirty="0"/>
              </a:p>
              <a:p>
                <a:pPr marL="342900" indent="-342900">
                  <a:lnSpc>
                    <a:spcPct val="107000"/>
                  </a:lnSpc>
                  <a:spcAft>
                    <a:spcPts val="800"/>
                  </a:spcAft>
                  <a:buFont typeface="+mj-lt"/>
                  <a:buAutoNum type="alphaLcPeriod"/>
                </a:pPr>
                <a:endParaRPr lang="en-AU" sz="1100" dirty="0"/>
              </a:p>
              <a:p>
                <a:pPr marL="342900" indent="-342900">
                  <a:lnSpc>
                    <a:spcPct val="107000"/>
                  </a:lnSpc>
                  <a:spcAft>
                    <a:spcPts val="800"/>
                  </a:spcAft>
                  <a:buFont typeface="+mj-lt"/>
                  <a:buAutoNum type="alphaLcPeriod"/>
                </a:pPr>
                <a:endParaRPr lang="en-AU" dirty="0"/>
              </a:p>
              <a:p>
                <a:pPr marL="342000">
                  <a:lnSpc>
                    <a:spcPct val="107000"/>
                  </a:lnSpc>
                  <a:spcAft>
                    <a:spcPts val="800"/>
                  </a:spcAft>
                </a:pPr>
                <a:r>
                  <a:rPr lang="en-AU" dirty="0"/>
                  <a:t>Which two ACID principles have been violated? Come up with two other scenarios to demonstrate violations of the remaining principles.</a:t>
                </a:r>
              </a:p>
              <a:p>
                <a:pPr marL="342900" indent="-342900">
                  <a:lnSpc>
                    <a:spcPct val="107000"/>
                  </a:lnSpc>
                  <a:spcAft>
                    <a:spcPts val="800"/>
                  </a:spcAft>
                  <a:buFont typeface="+mj-lt"/>
                  <a:buAutoNum type="alphaLcPeriod" startAt="4"/>
                </a:pPr>
                <a:r>
                  <a:rPr lang="en-AU" dirty="0"/>
                  <a:t>Discuss the differences between transactional (operational) databases and data warehousing in the context of a particular business scenario of your choice.</a:t>
                </a:r>
              </a:p>
              <a:p>
                <a:pPr marL="342900" indent="-342900">
                  <a:lnSpc>
                    <a:spcPct val="107000"/>
                  </a:lnSpc>
                  <a:spcAft>
                    <a:spcPts val="800"/>
                  </a:spcAft>
                  <a:buFont typeface="+mj-lt"/>
                  <a:buAutoNum type="alphaLcPeriod" startAt="4"/>
                </a:pPr>
                <a:r>
                  <a:rPr lang="en-AU" dirty="0"/>
                  <a:t>State which types of database systems the terms ACID and BASE relate to, and briefly explain each of the terms the letters stand for.</a:t>
                </a:r>
              </a:p>
            </p:txBody>
          </p:sp>
        </mc:Choice>
        <mc:Fallback xmlns="">
          <p:sp>
            <p:nvSpPr>
              <p:cNvPr id="4" name="Rectangle 3">
                <a:extLst>
                  <a:ext uri="{FF2B5EF4-FFF2-40B4-BE49-F238E27FC236}">
                    <a16:creationId xmlns:a16="http://schemas.microsoft.com/office/drawing/2014/main" id="{416262DA-7380-4D06-814A-B72E78D30446}"/>
                  </a:ext>
                </a:extLst>
              </p:cNvPr>
              <p:cNvSpPr>
                <a:spLocks noRot="1" noChangeAspect="1" noMove="1" noResize="1" noEditPoints="1" noAdjustHandles="1" noChangeArrowheads="1" noChangeShapeType="1" noTextEdit="1"/>
              </p:cNvSpPr>
              <p:nvPr/>
            </p:nvSpPr>
            <p:spPr>
              <a:xfrm>
                <a:off x="193367" y="97533"/>
                <a:ext cx="8737602" cy="6723379"/>
              </a:xfrm>
              <a:prstGeom prst="rect">
                <a:avLst/>
              </a:prstGeom>
              <a:blipFill>
                <a:blip r:embed="rId2"/>
                <a:stretch>
                  <a:fillRect l="-628" t="-363" b="-453"/>
                </a:stretch>
              </a:blipFill>
            </p:spPr>
            <p:txBody>
              <a:bodyPr/>
              <a:lstStyle/>
              <a:p>
                <a:r>
                  <a:rPr lang="en-AU">
                    <a:noFill/>
                  </a:rPr>
                  <a:t> </a:t>
                </a:r>
              </a:p>
            </p:txBody>
          </p:sp>
        </mc:Fallback>
      </mc:AlternateContent>
      <p:sp>
        <p:nvSpPr>
          <p:cNvPr id="3" name="Rectangle 2">
            <a:extLst>
              <a:ext uri="{FF2B5EF4-FFF2-40B4-BE49-F238E27FC236}">
                <a16:creationId xmlns:a16="http://schemas.microsoft.com/office/drawing/2014/main" id="{6088926A-6877-41EC-BE2B-F95296809C6F}"/>
              </a:ext>
            </a:extLst>
          </p:cNvPr>
          <p:cNvSpPr/>
          <p:nvPr/>
        </p:nvSpPr>
        <p:spPr>
          <a:xfrm>
            <a:off x="1136073" y="2858939"/>
            <a:ext cx="6871854" cy="1857368"/>
          </a:xfrm>
          <a:prstGeom prst="rect">
            <a:avLst/>
          </a:prstGeom>
        </p:spPr>
        <p:txBody>
          <a:bodyPr wrap="square">
            <a:spAutoFit/>
          </a:bodyPr>
          <a:lstStyle/>
          <a:p>
            <a:pPr marL="0" lvl="2" algn="just">
              <a:lnSpc>
                <a:spcPct val="107000"/>
              </a:lnSpc>
              <a:spcAft>
                <a:spcPts val="800"/>
              </a:spcAft>
            </a:pPr>
            <a:r>
              <a:rPr lang="en-AU" dirty="0"/>
              <a:t>Hayley left Bowen Industries a month ago. Her data was removed from the Employee, </a:t>
            </a:r>
            <a:r>
              <a:rPr lang="en-AU" dirty="0" err="1"/>
              <a:t>EmployeeWorkHistory</a:t>
            </a:r>
            <a:r>
              <a:rPr lang="en-AU" dirty="0"/>
              <a:t> and </a:t>
            </a:r>
            <a:r>
              <a:rPr lang="en-AU" dirty="0" err="1"/>
              <a:t>EmployeeProject</a:t>
            </a:r>
            <a:r>
              <a:rPr lang="en-AU" dirty="0"/>
              <a:t> tables, but rows relating to her are still present in the </a:t>
            </a:r>
            <a:r>
              <a:rPr lang="en-AU" dirty="0" err="1"/>
              <a:t>EmployeePayroll</a:t>
            </a:r>
            <a:r>
              <a:rPr lang="en-AU" dirty="0"/>
              <a:t> and </a:t>
            </a:r>
            <a:r>
              <a:rPr lang="en-AU" dirty="0" err="1"/>
              <a:t>EmployeeBenefits</a:t>
            </a:r>
            <a:r>
              <a:rPr lang="en-AU" dirty="0"/>
              <a:t> tables. The DBA has established that the database server was shut down for an offline backup in the middle of deleting Hayley’s data.</a:t>
            </a:r>
          </a:p>
        </p:txBody>
      </p:sp>
    </p:spTree>
    <p:extLst>
      <p:ext uri="{BB962C8B-B14F-4D97-AF65-F5344CB8AC3E}">
        <p14:creationId xmlns:p14="http://schemas.microsoft.com/office/powerpoint/2010/main" val="21467581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722</Words>
  <Application>Microsoft Office PowerPoint</Application>
  <PresentationFormat>On-screen Show (4:3)</PresentationFormat>
  <Paragraphs>46</Paragraphs>
  <Slides>7</Slides>
  <Notes>1</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INFO20003 AT's revision Qs</dc:title>
  <dc:creator>Alan Thomas</dc:creator>
  <cp:lastModifiedBy>Alan Thomas</cp:lastModifiedBy>
  <cp:revision>6</cp:revision>
  <dcterms:created xsi:type="dcterms:W3CDTF">2018-10-14T10:48:44Z</dcterms:created>
  <dcterms:modified xsi:type="dcterms:W3CDTF">2019-05-30T23:58:35Z</dcterms:modified>
</cp:coreProperties>
</file>