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38" autoAdjust="0"/>
  </p:normalViewPr>
  <p:slideViewPr>
    <p:cSldViewPr snapToGrid="0">
      <p:cViewPr varScale="1">
        <p:scale>
          <a:sx n="61" d="100"/>
          <a:sy n="61" d="100"/>
        </p:scale>
        <p:origin x="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5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66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1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40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06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9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9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36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6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3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DCE7-D199-4F9B-A217-DE89E664B56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1F0AF3-E601-4074-BAE5-701C376F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6660" y="386256"/>
            <a:ext cx="73063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ÁN: </a:t>
            </a:r>
          </a:p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 ĐỀ TRUYỀN THÔNG VÀ MẠNG KHÔNG DÂY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7448" y="4422884"/>
            <a:ext cx="4624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 Trọng Hảo 	      –  110117051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Minh Thư  –  110117035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 Lê Khánh Duy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110117048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5663" y="4431423"/>
            <a:ext cx="368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Nguyễn Bá Nhiệm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32" y="1188194"/>
            <a:ext cx="9075256" cy="443484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894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531" y="1397876"/>
            <a:ext cx="106364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viên (cung cấp khoảng 500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host)</a:t>
            </a: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cần để đáp ứng cho số lượng 500 host là: 9 bit.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bit của Subnet mask mới: 16 + (16-9) = 23 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đó với yêu cầu này ta sử dụng đường mạng: 172.172.0.0/23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+HostID: 172.172.0.1 – 172.172.1.254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+Broadcast: 172.172.1.255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19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710" y="1797270"/>
            <a:ext cx="1065749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FreeUser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(cung cấp khoảng 250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host)</a:t>
            </a: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đó với yêu cầu này ta sử dụng đường mạng: 172.172.2.0/23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+HostID: 172.172.2.1 – 172.172.3.254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+Broadcast: 172.172.3.255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+Subnet mask: 255.255.254.0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918" y="1639613"/>
            <a:ext cx="110568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bộ/giảng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khoảng 100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host)</a:t>
            </a: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đó với yêu cầu này ta sử dụng đường mạng: 172.172.4.0/23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+HostID: 172.172.4.1 – 172.172.5.254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+Broadcast: 172.172.5.255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+Subnet mask: 255.255.254.0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160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MTee</dc:creator>
  <cp:lastModifiedBy>MTee</cp:lastModifiedBy>
  <cp:revision>5</cp:revision>
  <dcterms:created xsi:type="dcterms:W3CDTF">2019-12-19T05:40:17Z</dcterms:created>
  <dcterms:modified xsi:type="dcterms:W3CDTF">2019-12-19T06:33:57Z</dcterms:modified>
</cp:coreProperties>
</file>