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61" r:id="rId3"/>
    <p:sldId id="262" r:id="rId4"/>
    <p:sldId id="263" r:id="rId5"/>
    <p:sldId id="259" r:id="rId6"/>
    <p:sldId id="257" r:id="rId7"/>
    <p:sldId id="258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538" autoAdjust="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DCE7-D199-4F9B-A217-DE89E664B56E}" type="datetimeFigureOut">
              <a:rPr lang="en-US" smtClean="0"/>
              <a:t>28/12/2019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F0AF3-E601-4074-BAE5-701C376FE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266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DCE7-D199-4F9B-A217-DE89E664B56E}" type="datetimeFigureOut">
              <a:rPr lang="en-US" smtClean="0"/>
              <a:t>28/12/2019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F0AF3-E601-4074-BAE5-701C376FE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62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DCE7-D199-4F9B-A217-DE89E664B56E}" type="datetimeFigureOut">
              <a:rPr lang="en-US" smtClean="0"/>
              <a:t>28/12/2019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F0AF3-E601-4074-BAE5-701C376FE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763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DCE7-D199-4F9B-A217-DE89E664B56E}" type="datetimeFigureOut">
              <a:rPr lang="en-US" smtClean="0"/>
              <a:t>28/12/2019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F0AF3-E601-4074-BAE5-701C376FEBA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0014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DCE7-D199-4F9B-A217-DE89E664B56E}" type="datetimeFigureOut">
              <a:rPr lang="en-US" smtClean="0"/>
              <a:t>28/12/2019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F0AF3-E601-4074-BAE5-701C376FE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150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DCE7-D199-4F9B-A217-DE89E664B56E}" type="datetimeFigureOut">
              <a:rPr lang="en-US" smtClean="0"/>
              <a:t>28/12/2019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F0AF3-E601-4074-BAE5-701C376FE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496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DCE7-D199-4F9B-A217-DE89E664B56E}" type="datetimeFigureOut">
              <a:rPr lang="en-US" smtClean="0"/>
              <a:t>28/12/2019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F0AF3-E601-4074-BAE5-701C376FE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813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DCE7-D199-4F9B-A217-DE89E664B56E}" type="datetimeFigureOut">
              <a:rPr lang="en-US" smtClean="0"/>
              <a:t>28/12/2019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F0AF3-E601-4074-BAE5-701C376FE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937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DCE7-D199-4F9B-A217-DE89E664B56E}" type="datetimeFigureOut">
              <a:rPr lang="en-US" smtClean="0"/>
              <a:t>28/12/2019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F0AF3-E601-4074-BAE5-701C376FE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234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DCE7-D199-4F9B-A217-DE89E664B56E}" type="datetimeFigureOut">
              <a:rPr lang="en-US" smtClean="0"/>
              <a:t>28/12/2019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F0AF3-E601-4074-BAE5-701C376FE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5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DCE7-D199-4F9B-A217-DE89E664B56E}" type="datetimeFigureOut">
              <a:rPr lang="en-US" smtClean="0"/>
              <a:t>28/12/2019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F0AF3-E601-4074-BAE5-701C376FE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32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DCE7-D199-4F9B-A217-DE89E664B56E}" type="datetimeFigureOut">
              <a:rPr lang="en-US" smtClean="0"/>
              <a:t>28/12/2019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F0AF3-E601-4074-BAE5-701C376FE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8180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DCE7-D199-4F9B-A217-DE89E664B56E}" type="datetimeFigureOut">
              <a:rPr lang="en-US" smtClean="0"/>
              <a:t>28/12/2019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F0AF3-E601-4074-BAE5-701C376FE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1179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DCE7-D199-4F9B-A217-DE89E664B56E}" type="datetimeFigureOut">
              <a:rPr lang="en-US" smtClean="0"/>
              <a:t>28/12/2019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F0AF3-E601-4074-BAE5-701C376FE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22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DCE7-D199-4F9B-A217-DE89E664B56E}" type="datetimeFigureOut">
              <a:rPr lang="en-US" smtClean="0"/>
              <a:t>28/12/2019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F0AF3-E601-4074-BAE5-701C376FE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06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DCE7-D199-4F9B-A217-DE89E664B56E}" type="datetimeFigureOut">
              <a:rPr lang="en-US" smtClean="0"/>
              <a:t>28/12/2019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F0AF3-E601-4074-BAE5-701C376FE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721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DCE7-D199-4F9B-A217-DE89E664B56E}" type="datetimeFigureOut">
              <a:rPr lang="en-US" smtClean="0"/>
              <a:t>28/12/2019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F0AF3-E601-4074-BAE5-701C376FE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21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C14DCE7-D199-4F9B-A217-DE89E664B56E}" type="datetimeFigureOut">
              <a:rPr lang="en-US" smtClean="0"/>
              <a:t>28/12/2019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F0AF3-E601-4074-BAE5-701C376FE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713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  <p:sldLayoutId id="21474837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46660" y="386256"/>
            <a:ext cx="730633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 </a:t>
            </a:r>
          </a:p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 ÁN: </a:t>
            </a:r>
          </a:p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CHUYÊN ĐỀ TRUYỀN THÔNG VÀ MẠNG KHÔNG DÂY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67448" y="4422884"/>
            <a:ext cx="46245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 viên:</a:t>
            </a:r>
          </a:p>
          <a:p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 Trọng Hảo 	</a:t>
            </a:r>
            <a:r>
              <a:rPr lang="en-US" sz="22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2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 110117051</a:t>
            </a:r>
          </a:p>
          <a:p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Minh Thư  –  110117035</a:t>
            </a:r>
          </a:p>
          <a:p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Võ Lê Khánh </a:t>
            </a:r>
            <a:r>
              <a:rPr lang="en-US" sz="22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Duy  </a:t>
            </a:r>
            <a:r>
              <a:rPr lang="en-US" sz="22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110117048</a:t>
            </a:r>
            <a:endParaRPr lang="en-US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15663" y="4431423"/>
            <a:ext cx="3681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GVHD: Nguyễn Bá Nhiệm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20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3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03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8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055" y="854611"/>
            <a:ext cx="9075256" cy="4434841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</p:pic>
      <p:sp>
        <p:nvSpPr>
          <p:cNvPr id="3" name="TextBox 2"/>
          <p:cNvSpPr txBox="1"/>
          <p:nvPr/>
        </p:nvSpPr>
        <p:spPr>
          <a:xfrm>
            <a:off x="3432517" y="5514535"/>
            <a:ext cx="51909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Hệ thống mạng</a:t>
            </a:r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45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55531" y="1397876"/>
            <a:ext cx="106364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inh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viên (cung cấp khoảng 500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host)</a:t>
            </a:r>
          </a:p>
          <a:p>
            <a:pPr lvl="0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 cần để đáp ứng cho số lượng 500 host là: 9 bit.</a:t>
            </a:r>
          </a:p>
          <a:p>
            <a:pPr lv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Số bit của Subnet mask mới: 16 + (16-9) = 23 </a:t>
            </a:r>
          </a:p>
          <a:p>
            <a:pPr lv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đó với yêu cầu này ta sử dụng đường mạng: 172.172.0.0/23</a:t>
            </a:r>
          </a:p>
          <a:p>
            <a:pPr lvl="1"/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HostID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172.172.0.1 – 172.172.1.254</a:t>
            </a:r>
          </a:p>
          <a:p>
            <a:pPr lvl="1"/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Broadcast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172.172.1.255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193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29710" y="1797270"/>
            <a:ext cx="1065749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FreeUser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(cung cấp khoảng 250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host)</a:t>
            </a:r>
          </a:p>
          <a:p>
            <a:pPr lvl="0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đó với yêu cầu này ta sử dụng đường mạng: 172.172.2.0/23</a:t>
            </a:r>
          </a:p>
          <a:p>
            <a:pPr lvl="1"/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HostID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172.172.2.1 – 172.172.3.254</a:t>
            </a:r>
          </a:p>
          <a:p>
            <a:pPr lvl="1"/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Broadcast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172.172.3.255</a:t>
            </a:r>
          </a:p>
          <a:p>
            <a:pPr lvl="1"/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Subnet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mask: 255.255.254.0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10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39918" y="1639613"/>
            <a:ext cx="11056882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bộ/giảng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 (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cung cấp khoảng 100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host)</a:t>
            </a:r>
          </a:p>
          <a:p>
            <a:pPr lvl="0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đó với yêu cầu này ta sử dụng đường mạng: 172.172.4.0/23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+HostID: 172.172.4.1 – 172.172.5.254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+Broadcast: 172.172.5.255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+Subnet mask: 255.255.254.0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586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71</TotalTime>
  <Words>163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Times New Roman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MTee</dc:creator>
  <cp:lastModifiedBy>Hoc vien</cp:lastModifiedBy>
  <cp:revision>7</cp:revision>
  <dcterms:created xsi:type="dcterms:W3CDTF">2019-12-19T05:40:17Z</dcterms:created>
  <dcterms:modified xsi:type="dcterms:W3CDTF">2019-12-28T03:22:10Z</dcterms:modified>
</cp:coreProperties>
</file>