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2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680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1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43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2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6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743019-FAB1-4FBC-82B3-B9BB78B69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92178E-2904-49BD-8B93-BD430726D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941F780-64EE-42B7-AC1A-37C2F5C5D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Ngôn ngữ mở rộng của CSS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E9548A5B-EDD6-4209-AF37-3A852C5E9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4725" y="1066801"/>
            <a:ext cx="8763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3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 : Referencing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 &amp;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Giúp tham chiếu đến phần tử cha.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608EE45-F919-490E-B259-680401A2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39" y="3822391"/>
            <a:ext cx="30099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4B19280-C73A-46E4-AEAB-44D6D946C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089" y="3822391"/>
            <a:ext cx="3175763" cy="14859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BD672CC9-9B79-4C52-ABDA-FC937446049C}"/>
              </a:ext>
            </a:extLst>
          </p:cNvPr>
          <p:cNvSpPr/>
          <p:nvPr/>
        </p:nvSpPr>
        <p:spPr>
          <a:xfrm>
            <a:off x="5406501" y="4216893"/>
            <a:ext cx="1074198" cy="58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 Font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2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Comments // /**/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ghi chú : các đoạn mã lệnh không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thực thi.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Line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Ghi chú trên 1 dòng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 Line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Nôi dung có thể xuống dòng */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ý : chỉ multi line mới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dịch và hiển thị tại css.</a:t>
            </a:r>
          </a:p>
        </p:txBody>
      </p:sp>
    </p:spTree>
    <p:extLst>
      <p:ext uri="{BB962C8B-B14F-4D97-AF65-F5344CB8AC3E}">
        <p14:creationId xmlns:p14="http://schemas.microsoft.com/office/powerpoint/2010/main" val="97249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 $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name : value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Tái sử dụng.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Giảm thiểu việc lặp code -&gt; tiết kiệm thời gian.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Phạm vi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Toàn cục và cục bộ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khai báo toàn cục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!global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555E371-5B15-4117-B92D-AC90A9BD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680" y="2052918"/>
            <a:ext cx="4514850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966351F-15B4-45DE-A6FB-D895F240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917" y="2527000"/>
            <a:ext cx="4524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8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Data Types &amp;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kiểu dữ liệu :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numbers : 1.2, 13, 10px, 15em ...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string : “ value ”, ‘value’, value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colors : red, #04a3f7, rgba(255, 0, 0, 0.5)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booleans : true, false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nulls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maps: ( key1 : value1, key2 : value2 )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#{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tên_biến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$key : width;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#{$key}: 50px;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Câu điều kiện : IF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Vòng lặp : for, while, each</a:t>
            </a:r>
          </a:p>
        </p:txBody>
      </p:sp>
    </p:spTree>
    <p:extLst>
      <p:ext uri="{BB962C8B-B14F-4D97-AF65-F5344CB8AC3E}">
        <p14:creationId xmlns:p14="http://schemas.microsoft.com/office/powerpoint/2010/main" val="30447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IF : Đúng thì thực hiện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B9F62BD-302B-4B2A-A5F9-F53273C8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58" y="2452086"/>
            <a:ext cx="7096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length($list)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nth($list, $index)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lists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http://sass-lang.com/documentation/Sass/Script/Functions.html#list-functions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B9E24E5-1E84-4907-868E-79A04FB2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47" y="5314594"/>
            <a:ext cx="4352925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808A7D2-A835-46FA-ABDF-DFBAD7F2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95419"/>
            <a:ext cx="4438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VD: list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07" y="1393947"/>
            <a:ext cx="23717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77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CSS Preprocessor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Cung cấp các quy tắc : nested rule, variable, mixin.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Viết mã CSS nhanh, chuyên nghiệp.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thời gian, giảm việc lặp code.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Dễ bảo trì, phát triển.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Tái sử dụng dễ dàng.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 dự án lớn.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Trang chủ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sass-lang.com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2 cách viết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</a:p>
        </p:txBody>
      </p:sp>
    </p:spTree>
    <p:extLst>
      <p:ext uri="{BB962C8B-B14F-4D97-AF65-F5344CB8AC3E}">
        <p14:creationId xmlns:p14="http://schemas.microsoft.com/office/powerpoint/2010/main" val="375187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WHILE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với kiểu dữ liệu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length($list) : trả về độ dài của mảng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nth($list, $index) : Trả về item thứ index của 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Khác : http://sass-lang.com/documentation/Sass/Script/Functions.html#list-functions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6B50EAB-34BC-4233-ADE1-198BCFB8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781226"/>
            <a:ext cx="624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77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EACH : Single &amp; Multi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với kiểu dữ liệu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length($list) : trả về độ dài của mảng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nth($list, $index) : Trả về item thứ index của 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Khác : http://sass-lang.com/documentation/Sass/Script/Functions.html#list-functions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F071FEB-0D1A-4763-9A9D-AD8CF6F3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086350"/>
            <a:ext cx="5752730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B69850E-EB62-43E0-A4AA-EF42D346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119239"/>
            <a:ext cx="6181725" cy="27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63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EACH : áp dụng cho maps ( key1 : value1, key2 : value2 )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A4A0CFE-438D-48DA-926C-8F992A04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6326"/>
            <a:ext cx="7924800" cy="234315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621" y="2034685"/>
            <a:ext cx="26193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36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function ( có input và output 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Built-in Function 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http://sass-lang.com/documentation/Sass/Script/Functions.html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CC51405-1B3A-4E3F-BBAC-2483496FD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555" y="3841846"/>
            <a:ext cx="5317095" cy="28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4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 khóa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@import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: để gộp các file .scss lại với nhau.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ý : không nên biên dịch các file chứa phần khai báo ( imported ).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thêm dấu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 dấu shift + - 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6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 khóa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@media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ơng tự Responsive Web Design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 khóa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@extend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: tái sử dụng lại những gì viết 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đó.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2 loại extend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Đơn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C5B591E-DF26-4046-94C5-169F6E2A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62" y="2052918"/>
            <a:ext cx="38576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Extend : Multiple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C1F1690-BE1E-4F12-B621-F989A6A9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1327118"/>
            <a:ext cx="40386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Extend :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24B7B9F-6E97-41A5-9E9E-C448E0590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558" y="152400"/>
            <a:ext cx="47244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Extend : Selector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111B8E-1C59-43A6-908A-41D47C1D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085974"/>
            <a:ext cx="61817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CSS Preprocessor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D1BE705-B9C9-4F9B-B503-3E6294E1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472662"/>
            <a:ext cx="5924550" cy="3351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BA79B7C-3AA8-429E-9918-6A34B2841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2472662"/>
            <a:ext cx="5905500" cy="335108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7B47F1C6-0961-4831-B023-2C67F8035EAC}"/>
              </a:ext>
            </a:extLst>
          </p:cNvPr>
          <p:cNvCxnSpPr/>
          <p:nvPr/>
        </p:nvCxnSpPr>
        <p:spPr>
          <a:xfrm flipH="1">
            <a:off x="6906827" y="4057095"/>
            <a:ext cx="2752078" cy="319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3BE826F5-3057-46E0-8CDA-306CDA4F0FF5}"/>
              </a:ext>
            </a:extLst>
          </p:cNvPr>
          <p:cNvCxnSpPr/>
          <p:nvPr/>
        </p:nvCxnSpPr>
        <p:spPr>
          <a:xfrm flipH="1">
            <a:off x="6569476" y="4048217"/>
            <a:ext cx="3071674" cy="1305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1EC5E0E-D567-4475-AA32-B5319673C787}"/>
              </a:ext>
            </a:extLst>
          </p:cNvPr>
          <p:cNvSpPr/>
          <p:nvPr/>
        </p:nvSpPr>
        <p:spPr>
          <a:xfrm>
            <a:off x="9641150" y="3861811"/>
            <a:ext cx="21916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Dấu cặp ngoặc nhọn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C44D7DE9-1C34-4D5F-A106-9AC339BEE33B}"/>
              </a:ext>
            </a:extLst>
          </p:cNvPr>
          <p:cNvCxnSpPr>
            <a:cxnSpLocks/>
          </p:cNvCxnSpPr>
          <p:nvPr/>
        </p:nvCxnSpPr>
        <p:spPr>
          <a:xfrm flipH="1">
            <a:off x="9126245" y="3377045"/>
            <a:ext cx="1381611" cy="51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6710E61-D8AE-428D-B3CA-32E914909F46}"/>
              </a:ext>
            </a:extLst>
          </p:cNvPr>
          <p:cNvCxnSpPr>
            <a:cxnSpLocks/>
          </p:cNvCxnSpPr>
          <p:nvPr/>
        </p:nvCxnSpPr>
        <p:spPr>
          <a:xfrm flipH="1">
            <a:off x="7945515" y="3403022"/>
            <a:ext cx="2562341" cy="34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CF98556-0413-4A1F-A9D0-AE8C4E8FDE5E}"/>
              </a:ext>
            </a:extLst>
          </p:cNvPr>
          <p:cNvSpPr/>
          <p:nvPr/>
        </p:nvSpPr>
        <p:spPr>
          <a:xfrm>
            <a:off x="10481741" y="3168522"/>
            <a:ext cx="17363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Dấu chấm phẩy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F05F8E5C-EB79-40CE-9E0F-D7C5A879E7B8}"/>
              </a:ext>
            </a:extLst>
          </p:cNvPr>
          <p:cNvSpPr/>
          <p:nvPr/>
        </p:nvSpPr>
        <p:spPr>
          <a:xfrm>
            <a:off x="2214242" y="1549332"/>
            <a:ext cx="1838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84142D9-739B-4F4F-830D-2275358B97A0}"/>
              </a:ext>
            </a:extLst>
          </p:cNvPr>
          <p:cNvSpPr/>
          <p:nvPr/>
        </p:nvSpPr>
        <p:spPr>
          <a:xfrm>
            <a:off x="8739423" y="1554936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</a:p>
        </p:txBody>
      </p:sp>
      <p:pic>
        <p:nvPicPr>
          <p:cNvPr id="1026" name="Picture 2" descr="Hình ảnh có liên quan">
            <a:extLst>
              <a:ext uri="{FF2B5EF4-FFF2-40B4-BE49-F238E27FC236}">
                <a16:creationId xmlns="" xmlns:a16="http://schemas.microsoft.com/office/drawing/2014/main" id="{634B4214-2CD6-4486-86F8-2A1C099C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4" y="5943651"/>
            <a:ext cx="797826" cy="79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96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Extend : Merging Selector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4C920AC-CE6D-4EB1-9C56-2C447DF1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77" y="2766735"/>
            <a:ext cx="45053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8. Mixins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Khai báo : @mixin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 : @include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: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@extend và cho phép truyền tham số, khác @function ở chỗ là không có trả về.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hợp các Mixins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31DB66D-406C-43F7-BA5A-7F8D1450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748" y="3076575"/>
            <a:ext cx="42195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8. Mixins : có tham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34" y="1715567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tham số đầu vào và có thể thiết lập giá trị mặc định.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Không có đầu ra, mà chỉ thiết lập thuộc tính SCSS.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dấu ... để truyền nhiều giá trị.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4A04604-75CB-46EA-A13F-A349A4676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810" y="3003750"/>
            <a:ext cx="5800725" cy="376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B305F5-2FA2-4369-B143-81BEEFCC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34" y="3175200"/>
            <a:ext cx="3314700" cy="35909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50CD1040-2853-4679-B26F-26DBE804BAF0}"/>
              </a:ext>
            </a:extLst>
          </p:cNvPr>
          <p:cNvSpPr/>
          <p:nvPr/>
        </p:nvSpPr>
        <p:spPr>
          <a:xfrm>
            <a:off x="4900365" y="4474346"/>
            <a:ext cx="1009095" cy="69245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VD: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66" y="1695084"/>
            <a:ext cx="20193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020" y="1499821"/>
            <a:ext cx="32956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rrow: Right 7">
            <a:extLst>
              <a:ext uri="{FF2B5EF4-FFF2-40B4-BE49-F238E27FC236}">
                <a16:creationId xmlns="" xmlns:a16="http://schemas.microsoft.com/office/drawing/2014/main" id="{50CD1040-2853-4679-B26F-26DBE804BAF0}"/>
              </a:ext>
            </a:extLst>
          </p:cNvPr>
          <p:cNvSpPr/>
          <p:nvPr/>
        </p:nvSpPr>
        <p:spPr>
          <a:xfrm>
            <a:off x="2626088" y="3203826"/>
            <a:ext cx="1009095" cy="69245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62020" y="1499821"/>
            <a:ext cx="3329354" cy="119648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62020" y="2963534"/>
            <a:ext cx="3329354" cy="24029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62020" y="4748867"/>
            <a:ext cx="3329354" cy="24029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8166" y="1899138"/>
            <a:ext cx="2019300" cy="79717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66" y="4350282"/>
            <a:ext cx="2019300" cy="79717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Cài đặt môi 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 : Sublime Text, Visual Studio Code và 1 số package ST3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SASS, SASS Snippets, SCSS Expander, Syntax Highlighting for Sass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HTMLBeautify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Trình duyệt : Chrome.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mở rộng : *.scss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Chuyển đổi : SCSS ( SASS ) =&gt; CSS.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tool : Koala, Scount.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CMD.</a:t>
            </a:r>
          </a:p>
        </p:txBody>
      </p:sp>
    </p:spTree>
    <p:extLst>
      <p:ext uri="{BB962C8B-B14F-4D97-AF65-F5344CB8AC3E}">
        <p14:creationId xmlns:p14="http://schemas.microsoft.com/office/powerpoint/2010/main" val="14981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Output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SCSS =&gt; CSS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Nesting ( mặc định ) : viết lồng nhau.</a:t>
            </a:r>
          </a:p>
          <a:p>
            <a:pPr lvl="1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Expanded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Format : cách viết css thông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Compact : các định dạng css sẽ nằm trên một dòng.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Compressed : tất cả css nằm trên 1 dòng – tối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hóa.</a:t>
            </a:r>
          </a:p>
        </p:txBody>
      </p:sp>
    </p:spTree>
    <p:extLst>
      <p:ext uri="{BB962C8B-B14F-4D97-AF65-F5344CB8AC3E}">
        <p14:creationId xmlns:p14="http://schemas.microsoft.com/office/powerpoint/2010/main" val="106095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Koala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Auto Compile : tự động compile khi save SCSS.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Source Map : bỏ file .map.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cấu hình : Menu Setting -&gt; Tab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Nested Rules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viết phân cấp.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cấp thuộc tính cụ thể.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Referencing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4B019C0-7E59-4007-A541-4A717267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47" y="1152983"/>
            <a:ext cx="3362325" cy="2609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81FF544-E4C5-4F84-B6AA-1A963154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47" y="4400549"/>
            <a:ext cx="3362325" cy="223994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="" xmlns:a16="http://schemas.microsoft.com/office/drawing/2014/main" id="{90EEAC52-AF10-44E7-8556-B6397628249F}"/>
              </a:ext>
            </a:extLst>
          </p:cNvPr>
          <p:cNvSpPr/>
          <p:nvPr/>
        </p:nvSpPr>
        <p:spPr>
          <a:xfrm>
            <a:off x="7759084" y="3762833"/>
            <a:ext cx="346229" cy="6377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9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 : Phân cấp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cấp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CC33F5A-FD58-44D3-A88C-38D6F3A7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47" y="1152983"/>
            <a:ext cx="3362325" cy="2609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CF62926-2BF8-4B05-8690-B2491E4B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47" y="4400549"/>
            <a:ext cx="3362325" cy="22399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ACE84C6A-A43C-4504-8D6E-7066B610776D}"/>
              </a:ext>
            </a:extLst>
          </p:cNvPr>
          <p:cNvSpPr/>
          <p:nvPr/>
        </p:nvSpPr>
        <p:spPr>
          <a:xfrm>
            <a:off x="7759084" y="3762833"/>
            <a:ext cx="346229" cy="6377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 : Phân cấp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cấp thuộc tính cụ thể.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Dành cho thuộc tính css có cùng tiền tố.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VD : thuộc tính font có các thuộc tính  : font-family, font-size, font-weight ta có thể viết gọn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nhau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51C96D5-693D-42AA-B50E-DE02500B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88" y="4533899"/>
            <a:ext cx="32385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913CF89-46D2-4BB2-BF7F-403CD552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73" y="3789424"/>
            <a:ext cx="4105275" cy="284797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C485A022-48BE-4371-8963-A3CEA4AC9ABE}"/>
              </a:ext>
            </a:extLst>
          </p:cNvPr>
          <p:cNvSpPr/>
          <p:nvPr/>
        </p:nvSpPr>
        <p:spPr>
          <a:xfrm>
            <a:off x="5069150" y="4953740"/>
            <a:ext cx="1109708" cy="65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8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1079</TotalTime>
  <Words>1001</Words>
  <Application>Microsoft Office PowerPoint</Application>
  <PresentationFormat>Custom</PresentationFormat>
  <Paragraphs>139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Ion</vt:lpstr>
      <vt:lpstr>SASS</vt:lpstr>
      <vt:lpstr>1. Giới thiệu : CSS Preprocessor </vt:lpstr>
      <vt:lpstr>1. Giới thiệu : CSS Preprocessor </vt:lpstr>
      <vt:lpstr>1. Giới thiệu : Cài đặt môi trường </vt:lpstr>
      <vt:lpstr>1. Giới thiệu : Output </vt:lpstr>
      <vt:lpstr>1. Giới thiệu : Koala </vt:lpstr>
      <vt:lpstr>2. CSS Extensions</vt:lpstr>
      <vt:lpstr>2. CSS Extensions : Phân cấp</vt:lpstr>
      <vt:lpstr>2. CSS Extensions : Phân cấp</vt:lpstr>
      <vt:lpstr>2. CSS Extensions : Referencing Parent</vt:lpstr>
      <vt:lpstr>3. SassScript</vt:lpstr>
      <vt:lpstr>3. SassScript : Comments // /**/</vt:lpstr>
      <vt:lpstr>3. SassScript : Variables</vt:lpstr>
      <vt:lpstr>3. SassScript : Data Types &amp; Operator</vt:lpstr>
      <vt:lpstr>3. SassScript : Interpolation</vt:lpstr>
      <vt:lpstr>4. Control Directive &amp; Expressions</vt:lpstr>
      <vt:lpstr>4. Control Directive &amp; Expressions</vt:lpstr>
      <vt:lpstr>4. Control Directive &amp; Expressions</vt:lpstr>
      <vt:lpstr>VD: list</vt:lpstr>
      <vt:lpstr>4. Control Directive &amp; Expressions</vt:lpstr>
      <vt:lpstr>4. Control Directive &amp; Expressions</vt:lpstr>
      <vt:lpstr>4. Control Directive &amp; Expressions</vt:lpstr>
      <vt:lpstr>5. Function</vt:lpstr>
      <vt:lpstr>5. Import</vt:lpstr>
      <vt:lpstr>6. Media</vt:lpstr>
      <vt:lpstr>7. Extend</vt:lpstr>
      <vt:lpstr>7. Extend : Multiple</vt:lpstr>
      <vt:lpstr>7. Extend : Chaining</vt:lpstr>
      <vt:lpstr>7. Extend : Selector Sequences</vt:lpstr>
      <vt:lpstr>7. Extend : Merging Selector Sequences</vt:lpstr>
      <vt:lpstr>8. Mixins</vt:lpstr>
      <vt:lpstr>8. Mixins : có tham số</vt:lpstr>
      <vt:lpstr>VD: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nghiepuit</dc:creator>
  <cp:lastModifiedBy>WIN10</cp:lastModifiedBy>
  <cp:revision>189</cp:revision>
  <dcterms:created xsi:type="dcterms:W3CDTF">2017-11-26T07:25:12Z</dcterms:created>
  <dcterms:modified xsi:type="dcterms:W3CDTF">2020-06-09T16:01:18Z</dcterms:modified>
</cp:coreProperties>
</file>