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31" autoAdjust="0"/>
  </p:normalViewPr>
  <p:slideViewPr>
    <p:cSldViewPr>
      <p:cViewPr>
        <p:scale>
          <a:sx n="71" d="100"/>
          <a:sy n="71" d="100"/>
        </p:scale>
        <p:origin x="-13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DB28E-0787-4A2E-9586-4F4E99756CE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70EF6-98D0-43B4-A241-DCA84AAA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7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lem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hamming: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VD: 10</a:t>
            </a:r>
            <a:r>
              <a:rPr lang="en-US" b="1" i="0" u="sng" baseline="0" dirty="0" smtClean="0">
                <a:solidFill>
                  <a:srgbClr val="FF0000"/>
                </a:solidFill>
              </a:rPr>
              <a:t>1</a:t>
            </a:r>
            <a:r>
              <a:rPr lang="en-US" baseline="0" dirty="0" smtClean="0"/>
              <a:t>1</a:t>
            </a:r>
            <a:r>
              <a:rPr lang="en-US" b="1" u="sng" baseline="0" dirty="0" smtClean="0">
                <a:solidFill>
                  <a:srgbClr val="FF0000"/>
                </a:solidFill>
              </a:rPr>
              <a:t>1</a:t>
            </a:r>
            <a:r>
              <a:rPr lang="en-US" baseline="0" dirty="0" smtClean="0"/>
              <a:t>01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10</a:t>
            </a:r>
            <a:r>
              <a:rPr lang="en-US" b="1" u="sng" baseline="0" dirty="0" smtClean="0"/>
              <a:t>0</a:t>
            </a:r>
            <a:r>
              <a:rPr lang="en-US" baseline="0" dirty="0" smtClean="0"/>
              <a:t>1</a:t>
            </a:r>
            <a:r>
              <a:rPr lang="en-US" b="1" u="sng" baseline="0" dirty="0" smtClean="0"/>
              <a:t>0</a:t>
            </a:r>
            <a:r>
              <a:rPr lang="en-US" baseline="0" dirty="0" smtClean="0"/>
              <a:t>01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“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(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gadient</a:t>
            </a:r>
            <a:r>
              <a:rPr lang="en-US" baseline="0" dirty="0" smtClean="0"/>
              <a:t> descent ).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gadient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8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Acquisition</a:t>
            </a:r>
            <a:r>
              <a:rPr lang="en-US" baseline="0" dirty="0" smtClean="0"/>
              <a:t> (</a:t>
            </a:r>
            <a:r>
              <a:rPr lang="en-US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) -&gt; Preprocessing (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) -&gt; Segmentation (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) -&gt; Feature Extraction (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) -&gt; Classification (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) -&gt; Post Processing (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). </a:t>
            </a:r>
          </a:p>
          <a:p>
            <a:r>
              <a:rPr lang="en-US" baseline="0" dirty="0" smtClean="0"/>
              <a:t>3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: Thu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mẩu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	+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endParaRPr lang="en-US" baseline="0" dirty="0" smtClean="0"/>
          </a:p>
          <a:p>
            <a:r>
              <a:rPr lang="en-US" baseline="0" dirty="0" smtClean="0"/>
              <a:t>	+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(VD: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nơ-ron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module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pixel.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to hay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winning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đệm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[x] [y]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81000"/>
            <a:ext cx="7924800" cy="167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character recognition using template matching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back propagation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541931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chemeClr val="tx1"/>
                </a:solidFill>
              </a:rPr>
              <a:t>Nhóm</a:t>
            </a:r>
            <a:r>
              <a:rPr lang="en-US" b="0" dirty="0">
                <a:solidFill>
                  <a:schemeClr val="tx1"/>
                </a:solidFill>
              </a:rPr>
              <a:t> 8: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Huỳnh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Diệu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Hòa</a:t>
            </a:r>
            <a:r>
              <a:rPr lang="en-US" b="0" dirty="0">
                <a:solidFill>
                  <a:schemeClr val="tx1"/>
                </a:solidFill>
              </a:rPr>
              <a:t> – 110117072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Nguyễn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Thanh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Hải</a:t>
            </a:r>
            <a:r>
              <a:rPr lang="en-US" b="0" dirty="0">
                <a:solidFill>
                  <a:schemeClr val="tx1"/>
                </a:solidFill>
              </a:rPr>
              <a:t> – 110117008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Võ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Lê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Khánh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Duy</a:t>
            </a:r>
            <a:r>
              <a:rPr lang="en-US" b="0" dirty="0">
                <a:solidFill>
                  <a:schemeClr val="tx1"/>
                </a:solidFill>
              </a:rPr>
              <a:t> – 110117048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81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GVGD: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810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Bài báo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thảo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luận về chuyển đổi cơ học hoặc điện tử của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quét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hình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ảnh, văn bản có chứa đồ họa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ứng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dụng dựa trên máy tính để bàn được phát triển bằng Java IDE và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ộ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chính xác 91,82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ược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thực hiện bằng cách khớp mẫu và khoảng cách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hamming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800" y="448242"/>
            <a:ext cx="7696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500390"/>
            <a:ext cx="75438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499632"/>
            <a:ext cx="6781800" cy="3447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java.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(ORC)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32770"/>
            <a:ext cx="8077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68" y="1143000"/>
            <a:ext cx="1719263" cy="48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2296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371601"/>
            <a:ext cx="7315200" cy="46659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896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52400"/>
            <a:ext cx="77724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62000"/>
            <a:ext cx="5257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448</TotalTime>
  <Words>917</Words>
  <Application>Microsoft Office PowerPoint</Application>
  <PresentationFormat>On-screen Show (4:3)</PresentationFormat>
  <Paragraphs>52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Optical character recognition using template matching and back propagation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using template matching and back propagation algorithm</dc:title>
  <dc:creator>WIN10</dc:creator>
  <cp:lastModifiedBy>WIN10</cp:lastModifiedBy>
  <cp:revision>26</cp:revision>
  <dcterms:created xsi:type="dcterms:W3CDTF">2019-12-17T01:37:45Z</dcterms:created>
  <dcterms:modified xsi:type="dcterms:W3CDTF">2019-12-17T09:45:18Z</dcterms:modified>
</cp:coreProperties>
</file>