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8" r:id="rId1"/>
  </p:sldMasterIdLst>
  <p:sldIdLst>
    <p:sldId id="256" r:id="rId2"/>
    <p:sldId id="258" r:id="rId3"/>
    <p:sldId id="259" r:id="rId4"/>
    <p:sldId id="267" r:id="rId5"/>
    <p:sldId id="268" r:id="rId6"/>
    <p:sldId id="260" r:id="rId7"/>
    <p:sldId id="269" r:id="rId8"/>
    <p:sldId id="261" r:id="rId9"/>
    <p:sldId id="262" r:id="rId10"/>
    <p:sldId id="263" r:id="rId11"/>
    <p:sldId id="266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7E37-35A9-40B3-B544-EDF94C5153F7}" type="datetimeFigureOut">
              <a:rPr lang="vi-VN" smtClean="0"/>
              <a:t>14/12/2016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9186-2D96-40C3-9D77-359C59DA14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815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7E37-35A9-40B3-B544-EDF94C5153F7}" type="datetimeFigureOut">
              <a:rPr lang="vi-VN" smtClean="0"/>
              <a:t>14/12/2016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9186-2D96-40C3-9D77-359C59DA14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104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7E37-35A9-40B3-B544-EDF94C5153F7}" type="datetimeFigureOut">
              <a:rPr lang="vi-VN" smtClean="0"/>
              <a:t>14/12/2016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9186-2D96-40C3-9D77-359C59DA14F1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56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7E37-35A9-40B3-B544-EDF94C5153F7}" type="datetimeFigureOut">
              <a:rPr lang="vi-VN" smtClean="0"/>
              <a:t>14/12/2016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9186-2D96-40C3-9D77-359C59DA14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503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7E37-35A9-40B3-B544-EDF94C5153F7}" type="datetimeFigureOut">
              <a:rPr lang="vi-VN" smtClean="0"/>
              <a:t>14/12/2016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9186-2D96-40C3-9D77-359C59DA14F1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00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7E37-35A9-40B3-B544-EDF94C5153F7}" type="datetimeFigureOut">
              <a:rPr lang="vi-VN" smtClean="0"/>
              <a:t>14/12/2016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9186-2D96-40C3-9D77-359C59DA14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9623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7E37-35A9-40B3-B544-EDF94C5153F7}" type="datetimeFigureOut">
              <a:rPr lang="vi-VN" smtClean="0"/>
              <a:t>14/12/2016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9186-2D96-40C3-9D77-359C59DA14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6654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7E37-35A9-40B3-B544-EDF94C5153F7}" type="datetimeFigureOut">
              <a:rPr lang="vi-VN" smtClean="0"/>
              <a:t>14/12/2016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9186-2D96-40C3-9D77-359C59DA14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750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7E37-35A9-40B3-B544-EDF94C5153F7}" type="datetimeFigureOut">
              <a:rPr lang="vi-VN" smtClean="0"/>
              <a:t>14/12/2016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9186-2D96-40C3-9D77-359C59DA14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240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7E37-35A9-40B3-B544-EDF94C5153F7}" type="datetimeFigureOut">
              <a:rPr lang="vi-VN" smtClean="0"/>
              <a:t>14/12/2016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9186-2D96-40C3-9D77-359C59DA14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655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7E37-35A9-40B3-B544-EDF94C5153F7}" type="datetimeFigureOut">
              <a:rPr lang="vi-VN" smtClean="0"/>
              <a:t>14/12/2016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9186-2D96-40C3-9D77-359C59DA14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8443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7E37-35A9-40B3-B544-EDF94C5153F7}" type="datetimeFigureOut">
              <a:rPr lang="vi-VN" smtClean="0"/>
              <a:t>14/12/2016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9186-2D96-40C3-9D77-359C59DA14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0318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7E37-35A9-40B3-B544-EDF94C5153F7}" type="datetimeFigureOut">
              <a:rPr lang="vi-VN" smtClean="0"/>
              <a:t>14/12/2016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9186-2D96-40C3-9D77-359C59DA14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580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7E37-35A9-40B3-B544-EDF94C5153F7}" type="datetimeFigureOut">
              <a:rPr lang="vi-VN" smtClean="0"/>
              <a:t>14/12/2016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9186-2D96-40C3-9D77-359C59DA14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63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7E37-35A9-40B3-B544-EDF94C5153F7}" type="datetimeFigureOut">
              <a:rPr lang="vi-VN" smtClean="0"/>
              <a:t>14/12/2016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9186-2D96-40C3-9D77-359C59DA14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4718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7E37-35A9-40B3-B544-EDF94C5153F7}" type="datetimeFigureOut">
              <a:rPr lang="vi-VN" smtClean="0"/>
              <a:t>14/12/2016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9186-2D96-40C3-9D77-359C59DA14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766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7E37-35A9-40B3-B544-EDF94C5153F7}" type="datetimeFigureOut">
              <a:rPr lang="vi-VN" smtClean="0"/>
              <a:t>14/12/2016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CD9186-2D96-40C3-9D77-359C59DA14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426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  <p:sldLayoutId id="2147484351" r:id="rId13"/>
    <p:sldLayoutId id="2147484352" r:id="rId14"/>
    <p:sldLayoutId id="2147484353" r:id="rId15"/>
    <p:sldLayoutId id="21474843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498" y="945913"/>
            <a:ext cx="8637073" cy="1081670"/>
          </a:xfrm>
        </p:spPr>
        <p:txBody>
          <a:bodyPr/>
          <a:lstStyle/>
          <a:p>
            <a:pPr algn="ctr"/>
            <a:r>
              <a:rPr lang="vi-V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FACTORY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1498" y="2941615"/>
            <a:ext cx="8637073" cy="2186976"/>
          </a:xfrm>
        </p:spPr>
        <p:txBody>
          <a:bodyPr>
            <a:noAutofit/>
          </a:bodyPr>
          <a:lstStyle/>
          <a:p>
            <a:pPr algn="r"/>
            <a:r>
              <a:rPr lang="vi-VN" sz="2400" dirty="0"/>
              <a:t>Triệu Quốc Huy</a:t>
            </a:r>
          </a:p>
          <a:p>
            <a:pPr algn="r"/>
            <a:r>
              <a:rPr lang="vi-VN" sz="2400" dirty="0"/>
              <a:t>Lý Kim Long</a:t>
            </a:r>
          </a:p>
          <a:p>
            <a:pPr algn="r"/>
            <a:r>
              <a:rPr lang="vi-VN" sz="2400" dirty="0"/>
              <a:t>Đinh Đạt Thành</a:t>
            </a:r>
          </a:p>
          <a:p>
            <a:pPr algn="r"/>
            <a:r>
              <a:rPr lang="vi-VN" sz="2400" dirty="0"/>
              <a:t>Vũ Hoàng Quân</a:t>
            </a:r>
          </a:p>
        </p:txBody>
      </p:sp>
    </p:spTree>
    <p:extLst>
      <p:ext uri="{BB962C8B-B14F-4D97-AF65-F5344CB8AC3E}">
        <p14:creationId xmlns:p14="http://schemas.microsoft.com/office/powerpoint/2010/main" val="55556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498" y="899992"/>
            <a:ext cx="8637073" cy="1081670"/>
          </a:xfrm>
        </p:spPr>
        <p:txBody>
          <a:bodyPr/>
          <a:lstStyle/>
          <a:p>
            <a:pPr algn="ctr"/>
            <a:r>
              <a:rPr lang="vi-V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11498" y="2631883"/>
            <a:ext cx="8637246" cy="174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Factory Method makes a design more customizable and only a little more complicated. Other design patterns require new classes, whereas Factory Method only requires a new operation.</a:t>
            </a:r>
            <a:endParaRPr kumimoji="0" lang="vi-VN" altLang="vi-V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711498" y="4376546"/>
            <a:ext cx="8637246" cy="944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14283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can return the same instance multiple times, or can return a subclass rather than an object of that exact type.</a:t>
            </a:r>
            <a:endParaRPr lang="vi-VN" altLang="vi-V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0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498" y="899992"/>
            <a:ext cx="8637073" cy="1081670"/>
          </a:xfrm>
        </p:spPr>
        <p:txBody>
          <a:bodyPr/>
          <a:lstStyle/>
          <a:p>
            <a:pPr algn="ctr"/>
            <a:r>
              <a:rPr lang="vi-V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11498" y="3146125"/>
            <a:ext cx="8637246" cy="944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14283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Additional code, difficulty in understand the general flow and a confusing inducing class diagram.</a:t>
            </a:r>
            <a:endParaRPr kumimoji="0" lang="vi-VN" altLang="vi-V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71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498" y="899992"/>
            <a:ext cx="8637073" cy="1081670"/>
          </a:xfrm>
        </p:spPr>
        <p:txBody>
          <a:bodyPr/>
          <a:lstStyle/>
          <a:p>
            <a:pPr algn="ctr"/>
            <a:r>
              <a:rPr lang="vi-V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11498" y="2393213"/>
            <a:ext cx="8637246" cy="13445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14283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Factory Methods are routinely specified by an architectural framework, and then implemented by the user of the framework.</a:t>
            </a:r>
            <a:endParaRPr kumimoji="0" lang="vi-VN" altLang="vi-V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711498" y="3737766"/>
            <a:ext cx="8637246" cy="944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14283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People often use Factory Method as the standard way to create objects</a:t>
            </a:r>
            <a:endParaRPr lang="vi-VN" altLang="vi-V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1614487"/>
            <a:ext cx="65913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5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uiExpand="1" build="p"/>
      <p:bldP spid="4" grpId="1" uiExpand="1" build="p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498" y="899992"/>
            <a:ext cx="8637073" cy="1081670"/>
          </a:xfrm>
        </p:spPr>
        <p:txBody>
          <a:bodyPr/>
          <a:lstStyle/>
          <a:p>
            <a:pPr algn="ctr"/>
            <a:r>
              <a:rPr lang="vi-V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56452" y="2822713"/>
            <a:ext cx="646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i="1" dirty="0" err="1"/>
              <a:t>Thanks</a:t>
            </a:r>
            <a:r>
              <a:rPr lang="vi-VN" sz="2400" i="1" dirty="0"/>
              <a:t> </a:t>
            </a:r>
            <a:r>
              <a:rPr lang="vi-VN" sz="2400" i="1" dirty="0" err="1"/>
              <a:t>for</a:t>
            </a:r>
            <a:r>
              <a:rPr lang="vi-VN" sz="2400" i="1" dirty="0"/>
              <a:t> </a:t>
            </a:r>
            <a:r>
              <a:rPr lang="vi-VN" sz="2400" i="1" dirty="0" err="1"/>
              <a:t>listening</a:t>
            </a:r>
            <a:r>
              <a:rPr lang="vi-VN" sz="2400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4835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498" y="1078435"/>
            <a:ext cx="8637073" cy="1081670"/>
          </a:xfrm>
        </p:spPr>
        <p:txBody>
          <a:bodyPr/>
          <a:lstStyle/>
          <a:p>
            <a:pPr algn="ctr"/>
            <a:r>
              <a:rPr lang="vi-V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11498" y="2437543"/>
            <a:ext cx="8637246" cy="97522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4283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336600"/>
                </a:solidFill>
              </a:rPr>
              <a:t>"Define an interface for creating an object, but let subclasses decide which class to instantiate. The Factory method lets a class defer instantiation it uses to subclasses.“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09" y="515376"/>
            <a:ext cx="4605843" cy="57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1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11325" y="2407077"/>
            <a:ext cx="863724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kumimoji="0" lang="vi-VN" altLang="vi-VN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vi-VN" altLang="vi-VN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vi-VN" altLang="vi-VN" sz="2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class </a:t>
            </a:r>
            <a:r>
              <a:rPr kumimoji="0" lang="vi-VN" altLang="vi-VN" sz="2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vi-VN" altLang="vi-VN" sz="2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kumimoji="0" lang="vi-VN" altLang="vi-VN" sz="2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vi-VN" alt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vi-VN" alt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vi-VN" alt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vi-VN" alt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vi-VN" alt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vi-VN" alt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498" y="899992"/>
            <a:ext cx="8637073" cy="1081670"/>
          </a:xfrm>
        </p:spPr>
        <p:txBody>
          <a:bodyPr/>
          <a:lstStyle/>
          <a:p>
            <a:pPr algn="ctr"/>
            <a:r>
              <a:rPr lang="vi-V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711498" y="3880213"/>
            <a:ext cx="8637246" cy="8828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14283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	Defines and interface for creating the object and let subclasses decide which class to instantiate.</a:t>
            </a:r>
            <a:endParaRPr lang="vi-VN" alt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2628900"/>
            <a:ext cx="4991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4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7" grpId="1" uiExpand="1" build="p"/>
      <p:bldP spid="2" grpId="0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498" y="899992"/>
            <a:ext cx="8637073" cy="1081670"/>
          </a:xfrm>
        </p:spPr>
        <p:txBody>
          <a:bodyPr/>
          <a:lstStyle/>
          <a:p>
            <a:pPr algn="ctr"/>
            <a:r>
              <a:rPr lang="vi-V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TO USE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11325" y="3090644"/>
            <a:ext cx="8637246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vi-VN" altLang="vi-VN" sz="2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kumimoji="0" lang="vi-VN" altLang="vi-VN" sz="2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kumimoji="0" lang="vi-VN" altLang="vi-VN" sz="2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vi-VN" altLang="vi-VN" sz="2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can’t</a:t>
            </a:r>
            <a:r>
              <a:rPr kumimoji="0" lang="vi-VN" altLang="vi-VN" sz="2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vi-VN" altLang="vi-VN" sz="2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anticipate</a:t>
            </a:r>
            <a:r>
              <a:rPr kumimoji="0" lang="vi-VN" altLang="vi-VN" sz="2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kumimoji="0" lang="vi-VN" altLang="vi-VN" sz="2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kumimoji="0" lang="vi-VN" altLang="vi-VN" sz="2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vi-VN" altLang="vi-VN" sz="2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0" lang="vi-VN" altLang="vi-VN" sz="2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vi-VN" altLang="vi-VN" sz="2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kumimoji="0" lang="vi-VN" altLang="vi-VN" sz="2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vi-VN" altLang="vi-VN" sz="2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kumimoji="0" lang="vi-VN" altLang="vi-VN" sz="2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vi-VN" altLang="vi-VN" sz="2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kumimoji="0" lang="vi-VN" altLang="vi-VN" sz="2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vi-VN" altLang="vi-VN" sz="2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kumimoji="0" lang="vi-VN" altLang="vi-VN" sz="2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vi-VN" altLang="vi-VN" sz="26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wants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subclasses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specify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creates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57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  <p:bldP spid="7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498" y="899992"/>
            <a:ext cx="8637073" cy="1081670"/>
          </a:xfrm>
        </p:spPr>
        <p:txBody>
          <a:bodyPr/>
          <a:lstStyle/>
          <a:p>
            <a:pPr algn="ctr"/>
            <a:r>
              <a:rPr lang="vi-V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VARIATION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11325" y="2535325"/>
            <a:ext cx="8637246" cy="8925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Creator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factory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11325" y="4258539"/>
            <a:ext cx="8637246" cy="8925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42900" indent="-342900" algn="l" defTabSz="914400">
              <a:buClrTx/>
              <a:buSzTx/>
              <a:buFont typeface="Arial" panose="020B0604020202020204" pitchFamily="34" charset="0"/>
              <a:buChar char="•"/>
            </a:pP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Creator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concrete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factory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vi-VN" alt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58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498" y="899992"/>
            <a:ext cx="8637073" cy="1081670"/>
          </a:xfrm>
        </p:spPr>
        <p:txBody>
          <a:bodyPr/>
          <a:lstStyle/>
          <a:p>
            <a:pPr algn="ctr"/>
            <a:r>
              <a:rPr lang="vi-V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71" y="1981662"/>
            <a:ext cx="10067925" cy="38957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83" y="162387"/>
            <a:ext cx="30099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55" y="2211042"/>
            <a:ext cx="9896475" cy="38671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29" y="185531"/>
            <a:ext cx="2905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8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498" y="853826"/>
            <a:ext cx="8637073" cy="1050892"/>
          </a:xfrm>
        </p:spPr>
        <p:txBody>
          <a:bodyPr/>
          <a:lstStyle/>
          <a:p>
            <a:pPr algn="ctr"/>
            <a:r>
              <a:rPr lang="vi-V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11498" y="1904718"/>
            <a:ext cx="8999644" cy="37415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142830" numCol="1" anchor="ctr" anchorCtr="0" compatLnSpc="1">
            <a:prstTxWarp prst="textNoShape">
              <a:avLst/>
            </a:prstTxWarp>
            <a:noAutofit/>
          </a:bodyPr>
          <a:lstStyle/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 a constructor, the actual object it returns might be an instance of a subclass.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 a constructor, an existing object might be reused, instead of a new object created.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 a constructor, factory methods can have different and more descriptive names, for example :</a:t>
            </a:r>
          </a:p>
          <a:p>
            <a:pPr marL="1714500" lvl="3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Color.make_RGB_color(float red, float green, float blue)</a:t>
            </a:r>
          </a:p>
          <a:p>
            <a:pPr marL="1714500" lvl="3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Color.make_HSB_color(float hue, float saturation, float brightness)</a:t>
            </a:r>
            <a:endParaRPr kumimoji="0" lang="vi-VN" altLang="vi-V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5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498" y="899992"/>
            <a:ext cx="8637073" cy="1081670"/>
          </a:xfrm>
        </p:spPr>
        <p:txBody>
          <a:bodyPr/>
          <a:lstStyle/>
          <a:p>
            <a:pPr algn="ctr"/>
            <a:r>
              <a:rPr lang="vi-V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13038"/>
              </p:ext>
            </p:extLst>
          </p:nvPr>
        </p:nvGraphicFramePr>
        <p:xfrm>
          <a:off x="1966034" y="1981662"/>
          <a:ext cx="8128000" cy="322644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375605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364996"/>
                    </a:ext>
                  </a:extLst>
                </a:gridCol>
              </a:tblGrid>
              <a:tr h="788042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FACTORY</a:t>
                      </a:r>
                      <a:r>
                        <a:rPr lang="en-US" sz="30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METHOD</a:t>
                      </a:r>
                      <a:endParaRPr lang="vi-VN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ABSTRACT FACTORY</a:t>
                      </a:r>
                      <a:endParaRPr lang="vi-VN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02650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method</a:t>
                      </a:r>
                      <a:r>
                        <a:rPr lang="en-US" sz="2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which can be overridden by subclasses.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object through interfaces.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Contains method to produce the products of its type.</a:t>
                      </a:r>
                      <a:endParaRPr lang="vi-V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object which contains multiple factory method.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object</a:t>
                      </a:r>
                      <a:r>
                        <a:rPr lang="en-US" sz="2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through composition.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Contains family of types and method to produce.</a:t>
                      </a:r>
                      <a:endParaRPr lang="vi-V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16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2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630</TotalTime>
  <Words>344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Wingdings 3</vt:lpstr>
      <vt:lpstr>Facet</vt:lpstr>
      <vt:lpstr>FACTORY METHOD</vt:lpstr>
      <vt:lpstr>INTENT</vt:lpstr>
      <vt:lpstr>DEFINITION</vt:lpstr>
      <vt:lpstr>WHEN TO USE</vt:lpstr>
      <vt:lpstr>VARIATION</vt:lpstr>
      <vt:lpstr>STRUCTURE</vt:lpstr>
      <vt:lpstr>PowerPoint Presentation</vt:lpstr>
      <vt:lpstr>PROPERTY</vt:lpstr>
      <vt:lpstr>COMPARISION</vt:lpstr>
      <vt:lpstr>ADVANTAGES</vt:lpstr>
      <vt:lpstr>DISADVANTAGES</vt:lpstr>
      <vt:lpstr>APPLICATION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ly kim long</dc:creator>
  <cp:lastModifiedBy>ly kim long</cp:lastModifiedBy>
  <cp:revision>114</cp:revision>
  <dcterms:created xsi:type="dcterms:W3CDTF">2016-12-01T08:48:54Z</dcterms:created>
  <dcterms:modified xsi:type="dcterms:W3CDTF">2016-12-14T00:42:07Z</dcterms:modified>
</cp:coreProperties>
</file>