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71" r:id="rId4"/>
    <p:sldId id="262" r:id="rId5"/>
    <p:sldId id="302" r:id="rId6"/>
    <p:sldId id="300" r:id="rId7"/>
    <p:sldId id="264" r:id="rId8"/>
    <p:sldId id="297" r:id="rId9"/>
    <p:sldId id="301" r:id="rId10"/>
    <p:sldId id="303" r:id="rId11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Barlow SemiBold" panose="000007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 Thin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5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1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17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4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40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29523" y="873723"/>
            <a:ext cx="3238631" cy="349053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VANARSDEL’S SALES REPORT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01541FC-FC9E-025F-6B0E-97401CBC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999;p20">
            <a:extLst>
              <a:ext uri="{FF2B5EF4-FFF2-40B4-BE49-F238E27FC236}">
                <a16:creationId xmlns:a16="http://schemas.microsoft.com/office/drawing/2014/main" id="{C1D79F83-ACFF-67C3-B40B-1A5012A5ACD0}"/>
              </a:ext>
            </a:extLst>
          </p:cNvPr>
          <p:cNvSpPr txBox="1">
            <a:spLocks/>
          </p:cNvSpPr>
          <p:nvPr/>
        </p:nvSpPr>
        <p:spPr>
          <a:xfrm>
            <a:off x="1285327" y="1291318"/>
            <a:ext cx="7139709" cy="31248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600" dirty="0">
                <a:latin typeface="Barlow Light" panose="00000400000000000000" pitchFamily="2" charset="0"/>
              </a:rPr>
              <a:t>In the 1</a:t>
            </a:r>
            <a:r>
              <a:rPr lang="en-US" sz="1600" baseline="30000" dirty="0">
                <a:latin typeface="Barlow Light" panose="00000400000000000000" pitchFamily="2" charset="0"/>
              </a:rPr>
              <a:t>st</a:t>
            </a:r>
            <a:r>
              <a:rPr lang="en-US" sz="1600" dirty="0">
                <a:latin typeface="Barlow Light" panose="00000400000000000000" pitchFamily="2" charset="0"/>
              </a:rPr>
              <a:t> and 2</a:t>
            </a:r>
            <a:r>
              <a:rPr lang="en-US" sz="1600" baseline="30000" dirty="0">
                <a:latin typeface="Barlow Light" panose="00000400000000000000" pitchFamily="2" charset="0"/>
              </a:rPr>
              <a:t>nd</a:t>
            </a:r>
            <a:r>
              <a:rPr lang="en-US" sz="1600" dirty="0">
                <a:latin typeface="Barlow Light" panose="00000400000000000000" pitchFamily="2" charset="0"/>
              </a:rPr>
              <a:t> quarter of 2016, </a:t>
            </a:r>
            <a:r>
              <a:rPr lang="en-US" sz="1600" dirty="0" err="1">
                <a:latin typeface="Barlow Light" panose="00000400000000000000" pitchFamily="2" charset="0"/>
              </a:rPr>
              <a:t>VanArsdel’s</a:t>
            </a:r>
            <a:r>
              <a:rPr lang="en-US" sz="1600" dirty="0">
                <a:latin typeface="Barlow Light" panose="00000400000000000000" pitchFamily="2" charset="0"/>
              </a:rPr>
              <a:t> sales reached </a:t>
            </a:r>
            <a:r>
              <a:rPr lang="en-US" sz="2800" b="1" dirty="0">
                <a:solidFill>
                  <a:srgbClr val="0070C0"/>
                </a:solidFill>
                <a:latin typeface="Barlow Light" panose="00000400000000000000" pitchFamily="2" charset="0"/>
              </a:rPr>
              <a:t>5.96M</a:t>
            </a:r>
            <a:r>
              <a:rPr lang="en-US" sz="1600" dirty="0">
                <a:latin typeface="Barlow Light" panose="00000400000000000000" pitchFamily="2" charset="0"/>
              </a:rPr>
              <a:t>, which is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  <a:latin typeface="Barlow Light" panose="00000400000000000000" pitchFamily="2" charset="0"/>
              </a:rPr>
              <a:t>-0.71%</a:t>
            </a:r>
            <a:r>
              <a:rPr lang="en-US" sz="1600" dirty="0">
                <a:latin typeface="Barlow Light" panose="00000400000000000000" pitchFamily="2" charset="0"/>
              </a:rPr>
              <a:t> lower than the forecasted value.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Barlow Light" panose="00000400000000000000" pitchFamily="2" charset="0"/>
              </a:rPr>
              <a:t>                   The target revenue for the later half of 2016 is </a:t>
            </a:r>
            <a:r>
              <a:rPr lang="en-US" sz="2800" b="1" dirty="0">
                <a:solidFill>
                  <a:srgbClr val="0070C0"/>
                </a:solidFill>
                <a:latin typeface="Barlow Light" panose="00000400000000000000" pitchFamily="2" charset="0"/>
              </a:rPr>
              <a:t>5.03M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Barlow Light" panose="00000400000000000000" pitchFamily="2" charset="0"/>
              </a:rPr>
              <a:t>The actual total cost is always within the projected budget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Barlow Light" panose="00000400000000000000" pitchFamily="2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Barlow Light" panose="00000400000000000000" pitchFamily="2" charset="0"/>
            </a:endParaRPr>
          </a:p>
        </p:txBody>
      </p: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DF823A28-2E02-E493-D42D-DD1A2477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  <p:grpSp>
        <p:nvGrpSpPr>
          <p:cNvPr id="2" name="Google Shape;4867;p49">
            <a:extLst>
              <a:ext uri="{FF2B5EF4-FFF2-40B4-BE49-F238E27FC236}">
                <a16:creationId xmlns:a16="http://schemas.microsoft.com/office/drawing/2014/main" id="{7F990F26-01C0-5780-FAB1-70BBA51D4243}"/>
              </a:ext>
            </a:extLst>
          </p:cNvPr>
          <p:cNvGrpSpPr/>
          <p:nvPr/>
        </p:nvGrpSpPr>
        <p:grpSpPr>
          <a:xfrm>
            <a:off x="779219" y="1517174"/>
            <a:ext cx="346104" cy="353231"/>
            <a:chOff x="3955900" y="2984500"/>
            <a:chExt cx="414000" cy="422525"/>
          </a:xfrm>
          <a:solidFill>
            <a:srgbClr val="0070C0"/>
          </a:solidFill>
        </p:grpSpPr>
        <p:sp>
          <p:nvSpPr>
            <p:cNvPr id="4" name="Google Shape;4868;p49">
              <a:extLst>
                <a:ext uri="{FF2B5EF4-FFF2-40B4-BE49-F238E27FC236}">
                  <a16:creationId xmlns:a16="http://schemas.microsoft.com/office/drawing/2014/main" id="{74A2F0DB-F4F1-D33C-F0B2-42187405EC4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869;p49">
              <a:extLst>
                <a:ext uri="{FF2B5EF4-FFF2-40B4-BE49-F238E27FC236}">
                  <a16:creationId xmlns:a16="http://schemas.microsoft.com/office/drawing/2014/main" id="{B03006B3-29A0-0DF3-C1C6-3E85E98684B6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4870;p49">
              <a:extLst>
                <a:ext uri="{FF2B5EF4-FFF2-40B4-BE49-F238E27FC236}">
                  <a16:creationId xmlns:a16="http://schemas.microsoft.com/office/drawing/2014/main" id="{E69BAA9E-DA27-1EE1-A189-6C424732E7C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oogle Shape;4867;p49">
            <a:extLst>
              <a:ext uri="{FF2B5EF4-FFF2-40B4-BE49-F238E27FC236}">
                <a16:creationId xmlns:a16="http://schemas.microsoft.com/office/drawing/2014/main" id="{B0324F86-BDF2-3778-CD0D-196AC5B734EF}"/>
              </a:ext>
            </a:extLst>
          </p:cNvPr>
          <p:cNvGrpSpPr/>
          <p:nvPr/>
        </p:nvGrpSpPr>
        <p:grpSpPr>
          <a:xfrm>
            <a:off x="779219" y="3360765"/>
            <a:ext cx="346104" cy="353231"/>
            <a:chOff x="3955900" y="2984500"/>
            <a:chExt cx="414000" cy="422525"/>
          </a:xfrm>
          <a:solidFill>
            <a:srgbClr val="0070C0"/>
          </a:solidFill>
        </p:grpSpPr>
        <p:sp>
          <p:nvSpPr>
            <p:cNvPr id="12" name="Google Shape;4868;p49">
              <a:extLst>
                <a:ext uri="{FF2B5EF4-FFF2-40B4-BE49-F238E27FC236}">
                  <a16:creationId xmlns:a16="http://schemas.microsoft.com/office/drawing/2014/main" id="{138B0433-A5E3-9FE7-07F7-73440BFD364B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869;p49">
              <a:extLst>
                <a:ext uri="{FF2B5EF4-FFF2-40B4-BE49-F238E27FC236}">
                  <a16:creationId xmlns:a16="http://schemas.microsoft.com/office/drawing/2014/main" id="{44E9DD92-8BBF-AB02-8447-7D4AB27ABF1D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4" name="Google Shape;4870;p49">
              <a:extLst>
                <a:ext uri="{FF2B5EF4-FFF2-40B4-BE49-F238E27FC236}">
                  <a16:creationId xmlns:a16="http://schemas.microsoft.com/office/drawing/2014/main" id="{C22370B7-53AF-7A2F-35B0-6E70A36D3F1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6" name="Graphic 15" descr="Arrow: Slight curve with solid fill">
            <a:extLst>
              <a:ext uri="{FF2B5EF4-FFF2-40B4-BE49-F238E27FC236}">
                <a16:creationId xmlns:a16="http://schemas.microsoft.com/office/drawing/2014/main" id="{22748B7B-68B2-DA90-EAE1-C7BEABECF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5560" y="2625515"/>
            <a:ext cx="678479" cy="6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81233" y="1632532"/>
            <a:ext cx="4676700" cy="1822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PERFORMANCE OVERVIEW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679A17C-EBE8-AE89-0BCA-4DA1AA43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3352303" y="90807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$ 65,55M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3352303" y="144278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Total Revenue</a:t>
            </a:r>
            <a:endParaRPr sz="2400"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3352303" y="353697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27%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3352303" y="407167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Profit Margin</a:t>
            </a: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3352303" y="2222524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$ 17,7M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3352303" y="2757232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Total Profits</a:t>
            </a: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FCADBF3-78F3-5739-F11D-91C98411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9" y="1985624"/>
            <a:ext cx="2332939" cy="948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1EDA565-04FE-D240-BF19-6C035F7D8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" name="Google Shape;4796;p49">
            <a:extLst>
              <a:ext uri="{FF2B5EF4-FFF2-40B4-BE49-F238E27FC236}">
                <a16:creationId xmlns:a16="http://schemas.microsoft.com/office/drawing/2014/main" id="{23BD9E9A-8BD4-4F22-2DBE-22AAA729F138}"/>
              </a:ext>
            </a:extLst>
          </p:cNvPr>
          <p:cNvGrpSpPr/>
          <p:nvPr/>
        </p:nvGrpSpPr>
        <p:grpSpPr>
          <a:xfrm>
            <a:off x="760014" y="1124928"/>
            <a:ext cx="368551" cy="368551"/>
            <a:chOff x="2594325" y="1627175"/>
            <a:chExt cx="440850" cy="440850"/>
          </a:xfrm>
          <a:solidFill>
            <a:srgbClr val="0070C0"/>
          </a:solidFill>
        </p:grpSpPr>
        <p:sp>
          <p:nvSpPr>
            <p:cNvPr id="6" name="Google Shape;4797;p49">
              <a:extLst>
                <a:ext uri="{FF2B5EF4-FFF2-40B4-BE49-F238E27FC236}">
                  <a16:creationId xmlns:a16="http://schemas.microsoft.com/office/drawing/2014/main" id="{851ED85F-08B3-1D5C-47BD-A641FC683072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798;p49">
              <a:extLst>
                <a:ext uri="{FF2B5EF4-FFF2-40B4-BE49-F238E27FC236}">
                  <a16:creationId xmlns:a16="http://schemas.microsoft.com/office/drawing/2014/main" id="{383D21B1-322D-C080-DA41-AA517BF1DD3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799;p49">
              <a:extLst>
                <a:ext uri="{FF2B5EF4-FFF2-40B4-BE49-F238E27FC236}">
                  <a16:creationId xmlns:a16="http://schemas.microsoft.com/office/drawing/2014/main" id="{65BC6A90-03C0-C80A-38F6-05C5347141DE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0" name="Google Shape;999;p20">
            <a:extLst>
              <a:ext uri="{FF2B5EF4-FFF2-40B4-BE49-F238E27FC236}">
                <a16:creationId xmlns:a16="http://schemas.microsoft.com/office/drawing/2014/main" id="{C1D79F83-ACFF-67C3-B40B-1A5012A5ACD0}"/>
              </a:ext>
            </a:extLst>
          </p:cNvPr>
          <p:cNvSpPr txBox="1">
            <a:spLocks/>
          </p:cNvSpPr>
          <p:nvPr/>
        </p:nvSpPr>
        <p:spPr>
          <a:xfrm>
            <a:off x="1244277" y="898555"/>
            <a:ext cx="7223862" cy="15805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Barlow Light" panose="00000400000000000000" pitchFamily="2" charset="0"/>
              </a:rPr>
              <a:t>Product sales rises in the 1</a:t>
            </a:r>
            <a:r>
              <a:rPr lang="en-US" sz="1600" baseline="30000" dirty="0">
                <a:latin typeface="Barlow Light" panose="00000400000000000000" pitchFamily="2" charset="0"/>
              </a:rPr>
              <a:t>st</a:t>
            </a:r>
            <a:r>
              <a:rPr lang="en-US" sz="1600" dirty="0">
                <a:latin typeface="Barlow Light" panose="00000400000000000000" pitchFamily="2" charset="0"/>
              </a:rPr>
              <a:t> quarter, reaches a peak in the 2</a:t>
            </a:r>
            <a:r>
              <a:rPr lang="en-US" sz="1600" baseline="30000" dirty="0">
                <a:latin typeface="Barlow Light" panose="00000400000000000000" pitchFamily="2" charset="0"/>
              </a:rPr>
              <a:t>nd</a:t>
            </a:r>
            <a:r>
              <a:rPr lang="en-US" sz="1600" dirty="0">
                <a:latin typeface="Barlow Light" panose="00000400000000000000" pitchFamily="2" charset="0"/>
              </a:rPr>
              <a:t> quarter and then declines gradually during the latter half of the year. More than 60% of the total revenue comes from orders placed between march and June.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AF0449-4C10-CC1D-FDE0-46B5D86C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93" y="2493048"/>
            <a:ext cx="3222362" cy="190017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DF823A28-2E02-E493-D42D-DD1A2477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AF2B9-481D-1687-7FFD-3E18D7DB6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97" y="2502345"/>
            <a:ext cx="5065500" cy="189088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4796;p49">
            <a:extLst>
              <a:ext uri="{FF2B5EF4-FFF2-40B4-BE49-F238E27FC236}">
                <a16:creationId xmlns:a16="http://schemas.microsoft.com/office/drawing/2014/main" id="{23BD9E9A-8BD4-4F22-2DBE-22AAA729F138}"/>
              </a:ext>
            </a:extLst>
          </p:cNvPr>
          <p:cNvGrpSpPr/>
          <p:nvPr/>
        </p:nvGrpSpPr>
        <p:grpSpPr>
          <a:xfrm>
            <a:off x="1009816" y="1088068"/>
            <a:ext cx="368551" cy="368551"/>
            <a:chOff x="2594325" y="1627175"/>
            <a:chExt cx="440850" cy="440850"/>
          </a:xfrm>
          <a:solidFill>
            <a:srgbClr val="0070C0"/>
          </a:solidFill>
        </p:grpSpPr>
        <p:sp>
          <p:nvSpPr>
            <p:cNvPr id="6" name="Google Shape;4797;p49">
              <a:extLst>
                <a:ext uri="{FF2B5EF4-FFF2-40B4-BE49-F238E27FC236}">
                  <a16:creationId xmlns:a16="http://schemas.microsoft.com/office/drawing/2014/main" id="{851ED85F-08B3-1D5C-47BD-A641FC683072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798;p49">
              <a:extLst>
                <a:ext uri="{FF2B5EF4-FFF2-40B4-BE49-F238E27FC236}">
                  <a16:creationId xmlns:a16="http://schemas.microsoft.com/office/drawing/2014/main" id="{383D21B1-322D-C080-DA41-AA517BF1DD3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799;p49">
              <a:extLst>
                <a:ext uri="{FF2B5EF4-FFF2-40B4-BE49-F238E27FC236}">
                  <a16:creationId xmlns:a16="http://schemas.microsoft.com/office/drawing/2014/main" id="{65BC6A90-03C0-C80A-38F6-05C5347141DE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" name="Google Shape;999;p20">
            <a:extLst>
              <a:ext uri="{FF2B5EF4-FFF2-40B4-BE49-F238E27FC236}">
                <a16:creationId xmlns:a16="http://schemas.microsoft.com/office/drawing/2014/main" id="{C1D79F83-ACFF-67C3-B40B-1A5012A5ACD0}"/>
              </a:ext>
            </a:extLst>
          </p:cNvPr>
          <p:cNvSpPr txBox="1">
            <a:spLocks/>
          </p:cNvSpPr>
          <p:nvPr/>
        </p:nvSpPr>
        <p:spPr>
          <a:xfrm>
            <a:off x="1490767" y="1088068"/>
            <a:ext cx="6643417" cy="7645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600" dirty="0">
                <a:latin typeface="Barlow Light" panose="00000400000000000000" pitchFamily="2" charset="0"/>
              </a:rPr>
              <a:t>Sales value hits the highest level around the middle and at the end of month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7B5BCF-612C-0F27-72CB-FD0D1B20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26" y="1749287"/>
            <a:ext cx="5722147" cy="214685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DF823A28-2E02-E493-D42D-DD1A2477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034793" cy="1072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badi Extra Light" panose="020B0604020202020204" pitchFamily="34" charset="0"/>
              </a:rPr>
              <a:t>TOP 5 </a:t>
            </a:r>
            <a:br>
              <a:rPr lang="en" dirty="0">
                <a:latin typeface="Abadi Extra Light" panose="020B0604020202020204" pitchFamily="34" charset="0"/>
              </a:rPr>
            </a:br>
            <a:r>
              <a:rPr lang="en" dirty="0">
                <a:latin typeface="Abadi Extra Light" panose="020B0604020202020204" pitchFamily="34" charset="0"/>
              </a:rPr>
              <a:t>BEST SELLING PRODUCTS</a:t>
            </a:r>
            <a:endParaRPr dirty="0">
              <a:latin typeface="Abadi Extra Light" panose="020B0604020202020204" pitchFamily="34" charset="0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047B227-E9DB-8E5E-CD21-3A30CCAF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E62E7C-6CF5-BD59-44F2-9E43866101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" t="2053" r="1007" b="3038"/>
          <a:stretch/>
        </p:blipFill>
        <p:spPr>
          <a:xfrm>
            <a:off x="2191459" y="1868557"/>
            <a:ext cx="4357569" cy="266934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41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3629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PERFORMANCE BY CAMPAIGN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1189492" y="2245588"/>
            <a:ext cx="2563500" cy="2455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              TRAFFIC CHANNEL</a:t>
            </a:r>
            <a:endParaRPr lang="en-US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Organic Search is the most profitable traffic channel, followed by SMO and SEM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4729436" y="2245588"/>
            <a:ext cx="2563500" cy="2484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     DEVICE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majority of purchase orders is made on desktop (33,98%), tablet (30,7%) and mobile (29,32%)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" name="Google Shape;4813;p49">
            <a:extLst>
              <a:ext uri="{FF2B5EF4-FFF2-40B4-BE49-F238E27FC236}">
                <a16:creationId xmlns:a16="http://schemas.microsoft.com/office/drawing/2014/main" id="{E0B3B73F-EB92-C59A-2F42-C81C56703050}"/>
              </a:ext>
            </a:extLst>
          </p:cNvPr>
          <p:cNvGrpSpPr/>
          <p:nvPr/>
        </p:nvGrpSpPr>
        <p:grpSpPr>
          <a:xfrm>
            <a:off x="1287942" y="2215972"/>
            <a:ext cx="358351" cy="381822"/>
            <a:chOff x="5970800" y="1619250"/>
            <a:chExt cx="428650" cy="456725"/>
          </a:xfrm>
          <a:solidFill>
            <a:srgbClr val="0070C0"/>
          </a:solidFill>
        </p:grpSpPr>
        <p:sp>
          <p:nvSpPr>
            <p:cNvPr id="3" name="Google Shape;4814;p49">
              <a:extLst>
                <a:ext uri="{FF2B5EF4-FFF2-40B4-BE49-F238E27FC236}">
                  <a16:creationId xmlns:a16="http://schemas.microsoft.com/office/drawing/2014/main" id="{63DFF84F-C3DC-5B03-EA25-A087ADD463B4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4815;p49">
              <a:extLst>
                <a:ext uri="{FF2B5EF4-FFF2-40B4-BE49-F238E27FC236}">
                  <a16:creationId xmlns:a16="http://schemas.microsoft.com/office/drawing/2014/main" id="{A5190E6D-03BF-CB6A-9970-6BC04FF87E1B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4816;p49">
              <a:extLst>
                <a:ext uri="{FF2B5EF4-FFF2-40B4-BE49-F238E27FC236}">
                  <a16:creationId xmlns:a16="http://schemas.microsoft.com/office/drawing/2014/main" id="{29245B1C-9C8B-ADAD-929A-4D77A2334C04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4817;p49">
              <a:extLst>
                <a:ext uri="{FF2B5EF4-FFF2-40B4-BE49-F238E27FC236}">
                  <a16:creationId xmlns:a16="http://schemas.microsoft.com/office/drawing/2014/main" id="{A280B082-5D6E-74ED-2144-54641DD6C854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818;p49">
              <a:extLst>
                <a:ext uri="{FF2B5EF4-FFF2-40B4-BE49-F238E27FC236}">
                  <a16:creationId xmlns:a16="http://schemas.microsoft.com/office/drawing/2014/main" id="{0ED25013-E0DC-4673-33C7-3B81AD60D3D4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oogle Shape;4813;p49">
            <a:extLst>
              <a:ext uri="{FF2B5EF4-FFF2-40B4-BE49-F238E27FC236}">
                <a16:creationId xmlns:a16="http://schemas.microsoft.com/office/drawing/2014/main" id="{213F5861-87B7-77C9-3EA9-EBD1C30FB250}"/>
              </a:ext>
            </a:extLst>
          </p:cNvPr>
          <p:cNvGrpSpPr/>
          <p:nvPr/>
        </p:nvGrpSpPr>
        <p:grpSpPr>
          <a:xfrm>
            <a:off x="4739337" y="2215972"/>
            <a:ext cx="358351" cy="381822"/>
            <a:chOff x="5970800" y="1619250"/>
            <a:chExt cx="428650" cy="456725"/>
          </a:xfrm>
          <a:solidFill>
            <a:srgbClr val="0070C0"/>
          </a:solidFill>
        </p:grpSpPr>
        <p:sp>
          <p:nvSpPr>
            <p:cNvPr id="9" name="Google Shape;4814;p49">
              <a:extLst>
                <a:ext uri="{FF2B5EF4-FFF2-40B4-BE49-F238E27FC236}">
                  <a16:creationId xmlns:a16="http://schemas.microsoft.com/office/drawing/2014/main" id="{08AEC96B-CE97-E103-38DA-4B363BB1BF7A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4815;p49">
              <a:extLst>
                <a:ext uri="{FF2B5EF4-FFF2-40B4-BE49-F238E27FC236}">
                  <a16:creationId xmlns:a16="http://schemas.microsoft.com/office/drawing/2014/main" id="{314D478F-DDE0-7F80-15F6-DB9959771781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4816;p49">
              <a:extLst>
                <a:ext uri="{FF2B5EF4-FFF2-40B4-BE49-F238E27FC236}">
                  <a16:creationId xmlns:a16="http://schemas.microsoft.com/office/drawing/2014/main" id="{E54CC4F3-1A90-2D7D-86FC-33F2A040B9F9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4817;p49">
              <a:extLst>
                <a:ext uri="{FF2B5EF4-FFF2-40B4-BE49-F238E27FC236}">
                  <a16:creationId xmlns:a16="http://schemas.microsoft.com/office/drawing/2014/main" id="{C0C22E4D-4529-3002-9852-5619349D3F90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818;p49">
              <a:extLst>
                <a:ext uri="{FF2B5EF4-FFF2-40B4-BE49-F238E27FC236}">
                  <a16:creationId xmlns:a16="http://schemas.microsoft.com/office/drawing/2014/main" id="{231B5EE1-0AC4-EB13-BE13-5856594DF7D4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047B227-E9DB-8E5E-CD21-3A30CCAF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499534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PERFORMANCE BY CATEGORY &amp; REGION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1189492" y="2245588"/>
            <a:ext cx="2563500" cy="2455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buNone/>
            </a:pPr>
            <a:r>
              <a:rPr lang="en-US" b="1" dirty="0"/>
              <a:t>              CATEGORY</a:t>
            </a:r>
          </a:p>
          <a:p>
            <a:pPr marL="0" indent="0" algn="just">
              <a:buNone/>
            </a:pPr>
            <a:r>
              <a:rPr lang="en-US" dirty="0"/>
              <a:t>83% Total revenue comes from Urban Category, with Moderation and Convenient are the 2 best selling segment. </a:t>
            </a: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4459091" y="2248908"/>
            <a:ext cx="3595581" cy="2484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     REGION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47% of </a:t>
            </a:r>
            <a:r>
              <a:rPr lang="en-US" dirty="0" err="1"/>
              <a:t>VanArsdel’s</a:t>
            </a:r>
            <a:r>
              <a:rPr lang="en-US" dirty="0"/>
              <a:t> customers come from East America, contributing 30,9 million dollars to the total revenue. 36,7% customers are from Central America and only 16,3% are from the West.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047B227-E9DB-8E5E-CD21-3A30CCAF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  <p:grpSp>
        <p:nvGrpSpPr>
          <p:cNvPr id="14" name="Google Shape;4759;p49">
            <a:extLst>
              <a:ext uri="{FF2B5EF4-FFF2-40B4-BE49-F238E27FC236}">
                <a16:creationId xmlns:a16="http://schemas.microsoft.com/office/drawing/2014/main" id="{0E05EC47-A9F4-DC4D-4691-692F6FCD861E}"/>
              </a:ext>
            </a:extLst>
          </p:cNvPr>
          <p:cNvGrpSpPr/>
          <p:nvPr/>
        </p:nvGrpSpPr>
        <p:grpSpPr>
          <a:xfrm>
            <a:off x="1295609" y="2177683"/>
            <a:ext cx="347107" cy="420111"/>
            <a:chOff x="584925" y="922575"/>
            <a:chExt cx="415200" cy="502525"/>
          </a:xfrm>
          <a:solidFill>
            <a:srgbClr val="0070C0"/>
          </a:solidFill>
        </p:grpSpPr>
        <p:sp>
          <p:nvSpPr>
            <p:cNvPr id="15" name="Google Shape;4760;p49">
              <a:extLst>
                <a:ext uri="{FF2B5EF4-FFF2-40B4-BE49-F238E27FC236}">
                  <a16:creationId xmlns:a16="http://schemas.microsoft.com/office/drawing/2014/main" id="{4D3CA498-5EB8-4331-BB67-2A1B21E95435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4761;p49">
              <a:extLst>
                <a:ext uri="{FF2B5EF4-FFF2-40B4-BE49-F238E27FC236}">
                  <a16:creationId xmlns:a16="http://schemas.microsoft.com/office/drawing/2014/main" id="{125D48A4-4CF2-A2C5-CC9D-25EC1BDD792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4762;p49">
              <a:extLst>
                <a:ext uri="{FF2B5EF4-FFF2-40B4-BE49-F238E27FC236}">
                  <a16:creationId xmlns:a16="http://schemas.microsoft.com/office/drawing/2014/main" id="{86CC126B-4F57-8BA3-0679-64795C9C52D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Google Shape;4724;p49">
            <a:extLst>
              <a:ext uri="{FF2B5EF4-FFF2-40B4-BE49-F238E27FC236}">
                <a16:creationId xmlns:a16="http://schemas.microsoft.com/office/drawing/2014/main" id="{2541A672-A6AE-9CC1-EC1E-D4F120751F1E}"/>
              </a:ext>
            </a:extLst>
          </p:cNvPr>
          <p:cNvSpPr/>
          <p:nvPr/>
        </p:nvSpPr>
        <p:spPr>
          <a:xfrm>
            <a:off x="4649244" y="2268302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9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30473" y="1489299"/>
            <a:ext cx="4676700" cy="1822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BUDGET &amp; FORECAST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679A17C-EBE8-AE89-0BCA-4DA1AA43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176" y="124343"/>
            <a:ext cx="1380363" cy="205722"/>
          </a:xfrm>
          <a:prstGeom prst="rect">
            <a:avLst/>
          </a:prstGeom>
        </p:spPr>
      </p:pic>
      <p:grpSp>
        <p:nvGrpSpPr>
          <p:cNvPr id="2" name="Google Shape;3159;p47">
            <a:extLst>
              <a:ext uri="{FF2B5EF4-FFF2-40B4-BE49-F238E27FC236}">
                <a16:creationId xmlns:a16="http://schemas.microsoft.com/office/drawing/2014/main" id="{9BEE6FAA-C51E-BBCB-5BA0-1564693CE753}"/>
              </a:ext>
            </a:extLst>
          </p:cNvPr>
          <p:cNvGrpSpPr/>
          <p:nvPr/>
        </p:nvGrpSpPr>
        <p:grpSpPr>
          <a:xfrm>
            <a:off x="5026727" y="1047183"/>
            <a:ext cx="3481169" cy="3047739"/>
            <a:chOff x="2152775" y="305709"/>
            <a:chExt cx="4264823" cy="4762415"/>
          </a:xfrm>
        </p:grpSpPr>
        <p:grpSp>
          <p:nvGrpSpPr>
            <p:cNvPr id="3" name="Google Shape;3160;p47">
              <a:extLst>
                <a:ext uri="{FF2B5EF4-FFF2-40B4-BE49-F238E27FC236}">
                  <a16:creationId xmlns:a16="http://schemas.microsoft.com/office/drawing/2014/main" id="{3DE3FC4D-6277-3802-4CEA-9837801FE583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935" name="Google Shape;3161;p47">
                <a:extLst>
                  <a:ext uri="{FF2B5EF4-FFF2-40B4-BE49-F238E27FC236}">
                    <a16:creationId xmlns:a16="http://schemas.microsoft.com/office/drawing/2014/main" id="{845AF48A-6ECD-68EE-2C59-108FEB59DB01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3162;p47">
                <a:extLst>
                  <a:ext uri="{FF2B5EF4-FFF2-40B4-BE49-F238E27FC236}">
                    <a16:creationId xmlns:a16="http://schemas.microsoft.com/office/drawing/2014/main" id="{91CE1700-5BD1-55F0-ABE0-AA2F48A294B2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3163;p47">
                <a:extLst>
                  <a:ext uri="{FF2B5EF4-FFF2-40B4-BE49-F238E27FC236}">
                    <a16:creationId xmlns:a16="http://schemas.microsoft.com/office/drawing/2014/main" id="{8BDD69D4-0A2B-56B9-22F8-272EB1BB3631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3164;p47">
                <a:extLst>
                  <a:ext uri="{FF2B5EF4-FFF2-40B4-BE49-F238E27FC236}">
                    <a16:creationId xmlns:a16="http://schemas.microsoft.com/office/drawing/2014/main" id="{8C92780E-8CCE-89FD-EFF1-FFF81D572984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3165;p47">
                <a:extLst>
                  <a:ext uri="{FF2B5EF4-FFF2-40B4-BE49-F238E27FC236}">
                    <a16:creationId xmlns:a16="http://schemas.microsoft.com/office/drawing/2014/main" id="{EC307B14-8138-F8C9-6734-9049719B8C1F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3166;p47">
                <a:extLst>
                  <a:ext uri="{FF2B5EF4-FFF2-40B4-BE49-F238E27FC236}">
                    <a16:creationId xmlns:a16="http://schemas.microsoft.com/office/drawing/2014/main" id="{851732D3-1298-AEBC-E431-AAE58DACDEA4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3167;p47">
                <a:extLst>
                  <a:ext uri="{FF2B5EF4-FFF2-40B4-BE49-F238E27FC236}">
                    <a16:creationId xmlns:a16="http://schemas.microsoft.com/office/drawing/2014/main" id="{9420F239-4469-AE15-0A10-C479EB21E134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3168;p47">
                <a:extLst>
                  <a:ext uri="{FF2B5EF4-FFF2-40B4-BE49-F238E27FC236}">
                    <a16:creationId xmlns:a16="http://schemas.microsoft.com/office/drawing/2014/main" id="{2B20F92B-AE50-9608-A9BD-F85954837C4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3169;p47">
                <a:extLst>
                  <a:ext uri="{FF2B5EF4-FFF2-40B4-BE49-F238E27FC236}">
                    <a16:creationId xmlns:a16="http://schemas.microsoft.com/office/drawing/2014/main" id="{7322942C-FB74-BFEA-1C9D-7DA546E60CEB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3170;p47">
                <a:extLst>
                  <a:ext uri="{FF2B5EF4-FFF2-40B4-BE49-F238E27FC236}">
                    <a16:creationId xmlns:a16="http://schemas.microsoft.com/office/drawing/2014/main" id="{37EB3EC3-7065-802A-1F74-A300B4DCE742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3171;p47">
                <a:extLst>
                  <a:ext uri="{FF2B5EF4-FFF2-40B4-BE49-F238E27FC236}">
                    <a16:creationId xmlns:a16="http://schemas.microsoft.com/office/drawing/2014/main" id="{AB6E7CFB-7E84-AECD-D8D4-865F54C2D1A3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3172;p47">
                <a:extLst>
                  <a:ext uri="{FF2B5EF4-FFF2-40B4-BE49-F238E27FC236}">
                    <a16:creationId xmlns:a16="http://schemas.microsoft.com/office/drawing/2014/main" id="{ADDCA179-AA67-E4B7-2674-2B1B3259C26F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3173;p47">
                <a:extLst>
                  <a:ext uri="{FF2B5EF4-FFF2-40B4-BE49-F238E27FC236}">
                    <a16:creationId xmlns:a16="http://schemas.microsoft.com/office/drawing/2014/main" id="{FB6F7E9A-4FE4-75BC-87AA-10F3EB72C6B2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3174;p47">
                <a:extLst>
                  <a:ext uri="{FF2B5EF4-FFF2-40B4-BE49-F238E27FC236}">
                    <a16:creationId xmlns:a16="http://schemas.microsoft.com/office/drawing/2014/main" id="{3287401A-8875-3D3F-3CB9-A00F80518A69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3175;p47">
                <a:extLst>
                  <a:ext uri="{FF2B5EF4-FFF2-40B4-BE49-F238E27FC236}">
                    <a16:creationId xmlns:a16="http://schemas.microsoft.com/office/drawing/2014/main" id="{80039FEE-DC1D-FF16-0F0D-6E72C01BCC1E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3176;p47">
                <a:extLst>
                  <a:ext uri="{FF2B5EF4-FFF2-40B4-BE49-F238E27FC236}">
                    <a16:creationId xmlns:a16="http://schemas.microsoft.com/office/drawing/2014/main" id="{C3079E30-C997-7122-6406-9D07F7942890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3177;p47">
                <a:extLst>
                  <a:ext uri="{FF2B5EF4-FFF2-40B4-BE49-F238E27FC236}">
                    <a16:creationId xmlns:a16="http://schemas.microsoft.com/office/drawing/2014/main" id="{11EA33D1-75EC-4F2C-C79B-2A0472F687A3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3178;p47">
              <a:extLst>
                <a:ext uri="{FF2B5EF4-FFF2-40B4-BE49-F238E27FC236}">
                  <a16:creationId xmlns:a16="http://schemas.microsoft.com/office/drawing/2014/main" id="{4ABC9166-B494-58C6-2003-BCFC1124BAAF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919" name="Google Shape;3179;p47">
                <a:extLst>
                  <a:ext uri="{FF2B5EF4-FFF2-40B4-BE49-F238E27FC236}">
                    <a16:creationId xmlns:a16="http://schemas.microsoft.com/office/drawing/2014/main" id="{0A8414C4-ABC5-F451-7FA9-2C9166659BA2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3180;p47">
                <a:extLst>
                  <a:ext uri="{FF2B5EF4-FFF2-40B4-BE49-F238E27FC236}">
                    <a16:creationId xmlns:a16="http://schemas.microsoft.com/office/drawing/2014/main" id="{DE9E2521-2FFF-8734-07AC-F1ADC97AD67D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3181;p47">
                <a:extLst>
                  <a:ext uri="{FF2B5EF4-FFF2-40B4-BE49-F238E27FC236}">
                    <a16:creationId xmlns:a16="http://schemas.microsoft.com/office/drawing/2014/main" id="{F7EDA350-3543-98E7-4248-4961A5B34036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3182;p47">
                <a:extLst>
                  <a:ext uri="{FF2B5EF4-FFF2-40B4-BE49-F238E27FC236}">
                    <a16:creationId xmlns:a16="http://schemas.microsoft.com/office/drawing/2014/main" id="{6369735F-4480-F3FD-2DE6-BE0B67E0DCAC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3183;p47">
                <a:extLst>
                  <a:ext uri="{FF2B5EF4-FFF2-40B4-BE49-F238E27FC236}">
                    <a16:creationId xmlns:a16="http://schemas.microsoft.com/office/drawing/2014/main" id="{CBADCC65-D8F2-711E-7AF2-CEFD0823DE93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3184;p47">
                <a:extLst>
                  <a:ext uri="{FF2B5EF4-FFF2-40B4-BE49-F238E27FC236}">
                    <a16:creationId xmlns:a16="http://schemas.microsoft.com/office/drawing/2014/main" id="{E371C657-62BA-345C-36BE-83D053ED3432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3185;p47">
                <a:extLst>
                  <a:ext uri="{FF2B5EF4-FFF2-40B4-BE49-F238E27FC236}">
                    <a16:creationId xmlns:a16="http://schemas.microsoft.com/office/drawing/2014/main" id="{CD0A1CD2-9EDB-DCA8-FA88-AE0A82866D47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3186;p47">
                <a:extLst>
                  <a:ext uri="{FF2B5EF4-FFF2-40B4-BE49-F238E27FC236}">
                    <a16:creationId xmlns:a16="http://schemas.microsoft.com/office/drawing/2014/main" id="{C0C3AAB9-9F4D-8832-377A-45F2664EDC36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3187;p47">
                <a:extLst>
                  <a:ext uri="{FF2B5EF4-FFF2-40B4-BE49-F238E27FC236}">
                    <a16:creationId xmlns:a16="http://schemas.microsoft.com/office/drawing/2014/main" id="{9F7ABC9F-433D-3026-DAE7-ACB2ED5A8AA6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3188;p47">
                <a:extLst>
                  <a:ext uri="{FF2B5EF4-FFF2-40B4-BE49-F238E27FC236}">
                    <a16:creationId xmlns:a16="http://schemas.microsoft.com/office/drawing/2014/main" id="{AFCE97A9-8E04-B3F9-8BB5-A66DA7345975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3189;p47">
                <a:extLst>
                  <a:ext uri="{FF2B5EF4-FFF2-40B4-BE49-F238E27FC236}">
                    <a16:creationId xmlns:a16="http://schemas.microsoft.com/office/drawing/2014/main" id="{6044AB81-EBA3-A12A-0F57-91530FE402A2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3190;p47">
                <a:extLst>
                  <a:ext uri="{FF2B5EF4-FFF2-40B4-BE49-F238E27FC236}">
                    <a16:creationId xmlns:a16="http://schemas.microsoft.com/office/drawing/2014/main" id="{2E24764C-A52C-3D31-6A6C-703BC601578E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3191;p47">
                <a:extLst>
                  <a:ext uri="{FF2B5EF4-FFF2-40B4-BE49-F238E27FC236}">
                    <a16:creationId xmlns:a16="http://schemas.microsoft.com/office/drawing/2014/main" id="{40797528-234B-81E1-17DF-5A26F2FB7EF1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3192;p47">
                <a:extLst>
                  <a:ext uri="{FF2B5EF4-FFF2-40B4-BE49-F238E27FC236}">
                    <a16:creationId xmlns:a16="http://schemas.microsoft.com/office/drawing/2014/main" id="{4A6E22B8-0506-E871-4AEE-AA1AD6684312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3193;p47">
                <a:extLst>
                  <a:ext uri="{FF2B5EF4-FFF2-40B4-BE49-F238E27FC236}">
                    <a16:creationId xmlns:a16="http://schemas.microsoft.com/office/drawing/2014/main" id="{21FBCC00-384C-2EBC-1D85-1085EADA220C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3194;p47">
                <a:extLst>
                  <a:ext uri="{FF2B5EF4-FFF2-40B4-BE49-F238E27FC236}">
                    <a16:creationId xmlns:a16="http://schemas.microsoft.com/office/drawing/2014/main" id="{A22067E2-F3AE-4F0E-63AE-D0B77A98571A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3195;p47">
              <a:extLst>
                <a:ext uri="{FF2B5EF4-FFF2-40B4-BE49-F238E27FC236}">
                  <a16:creationId xmlns:a16="http://schemas.microsoft.com/office/drawing/2014/main" id="{0425687F-6A41-FC98-4571-9D74303774A8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903" name="Google Shape;3196;p47">
                <a:extLst>
                  <a:ext uri="{FF2B5EF4-FFF2-40B4-BE49-F238E27FC236}">
                    <a16:creationId xmlns:a16="http://schemas.microsoft.com/office/drawing/2014/main" id="{D3F5A0F7-C524-119B-F2AA-D9D0B57468DD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3197;p47">
                <a:extLst>
                  <a:ext uri="{FF2B5EF4-FFF2-40B4-BE49-F238E27FC236}">
                    <a16:creationId xmlns:a16="http://schemas.microsoft.com/office/drawing/2014/main" id="{D17F7456-EBD1-0F93-CBCC-437BB38AE3A7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3198;p47">
                <a:extLst>
                  <a:ext uri="{FF2B5EF4-FFF2-40B4-BE49-F238E27FC236}">
                    <a16:creationId xmlns:a16="http://schemas.microsoft.com/office/drawing/2014/main" id="{120513CF-B557-E069-7E01-C1B18FC9DC8C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3199;p47">
                <a:extLst>
                  <a:ext uri="{FF2B5EF4-FFF2-40B4-BE49-F238E27FC236}">
                    <a16:creationId xmlns:a16="http://schemas.microsoft.com/office/drawing/2014/main" id="{09D6C683-CFD6-AB7A-7CE7-25AD8F1765E6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3200;p47">
                <a:extLst>
                  <a:ext uri="{FF2B5EF4-FFF2-40B4-BE49-F238E27FC236}">
                    <a16:creationId xmlns:a16="http://schemas.microsoft.com/office/drawing/2014/main" id="{50A84157-1CE8-C411-BFE9-4D0D3C503D7D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3201;p47">
                <a:extLst>
                  <a:ext uri="{FF2B5EF4-FFF2-40B4-BE49-F238E27FC236}">
                    <a16:creationId xmlns:a16="http://schemas.microsoft.com/office/drawing/2014/main" id="{D7A30B38-A454-F802-C35E-8A49794745CE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3202;p47">
                <a:extLst>
                  <a:ext uri="{FF2B5EF4-FFF2-40B4-BE49-F238E27FC236}">
                    <a16:creationId xmlns:a16="http://schemas.microsoft.com/office/drawing/2014/main" id="{F9A71696-E4FB-D7EE-AE38-9FDF90D9B098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3203;p47">
                <a:extLst>
                  <a:ext uri="{FF2B5EF4-FFF2-40B4-BE49-F238E27FC236}">
                    <a16:creationId xmlns:a16="http://schemas.microsoft.com/office/drawing/2014/main" id="{4C4F7CFC-620D-CFEB-176E-0E565D02EA32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3204;p47">
                <a:extLst>
                  <a:ext uri="{FF2B5EF4-FFF2-40B4-BE49-F238E27FC236}">
                    <a16:creationId xmlns:a16="http://schemas.microsoft.com/office/drawing/2014/main" id="{8AAB4FFF-B3E4-5731-A566-F7639FCAADCF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3205;p47">
                <a:extLst>
                  <a:ext uri="{FF2B5EF4-FFF2-40B4-BE49-F238E27FC236}">
                    <a16:creationId xmlns:a16="http://schemas.microsoft.com/office/drawing/2014/main" id="{BBCA15BC-2138-E71C-6008-D85870774C6F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3206;p47">
                <a:extLst>
                  <a:ext uri="{FF2B5EF4-FFF2-40B4-BE49-F238E27FC236}">
                    <a16:creationId xmlns:a16="http://schemas.microsoft.com/office/drawing/2014/main" id="{2CB2D689-35FF-B147-5CAD-ADD7AF688B79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3207;p47">
                <a:extLst>
                  <a:ext uri="{FF2B5EF4-FFF2-40B4-BE49-F238E27FC236}">
                    <a16:creationId xmlns:a16="http://schemas.microsoft.com/office/drawing/2014/main" id="{6EE4D65E-0A2B-AD4F-2C7B-F1B43D7918F4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3208;p47">
                <a:extLst>
                  <a:ext uri="{FF2B5EF4-FFF2-40B4-BE49-F238E27FC236}">
                    <a16:creationId xmlns:a16="http://schemas.microsoft.com/office/drawing/2014/main" id="{7CE53400-1D75-E28B-3D74-2A8EE57C2B6D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3209;p47">
                <a:extLst>
                  <a:ext uri="{FF2B5EF4-FFF2-40B4-BE49-F238E27FC236}">
                    <a16:creationId xmlns:a16="http://schemas.microsoft.com/office/drawing/2014/main" id="{8F99456D-D41A-02B8-6242-A8FCA487E7F6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3210;p47">
                <a:extLst>
                  <a:ext uri="{FF2B5EF4-FFF2-40B4-BE49-F238E27FC236}">
                    <a16:creationId xmlns:a16="http://schemas.microsoft.com/office/drawing/2014/main" id="{F52243B1-AFE5-4BF7-8996-005641B7BFD8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3211;p47">
                <a:extLst>
                  <a:ext uri="{FF2B5EF4-FFF2-40B4-BE49-F238E27FC236}">
                    <a16:creationId xmlns:a16="http://schemas.microsoft.com/office/drawing/2014/main" id="{D2D56EEF-8425-40CC-2767-FC2AE761B896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3212;p47">
              <a:extLst>
                <a:ext uri="{FF2B5EF4-FFF2-40B4-BE49-F238E27FC236}">
                  <a16:creationId xmlns:a16="http://schemas.microsoft.com/office/drawing/2014/main" id="{36F7DB7D-B536-481C-4FEC-F8E616E2E19F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887" name="Google Shape;3213;p47">
                <a:extLst>
                  <a:ext uri="{FF2B5EF4-FFF2-40B4-BE49-F238E27FC236}">
                    <a16:creationId xmlns:a16="http://schemas.microsoft.com/office/drawing/2014/main" id="{FBC8D4E1-412E-979E-2363-1AE9ACB5F806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3214;p47">
                <a:extLst>
                  <a:ext uri="{FF2B5EF4-FFF2-40B4-BE49-F238E27FC236}">
                    <a16:creationId xmlns:a16="http://schemas.microsoft.com/office/drawing/2014/main" id="{E372BC88-CB03-D3CA-7EB8-498DCA234BC1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3215;p47">
                <a:extLst>
                  <a:ext uri="{FF2B5EF4-FFF2-40B4-BE49-F238E27FC236}">
                    <a16:creationId xmlns:a16="http://schemas.microsoft.com/office/drawing/2014/main" id="{29AE2348-48C4-4E55-DC98-39F7C405E78A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3216;p47">
                <a:extLst>
                  <a:ext uri="{FF2B5EF4-FFF2-40B4-BE49-F238E27FC236}">
                    <a16:creationId xmlns:a16="http://schemas.microsoft.com/office/drawing/2014/main" id="{B7C3874B-FCC8-2D83-FFA5-FB88ECB3604A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3217;p47">
                <a:extLst>
                  <a:ext uri="{FF2B5EF4-FFF2-40B4-BE49-F238E27FC236}">
                    <a16:creationId xmlns:a16="http://schemas.microsoft.com/office/drawing/2014/main" id="{12E46DF7-56B9-A133-EB87-04B7C7BF78AB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3218;p47">
                <a:extLst>
                  <a:ext uri="{FF2B5EF4-FFF2-40B4-BE49-F238E27FC236}">
                    <a16:creationId xmlns:a16="http://schemas.microsoft.com/office/drawing/2014/main" id="{7D2D8A1D-971F-F9A0-94DF-F461F511FE4D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3219;p47">
                <a:extLst>
                  <a:ext uri="{FF2B5EF4-FFF2-40B4-BE49-F238E27FC236}">
                    <a16:creationId xmlns:a16="http://schemas.microsoft.com/office/drawing/2014/main" id="{E7A225D0-B821-F6C2-996A-4BEA95F5FC1C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3220;p47">
                <a:extLst>
                  <a:ext uri="{FF2B5EF4-FFF2-40B4-BE49-F238E27FC236}">
                    <a16:creationId xmlns:a16="http://schemas.microsoft.com/office/drawing/2014/main" id="{D67AC9A1-E768-6BEE-0BA8-05BBE0A67A2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3221;p47">
                <a:extLst>
                  <a:ext uri="{FF2B5EF4-FFF2-40B4-BE49-F238E27FC236}">
                    <a16:creationId xmlns:a16="http://schemas.microsoft.com/office/drawing/2014/main" id="{C0FDA08F-CC4A-5942-2B97-18F4E02FD141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3222;p47">
                <a:extLst>
                  <a:ext uri="{FF2B5EF4-FFF2-40B4-BE49-F238E27FC236}">
                    <a16:creationId xmlns:a16="http://schemas.microsoft.com/office/drawing/2014/main" id="{0841F7CD-E87F-3AE3-9AFF-AD8791B98588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3223;p47">
                <a:extLst>
                  <a:ext uri="{FF2B5EF4-FFF2-40B4-BE49-F238E27FC236}">
                    <a16:creationId xmlns:a16="http://schemas.microsoft.com/office/drawing/2014/main" id="{49ED6EC9-144A-9ABC-B2B5-50A8B511D92D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3224;p47">
                <a:extLst>
                  <a:ext uri="{FF2B5EF4-FFF2-40B4-BE49-F238E27FC236}">
                    <a16:creationId xmlns:a16="http://schemas.microsoft.com/office/drawing/2014/main" id="{40791697-E75C-AC95-2328-50CA76D58231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3225;p47">
                <a:extLst>
                  <a:ext uri="{FF2B5EF4-FFF2-40B4-BE49-F238E27FC236}">
                    <a16:creationId xmlns:a16="http://schemas.microsoft.com/office/drawing/2014/main" id="{1D0D199A-F3D0-EB61-973D-516FADD6E1AC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3226;p47">
                <a:extLst>
                  <a:ext uri="{FF2B5EF4-FFF2-40B4-BE49-F238E27FC236}">
                    <a16:creationId xmlns:a16="http://schemas.microsoft.com/office/drawing/2014/main" id="{77FBAF0D-317E-01E9-7A28-F804766596A6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3227;p47">
                <a:extLst>
                  <a:ext uri="{FF2B5EF4-FFF2-40B4-BE49-F238E27FC236}">
                    <a16:creationId xmlns:a16="http://schemas.microsoft.com/office/drawing/2014/main" id="{AE476DAC-310A-8808-0ACF-7B48770919BE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3228;p47">
                <a:extLst>
                  <a:ext uri="{FF2B5EF4-FFF2-40B4-BE49-F238E27FC236}">
                    <a16:creationId xmlns:a16="http://schemas.microsoft.com/office/drawing/2014/main" id="{46FE507F-C93C-186D-7C05-35CA4C3E255E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3229;p47">
              <a:extLst>
                <a:ext uri="{FF2B5EF4-FFF2-40B4-BE49-F238E27FC236}">
                  <a16:creationId xmlns:a16="http://schemas.microsoft.com/office/drawing/2014/main" id="{87F9344C-DE29-14F8-75C7-305708FE5B02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871" name="Google Shape;3230;p47">
                <a:extLst>
                  <a:ext uri="{FF2B5EF4-FFF2-40B4-BE49-F238E27FC236}">
                    <a16:creationId xmlns:a16="http://schemas.microsoft.com/office/drawing/2014/main" id="{DABFC15F-D205-ABCC-CE94-D2E506D23E3B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3231;p47">
                <a:extLst>
                  <a:ext uri="{FF2B5EF4-FFF2-40B4-BE49-F238E27FC236}">
                    <a16:creationId xmlns:a16="http://schemas.microsoft.com/office/drawing/2014/main" id="{63C479CD-2968-6372-AC49-96EC87187116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3232;p47">
                <a:extLst>
                  <a:ext uri="{FF2B5EF4-FFF2-40B4-BE49-F238E27FC236}">
                    <a16:creationId xmlns:a16="http://schemas.microsoft.com/office/drawing/2014/main" id="{3DB3A6D1-BCF4-600E-E2B9-FE3E8779B4D2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3233;p47">
                <a:extLst>
                  <a:ext uri="{FF2B5EF4-FFF2-40B4-BE49-F238E27FC236}">
                    <a16:creationId xmlns:a16="http://schemas.microsoft.com/office/drawing/2014/main" id="{98D39710-94E3-CF68-3EFA-1A7D559E0354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3234;p47">
                <a:extLst>
                  <a:ext uri="{FF2B5EF4-FFF2-40B4-BE49-F238E27FC236}">
                    <a16:creationId xmlns:a16="http://schemas.microsoft.com/office/drawing/2014/main" id="{C7953EBD-8F3D-64E2-A509-9E203BF24821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3235;p47">
                <a:extLst>
                  <a:ext uri="{FF2B5EF4-FFF2-40B4-BE49-F238E27FC236}">
                    <a16:creationId xmlns:a16="http://schemas.microsoft.com/office/drawing/2014/main" id="{271335B8-C342-9B83-F99F-B95F570173F2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3236;p47">
                <a:extLst>
                  <a:ext uri="{FF2B5EF4-FFF2-40B4-BE49-F238E27FC236}">
                    <a16:creationId xmlns:a16="http://schemas.microsoft.com/office/drawing/2014/main" id="{4DC7D5F6-9DD4-A8E7-9F31-A2BEBA7D274B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3237;p47">
                <a:extLst>
                  <a:ext uri="{FF2B5EF4-FFF2-40B4-BE49-F238E27FC236}">
                    <a16:creationId xmlns:a16="http://schemas.microsoft.com/office/drawing/2014/main" id="{59C36370-FDBC-5374-D894-7D0C9E2D6F20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3238;p47">
                <a:extLst>
                  <a:ext uri="{FF2B5EF4-FFF2-40B4-BE49-F238E27FC236}">
                    <a16:creationId xmlns:a16="http://schemas.microsoft.com/office/drawing/2014/main" id="{EF96ECBA-7C64-A34B-10AB-0BBF8A3D3420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3239;p47">
                <a:extLst>
                  <a:ext uri="{FF2B5EF4-FFF2-40B4-BE49-F238E27FC236}">
                    <a16:creationId xmlns:a16="http://schemas.microsoft.com/office/drawing/2014/main" id="{B0119CE9-7224-B78F-A62E-BF7AEFC035B7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3240;p47">
                <a:extLst>
                  <a:ext uri="{FF2B5EF4-FFF2-40B4-BE49-F238E27FC236}">
                    <a16:creationId xmlns:a16="http://schemas.microsoft.com/office/drawing/2014/main" id="{AE18167B-0B2E-D1B5-8152-03CC8869DA16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3241;p47">
                <a:extLst>
                  <a:ext uri="{FF2B5EF4-FFF2-40B4-BE49-F238E27FC236}">
                    <a16:creationId xmlns:a16="http://schemas.microsoft.com/office/drawing/2014/main" id="{CC32FDD5-6C5E-4458-AB52-1C0AA30BD342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3242;p47">
                <a:extLst>
                  <a:ext uri="{FF2B5EF4-FFF2-40B4-BE49-F238E27FC236}">
                    <a16:creationId xmlns:a16="http://schemas.microsoft.com/office/drawing/2014/main" id="{90709360-68D6-E36D-0B78-F2F836D23121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3243;p47">
                <a:extLst>
                  <a:ext uri="{FF2B5EF4-FFF2-40B4-BE49-F238E27FC236}">
                    <a16:creationId xmlns:a16="http://schemas.microsoft.com/office/drawing/2014/main" id="{AFC65847-1D74-D3C0-9FD6-A8F55CBA09F7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3244;p47">
                <a:extLst>
                  <a:ext uri="{FF2B5EF4-FFF2-40B4-BE49-F238E27FC236}">
                    <a16:creationId xmlns:a16="http://schemas.microsoft.com/office/drawing/2014/main" id="{91FDECA9-D289-7C2B-AAC4-47120F898E91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3245;p47">
                <a:extLst>
                  <a:ext uri="{FF2B5EF4-FFF2-40B4-BE49-F238E27FC236}">
                    <a16:creationId xmlns:a16="http://schemas.microsoft.com/office/drawing/2014/main" id="{8C9E8167-E6D2-A0E8-ACC1-DD7A961A11E4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3246;p47">
              <a:extLst>
                <a:ext uri="{FF2B5EF4-FFF2-40B4-BE49-F238E27FC236}">
                  <a16:creationId xmlns:a16="http://schemas.microsoft.com/office/drawing/2014/main" id="{5533D646-3EB6-9CED-0681-65B31C48A377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855" name="Google Shape;3247;p47">
                <a:extLst>
                  <a:ext uri="{FF2B5EF4-FFF2-40B4-BE49-F238E27FC236}">
                    <a16:creationId xmlns:a16="http://schemas.microsoft.com/office/drawing/2014/main" id="{E90C090B-A7B8-18CB-6BFE-55A177C58B17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3248;p47">
                <a:extLst>
                  <a:ext uri="{FF2B5EF4-FFF2-40B4-BE49-F238E27FC236}">
                    <a16:creationId xmlns:a16="http://schemas.microsoft.com/office/drawing/2014/main" id="{4500FCFB-8201-1442-2CE9-6BCEA5D8E793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3249;p47">
                <a:extLst>
                  <a:ext uri="{FF2B5EF4-FFF2-40B4-BE49-F238E27FC236}">
                    <a16:creationId xmlns:a16="http://schemas.microsoft.com/office/drawing/2014/main" id="{76D59B51-C2AB-97D4-E3CF-AE506A6A25E8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3250;p47">
                <a:extLst>
                  <a:ext uri="{FF2B5EF4-FFF2-40B4-BE49-F238E27FC236}">
                    <a16:creationId xmlns:a16="http://schemas.microsoft.com/office/drawing/2014/main" id="{52736D4F-2389-840F-D12F-960E5964B132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3251;p47">
                <a:extLst>
                  <a:ext uri="{FF2B5EF4-FFF2-40B4-BE49-F238E27FC236}">
                    <a16:creationId xmlns:a16="http://schemas.microsoft.com/office/drawing/2014/main" id="{1D99A5AA-BAD0-EC9B-A8B8-36D35C6E2355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3252;p47">
                <a:extLst>
                  <a:ext uri="{FF2B5EF4-FFF2-40B4-BE49-F238E27FC236}">
                    <a16:creationId xmlns:a16="http://schemas.microsoft.com/office/drawing/2014/main" id="{D30DE2F1-F317-6C72-3E31-EEB0A83D6EDE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3253;p47">
                <a:extLst>
                  <a:ext uri="{FF2B5EF4-FFF2-40B4-BE49-F238E27FC236}">
                    <a16:creationId xmlns:a16="http://schemas.microsoft.com/office/drawing/2014/main" id="{0EEEA87C-83D9-715C-5945-D9A3EE1FF420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3254;p47">
                <a:extLst>
                  <a:ext uri="{FF2B5EF4-FFF2-40B4-BE49-F238E27FC236}">
                    <a16:creationId xmlns:a16="http://schemas.microsoft.com/office/drawing/2014/main" id="{FB11FF9B-1578-57BD-383F-A1A2051B13E4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3255;p47">
                <a:extLst>
                  <a:ext uri="{FF2B5EF4-FFF2-40B4-BE49-F238E27FC236}">
                    <a16:creationId xmlns:a16="http://schemas.microsoft.com/office/drawing/2014/main" id="{EA7AE590-53E9-4B62-840D-F4142E79ADA8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3256;p47">
                <a:extLst>
                  <a:ext uri="{FF2B5EF4-FFF2-40B4-BE49-F238E27FC236}">
                    <a16:creationId xmlns:a16="http://schemas.microsoft.com/office/drawing/2014/main" id="{F504A882-B81F-C61E-1BD0-E84EED6D57D5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3257;p47">
                <a:extLst>
                  <a:ext uri="{FF2B5EF4-FFF2-40B4-BE49-F238E27FC236}">
                    <a16:creationId xmlns:a16="http://schemas.microsoft.com/office/drawing/2014/main" id="{41F5F70B-1424-A329-F4AA-5F0BFC09A905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3258;p47">
                <a:extLst>
                  <a:ext uri="{FF2B5EF4-FFF2-40B4-BE49-F238E27FC236}">
                    <a16:creationId xmlns:a16="http://schemas.microsoft.com/office/drawing/2014/main" id="{AB0C1C27-16CF-72C5-E203-DBE259D69FAD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3259;p47">
                <a:extLst>
                  <a:ext uri="{FF2B5EF4-FFF2-40B4-BE49-F238E27FC236}">
                    <a16:creationId xmlns:a16="http://schemas.microsoft.com/office/drawing/2014/main" id="{380FE010-57A8-EBF6-FB1E-1036354E6A7D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3260;p47">
                <a:extLst>
                  <a:ext uri="{FF2B5EF4-FFF2-40B4-BE49-F238E27FC236}">
                    <a16:creationId xmlns:a16="http://schemas.microsoft.com/office/drawing/2014/main" id="{A9FE0614-4955-3786-747F-80E395D3DCBA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3261;p47">
                <a:extLst>
                  <a:ext uri="{FF2B5EF4-FFF2-40B4-BE49-F238E27FC236}">
                    <a16:creationId xmlns:a16="http://schemas.microsoft.com/office/drawing/2014/main" id="{E70E68A0-5988-5722-9643-CA4862FD9E44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3262;p47">
                <a:extLst>
                  <a:ext uri="{FF2B5EF4-FFF2-40B4-BE49-F238E27FC236}">
                    <a16:creationId xmlns:a16="http://schemas.microsoft.com/office/drawing/2014/main" id="{BFB5D648-A4CF-5469-A9C2-58427888ACE6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263;p47">
              <a:extLst>
                <a:ext uri="{FF2B5EF4-FFF2-40B4-BE49-F238E27FC236}">
                  <a16:creationId xmlns:a16="http://schemas.microsoft.com/office/drawing/2014/main" id="{DFA405A0-CE7D-A91C-15A7-CFDF64201E3E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839" name="Google Shape;3264;p47">
                <a:extLst>
                  <a:ext uri="{FF2B5EF4-FFF2-40B4-BE49-F238E27FC236}">
                    <a16:creationId xmlns:a16="http://schemas.microsoft.com/office/drawing/2014/main" id="{3521642C-91FB-0FAB-7B1E-1DFA9369D77F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3265;p47">
                <a:extLst>
                  <a:ext uri="{FF2B5EF4-FFF2-40B4-BE49-F238E27FC236}">
                    <a16:creationId xmlns:a16="http://schemas.microsoft.com/office/drawing/2014/main" id="{C0E23611-F558-B6CD-7AE1-E8C6B65A5CE6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3266;p47">
                <a:extLst>
                  <a:ext uri="{FF2B5EF4-FFF2-40B4-BE49-F238E27FC236}">
                    <a16:creationId xmlns:a16="http://schemas.microsoft.com/office/drawing/2014/main" id="{102E80B9-1B83-2740-D97E-389CAC15C6B1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3267;p47">
                <a:extLst>
                  <a:ext uri="{FF2B5EF4-FFF2-40B4-BE49-F238E27FC236}">
                    <a16:creationId xmlns:a16="http://schemas.microsoft.com/office/drawing/2014/main" id="{5750F24A-D603-AE20-A537-2258A3BA9163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3268;p47">
                <a:extLst>
                  <a:ext uri="{FF2B5EF4-FFF2-40B4-BE49-F238E27FC236}">
                    <a16:creationId xmlns:a16="http://schemas.microsoft.com/office/drawing/2014/main" id="{FA0FFB93-BC1A-D4AB-1234-356B710D74F0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3269;p47">
                <a:extLst>
                  <a:ext uri="{FF2B5EF4-FFF2-40B4-BE49-F238E27FC236}">
                    <a16:creationId xmlns:a16="http://schemas.microsoft.com/office/drawing/2014/main" id="{3821815F-B447-D0BD-37D9-57428CCA144E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3270;p47">
                <a:extLst>
                  <a:ext uri="{FF2B5EF4-FFF2-40B4-BE49-F238E27FC236}">
                    <a16:creationId xmlns:a16="http://schemas.microsoft.com/office/drawing/2014/main" id="{0F520784-B379-AE5C-F7EC-08A3673C8FA9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3271;p47">
                <a:extLst>
                  <a:ext uri="{FF2B5EF4-FFF2-40B4-BE49-F238E27FC236}">
                    <a16:creationId xmlns:a16="http://schemas.microsoft.com/office/drawing/2014/main" id="{7A3A9880-F5F1-77BF-F0A3-BABE52F7EA9A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3272;p47">
                <a:extLst>
                  <a:ext uri="{FF2B5EF4-FFF2-40B4-BE49-F238E27FC236}">
                    <a16:creationId xmlns:a16="http://schemas.microsoft.com/office/drawing/2014/main" id="{283E9513-6855-9C22-98BD-DFD41757FDFD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3273;p47">
                <a:extLst>
                  <a:ext uri="{FF2B5EF4-FFF2-40B4-BE49-F238E27FC236}">
                    <a16:creationId xmlns:a16="http://schemas.microsoft.com/office/drawing/2014/main" id="{566D4B9B-40C8-42F8-1F20-279F32A1CB21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3274;p47">
                <a:extLst>
                  <a:ext uri="{FF2B5EF4-FFF2-40B4-BE49-F238E27FC236}">
                    <a16:creationId xmlns:a16="http://schemas.microsoft.com/office/drawing/2014/main" id="{010F1924-AC9F-CE04-A0D1-7D078E865A6A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3275;p47">
                <a:extLst>
                  <a:ext uri="{FF2B5EF4-FFF2-40B4-BE49-F238E27FC236}">
                    <a16:creationId xmlns:a16="http://schemas.microsoft.com/office/drawing/2014/main" id="{2078BCA4-F652-2AAD-9972-AB9FC90599E5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3276;p47">
                <a:extLst>
                  <a:ext uri="{FF2B5EF4-FFF2-40B4-BE49-F238E27FC236}">
                    <a16:creationId xmlns:a16="http://schemas.microsoft.com/office/drawing/2014/main" id="{C0E94F0B-B23F-48C7-46C7-1A0F2F480E41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3277;p47">
                <a:extLst>
                  <a:ext uri="{FF2B5EF4-FFF2-40B4-BE49-F238E27FC236}">
                    <a16:creationId xmlns:a16="http://schemas.microsoft.com/office/drawing/2014/main" id="{487B75EC-7855-38A4-B74F-7A06152AD562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3278;p47">
                <a:extLst>
                  <a:ext uri="{FF2B5EF4-FFF2-40B4-BE49-F238E27FC236}">
                    <a16:creationId xmlns:a16="http://schemas.microsoft.com/office/drawing/2014/main" id="{A7B13F9F-4E24-5E5A-035E-83DFA5EFD425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3279;p47">
                <a:extLst>
                  <a:ext uri="{FF2B5EF4-FFF2-40B4-BE49-F238E27FC236}">
                    <a16:creationId xmlns:a16="http://schemas.microsoft.com/office/drawing/2014/main" id="{FE73D37D-E91F-09CF-61FE-DB9E0160361A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3280;p47">
              <a:extLst>
                <a:ext uri="{FF2B5EF4-FFF2-40B4-BE49-F238E27FC236}">
                  <a16:creationId xmlns:a16="http://schemas.microsoft.com/office/drawing/2014/main" id="{24E30DD8-FA02-139D-7384-46A7B29D9F46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281;p47">
              <a:extLst>
                <a:ext uri="{FF2B5EF4-FFF2-40B4-BE49-F238E27FC236}">
                  <a16:creationId xmlns:a16="http://schemas.microsoft.com/office/drawing/2014/main" id="{9BA756B3-5C39-55A3-0FCD-53E8EDE8A11B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282;p47">
              <a:extLst>
                <a:ext uri="{FF2B5EF4-FFF2-40B4-BE49-F238E27FC236}">
                  <a16:creationId xmlns:a16="http://schemas.microsoft.com/office/drawing/2014/main" id="{45AB9F3F-4A46-CA28-0A39-03032F21349F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283;p47">
              <a:extLst>
                <a:ext uri="{FF2B5EF4-FFF2-40B4-BE49-F238E27FC236}">
                  <a16:creationId xmlns:a16="http://schemas.microsoft.com/office/drawing/2014/main" id="{6BB7561F-8EEE-8703-FCA1-659D4518639A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284;p47">
              <a:extLst>
                <a:ext uri="{FF2B5EF4-FFF2-40B4-BE49-F238E27FC236}">
                  <a16:creationId xmlns:a16="http://schemas.microsoft.com/office/drawing/2014/main" id="{FABCF924-DA3F-4C0E-972B-E833CEEDAB8A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3285;p47">
              <a:extLst>
                <a:ext uri="{FF2B5EF4-FFF2-40B4-BE49-F238E27FC236}">
                  <a16:creationId xmlns:a16="http://schemas.microsoft.com/office/drawing/2014/main" id="{4F7C4335-11C5-DA92-70AE-50B6EECA0B8A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823" name="Google Shape;3286;p47">
                <a:extLst>
                  <a:ext uri="{FF2B5EF4-FFF2-40B4-BE49-F238E27FC236}">
                    <a16:creationId xmlns:a16="http://schemas.microsoft.com/office/drawing/2014/main" id="{B0E20D48-0F48-A805-3510-94A18B87CA55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3287;p47">
                <a:extLst>
                  <a:ext uri="{FF2B5EF4-FFF2-40B4-BE49-F238E27FC236}">
                    <a16:creationId xmlns:a16="http://schemas.microsoft.com/office/drawing/2014/main" id="{26DE1416-F41D-3D81-1068-4A358146C38C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3288;p47">
                <a:extLst>
                  <a:ext uri="{FF2B5EF4-FFF2-40B4-BE49-F238E27FC236}">
                    <a16:creationId xmlns:a16="http://schemas.microsoft.com/office/drawing/2014/main" id="{5D86AC56-277F-FC79-9056-361D2B304367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3289;p47">
                <a:extLst>
                  <a:ext uri="{FF2B5EF4-FFF2-40B4-BE49-F238E27FC236}">
                    <a16:creationId xmlns:a16="http://schemas.microsoft.com/office/drawing/2014/main" id="{49F54157-F623-6012-7F93-579F0C73BD3E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3290;p47">
                <a:extLst>
                  <a:ext uri="{FF2B5EF4-FFF2-40B4-BE49-F238E27FC236}">
                    <a16:creationId xmlns:a16="http://schemas.microsoft.com/office/drawing/2014/main" id="{CA333FEF-DE78-5CDF-8D29-D852FB51F5F7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3291;p47">
                <a:extLst>
                  <a:ext uri="{FF2B5EF4-FFF2-40B4-BE49-F238E27FC236}">
                    <a16:creationId xmlns:a16="http://schemas.microsoft.com/office/drawing/2014/main" id="{9FB1DCC9-8354-3712-3A89-588579BE23E9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3292;p47">
                <a:extLst>
                  <a:ext uri="{FF2B5EF4-FFF2-40B4-BE49-F238E27FC236}">
                    <a16:creationId xmlns:a16="http://schemas.microsoft.com/office/drawing/2014/main" id="{B1868757-CF77-20E5-A9B7-AB1B51F6B7DF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3293;p47">
                <a:extLst>
                  <a:ext uri="{FF2B5EF4-FFF2-40B4-BE49-F238E27FC236}">
                    <a16:creationId xmlns:a16="http://schemas.microsoft.com/office/drawing/2014/main" id="{9C17DFD6-5E05-FA93-AC7B-75D3619B9C32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3294;p47">
                <a:extLst>
                  <a:ext uri="{FF2B5EF4-FFF2-40B4-BE49-F238E27FC236}">
                    <a16:creationId xmlns:a16="http://schemas.microsoft.com/office/drawing/2014/main" id="{9E67172E-B22B-F5E2-9A15-73FEDF76F66C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3295;p47">
                <a:extLst>
                  <a:ext uri="{FF2B5EF4-FFF2-40B4-BE49-F238E27FC236}">
                    <a16:creationId xmlns:a16="http://schemas.microsoft.com/office/drawing/2014/main" id="{741C7A46-4FD7-E7C9-C577-77E48D690FD0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3296;p47">
                <a:extLst>
                  <a:ext uri="{FF2B5EF4-FFF2-40B4-BE49-F238E27FC236}">
                    <a16:creationId xmlns:a16="http://schemas.microsoft.com/office/drawing/2014/main" id="{33249CEB-3E06-F6E1-FFC1-7A6854662538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3297;p47">
                <a:extLst>
                  <a:ext uri="{FF2B5EF4-FFF2-40B4-BE49-F238E27FC236}">
                    <a16:creationId xmlns:a16="http://schemas.microsoft.com/office/drawing/2014/main" id="{31E1E8F9-9594-3C79-2B74-18BC19A5064A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3298;p47">
                <a:extLst>
                  <a:ext uri="{FF2B5EF4-FFF2-40B4-BE49-F238E27FC236}">
                    <a16:creationId xmlns:a16="http://schemas.microsoft.com/office/drawing/2014/main" id="{A412654F-9040-3F34-919B-487B87BAE849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3299;p47">
                <a:extLst>
                  <a:ext uri="{FF2B5EF4-FFF2-40B4-BE49-F238E27FC236}">
                    <a16:creationId xmlns:a16="http://schemas.microsoft.com/office/drawing/2014/main" id="{559C73F3-E37F-2F1C-72A8-BB170BC2A0B8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3300;p47">
                <a:extLst>
                  <a:ext uri="{FF2B5EF4-FFF2-40B4-BE49-F238E27FC236}">
                    <a16:creationId xmlns:a16="http://schemas.microsoft.com/office/drawing/2014/main" id="{6F1798B5-5A3A-3ACA-C2E2-00339A696E85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3301;p47">
                <a:extLst>
                  <a:ext uri="{FF2B5EF4-FFF2-40B4-BE49-F238E27FC236}">
                    <a16:creationId xmlns:a16="http://schemas.microsoft.com/office/drawing/2014/main" id="{B84D30D7-A8AF-1271-4D1D-0DECDD0B3A50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302;p47">
              <a:extLst>
                <a:ext uri="{FF2B5EF4-FFF2-40B4-BE49-F238E27FC236}">
                  <a16:creationId xmlns:a16="http://schemas.microsoft.com/office/drawing/2014/main" id="{AC041230-58E9-1883-1AEB-403EDD5B8A9E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807" name="Google Shape;3303;p47">
                <a:extLst>
                  <a:ext uri="{FF2B5EF4-FFF2-40B4-BE49-F238E27FC236}">
                    <a16:creationId xmlns:a16="http://schemas.microsoft.com/office/drawing/2014/main" id="{FF2E3736-9F1D-2B83-DB5B-4FD090B4E261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3304;p47">
                <a:extLst>
                  <a:ext uri="{FF2B5EF4-FFF2-40B4-BE49-F238E27FC236}">
                    <a16:creationId xmlns:a16="http://schemas.microsoft.com/office/drawing/2014/main" id="{8F656554-07F4-DD1C-A6D6-D9FAE1AEB36C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3305;p47">
                <a:extLst>
                  <a:ext uri="{FF2B5EF4-FFF2-40B4-BE49-F238E27FC236}">
                    <a16:creationId xmlns:a16="http://schemas.microsoft.com/office/drawing/2014/main" id="{C90B02B9-88DF-E86E-0320-511B7762D3D3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3306;p47">
                <a:extLst>
                  <a:ext uri="{FF2B5EF4-FFF2-40B4-BE49-F238E27FC236}">
                    <a16:creationId xmlns:a16="http://schemas.microsoft.com/office/drawing/2014/main" id="{9D4EC0E3-D346-0BB4-C681-884FDAF3DE89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3307;p47">
                <a:extLst>
                  <a:ext uri="{FF2B5EF4-FFF2-40B4-BE49-F238E27FC236}">
                    <a16:creationId xmlns:a16="http://schemas.microsoft.com/office/drawing/2014/main" id="{66C65223-CE73-3F6E-C5DF-4DD782B1E205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3308;p47">
                <a:extLst>
                  <a:ext uri="{FF2B5EF4-FFF2-40B4-BE49-F238E27FC236}">
                    <a16:creationId xmlns:a16="http://schemas.microsoft.com/office/drawing/2014/main" id="{0C7AF8E0-57E6-3C98-4507-352467888112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3309;p47">
                <a:extLst>
                  <a:ext uri="{FF2B5EF4-FFF2-40B4-BE49-F238E27FC236}">
                    <a16:creationId xmlns:a16="http://schemas.microsoft.com/office/drawing/2014/main" id="{CC3A0570-B578-9547-93C5-E6A6B59C25CE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3310;p47">
                <a:extLst>
                  <a:ext uri="{FF2B5EF4-FFF2-40B4-BE49-F238E27FC236}">
                    <a16:creationId xmlns:a16="http://schemas.microsoft.com/office/drawing/2014/main" id="{1F6DAF93-7CD0-0B69-C65F-713F521DCC64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3311;p47">
                <a:extLst>
                  <a:ext uri="{FF2B5EF4-FFF2-40B4-BE49-F238E27FC236}">
                    <a16:creationId xmlns:a16="http://schemas.microsoft.com/office/drawing/2014/main" id="{535F8E28-615A-5450-368C-46BB19F52D9C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3312;p47">
                <a:extLst>
                  <a:ext uri="{FF2B5EF4-FFF2-40B4-BE49-F238E27FC236}">
                    <a16:creationId xmlns:a16="http://schemas.microsoft.com/office/drawing/2014/main" id="{A642A527-2E89-1F5C-C5F9-16048FD5A347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3313;p47">
                <a:extLst>
                  <a:ext uri="{FF2B5EF4-FFF2-40B4-BE49-F238E27FC236}">
                    <a16:creationId xmlns:a16="http://schemas.microsoft.com/office/drawing/2014/main" id="{3CA90708-7A1F-FD57-D212-AE531F9AEE92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3314;p47">
                <a:extLst>
                  <a:ext uri="{FF2B5EF4-FFF2-40B4-BE49-F238E27FC236}">
                    <a16:creationId xmlns:a16="http://schemas.microsoft.com/office/drawing/2014/main" id="{8C3145A3-EE25-5220-FC80-0ABC22D6F21A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3315;p47">
                <a:extLst>
                  <a:ext uri="{FF2B5EF4-FFF2-40B4-BE49-F238E27FC236}">
                    <a16:creationId xmlns:a16="http://schemas.microsoft.com/office/drawing/2014/main" id="{5B67A7F4-CE04-0658-6884-804505C2273A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3316;p47">
                <a:extLst>
                  <a:ext uri="{FF2B5EF4-FFF2-40B4-BE49-F238E27FC236}">
                    <a16:creationId xmlns:a16="http://schemas.microsoft.com/office/drawing/2014/main" id="{237710B2-F713-1312-279E-646EB8456027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3317;p47">
                <a:extLst>
                  <a:ext uri="{FF2B5EF4-FFF2-40B4-BE49-F238E27FC236}">
                    <a16:creationId xmlns:a16="http://schemas.microsoft.com/office/drawing/2014/main" id="{1CA92AC2-4F32-6F4B-03FF-19A407F9DAF0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3318;p47">
                <a:extLst>
                  <a:ext uri="{FF2B5EF4-FFF2-40B4-BE49-F238E27FC236}">
                    <a16:creationId xmlns:a16="http://schemas.microsoft.com/office/drawing/2014/main" id="{BB74794B-F8A5-A355-ADE7-0643C677BE44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319;p47">
              <a:extLst>
                <a:ext uri="{FF2B5EF4-FFF2-40B4-BE49-F238E27FC236}">
                  <a16:creationId xmlns:a16="http://schemas.microsoft.com/office/drawing/2014/main" id="{71903B08-7A88-F8F8-D12B-95CA81A72F69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791" name="Google Shape;3320;p47">
                <a:extLst>
                  <a:ext uri="{FF2B5EF4-FFF2-40B4-BE49-F238E27FC236}">
                    <a16:creationId xmlns:a16="http://schemas.microsoft.com/office/drawing/2014/main" id="{4FA670DA-4E4F-ADA0-B24C-248385CEDA7B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3321;p47">
                <a:extLst>
                  <a:ext uri="{FF2B5EF4-FFF2-40B4-BE49-F238E27FC236}">
                    <a16:creationId xmlns:a16="http://schemas.microsoft.com/office/drawing/2014/main" id="{8042E7CE-8322-933C-16E3-E8F82C8DABE6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3322;p47">
                <a:extLst>
                  <a:ext uri="{FF2B5EF4-FFF2-40B4-BE49-F238E27FC236}">
                    <a16:creationId xmlns:a16="http://schemas.microsoft.com/office/drawing/2014/main" id="{98F12720-64F2-B78F-2C7D-F6CFC30415CF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3323;p47">
                <a:extLst>
                  <a:ext uri="{FF2B5EF4-FFF2-40B4-BE49-F238E27FC236}">
                    <a16:creationId xmlns:a16="http://schemas.microsoft.com/office/drawing/2014/main" id="{FE77E27F-08FD-736E-B12D-B0CB1DCF7888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3324;p47">
                <a:extLst>
                  <a:ext uri="{FF2B5EF4-FFF2-40B4-BE49-F238E27FC236}">
                    <a16:creationId xmlns:a16="http://schemas.microsoft.com/office/drawing/2014/main" id="{EBAC3A71-2FA0-DB82-8D1F-E30A3714EE43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3325;p47">
                <a:extLst>
                  <a:ext uri="{FF2B5EF4-FFF2-40B4-BE49-F238E27FC236}">
                    <a16:creationId xmlns:a16="http://schemas.microsoft.com/office/drawing/2014/main" id="{487F42B4-3FF0-87C0-D0A7-CD2CF51661FC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3326;p47">
                <a:extLst>
                  <a:ext uri="{FF2B5EF4-FFF2-40B4-BE49-F238E27FC236}">
                    <a16:creationId xmlns:a16="http://schemas.microsoft.com/office/drawing/2014/main" id="{28DAC793-D341-79EE-8A9B-AED9C4D8C7A1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3327;p47">
                <a:extLst>
                  <a:ext uri="{FF2B5EF4-FFF2-40B4-BE49-F238E27FC236}">
                    <a16:creationId xmlns:a16="http://schemas.microsoft.com/office/drawing/2014/main" id="{B1E8A467-465E-511C-E75F-2C4073587703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3328;p47">
                <a:extLst>
                  <a:ext uri="{FF2B5EF4-FFF2-40B4-BE49-F238E27FC236}">
                    <a16:creationId xmlns:a16="http://schemas.microsoft.com/office/drawing/2014/main" id="{B02F51F0-6B9A-6B56-05D1-035F490C80CF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3329;p47">
                <a:extLst>
                  <a:ext uri="{FF2B5EF4-FFF2-40B4-BE49-F238E27FC236}">
                    <a16:creationId xmlns:a16="http://schemas.microsoft.com/office/drawing/2014/main" id="{6322FEEC-C6A5-53D5-A9B7-A2C811EC4D9B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3330;p47">
                <a:extLst>
                  <a:ext uri="{FF2B5EF4-FFF2-40B4-BE49-F238E27FC236}">
                    <a16:creationId xmlns:a16="http://schemas.microsoft.com/office/drawing/2014/main" id="{EE6B9EDC-32AE-E2A4-3836-6E73DE306310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3331;p47">
                <a:extLst>
                  <a:ext uri="{FF2B5EF4-FFF2-40B4-BE49-F238E27FC236}">
                    <a16:creationId xmlns:a16="http://schemas.microsoft.com/office/drawing/2014/main" id="{A29CB545-B079-B270-B74D-411BAB1A69E2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3332;p47">
                <a:extLst>
                  <a:ext uri="{FF2B5EF4-FFF2-40B4-BE49-F238E27FC236}">
                    <a16:creationId xmlns:a16="http://schemas.microsoft.com/office/drawing/2014/main" id="{517FD480-E8F6-A7B8-8004-C2E76CD19EB3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3333;p47">
                <a:extLst>
                  <a:ext uri="{FF2B5EF4-FFF2-40B4-BE49-F238E27FC236}">
                    <a16:creationId xmlns:a16="http://schemas.microsoft.com/office/drawing/2014/main" id="{5F58FAC1-10F8-322E-4896-D0DE0D146EF8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3334;p47">
                <a:extLst>
                  <a:ext uri="{FF2B5EF4-FFF2-40B4-BE49-F238E27FC236}">
                    <a16:creationId xmlns:a16="http://schemas.microsoft.com/office/drawing/2014/main" id="{9E90D315-7E37-1C0D-7D8D-F455463612E2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3335;p47">
                <a:extLst>
                  <a:ext uri="{FF2B5EF4-FFF2-40B4-BE49-F238E27FC236}">
                    <a16:creationId xmlns:a16="http://schemas.microsoft.com/office/drawing/2014/main" id="{42587ED3-C89A-7622-A9E8-A4DC5DAB0F83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336;p47">
              <a:extLst>
                <a:ext uri="{FF2B5EF4-FFF2-40B4-BE49-F238E27FC236}">
                  <a16:creationId xmlns:a16="http://schemas.microsoft.com/office/drawing/2014/main" id="{6AF23698-4873-02D3-3697-DD94A6201ABD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775" name="Google Shape;3337;p47">
                <a:extLst>
                  <a:ext uri="{FF2B5EF4-FFF2-40B4-BE49-F238E27FC236}">
                    <a16:creationId xmlns:a16="http://schemas.microsoft.com/office/drawing/2014/main" id="{EEB821C2-4722-8A36-41F5-7C6DF220C279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3338;p47">
                <a:extLst>
                  <a:ext uri="{FF2B5EF4-FFF2-40B4-BE49-F238E27FC236}">
                    <a16:creationId xmlns:a16="http://schemas.microsoft.com/office/drawing/2014/main" id="{61B127CA-1AA9-7A2D-9803-625FDDE28386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3339;p47">
                <a:extLst>
                  <a:ext uri="{FF2B5EF4-FFF2-40B4-BE49-F238E27FC236}">
                    <a16:creationId xmlns:a16="http://schemas.microsoft.com/office/drawing/2014/main" id="{BD09583C-A7F5-4D76-7742-45D126421B02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3340;p47">
                <a:extLst>
                  <a:ext uri="{FF2B5EF4-FFF2-40B4-BE49-F238E27FC236}">
                    <a16:creationId xmlns:a16="http://schemas.microsoft.com/office/drawing/2014/main" id="{F5B312AE-E980-EA58-22E7-F9C82576B8A2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3341;p47">
                <a:extLst>
                  <a:ext uri="{FF2B5EF4-FFF2-40B4-BE49-F238E27FC236}">
                    <a16:creationId xmlns:a16="http://schemas.microsoft.com/office/drawing/2014/main" id="{84C33857-23C9-D938-591A-50A9E3B6BAF7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3342;p47">
                <a:extLst>
                  <a:ext uri="{FF2B5EF4-FFF2-40B4-BE49-F238E27FC236}">
                    <a16:creationId xmlns:a16="http://schemas.microsoft.com/office/drawing/2014/main" id="{E6A4ABAD-AF9A-F102-74A4-F291D399E493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3343;p47">
                <a:extLst>
                  <a:ext uri="{FF2B5EF4-FFF2-40B4-BE49-F238E27FC236}">
                    <a16:creationId xmlns:a16="http://schemas.microsoft.com/office/drawing/2014/main" id="{1414A729-4B9A-2959-A14D-C614B557CB55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3344;p47">
                <a:extLst>
                  <a:ext uri="{FF2B5EF4-FFF2-40B4-BE49-F238E27FC236}">
                    <a16:creationId xmlns:a16="http://schemas.microsoft.com/office/drawing/2014/main" id="{E3A30E25-CE10-0BED-8D72-812B8C60EA66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3345;p47">
                <a:extLst>
                  <a:ext uri="{FF2B5EF4-FFF2-40B4-BE49-F238E27FC236}">
                    <a16:creationId xmlns:a16="http://schemas.microsoft.com/office/drawing/2014/main" id="{87928929-AB8B-D8C3-6E88-DFDEF84DC6D3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3346;p47">
                <a:extLst>
                  <a:ext uri="{FF2B5EF4-FFF2-40B4-BE49-F238E27FC236}">
                    <a16:creationId xmlns:a16="http://schemas.microsoft.com/office/drawing/2014/main" id="{D49BFCEC-61A0-172C-BB5F-B4922EF0FE51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3347;p47">
                <a:extLst>
                  <a:ext uri="{FF2B5EF4-FFF2-40B4-BE49-F238E27FC236}">
                    <a16:creationId xmlns:a16="http://schemas.microsoft.com/office/drawing/2014/main" id="{531D9E2F-016E-AEB8-2257-EC4340F58CAF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3348;p47">
                <a:extLst>
                  <a:ext uri="{FF2B5EF4-FFF2-40B4-BE49-F238E27FC236}">
                    <a16:creationId xmlns:a16="http://schemas.microsoft.com/office/drawing/2014/main" id="{190920B1-BA72-44C6-E565-F4D849887ECB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3349;p47">
                <a:extLst>
                  <a:ext uri="{FF2B5EF4-FFF2-40B4-BE49-F238E27FC236}">
                    <a16:creationId xmlns:a16="http://schemas.microsoft.com/office/drawing/2014/main" id="{79516817-AC88-1E1F-6418-8A10D6F7DF84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3350;p47">
                <a:extLst>
                  <a:ext uri="{FF2B5EF4-FFF2-40B4-BE49-F238E27FC236}">
                    <a16:creationId xmlns:a16="http://schemas.microsoft.com/office/drawing/2014/main" id="{08791D40-1687-8644-212C-0C4961A3F406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3351;p47">
                <a:extLst>
                  <a:ext uri="{FF2B5EF4-FFF2-40B4-BE49-F238E27FC236}">
                    <a16:creationId xmlns:a16="http://schemas.microsoft.com/office/drawing/2014/main" id="{A5044DF4-3720-C7B7-BCC9-4DA854406433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3352;p47">
                <a:extLst>
                  <a:ext uri="{FF2B5EF4-FFF2-40B4-BE49-F238E27FC236}">
                    <a16:creationId xmlns:a16="http://schemas.microsoft.com/office/drawing/2014/main" id="{938F0A3E-0785-C228-5195-6666C6D43F54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353;p47">
              <a:extLst>
                <a:ext uri="{FF2B5EF4-FFF2-40B4-BE49-F238E27FC236}">
                  <a16:creationId xmlns:a16="http://schemas.microsoft.com/office/drawing/2014/main" id="{B3BBC9BD-0882-7FE2-D0C0-3D59BB1C753C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759" name="Google Shape;3354;p47">
                <a:extLst>
                  <a:ext uri="{FF2B5EF4-FFF2-40B4-BE49-F238E27FC236}">
                    <a16:creationId xmlns:a16="http://schemas.microsoft.com/office/drawing/2014/main" id="{303328FC-5C4D-CD59-3519-1CE89EEBA441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3355;p47">
                <a:extLst>
                  <a:ext uri="{FF2B5EF4-FFF2-40B4-BE49-F238E27FC236}">
                    <a16:creationId xmlns:a16="http://schemas.microsoft.com/office/drawing/2014/main" id="{A743EF98-3C3A-BD0F-1312-BB4E20E66DE1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3356;p47">
                <a:extLst>
                  <a:ext uri="{FF2B5EF4-FFF2-40B4-BE49-F238E27FC236}">
                    <a16:creationId xmlns:a16="http://schemas.microsoft.com/office/drawing/2014/main" id="{B91861C0-9645-ECDB-3B6A-05F79A0D408D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3357;p47">
                <a:extLst>
                  <a:ext uri="{FF2B5EF4-FFF2-40B4-BE49-F238E27FC236}">
                    <a16:creationId xmlns:a16="http://schemas.microsoft.com/office/drawing/2014/main" id="{9E56ACD4-938A-13B2-4C35-8CC630107F08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3358;p47">
                <a:extLst>
                  <a:ext uri="{FF2B5EF4-FFF2-40B4-BE49-F238E27FC236}">
                    <a16:creationId xmlns:a16="http://schemas.microsoft.com/office/drawing/2014/main" id="{BD1C6747-AD04-543D-AC6D-F8CD0A64F367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3359;p47">
                <a:extLst>
                  <a:ext uri="{FF2B5EF4-FFF2-40B4-BE49-F238E27FC236}">
                    <a16:creationId xmlns:a16="http://schemas.microsoft.com/office/drawing/2014/main" id="{D952A1F6-577B-CBD4-9245-4A0D88CBDAA8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3360;p47">
                <a:extLst>
                  <a:ext uri="{FF2B5EF4-FFF2-40B4-BE49-F238E27FC236}">
                    <a16:creationId xmlns:a16="http://schemas.microsoft.com/office/drawing/2014/main" id="{188D9EB7-288B-3E0A-EAF5-FD6DB0D856F6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3361;p47">
                <a:extLst>
                  <a:ext uri="{FF2B5EF4-FFF2-40B4-BE49-F238E27FC236}">
                    <a16:creationId xmlns:a16="http://schemas.microsoft.com/office/drawing/2014/main" id="{525490EB-A9BC-FE34-E0C0-923A453437F6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3362;p47">
                <a:extLst>
                  <a:ext uri="{FF2B5EF4-FFF2-40B4-BE49-F238E27FC236}">
                    <a16:creationId xmlns:a16="http://schemas.microsoft.com/office/drawing/2014/main" id="{4F8BE407-A108-F30D-99D7-4AFA9B1984CF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3363;p47">
                <a:extLst>
                  <a:ext uri="{FF2B5EF4-FFF2-40B4-BE49-F238E27FC236}">
                    <a16:creationId xmlns:a16="http://schemas.microsoft.com/office/drawing/2014/main" id="{7766F08F-8B79-5FAF-9E34-69B9C247367A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3364;p47">
                <a:extLst>
                  <a:ext uri="{FF2B5EF4-FFF2-40B4-BE49-F238E27FC236}">
                    <a16:creationId xmlns:a16="http://schemas.microsoft.com/office/drawing/2014/main" id="{9A1108A9-B42F-B76E-C853-B8F2A1AFD606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3365;p47">
                <a:extLst>
                  <a:ext uri="{FF2B5EF4-FFF2-40B4-BE49-F238E27FC236}">
                    <a16:creationId xmlns:a16="http://schemas.microsoft.com/office/drawing/2014/main" id="{7AFBA175-FB5A-88E5-8CC4-0C91BC81AD38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3366;p47">
                <a:extLst>
                  <a:ext uri="{FF2B5EF4-FFF2-40B4-BE49-F238E27FC236}">
                    <a16:creationId xmlns:a16="http://schemas.microsoft.com/office/drawing/2014/main" id="{0BFD0EAD-30A2-52D5-4CB0-DDD31C7EBAC7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3367;p47">
                <a:extLst>
                  <a:ext uri="{FF2B5EF4-FFF2-40B4-BE49-F238E27FC236}">
                    <a16:creationId xmlns:a16="http://schemas.microsoft.com/office/drawing/2014/main" id="{D2B599F1-8DBA-CEAB-F217-B260C5C8A96C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3368;p47">
                <a:extLst>
                  <a:ext uri="{FF2B5EF4-FFF2-40B4-BE49-F238E27FC236}">
                    <a16:creationId xmlns:a16="http://schemas.microsoft.com/office/drawing/2014/main" id="{5A2BB946-5C9C-E10E-367C-6DCC92BCC20A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3369;p47">
                <a:extLst>
                  <a:ext uri="{FF2B5EF4-FFF2-40B4-BE49-F238E27FC236}">
                    <a16:creationId xmlns:a16="http://schemas.microsoft.com/office/drawing/2014/main" id="{3ADF8D88-1085-D759-B96A-A2DC7312BDF8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370;p47">
              <a:extLst>
                <a:ext uri="{FF2B5EF4-FFF2-40B4-BE49-F238E27FC236}">
                  <a16:creationId xmlns:a16="http://schemas.microsoft.com/office/drawing/2014/main" id="{A999BE5A-3D9C-A469-C824-4EC57EDC40BA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743" name="Google Shape;3371;p47">
                <a:extLst>
                  <a:ext uri="{FF2B5EF4-FFF2-40B4-BE49-F238E27FC236}">
                    <a16:creationId xmlns:a16="http://schemas.microsoft.com/office/drawing/2014/main" id="{B39BD400-4122-0692-19E0-D419168A6B5B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3372;p47">
                <a:extLst>
                  <a:ext uri="{FF2B5EF4-FFF2-40B4-BE49-F238E27FC236}">
                    <a16:creationId xmlns:a16="http://schemas.microsoft.com/office/drawing/2014/main" id="{14BA5E2B-3989-FD88-7214-AF3F7219AEE6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3373;p47">
                <a:extLst>
                  <a:ext uri="{FF2B5EF4-FFF2-40B4-BE49-F238E27FC236}">
                    <a16:creationId xmlns:a16="http://schemas.microsoft.com/office/drawing/2014/main" id="{66209FB7-0867-4F9C-3F99-02799A438D2D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3374;p47">
                <a:extLst>
                  <a:ext uri="{FF2B5EF4-FFF2-40B4-BE49-F238E27FC236}">
                    <a16:creationId xmlns:a16="http://schemas.microsoft.com/office/drawing/2014/main" id="{8FBDACA8-C4CF-6330-46A1-0FA952B0CCDD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3375;p47">
                <a:extLst>
                  <a:ext uri="{FF2B5EF4-FFF2-40B4-BE49-F238E27FC236}">
                    <a16:creationId xmlns:a16="http://schemas.microsoft.com/office/drawing/2014/main" id="{9E5A77D6-F22D-40B6-67F6-D25B27922529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3376;p47">
                <a:extLst>
                  <a:ext uri="{FF2B5EF4-FFF2-40B4-BE49-F238E27FC236}">
                    <a16:creationId xmlns:a16="http://schemas.microsoft.com/office/drawing/2014/main" id="{67AC22DA-65FD-8EF5-F217-304042FCDC06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3377;p47">
                <a:extLst>
                  <a:ext uri="{FF2B5EF4-FFF2-40B4-BE49-F238E27FC236}">
                    <a16:creationId xmlns:a16="http://schemas.microsoft.com/office/drawing/2014/main" id="{DAE8C4F8-BB61-217C-132B-DEDFB1BA206E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3378;p47">
                <a:extLst>
                  <a:ext uri="{FF2B5EF4-FFF2-40B4-BE49-F238E27FC236}">
                    <a16:creationId xmlns:a16="http://schemas.microsoft.com/office/drawing/2014/main" id="{CDE4D1CD-B78B-FA4E-CDA8-125B88137421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3379;p47">
                <a:extLst>
                  <a:ext uri="{FF2B5EF4-FFF2-40B4-BE49-F238E27FC236}">
                    <a16:creationId xmlns:a16="http://schemas.microsoft.com/office/drawing/2014/main" id="{AAA9F162-8638-0622-7B4A-5CAE819AF67C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3380;p47">
                <a:extLst>
                  <a:ext uri="{FF2B5EF4-FFF2-40B4-BE49-F238E27FC236}">
                    <a16:creationId xmlns:a16="http://schemas.microsoft.com/office/drawing/2014/main" id="{FDCAA458-123C-CB9C-242A-AFE98E8EDA30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3381;p47">
                <a:extLst>
                  <a:ext uri="{FF2B5EF4-FFF2-40B4-BE49-F238E27FC236}">
                    <a16:creationId xmlns:a16="http://schemas.microsoft.com/office/drawing/2014/main" id="{EC207F86-0A5A-ED08-A7B6-51AC65EE2F1B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3382;p47">
                <a:extLst>
                  <a:ext uri="{FF2B5EF4-FFF2-40B4-BE49-F238E27FC236}">
                    <a16:creationId xmlns:a16="http://schemas.microsoft.com/office/drawing/2014/main" id="{A75F107E-BBEE-B2A0-69CA-7C1803A43EDB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3383;p47">
                <a:extLst>
                  <a:ext uri="{FF2B5EF4-FFF2-40B4-BE49-F238E27FC236}">
                    <a16:creationId xmlns:a16="http://schemas.microsoft.com/office/drawing/2014/main" id="{2D9C2DE2-C4A3-5D06-24B7-05BD5A7D2204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3384;p47">
                <a:extLst>
                  <a:ext uri="{FF2B5EF4-FFF2-40B4-BE49-F238E27FC236}">
                    <a16:creationId xmlns:a16="http://schemas.microsoft.com/office/drawing/2014/main" id="{EE0AA3F4-6F87-083E-B28C-4704EA438E38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3385;p47">
                <a:extLst>
                  <a:ext uri="{FF2B5EF4-FFF2-40B4-BE49-F238E27FC236}">
                    <a16:creationId xmlns:a16="http://schemas.microsoft.com/office/drawing/2014/main" id="{4C14ADB2-A5A2-8114-791C-F5AFE3B49C1F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3386;p47">
                <a:extLst>
                  <a:ext uri="{FF2B5EF4-FFF2-40B4-BE49-F238E27FC236}">
                    <a16:creationId xmlns:a16="http://schemas.microsoft.com/office/drawing/2014/main" id="{8A12F148-2AED-9E97-4CB8-8F3AEC0E72E7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387;p47">
              <a:extLst>
                <a:ext uri="{FF2B5EF4-FFF2-40B4-BE49-F238E27FC236}">
                  <a16:creationId xmlns:a16="http://schemas.microsoft.com/office/drawing/2014/main" id="{43B42460-75F0-A82E-23A6-A0E75E4D6CE9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727" name="Google Shape;3388;p47">
                <a:extLst>
                  <a:ext uri="{FF2B5EF4-FFF2-40B4-BE49-F238E27FC236}">
                    <a16:creationId xmlns:a16="http://schemas.microsoft.com/office/drawing/2014/main" id="{DB253B69-033E-A1AA-07B4-5577554DE377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3389;p47">
                <a:extLst>
                  <a:ext uri="{FF2B5EF4-FFF2-40B4-BE49-F238E27FC236}">
                    <a16:creationId xmlns:a16="http://schemas.microsoft.com/office/drawing/2014/main" id="{07D2F317-5AF9-50E9-654E-413BB5EEE201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3390;p47">
                <a:extLst>
                  <a:ext uri="{FF2B5EF4-FFF2-40B4-BE49-F238E27FC236}">
                    <a16:creationId xmlns:a16="http://schemas.microsoft.com/office/drawing/2014/main" id="{B9D816B3-8DE4-6778-69D7-03F338EC748E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3391;p47">
                <a:extLst>
                  <a:ext uri="{FF2B5EF4-FFF2-40B4-BE49-F238E27FC236}">
                    <a16:creationId xmlns:a16="http://schemas.microsoft.com/office/drawing/2014/main" id="{4B4EB407-6F8B-F4DB-5B8B-417101C5667D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3392;p47">
                <a:extLst>
                  <a:ext uri="{FF2B5EF4-FFF2-40B4-BE49-F238E27FC236}">
                    <a16:creationId xmlns:a16="http://schemas.microsoft.com/office/drawing/2014/main" id="{BF567ACD-A218-616C-3BC4-6A17DF75B65F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3393;p47">
                <a:extLst>
                  <a:ext uri="{FF2B5EF4-FFF2-40B4-BE49-F238E27FC236}">
                    <a16:creationId xmlns:a16="http://schemas.microsoft.com/office/drawing/2014/main" id="{18E0F6BC-E704-B6AE-C3E7-873E5791CCDF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3394;p47">
                <a:extLst>
                  <a:ext uri="{FF2B5EF4-FFF2-40B4-BE49-F238E27FC236}">
                    <a16:creationId xmlns:a16="http://schemas.microsoft.com/office/drawing/2014/main" id="{57ECA3CE-E610-A9CD-219F-12C40AB362DC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3395;p47">
                <a:extLst>
                  <a:ext uri="{FF2B5EF4-FFF2-40B4-BE49-F238E27FC236}">
                    <a16:creationId xmlns:a16="http://schemas.microsoft.com/office/drawing/2014/main" id="{4303B062-CC84-8051-753F-351F6CCEE896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3396;p47">
                <a:extLst>
                  <a:ext uri="{FF2B5EF4-FFF2-40B4-BE49-F238E27FC236}">
                    <a16:creationId xmlns:a16="http://schemas.microsoft.com/office/drawing/2014/main" id="{9354CD44-5241-C620-ECFE-F2D114C54A59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3397;p47">
                <a:extLst>
                  <a:ext uri="{FF2B5EF4-FFF2-40B4-BE49-F238E27FC236}">
                    <a16:creationId xmlns:a16="http://schemas.microsoft.com/office/drawing/2014/main" id="{10A112D6-1CE2-34A8-7E32-EC4DA8A9117C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3398;p47">
                <a:extLst>
                  <a:ext uri="{FF2B5EF4-FFF2-40B4-BE49-F238E27FC236}">
                    <a16:creationId xmlns:a16="http://schemas.microsoft.com/office/drawing/2014/main" id="{8F5E9C5E-4909-1502-081B-B7DBFC67EF91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3399;p47">
                <a:extLst>
                  <a:ext uri="{FF2B5EF4-FFF2-40B4-BE49-F238E27FC236}">
                    <a16:creationId xmlns:a16="http://schemas.microsoft.com/office/drawing/2014/main" id="{8459FF3C-4E68-0E65-F691-D2CCB1E9570B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3400;p47">
                <a:extLst>
                  <a:ext uri="{FF2B5EF4-FFF2-40B4-BE49-F238E27FC236}">
                    <a16:creationId xmlns:a16="http://schemas.microsoft.com/office/drawing/2014/main" id="{C35F350F-CDEF-5306-63A3-CA7973D85EE2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3401;p47">
                <a:extLst>
                  <a:ext uri="{FF2B5EF4-FFF2-40B4-BE49-F238E27FC236}">
                    <a16:creationId xmlns:a16="http://schemas.microsoft.com/office/drawing/2014/main" id="{E23425CF-2831-0C2E-AD9E-58A2811B4B3D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3402;p47">
                <a:extLst>
                  <a:ext uri="{FF2B5EF4-FFF2-40B4-BE49-F238E27FC236}">
                    <a16:creationId xmlns:a16="http://schemas.microsoft.com/office/drawing/2014/main" id="{9FC0C2D0-FBE9-8E81-4F3A-E36C451F00DD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3403;p47">
                <a:extLst>
                  <a:ext uri="{FF2B5EF4-FFF2-40B4-BE49-F238E27FC236}">
                    <a16:creationId xmlns:a16="http://schemas.microsoft.com/office/drawing/2014/main" id="{F0AF5BDB-757C-8FE6-E272-E1DE0E170734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404;p47">
              <a:extLst>
                <a:ext uri="{FF2B5EF4-FFF2-40B4-BE49-F238E27FC236}">
                  <a16:creationId xmlns:a16="http://schemas.microsoft.com/office/drawing/2014/main" id="{CF1A50D6-A8C7-62BE-ABBB-00B699FC8DB2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711" name="Google Shape;3405;p47">
                <a:extLst>
                  <a:ext uri="{FF2B5EF4-FFF2-40B4-BE49-F238E27FC236}">
                    <a16:creationId xmlns:a16="http://schemas.microsoft.com/office/drawing/2014/main" id="{EC63A471-4101-FFBE-E96D-2AF9560A06CF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3406;p47">
                <a:extLst>
                  <a:ext uri="{FF2B5EF4-FFF2-40B4-BE49-F238E27FC236}">
                    <a16:creationId xmlns:a16="http://schemas.microsoft.com/office/drawing/2014/main" id="{E3880499-D1D5-9D94-E187-D7443BB9E673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3407;p47">
                <a:extLst>
                  <a:ext uri="{FF2B5EF4-FFF2-40B4-BE49-F238E27FC236}">
                    <a16:creationId xmlns:a16="http://schemas.microsoft.com/office/drawing/2014/main" id="{1621382E-63B5-18F0-FD80-F1776251D138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3408;p47">
                <a:extLst>
                  <a:ext uri="{FF2B5EF4-FFF2-40B4-BE49-F238E27FC236}">
                    <a16:creationId xmlns:a16="http://schemas.microsoft.com/office/drawing/2014/main" id="{906A2090-7E67-7AE7-1668-A4C3048EB436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3409;p47">
                <a:extLst>
                  <a:ext uri="{FF2B5EF4-FFF2-40B4-BE49-F238E27FC236}">
                    <a16:creationId xmlns:a16="http://schemas.microsoft.com/office/drawing/2014/main" id="{087DB3BC-06D2-7ADD-D932-5EA12BC30237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3410;p47">
                <a:extLst>
                  <a:ext uri="{FF2B5EF4-FFF2-40B4-BE49-F238E27FC236}">
                    <a16:creationId xmlns:a16="http://schemas.microsoft.com/office/drawing/2014/main" id="{5CE501A3-C7F3-57B1-AED6-DECAC4DDF6E0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3411;p47">
                <a:extLst>
                  <a:ext uri="{FF2B5EF4-FFF2-40B4-BE49-F238E27FC236}">
                    <a16:creationId xmlns:a16="http://schemas.microsoft.com/office/drawing/2014/main" id="{E2EE4E69-B7A1-1C6F-B453-C12E772FE588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3412;p47">
                <a:extLst>
                  <a:ext uri="{FF2B5EF4-FFF2-40B4-BE49-F238E27FC236}">
                    <a16:creationId xmlns:a16="http://schemas.microsoft.com/office/drawing/2014/main" id="{3362981D-FC7A-20C6-652E-4CF733DAE50F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3413;p47">
                <a:extLst>
                  <a:ext uri="{FF2B5EF4-FFF2-40B4-BE49-F238E27FC236}">
                    <a16:creationId xmlns:a16="http://schemas.microsoft.com/office/drawing/2014/main" id="{38F3A124-0320-1841-DA37-0D8210265118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3414;p47">
                <a:extLst>
                  <a:ext uri="{FF2B5EF4-FFF2-40B4-BE49-F238E27FC236}">
                    <a16:creationId xmlns:a16="http://schemas.microsoft.com/office/drawing/2014/main" id="{3F0B9033-4E90-F643-871F-A14271FBA1CE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3415;p47">
                <a:extLst>
                  <a:ext uri="{FF2B5EF4-FFF2-40B4-BE49-F238E27FC236}">
                    <a16:creationId xmlns:a16="http://schemas.microsoft.com/office/drawing/2014/main" id="{7131697E-F5D2-C603-2867-9534B08CDD2B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3416;p47">
                <a:extLst>
                  <a:ext uri="{FF2B5EF4-FFF2-40B4-BE49-F238E27FC236}">
                    <a16:creationId xmlns:a16="http://schemas.microsoft.com/office/drawing/2014/main" id="{0B0B78EC-DAA0-D548-AA19-F74FB494C52D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3417;p47">
                <a:extLst>
                  <a:ext uri="{FF2B5EF4-FFF2-40B4-BE49-F238E27FC236}">
                    <a16:creationId xmlns:a16="http://schemas.microsoft.com/office/drawing/2014/main" id="{C2B76E1B-75BF-A8D7-8B9D-B66DA9A7A166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3418;p47">
                <a:extLst>
                  <a:ext uri="{FF2B5EF4-FFF2-40B4-BE49-F238E27FC236}">
                    <a16:creationId xmlns:a16="http://schemas.microsoft.com/office/drawing/2014/main" id="{C58288C4-D22E-5CB8-321B-ABF1FFDDB8B7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3419;p47">
                <a:extLst>
                  <a:ext uri="{FF2B5EF4-FFF2-40B4-BE49-F238E27FC236}">
                    <a16:creationId xmlns:a16="http://schemas.microsoft.com/office/drawing/2014/main" id="{795A23CC-6376-9D4E-B1C2-CA4A6B195C58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3420;p47">
                <a:extLst>
                  <a:ext uri="{FF2B5EF4-FFF2-40B4-BE49-F238E27FC236}">
                    <a16:creationId xmlns:a16="http://schemas.microsoft.com/office/drawing/2014/main" id="{51B23777-B997-2AA2-A878-6E419C816499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421;p47">
              <a:extLst>
                <a:ext uri="{FF2B5EF4-FFF2-40B4-BE49-F238E27FC236}">
                  <a16:creationId xmlns:a16="http://schemas.microsoft.com/office/drawing/2014/main" id="{24A20F19-0A71-8116-D35C-C307CB5B811D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695" name="Google Shape;3422;p47">
                <a:extLst>
                  <a:ext uri="{FF2B5EF4-FFF2-40B4-BE49-F238E27FC236}">
                    <a16:creationId xmlns:a16="http://schemas.microsoft.com/office/drawing/2014/main" id="{A9AC0FB0-787F-102C-30E5-5E8C63160468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3423;p47">
                <a:extLst>
                  <a:ext uri="{FF2B5EF4-FFF2-40B4-BE49-F238E27FC236}">
                    <a16:creationId xmlns:a16="http://schemas.microsoft.com/office/drawing/2014/main" id="{E3143718-4EF2-988A-822F-CB49B9732610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3424;p47">
                <a:extLst>
                  <a:ext uri="{FF2B5EF4-FFF2-40B4-BE49-F238E27FC236}">
                    <a16:creationId xmlns:a16="http://schemas.microsoft.com/office/drawing/2014/main" id="{23B45D34-C1F1-278D-FF4A-652DDC0C5986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3425;p47">
                <a:extLst>
                  <a:ext uri="{FF2B5EF4-FFF2-40B4-BE49-F238E27FC236}">
                    <a16:creationId xmlns:a16="http://schemas.microsoft.com/office/drawing/2014/main" id="{E13443B7-B37A-1003-AA45-BD641A8C7916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3426;p47">
                <a:extLst>
                  <a:ext uri="{FF2B5EF4-FFF2-40B4-BE49-F238E27FC236}">
                    <a16:creationId xmlns:a16="http://schemas.microsoft.com/office/drawing/2014/main" id="{7AA95756-839D-736D-874B-56141866B8F0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3427;p47">
                <a:extLst>
                  <a:ext uri="{FF2B5EF4-FFF2-40B4-BE49-F238E27FC236}">
                    <a16:creationId xmlns:a16="http://schemas.microsoft.com/office/drawing/2014/main" id="{76A79105-D719-D405-9A70-64F7D3F4A900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3428;p47">
                <a:extLst>
                  <a:ext uri="{FF2B5EF4-FFF2-40B4-BE49-F238E27FC236}">
                    <a16:creationId xmlns:a16="http://schemas.microsoft.com/office/drawing/2014/main" id="{A3783C73-9FAF-753B-B21C-F3D60EB261D3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3429;p47">
                <a:extLst>
                  <a:ext uri="{FF2B5EF4-FFF2-40B4-BE49-F238E27FC236}">
                    <a16:creationId xmlns:a16="http://schemas.microsoft.com/office/drawing/2014/main" id="{6D0BB204-EAE2-F324-9DF1-67E54EA8562C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3430;p47">
                <a:extLst>
                  <a:ext uri="{FF2B5EF4-FFF2-40B4-BE49-F238E27FC236}">
                    <a16:creationId xmlns:a16="http://schemas.microsoft.com/office/drawing/2014/main" id="{70C62958-1CB9-E7FB-30BC-8FA69EB752AB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3431;p47">
                <a:extLst>
                  <a:ext uri="{FF2B5EF4-FFF2-40B4-BE49-F238E27FC236}">
                    <a16:creationId xmlns:a16="http://schemas.microsoft.com/office/drawing/2014/main" id="{489508E1-776B-BCEA-9887-5FABF18E48F4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3432;p47">
                <a:extLst>
                  <a:ext uri="{FF2B5EF4-FFF2-40B4-BE49-F238E27FC236}">
                    <a16:creationId xmlns:a16="http://schemas.microsoft.com/office/drawing/2014/main" id="{D6C32A5F-30B5-75D6-3B5B-E6385B2156BF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3433;p47">
                <a:extLst>
                  <a:ext uri="{FF2B5EF4-FFF2-40B4-BE49-F238E27FC236}">
                    <a16:creationId xmlns:a16="http://schemas.microsoft.com/office/drawing/2014/main" id="{D2CA4738-D27E-51D7-5C94-BE636850A1FE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3434;p47">
                <a:extLst>
                  <a:ext uri="{FF2B5EF4-FFF2-40B4-BE49-F238E27FC236}">
                    <a16:creationId xmlns:a16="http://schemas.microsoft.com/office/drawing/2014/main" id="{0FFC9BD4-D1DD-2D58-F4FD-FAAC5692ABAD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3435;p47">
                <a:extLst>
                  <a:ext uri="{FF2B5EF4-FFF2-40B4-BE49-F238E27FC236}">
                    <a16:creationId xmlns:a16="http://schemas.microsoft.com/office/drawing/2014/main" id="{747EF681-335E-243D-8160-A1847BE0BF32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3436;p47">
                <a:extLst>
                  <a:ext uri="{FF2B5EF4-FFF2-40B4-BE49-F238E27FC236}">
                    <a16:creationId xmlns:a16="http://schemas.microsoft.com/office/drawing/2014/main" id="{E0D14C34-885F-1587-B953-C1B04141AEC3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3437;p47">
                <a:extLst>
                  <a:ext uri="{FF2B5EF4-FFF2-40B4-BE49-F238E27FC236}">
                    <a16:creationId xmlns:a16="http://schemas.microsoft.com/office/drawing/2014/main" id="{31E3FECF-2E21-5135-93D6-FF2EE4C52490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438;p47">
              <a:extLst>
                <a:ext uri="{FF2B5EF4-FFF2-40B4-BE49-F238E27FC236}">
                  <a16:creationId xmlns:a16="http://schemas.microsoft.com/office/drawing/2014/main" id="{0A93B7E7-61F9-EE65-1A64-88C260A5BC00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679" name="Google Shape;3439;p47">
                <a:extLst>
                  <a:ext uri="{FF2B5EF4-FFF2-40B4-BE49-F238E27FC236}">
                    <a16:creationId xmlns:a16="http://schemas.microsoft.com/office/drawing/2014/main" id="{1DE72657-8126-EBE6-F85B-574F2EA32F69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3440;p47">
                <a:extLst>
                  <a:ext uri="{FF2B5EF4-FFF2-40B4-BE49-F238E27FC236}">
                    <a16:creationId xmlns:a16="http://schemas.microsoft.com/office/drawing/2014/main" id="{2682897F-527C-B38E-CB8F-C059888E687A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3441;p47">
                <a:extLst>
                  <a:ext uri="{FF2B5EF4-FFF2-40B4-BE49-F238E27FC236}">
                    <a16:creationId xmlns:a16="http://schemas.microsoft.com/office/drawing/2014/main" id="{A35C8209-1DCF-E08F-0D41-DC0A5384804D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3442;p47">
                <a:extLst>
                  <a:ext uri="{FF2B5EF4-FFF2-40B4-BE49-F238E27FC236}">
                    <a16:creationId xmlns:a16="http://schemas.microsoft.com/office/drawing/2014/main" id="{9F52BAF0-E300-E059-732C-75D62264D0C4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3443;p47">
                <a:extLst>
                  <a:ext uri="{FF2B5EF4-FFF2-40B4-BE49-F238E27FC236}">
                    <a16:creationId xmlns:a16="http://schemas.microsoft.com/office/drawing/2014/main" id="{105521B2-6309-1FB7-457B-EB058D94877E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3444;p47">
                <a:extLst>
                  <a:ext uri="{FF2B5EF4-FFF2-40B4-BE49-F238E27FC236}">
                    <a16:creationId xmlns:a16="http://schemas.microsoft.com/office/drawing/2014/main" id="{914299E2-EDE8-3C5A-5B0F-7E6617B7FF33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3445;p47">
                <a:extLst>
                  <a:ext uri="{FF2B5EF4-FFF2-40B4-BE49-F238E27FC236}">
                    <a16:creationId xmlns:a16="http://schemas.microsoft.com/office/drawing/2014/main" id="{09D159D6-3509-36BC-5BC4-4AEF8D5552D3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3446;p47">
                <a:extLst>
                  <a:ext uri="{FF2B5EF4-FFF2-40B4-BE49-F238E27FC236}">
                    <a16:creationId xmlns:a16="http://schemas.microsoft.com/office/drawing/2014/main" id="{70FDDBDF-237C-8EF8-0217-41FA712DDABC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3447;p47">
                <a:extLst>
                  <a:ext uri="{FF2B5EF4-FFF2-40B4-BE49-F238E27FC236}">
                    <a16:creationId xmlns:a16="http://schemas.microsoft.com/office/drawing/2014/main" id="{AF057BF7-F05F-3086-4FE2-EB7181CD9EE3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3448;p47">
                <a:extLst>
                  <a:ext uri="{FF2B5EF4-FFF2-40B4-BE49-F238E27FC236}">
                    <a16:creationId xmlns:a16="http://schemas.microsoft.com/office/drawing/2014/main" id="{18A2F572-2478-B195-4D9B-35A43821F583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3449;p47">
                <a:extLst>
                  <a:ext uri="{FF2B5EF4-FFF2-40B4-BE49-F238E27FC236}">
                    <a16:creationId xmlns:a16="http://schemas.microsoft.com/office/drawing/2014/main" id="{027AD294-8425-9E1B-8A3B-16FAEA76D1E1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3450;p47">
                <a:extLst>
                  <a:ext uri="{FF2B5EF4-FFF2-40B4-BE49-F238E27FC236}">
                    <a16:creationId xmlns:a16="http://schemas.microsoft.com/office/drawing/2014/main" id="{C47863F2-C980-A6F4-44B9-E114A1C38729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3451;p47">
                <a:extLst>
                  <a:ext uri="{FF2B5EF4-FFF2-40B4-BE49-F238E27FC236}">
                    <a16:creationId xmlns:a16="http://schemas.microsoft.com/office/drawing/2014/main" id="{F6B53C92-2B58-B9B8-7FD3-82A908DED62E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3452;p47">
                <a:extLst>
                  <a:ext uri="{FF2B5EF4-FFF2-40B4-BE49-F238E27FC236}">
                    <a16:creationId xmlns:a16="http://schemas.microsoft.com/office/drawing/2014/main" id="{D5D684D5-E2F9-09DB-3637-6CD45A8FF6F2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3453;p47">
                <a:extLst>
                  <a:ext uri="{FF2B5EF4-FFF2-40B4-BE49-F238E27FC236}">
                    <a16:creationId xmlns:a16="http://schemas.microsoft.com/office/drawing/2014/main" id="{45EF653D-9F05-ADC3-CED4-2146C3DBD145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3454;p47">
                <a:extLst>
                  <a:ext uri="{FF2B5EF4-FFF2-40B4-BE49-F238E27FC236}">
                    <a16:creationId xmlns:a16="http://schemas.microsoft.com/office/drawing/2014/main" id="{E7F65F2C-61D5-E95D-C3F1-9393FB76F490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455;p47">
              <a:extLst>
                <a:ext uri="{FF2B5EF4-FFF2-40B4-BE49-F238E27FC236}">
                  <a16:creationId xmlns:a16="http://schemas.microsoft.com/office/drawing/2014/main" id="{52B74056-CF60-A046-CDEF-C9BBEB0BA950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663" name="Google Shape;3456;p47">
                <a:extLst>
                  <a:ext uri="{FF2B5EF4-FFF2-40B4-BE49-F238E27FC236}">
                    <a16:creationId xmlns:a16="http://schemas.microsoft.com/office/drawing/2014/main" id="{67DFDD05-CF07-1BA5-7D30-6E72561AB707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3457;p47">
                <a:extLst>
                  <a:ext uri="{FF2B5EF4-FFF2-40B4-BE49-F238E27FC236}">
                    <a16:creationId xmlns:a16="http://schemas.microsoft.com/office/drawing/2014/main" id="{9E1E50FA-D533-1F73-344C-1E4A99FCC02A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3458;p47">
                <a:extLst>
                  <a:ext uri="{FF2B5EF4-FFF2-40B4-BE49-F238E27FC236}">
                    <a16:creationId xmlns:a16="http://schemas.microsoft.com/office/drawing/2014/main" id="{C8E431C0-BC70-6A9F-D751-0150625935CB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3459;p47">
                <a:extLst>
                  <a:ext uri="{FF2B5EF4-FFF2-40B4-BE49-F238E27FC236}">
                    <a16:creationId xmlns:a16="http://schemas.microsoft.com/office/drawing/2014/main" id="{A3B19774-7690-F67D-489F-CA8CA6E633F0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3460;p47">
                <a:extLst>
                  <a:ext uri="{FF2B5EF4-FFF2-40B4-BE49-F238E27FC236}">
                    <a16:creationId xmlns:a16="http://schemas.microsoft.com/office/drawing/2014/main" id="{9AA8C9DF-119E-0579-9A98-F752D3405233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3461;p47">
                <a:extLst>
                  <a:ext uri="{FF2B5EF4-FFF2-40B4-BE49-F238E27FC236}">
                    <a16:creationId xmlns:a16="http://schemas.microsoft.com/office/drawing/2014/main" id="{53CFDFF6-304B-5694-83D0-6F98EEE94338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3462;p47">
                <a:extLst>
                  <a:ext uri="{FF2B5EF4-FFF2-40B4-BE49-F238E27FC236}">
                    <a16:creationId xmlns:a16="http://schemas.microsoft.com/office/drawing/2014/main" id="{1E10D474-C121-5853-C96C-1D2E23E4ABC4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3463;p47">
                <a:extLst>
                  <a:ext uri="{FF2B5EF4-FFF2-40B4-BE49-F238E27FC236}">
                    <a16:creationId xmlns:a16="http://schemas.microsoft.com/office/drawing/2014/main" id="{B7A3188B-D89D-1CDF-3F81-E8CED73B0703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3464;p47">
                <a:extLst>
                  <a:ext uri="{FF2B5EF4-FFF2-40B4-BE49-F238E27FC236}">
                    <a16:creationId xmlns:a16="http://schemas.microsoft.com/office/drawing/2014/main" id="{3E65574A-8576-8F02-E596-2A3497D9EB85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3465;p47">
                <a:extLst>
                  <a:ext uri="{FF2B5EF4-FFF2-40B4-BE49-F238E27FC236}">
                    <a16:creationId xmlns:a16="http://schemas.microsoft.com/office/drawing/2014/main" id="{90CDE6F1-572A-C68C-8AA7-3475131A0923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3466;p47">
                <a:extLst>
                  <a:ext uri="{FF2B5EF4-FFF2-40B4-BE49-F238E27FC236}">
                    <a16:creationId xmlns:a16="http://schemas.microsoft.com/office/drawing/2014/main" id="{6E160BDF-2707-45A9-25BE-29F71D710057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3467;p47">
                <a:extLst>
                  <a:ext uri="{FF2B5EF4-FFF2-40B4-BE49-F238E27FC236}">
                    <a16:creationId xmlns:a16="http://schemas.microsoft.com/office/drawing/2014/main" id="{05930DAC-02CE-A5D1-FF56-16A606712460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3468;p47">
                <a:extLst>
                  <a:ext uri="{FF2B5EF4-FFF2-40B4-BE49-F238E27FC236}">
                    <a16:creationId xmlns:a16="http://schemas.microsoft.com/office/drawing/2014/main" id="{445D8292-81B6-B617-5E77-DC27410557BE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3469;p47">
                <a:extLst>
                  <a:ext uri="{FF2B5EF4-FFF2-40B4-BE49-F238E27FC236}">
                    <a16:creationId xmlns:a16="http://schemas.microsoft.com/office/drawing/2014/main" id="{4F815529-D862-BD51-CD0F-FDE69D103618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3470;p47">
                <a:extLst>
                  <a:ext uri="{FF2B5EF4-FFF2-40B4-BE49-F238E27FC236}">
                    <a16:creationId xmlns:a16="http://schemas.microsoft.com/office/drawing/2014/main" id="{45B48335-6636-B2C8-4855-6CDBA2EFC0F2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3471;p47">
                <a:extLst>
                  <a:ext uri="{FF2B5EF4-FFF2-40B4-BE49-F238E27FC236}">
                    <a16:creationId xmlns:a16="http://schemas.microsoft.com/office/drawing/2014/main" id="{0ED4A4F1-606B-1C1B-720F-9938AE30B391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472;p47">
              <a:extLst>
                <a:ext uri="{FF2B5EF4-FFF2-40B4-BE49-F238E27FC236}">
                  <a16:creationId xmlns:a16="http://schemas.microsoft.com/office/drawing/2014/main" id="{FE051C4D-0F9A-A048-062A-B3093146C823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647" name="Google Shape;3473;p47">
                <a:extLst>
                  <a:ext uri="{FF2B5EF4-FFF2-40B4-BE49-F238E27FC236}">
                    <a16:creationId xmlns:a16="http://schemas.microsoft.com/office/drawing/2014/main" id="{77453F7E-7C3A-FEC9-A6D8-8545B16AE82C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3474;p47">
                <a:extLst>
                  <a:ext uri="{FF2B5EF4-FFF2-40B4-BE49-F238E27FC236}">
                    <a16:creationId xmlns:a16="http://schemas.microsoft.com/office/drawing/2014/main" id="{28C04401-E9F3-4A34-0507-24B30FA26FF7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3475;p47">
                <a:extLst>
                  <a:ext uri="{FF2B5EF4-FFF2-40B4-BE49-F238E27FC236}">
                    <a16:creationId xmlns:a16="http://schemas.microsoft.com/office/drawing/2014/main" id="{1D9552A1-0493-F283-CF8F-8ECA3B4EAD93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3476;p47">
                <a:extLst>
                  <a:ext uri="{FF2B5EF4-FFF2-40B4-BE49-F238E27FC236}">
                    <a16:creationId xmlns:a16="http://schemas.microsoft.com/office/drawing/2014/main" id="{96F21C06-C5B1-4653-73CB-6B8E22B87797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3477;p47">
                <a:extLst>
                  <a:ext uri="{FF2B5EF4-FFF2-40B4-BE49-F238E27FC236}">
                    <a16:creationId xmlns:a16="http://schemas.microsoft.com/office/drawing/2014/main" id="{4983A19E-9751-9960-EC6F-756717A20603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3478;p47">
                <a:extLst>
                  <a:ext uri="{FF2B5EF4-FFF2-40B4-BE49-F238E27FC236}">
                    <a16:creationId xmlns:a16="http://schemas.microsoft.com/office/drawing/2014/main" id="{81C6D76E-FC78-0915-884D-ACCB0BA71FF3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3479;p47">
                <a:extLst>
                  <a:ext uri="{FF2B5EF4-FFF2-40B4-BE49-F238E27FC236}">
                    <a16:creationId xmlns:a16="http://schemas.microsoft.com/office/drawing/2014/main" id="{BA689FFD-82DB-EFBA-59E6-9F7A20B159C6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3480;p47">
                <a:extLst>
                  <a:ext uri="{FF2B5EF4-FFF2-40B4-BE49-F238E27FC236}">
                    <a16:creationId xmlns:a16="http://schemas.microsoft.com/office/drawing/2014/main" id="{770035D7-126C-312F-4E68-BEACB5214010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3481;p47">
                <a:extLst>
                  <a:ext uri="{FF2B5EF4-FFF2-40B4-BE49-F238E27FC236}">
                    <a16:creationId xmlns:a16="http://schemas.microsoft.com/office/drawing/2014/main" id="{E13B6902-FBF3-466A-BC12-A4117205031C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3482;p47">
                <a:extLst>
                  <a:ext uri="{FF2B5EF4-FFF2-40B4-BE49-F238E27FC236}">
                    <a16:creationId xmlns:a16="http://schemas.microsoft.com/office/drawing/2014/main" id="{F63CFEA4-2A63-7049-46D6-73FD0F8B07AC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3483;p47">
                <a:extLst>
                  <a:ext uri="{FF2B5EF4-FFF2-40B4-BE49-F238E27FC236}">
                    <a16:creationId xmlns:a16="http://schemas.microsoft.com/office/drawing/2014/main" id="{9AC48A02-8596-5D25-9DB3-070867E263C9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3484;p47">
                <a:extLst>
                  <a:ext uri="{FF2B5EF4-FFF2-40B4-BE49-F238E27FC236}">
                    <a16:creationId xmlns:a16="http://schemas.microsoft.com/office/drawing/2014/main" id="{89E6DBEB-6872-AC0B-2D64-BD241EB28D7B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3485;p47">
                <a:extLst>
                  <a:ext uri="{FF2B5EF4-FFF2-40B4-BE49-F238E27FC236}">
                    <a16:creationId xmlns:a16="http://schemas.microsoft.com/office/drawing/2014/main" id="{639BE45D-66D4-BC0D-99B1-500D1978BA5B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3486;p47">
                <a:extLst>
                  <a:ext uri="{FF2B5EF4-FFF2-40B4-BE49-F238E27FC236}">
                    <a16:creationId xmlns:a16="http://schemas.microsoft.com/office/drawing/2014/main" id="{1B3F358A-67A2-120D-3E66-8F7B06716EC3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3487;p47">
                <a:extLst>
                  <a:ext uri="{FF2B5EF4-FFF2-40B4-BE49-F238E27FC236}">
                    <a16:creationId xmlns:a16="http://schemas.microsoft.com/office/drawing/2014/main" id="{DBC90B00-D4E3-D505-20ED-619F48B22520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3488;p47">
                <a:extLst>
                  <a:ext uri="{FF2B5EF4-FFF2-40B4-BE49-F238E27FC236}">
                    <a16:creationId xmlns:a16="http://schemas.microsoft.com/office/drawing/2014/main" id="{E0849E12-AA48-C897-7299-A1CFDBE5A385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489;p47">
              <a:extLst>
                <a:ext uri="{FF2B5EF4-FFF2-40B4-BE49-F238E27FC236}">
                  <a16:creationId xmlns:a16="http://schemas.microsoft.com/office/drawing/2014/main" id="{C43E3093-5C65-0AA5-8580-5B0A85B767A6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631" name="Google Shape;3490;p47">
                <a:extLst>
                  <a:ext uri="{FF2B5EF4-FFF2-40B4-BE49-F238E27FC236}">
                    <a16:creationId xmlns:a16="http://schemas.microsoft.com/office/drawing/2014/main" id="{31DAE74F-84A4-5900-F858-C9F6233C4509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3491;p47">
                <a:extLst>
                  <a:ext uri="{FF2B5EF4-FFF2-40B4-BE49-F238E27FC236}">
                    <a16:creationId xmlns:a16="http://schemas.microsoft.com/office/drawing/2014/main" id="{DE8FFB4D-CF4B-1454-7FFC-2F5932A22093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3492;p47">
                <a:extLst>
                  <a:ext uri="{FF2B5EF4-FFF2-40B4-BE49-F238E27FC236}">
                    <a16:creationId xmlns:a16="http://schemas.microsoft.com/office/drawing/2014/main" id="{1B7A8554-5D06-5544-75E3-7E03FC8ADAD6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3493;p47">
                <a:extLst>
                  <a:ext uri="{FF2B5EF4-FFF2-40B4-BE49-F238E27FC236}">
                    <a16:creationId xmlns:a16="http://schemas.microsoft.com/office/drawing/2014/main" id="{84E0D143-3E4A-1CC7-2F46-A84ABCE80F2D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3494;p47">
                <a:extLst>
                  <a:ext uri="{FF2B5EF4-FFF2-40B4-BE49-F238E27FC236}">
                    <a16:creationId xmlns:a16="http://schemas.microsoft.com/office/drawing/2014/main" id="{154A8433-F944-4396-99A6-105F950ED430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3495;p47">
                <a:extLst>
                  <a:ext uri="{FF2B5EF4-FFF2-40B4-BE49-F238E27FC236}">
                    <a16:creationId xmlns:a16="http://schemas.microsoft.com/office/drawing/2014/main" id="{303245D5-A76E-42D9-1493-E83B6AFF49C6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3496;p47">
                <a:extLst>
                  <a:ext uri="{FF2B5EF4-FFF2-40B4-BE49-F238E27FC236}">
                    <a16:creationId xmlns:a16="http://schemas.microsoft.com/office/drawing/2014/main" id="{6860EC4E-1039-7D6B-623F-6387E1EAADCB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3497;p47">
                <a:extLst>
                  <a:ext uri="{FF2B5EF4-FFF2-40B4-BE49-F238E27FC236}">
                    <a16:creationId xmlns:a16="http://schemas.microsoft.com/office/drawing/2014/main" id="{C1B9BC2C-0889-7F61-E1D3-3C5722601243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3498;p47">
                <a:extLst>
                  <a:ext uri="{FF2B5EF4-FFF2-40B4-BE49-F238E27FC236}">
                    <a16:creationId xmlns:a16="http://schemas.microsoft.com/office/drawing/2014/main" id="{4EEA54C3-E381-D3BA-79E2-900DB6597A1A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3499;p47">
                <a:extLst>
                  <a:ext uri="{FF2B5EF4-FFF2-40B4-BE49-F238E27FC236}">
                    <a16:creationId xmlns:a16="http://schemas.microsoft.com/office/drawing/2014/main" id="{98EA355E-87ED-8672-CD10-D97EC88DCDDC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3500;p47">
                <a:extLst>
                  <a:ext uri="{FF2B5EF4-FFF2-40B4-BE49-F238E27FC236}">
                    <a16:creationId xmlns:a16="http://schemas.microsoft.com/office/drawing/2014/main" id="{80BEA590-A419-BEBA-4253-5F5F7851CC4B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3501;p47">
                <a:extLst>
                  <a:ext uri="{FF2B5EF4-FFF2-40B4-BE49-F238E27FC236}">
                    <a16:creationId xmlns:a16="http://schemas.microsoft.com/office/drawing/2014/main" id="{596BCEDA-D432-7FA8-6AAF-9668870161A3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3502;p47">
                <a:extLst>
                  <a:ext uri="{FF2B5EF4-FFF2-40B4-BE49-F238E27FC236}">
                    <a16:creationId xmlns:a16="http://schemas.microsoft.com/office/drawing/2014/main" id="{2E3A0259-9560-08D5-5289-ACB4F6FD2750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3503;p47">
                <a:extLst>
                  <a:ext uri="{FF2B5EF4-FFF2-40B4-BE49-F238E27FC236}">
                    <a16:creationId xmlns:a16="http://schemas.microsoft.com/office/drawing/2014/main" id="{331C27AE-DACE-F3FA-399D-FAC26B1A0224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3504;p47">
                <a:extLst>
                  <a:ext uri="{FF2B5EF4-FFF2-40B4-BE49-F238E27FC236}">
                    <a16:creationId xmlns:a16="http://schemas.microsoft.com/office/drawing/2014/main" id="{2DC7CDCD-A90C-06D4-F469-96AA8BD2DFFF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3505;p47">
                <a:extLst>
                  <a:ext uri="{FF2B5EF4-FFF2-40B4-BE49-F238E27FC236}">
                    <a16:creationId xmlns:a16="http://schemas.microsoft.com/office/drawing/2014/main" id="{1F6BB0E1-3F05-FFFF-35E4-410C5A5725A9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506;p47">
              <a:extLst>
                <a:ext uri="{FF2B5EF4-FFF2-40B4-BE49-F238E27FC236}">
                  <a16:creationId xmlns:a16="http://schemas.microsoft.com/office/drawing/2014/main" id="{E25AFC44-2D93-BE4F-5546-BCDB2D169DD4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615" name="Google Shape;3507;p47">
                <a:extLst>
                  <a:ext uri="{FF2B5EF4-FFF2-40B4-BE49-F238E27FC236}">
                    <a16:creationId xmlns:a16="http://schemas.microsoft.com/office/drawing/2014/main" id="{9996D926-B63A-52ED-1C1E-2B83FD46B81E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3508;p47">
                <a:extLst>
                  <a:ext uri="{FF2B5EF4-FFF2-40B4-BE49-F238E27FC236}">
                    <a16:creationId xmlns:a16="http://schemas.microsoft.com/office/drawing/2014/main" id="{05B8EAFF-89B5-C42D-F837-F5672AB7E1AD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3509;p47">
                <a:extLst>
                  <a:ext uri="{FF2B5EF4-FFF2-40B4-BE49-F238E27FC236}">
                    <a16:creationId xmlns:a16="http://schemas.microsoft.com/office/drawing/2014/main" id="{FAD799FD-8423-502E-7D6E-21BD492906C7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3510;p47">
                <a:extLst>
                  <a:ext uri="{FF2B5EF4-FFF2-40B4-BE49-F238E27FC236}">
                    <a16:creationId xmlns:a16="http://schemas.microsoft.com/office/drawing/2014/main" id="{D0D411BE-AC34-6242-6640-6FFAEBD44110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3511;p47">
                <a:extLst>
                  <a:ext uri="{FF2B5EF4-FFF2-40B4-BE49-F238E27FC236}">
                    <a16:creationId xmlns:a16="http://schemas.microsoft.com/office/drawing/2014/main" id="{8904BB39-C7BC-9346-8959-D7C37C2F491B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3512;p47">
                <a:extLst>
                  <a:ext uri="{FF2B5EF4-FFF2-40B4-BE49-F238E27FC236}">
                    <a16:creationId xmlns:a16="http://schemas.microsoft.com/office/drawing/2014/main" id="{D75AC128-47EA-11CA-F53E-1DC4C880D50D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3513;p47">
                <a:extLst>
                  <a:ext uri="{FF2B5EF4-FFF2-40B4-BE49-F238E27FC236}">
                    <a16:creationId xmlns:a16="http://schemas.microsoft.com/office/drawing/2014/main" id="{3DC65CAD-065A-5EAA-9734-2648F98CF0E0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3514;p47">
                <a:extLst>
                  <a:ext uri="{FF2B5EF4-FFF2-40B4-BE49-F238E27FC236}">
                    <a16:creationId xmlns:a16="http://schemas.microsoft.com/office/drawing/2014/main" id="{BB96CF18-46EE-FB01-C20C-B5DAD584B345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3515;p47">
                <a:extLst>
                  <a:ext uri="{FF2B5EF4-FFF2-40B4-BE49-F238E27FC236}">
                    <a16:creationId xmlns:a16="http://schemas.microsoft.com/office/drawing/2014/main" id="{711A6E32-DDB1-DF70-B5E2-57D60B13D98E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3516;p47">
                <a:extLst>
                  <a:ext uri="{FF2B5EF4-FFF2-40B4-BE49-F238E27FC236}">
                    <a16:creationId xmlns:a16="http://schemas.microsoft.com/office/drawing/2014/main" id="{B5FE8B2F-45C8-230E-DEBB-5EE77C7A9293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3517;p47">
                <a:extLst>
                  <a:ext uri="{FF2B5EF4-FFF2-40B4-BE49-F238E27FC236}">
                    <a16:creationId xmlns:a16="http://schemas.microsoft.com/office/drawing/2014/main" id="{76AF3679-F99B-E3D2-A05A-F1C6B2CB64F7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3518;p47">
                <a:extLst>
                  <a:ext uri="{FF2B5EF4-FFF2-40B4-BE49-F238E27FC236}">
                    <a16:creationId xmlns:a16="http://schemas.microsoft.com/office/drawing/2014/main" id="{C0179080-C46E-1A25-B4AA-81F1D8A7E802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3519;p47">
                <a:extLst>
                  <a:ext uri="{FF2B5EF4-FFF2-40B4-BE49-F238E27FC236}">
                    <a16:creationId xmlns:a16="http://schemas.microsoft.com/office/drawing/2014/main" id="{7F2048A7-3FF6-F3F8-485E-8964772F22D1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3520;p47">
                <a:extLst>
                  <a:ext uri="{FF2B5EF4-FFF2-40B4-BE49-F238E27FC236}">
                    <a16:creationId xmlns:a16="http://schemas.microsoft.com/office/drawing/2014/main" id="{D2F3FCF7-9D0D-55AB-DDAF-8A3FF8696342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3521;p47">
                <a:extLst>
                  <a:ext uri="{FF2B5EF4-FFF2-40B4-BE49-F238E27FC236}">
                    <a16:creationId xmlns:a16="http://schemas.microsoft.com/office/drawing/2014/main" id="{41A42A1A-C78F-8BB8-2B82-BA0E6887EF68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3522;p47">
                <a:extLst>
                  <a:ext uri="{FF2B5EF4-FFF2-40B4-BE49-F238E27FC236}">
                    <a16:creationId xmlns:a16="http://schemas.microsoft.com/office/drawing/2014/main" id="{0ECEEFB4-EC59-6362-EBB8-F50E037C1E51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523;p47">
              <a:extLst>
                <a:ext uri="{FF2B5EF4-FFF2-40B4-BE49-F238E27FC236}">
                  <a16:creationId xmlns:a16="http://schemas.microsoft.com/office/drawing/2014/main" id="{A1DC7932-4115-D60F-1EF0-B02A1EFD99B7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599" name="Google Shape;3524;p47">
                <a:extLst>
                  <a:ext uri="{FF2B5EF4-FFF2-40B4-BE49-F238E27FC236}">
                    <a16:creationId xmlns:a16="http://schemas.microsoft.com/office/drawing/2014/main" id="{271C021F-F697-BD2E-30A0-1C1ACD523A4C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3525;p47">
                <a:extLst>
                  <a:ext uri="{FF2B5EF4-FFF2-40B4-BE49-F238E27FC236}">
                    <a16:creationId xmlns:a16="http://schemas.microsoft.com/office/drawing/2014/main" id="{DF767DF1-3A6F-B98B-002F-3AB7A13C0D0A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3526;p47">
                <a:extLst>
                  <a:ext uri="{FF2B5EF4-FFF2-40B4-BE49-F238E27FC236}">
                    <a16:creationId xmlns:a16="http://schemas.microsoft.com/office/drawing/2014/main" id="{A735F9DA-E1C7-85F7-5456-EA214E3F3073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3527;p47">
                <a:extLst>
                  <a:ext uri="{FF2B5EF4-FFF2-40B4-BE49-F238E27FC236}">
                    <a16:creationId xmlns:a16="http://schemas.microsoft.com/office/drawing/2014/main" id="{9C8A2266-FE3B-A786-76C3-0D0FD6E3BD31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3528;p47">
                <a:extLst>
                  <a:ext uri="{FF2B5EF4-FFF2-40B4-BE49-F238E27FC236}">
                    <a16:creationId xmlns:a16="http://schemas.microsoft.com/office/drawing/2014/main" id="{ED908F0B-DCB1-EA18-BE3F-96C3EE05F931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3529;p47">
                <a:extLst>
                  <a:ext uri="{FF2B5EF4-FFF2-40B4-BE49-F238E27FC236}">
                    <a16:creationId xmlns:a16="http://schemas.microsoft.com/office/drawing/2014/main" id="{64840465-AECF-AE54-EED3-4CEC1DE105B9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3530;p47">
                <a:extLst>
                  <a:ext uri="{FF2B5EF4-FFF2-40B4-BE49-F238E27FC236}">
                    <a16:creationId xmlns:a16="http://schemas.microsoft.com/office/drawing/2014/main" id="{9C77A1F0-6172-34ED-F396-C1FE18F24BDF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3531;p47">
                <a:extLst>
                  <a:ext uri="{FF2B5EF4-FFF2-40B4-BE49-F238E27FC236}">
                    <a16:creationId xmlns:a16="http://schemas.microsoft.com/office/drawing/2014/main" id="{1E76016A-77F3-AE1E-EDFE-D5DA58625587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3532;p47">
                <a:extLst>
                  <a:ext uri="{FF2B5EF4-FFF2-40B4-BE49-F238E27FC236}">
                    <a16:creationId xmlns:a16="http://schemas.microsoft.com/office/drawing/2014/main" id="{41103D73-3067-1170-B315-3E21FA032DA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3533;p47">
                <a:extLst>
                  <a:ext uri="{FF2B5EF4-FFF2-40B4-BE49-F238E27FC236}">
                    <a16:creationId xmlns:a16="http://schemas.microsoft.com/office/drawing/2014/main" id="{FAA57B20-D0FD-B38A-ACE9-FBBC89C26571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3534;p47">
                <a:extLst>
                  <a:ext uri="{FF2B5EF4-FFF2-40B4-BE49-F238E27FC236}">
                    <a16:creationId xmlns:a16="http://schemas.microsoft.com/office/drawing/2014/main" id="{172D1CAD-1FCE-F37D-6A83-96F3F142F026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3535;p47">
                <a:extLst>
                  <a:ext uri="{FF2B5EF4-FFF2-40B4-BE49-F238E27FC236}">
                    <a16:creationId xmlns:a16="http://schemas.microsoft.com/office/drawing/2014/main" id="{5BEB332B-5A2E-083F-5099-A75CA97293D0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3536;p47">
                <a:extLst>
                  <a:ext uri="{FF2B5EF4-FFF2-40B4-BE49-F238E27FC236}">
                    <a16:creationId xmlns:a16="http://schemas.microsoft.com/office/drawing/2014/main" id="{4BAB7A8B-9EC0-45D1-4F65-B542B0629182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3537;p47">
                <a:extLst>
                  <a:ext uri="{FF2B5EF4-FFF2-40B4-BE49-F238E27FC236}">
                    <a16:creationId xmlns:a16="http://schemas.microsoft.com/office/drawing/2014/main" id="{8AA92D94-B2F3-F187-1145-DAB61BF0779C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3538;p47">
                <a:extLst>
                  <a:ext uri="{FF2B5EF4-FFF2-40B4-BE49-F238E27FC236}">
                    <a16:creationId xmlns:a16="http://schemas.microsoft.com/office/drawing/2014/main" id="{D99DF05D-710C-5D85-CB8F-46BF9D2F11CC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3539;p47">
                <a:extLst>
                  <a:ext uri="{FF2B5EF4-FFF2-40B4-BE49-F238E27FC236}">
                    <a16:creationId xmlns:a16="http://schemas.microsoft.com/office/drawing/2014/main" id="{960DCD8C-B573-11F5-790D-B53C0AD69FD5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540;p47">
              <a:extLst>
                <a:ext uri="{FF2B5EF4-FFF2-40B4-BE49-F238E27FC236}">
                  <a16:creationId xmlns:a16="http://schemas.microsoft.com/office/drawing/2014/main" id="{A84B70ED-DCA4-3C4A-3474-8FB1F1783BDA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583" name="Google Shape;3541;p47">
                <a:extLst>
                  <a:ext uri="{FF2B5EF4-FFF2-40B4-BE49-F238E27FC236}">
                    <a16:creationId xmlns:a16="http://schemas.microsoft.com/office/drawing/2014/main" id="{59B07E56-03C4-6ED5-EF5E-2E99730F8E02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3542;p47">
                <a:extLst>
                  <a:ext uri="{FF2B5EF4-FFF2-40B4-BE49-F238E27FC236}">
                    <a16:creationId xmlns:a16="http://schemas.microsoft.com/office/drawing/2014/main" id="{2CDB6C84-3635-825E-E79D-A4AB47F25901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3543;p47">
                <a:extLst>
                  <a:ext uri="{FF2B5EF4-FFF2-40B4-BE49-F238E27FC236}">
                    <a16:creationId xmlns:a16="http://schemas.microsoft.com/office/drawing/2014/main" id="{786FFA74-237F-E30A-87AF-40D538953057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3544;p47">
                <a:extLst>
                  <a:ext uri="{FF2B5EF4-FFF2-40B4-BE49-F238E27FC236}">
                    <a16:creationId xmlns:a16="http://schemas.microsoft.com/office/drawing/2014/main" id="{05685309-762F-006A-C75B-B6AEFEEBEAED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3545;p47">
                <a:extLst>
                  <a:ext uri="{FF2B5EF4-FFF2-40B4-BE49-F238E27FC236}">
                    <a16:creationId xmlns:a16="http://schemas.microsoft.com/office/drawing/2014/main" id="{079F774A-AC93-4C01-1AE0-D6C63E02B47B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3546;p47">
                <a:extLst>
                  <a:ext uri="{FF2B5EF4-FFF2-40B4-BE49-F238E27FC236}">
                    <a16:creationId xmlns:a16="http://schemas.microsoft.com/office/drawing/2014/main" id="{75467CC5-E98E-5BF9-8901-C357E9B8687B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3547;p47">
                <a:extLst>
                  <a:ext uri="{FF2B5EF4-FFF2-40B4-BE49-F238E27FC236}">
                    <a16:creationId xmlns:a16="http://schemas.microsoft.com/office/drawing/2014/main" id="{F264FF70-158A-EC5F-6452-296651B7C9D5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3548;p47">
                <a:extLst>
                  <a:ext uri="{FF2B5EF4-FFF2-40B4-BE49-F238E27FC236}">
                    <a16:creationId xmlns:a16="http://schemas.microsoft.com/office/drawing/2014/main" id="{C4E14288-7E10-597E-B735-29A7B5D81925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3549;p47">
                <a:extLst>
                  <a:ext uri="{FF2B5EF4-FFF2-40B4-BE49-F238E27FC236}">
                    <a16:creationId xmlns:a16="http://schemas.microsoft.com/office/drawing/2014/main" id="{03187B0F-F3BE-C356-5AEB-6412B1FA15AF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3550;p47">
                <a:extLst>
                  <a:ext uri="{FF2B5EF4-FFF2-40B4-BE49-F238E27FC236}">
                    <a16:creationId xmlns:a16="http://schemas.microsoft.com/office/drawing/2014/main" id="{431E32E9-434B-640D-0A18-913C5F5BEB1F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3551;p47">
                <a:extLst>
                  <a:ext uri="{FF2B5EF4-FFF2-40B4-BE49-F238E27FC236}">
                    <a16:creationId xmlns:a16="http://schemas.microsoft.com/office/drawing/2014/main" id="{FAACC764-C734-6130-5E2B-52A44C4090C5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3552;p47">
                <a:extLst>
                  <a:ext uri="{FF2B5EF4-FFF2-40B4-BE49-F238E27FC236}">
                    <a16:creationId xmlns:a16="http://schemas.microsoft.com/office/drawing/2014/main" id="{42DCC16A-117F-6151-BEAB-5E745166F35C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3553;p47">
                <a:extLst>
                  <a:ext uri="{FF2B5EF4-FFF2-40B4-BE49-F238E27FC236}">
                    <a16:creationId xmlns:a16="http://schemas.microsoft.com/office/drawing/2014/main" id="{B9FB361A-353D-DFDB-6B28-643DA793F99F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3554;p47">
                <a:extLst>
                  <a:ext uri="{FF2B5EF4-FFF2-40B4-BE49-F238E27FC236}">
                    <a16:creationId xmlns:a16="http://schemas.microsoft.com/office/drawing/2014/main" id="{A66D791D-7C0A-861D-8603-C74B11C69A39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3555;p47">
                <a:extLst>
                  <a:ext uri="{FF2B5EF4-FFF2-40B4-BE49-F238E27FC236}">
                    <a16:creationId xmlns:a16="http://schemas.microsoft.com/office/drawing/2014/main" id="{382FCFD9-F382-02F5-FDFD-267C84B2F19A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3556;p47">
                <a:extLst>
                  <a:ext uri="{FF2B5EF4-FFF2-40B4-BE49-F238E27FC236}">
                    <a16:creationId xmlns:a16="http://schemas.microsoft.com/office/drawing/2014/main" id="{2A9103CC-5894-288C-6F1A-A57222DFFFD6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557;p47">
              <a:extLst>
                <a:ext uri="{FF2B5EF4-FFF2-40B4-BE49-F238E27FC236}">
                  <a16:creationId xmlns:a16="http://schemas.microsoft.com/office/drawing/2014/main" id="{20210651-B2D3-CB14-7834-0CF53EEB680A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97" name="Google Shape;3558;p47">
                <a:extLst>
                  <a:ext uri="{FF2B5EF4-FFF2-40B4-BE49-F238E27FC236}">
                    <a16:creationId xmlns:a16="http://schemas.microsoft.com/office/drawing/2014/main" id="{EE664AFC-740F-0C16-EC92-DD92E4067E41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559;p47">
                <a:extLst>
                  <a:ext uri="{FF2B5EF4-FFF2-40B4-BE49-F238E27FC236}">
                    <a16:creationId xmlns:a16="http://schemas.microsoft.com/office/drawing/2014/main" id="{2B2A78FE-AC34-8317-4F42-BD0135C7A13A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560;p47">
                <a:extLst>
                  <a:ext uri="{FF2B5EF4-FFF2-40B4-BE49-F238E27FC236}">
                    <a16:creationId xmlns:a16="http://schemas.microsoft.com/office/drawing/2014/main" id="{5336B0AB-BFBC-15CD-EDEF-44BB50B5B0AE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561;p47">
                <a:extLst>
                  <a:ext uri="{FF2B5EF4-FFF2-40B4-BE49-F238E27FC236}">
                    <a16:creationId xmlns:a16="http://schemas.microsoft.com/office/drawing/2014/main" id="{7160CB57-695A-8BA1-887E-0074884B5401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562;p47">
                <a:extLst>
                  <a:ext uri="{FF2B5EF4-FFF2-40B4-BE49-F238E27FC236}">
                    <a16:creationId xmlns:a16="http://schemas.microsoft.com/office/drawing/2014/main" id="{4289A613-870A-C63D-3846-19A881C6D9EE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563;p47">
                <a:extLst>
                  <a:ext uri="{FF2B5EF4-FFF2-40B4-BE49-F238E27FC236}">
                    <a16:creationId xmlns:a16="http://schemas.microsoft.com/office/drawing/2014/main" id="{B48A7E19-AF03-8F7B-0589-308F7A55689A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564;p47">
                <a:extLst>
                  <a:ext uri="{FF2B5EF4-FFF2-40B4-BE49-F238E27FC236}">
                    <a16:creationId xmlns:a16="http://schemas.microsoft.com/office/drawing/2014/main" id="{FD982E1A-A6B8-F1EF-6453-4AC30581AB6A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565;p47">
                <a:extLst>
                  <a:ext uri="{FF2B5EF4-FFF2-40B4-BE49-F238E27FC236}">
                    <a16:creationId xmlns:a16="http://schemas.microsoft.com/office/drawing/2014/main" id="{E8D5B118-8189-1A38-16F4-A6FC32EC8C12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566;p47">
                <a:extLst>
                  <a:ext uri="{FF2B5EF4-FFF2-40B4-BE49-F238E27FC236}">
                    <a16:creationId xmlns:a16="http://schemas.microsoft.com/office/drawing/2014/main" id="{150874BF-853E-B708-B7BC-468DDAC0AD1F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3567;p47">
                <a:extLst>
                  <a:ext uri="{FF2B5EF4-FFF2-40B4-BE49-F238E27FC236}">
                    <a16:creationId xmlns:a16="http://schemas.microsoft.com/office/drawing/2014/main" id="{E9695779-E85B-80A8-E370-A1EF31332CA0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3568;p47">
                <a:extLst>
                  <a:ext uri="{FF2B5EF4-FFF2-40B4-BE49-F238E27FC236}">
                    <a16:creationId xmlns:a16="http://schemas.microsoft.com/office/drawing/2014/main" id="{61B5BA49-08B6-C2CA-73B3-2AF5BF33EF11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3569;p47">
                <a:extLst>
                  <a:ext uri="{FF2B5EF4-FFF2-40B4-BE49-F238E27FC236}">
                    <a16:creationId xmlns:a16="http://schemas.microsoft.com/office/drawing/2014/main" id="{3A5CCD78-CD1E-F725-DC0D-44CD2145D8C6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3570;p47">
                <a:extLst>
                  <a:ext uri="{FF2B5EF4-FFF2-40B4-BE49-F238E27FC236}">
                    <a16:creationId xmlns:a16="http://schemas.microsoft.com/office/drawing/2014/main" id="{62093CCE-0BA0-23CE-117F-2D4081FE82E1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3571;p47">
                <a:extLst>
                  <a:ext uri="{FF2B5EF4-FFF2-40B4-BE49-F238E27FC236}">
                    <a16:creationId xmlns:a16="http://schemas.microsoft.com/office/drawing/2014/main" id="{4BD281C2-AE72-ED82-618C-325B8F683171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3572;p47">
                <a:extLst>
                  <a:ext uri="{FF2B5EF4-FFF2-40B4-BE49-F238E27FC236}">
                    <a16:creationId xmlns:a16="http://schemas.microsoft.com/office/drawing/2014/main" id="{7D1893DC-7842-F5C9-EEA9-45EFCCA74237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3573;p47">
                <a:extLst>
                  <a:ext uri="{FF2B5EF4-FFF2-40B4-BE49-F238E27FC236}">
                    <a16:creationId xmlns:a16="http://schemas.microsoft.com/office/drawing/2014/main" id="{4C50505A-EB90-B72C-F1AD-0CAE6E579E1E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574;p47">
              <a:extLst>
                <a:ext uri="{FF2B5EF4-FFF2-40B4-BE49-F238E27FC236}">
                  <a16:creationId xmlns:a16="http://schemas.microsoft.com/office/drawing/2014/main" id="{88A7D22C-423E-B576-945E-51F4F78452E9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573" name="Google Shape;3575;p47">
                <a:extLst>
                  <a:ext uri="{FF2B5EF4-FFF2-40B4-BE49-F238E27FC236}">
                    <a16:creationId xmlns:a16="http://schemas.microsoft.com/office/drawing/2014/main" id="{73B11A3C-D97C-B5F6-B91A-0D04608CCA86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3576;p47">
                <a:extLst>
                  <a:ext uri="{FF2B5EF4-FFF2-40B4-BE49-F238E27FC236}">
                    <a16:creationId xmlns:a16="http://schemas.microsoft.com/office/drawing/2014/main" id="{E7325AD6-DB47-2C5D-4E93-C80F8F843263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3577;p47">
                <a:extLst>
                  <a:ext uri="{FF2B5EF4-FFF2-40B4-BE49-F238E27FC236}">
                    <a16:creationId xmlns:a16="http://schemas.microsoft.com/office/drawing/2014/main" id="{C4F04DED-C816-D956-7052-EC663C47E8E4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578;p47">
                <a:extLst>
                  <a:ext uri="{FF2B5EF4-FFF2-40B4-BE49-F238E27FC236}">
                    <a16:creationId xmlns:a16="http://schemas.microsoft.com/office/drawing/2014/main" id="{05DD0ECB-F316-393E-42CE-EA0BD98F8842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579;p47">
                <a:extLst>
                  <a:ext uri="{FF2B5EF4-FFF2-40B4-BE49-F238E27FC236}">
                    <a16:creationId xmlns:a16="http://schemas.microsoft.com/office/drawing/2014/main" id="{69679C72-5230-0C04-BCFF-19930993020B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580;p47">
                <a:extLst>
                  <a:ext uri="{FF2B5EF4-FFF2-40B4-BE49-F238E27FC236}">
                    <a16:creationId xmlns:a16="http://schemas.microsoft.com/office/drawing/2014/main" id="{70C577AC-E4FE-304A-1B77-AE09199881F7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581;p47">
                <a:extLst>
                  <a:ext uri="{FF2B5EF4-FFF2-40B4-BE49-F238E27FC236}">
                    <a16:creationId xmlns:a16="http://schemas.microsoft.com/office/drawing/2014/main" id="{872737D2-119B-F100-60EB-CCE03F75862F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582;p47">
                <a:extLst>
                  <a:ext uri="{FF2B5EF4-FFF2-40B4-BE49-F238E27FC236}">
                    <a16:creationId xmlns:a16="http://schemas.microsoft.com/office/drawing/2014/main" id="{1D83970F-C8EE-B82C-8754-BDE0BE13F367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583;p47">
                <a:extLst>
                  <a:ext uri="{FF2B5EF4-FFF2-40B4-BE49-F238E27FC236}">
                    <a16:creationId xmlns:a16="http://schemas.microsoft.com/office/drawing/2014/main" id="{F178075F-F15F-2B06-94C5-1BE654199C11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584;p47">
                <a:extLst>
                  <a:ext uri="{FF2B5EF4-FFF2-40B4-BE49-F238E27FC236}">
                    <a16:creationId xmlns:a16="http://schemas.microsoft.com/office/drawing/2014/main" id="{D399083D-7C15-29DB-45B6-502F5DAF1CB1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585;p47">
                <a:extLst>
                  <a:ext uri="{FF2B5EF4-FFF2-40B4-BE49-F238E27FC236}">
                    <a16:creationId xmlns:a16="http://schemas.microsoft.com/office/drawing/2014/main" id="{0EBC48D8-2C56-1837-20D2-D68BE6EB7F0A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586;p47">
                <a:extLst>
                  <a:ext uri="{FF2B5EF4-FFF2-40B4-BE49-F238E27FC236}">
                    <a16:creationId xmlns:a16="http://schemas.microsoft.com/office/drawing/2014/main" id="{EE2D7517-C6A0-AF93-67F3-7FF3C9DB5C60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587;p47">
                <a:extLst>
                  <a:ext uri="{FF2B5EF4-FFF2-40B4-BE49-F238E27FC236}">
                    <a16:creationId xmlns:a16="http://schemas.microsoft.com/office/drawing/2014/main" id="{E7FF7699-3EF9-5114-41BD-C3DF2B95B2DB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588;p47">
                <a:extLst>
                  <a:ext uri="{FF2B5EF4-FFF2-40B4-BE49-F238E27FC236}">
                    <a16:creationId xmlns:a16="http://schemas.microsoft.com/office/drawing/2014/main" id="{8CFA682C-2F2A-5218-1D8D-8588BB405A72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589;p47">
                <a:extLst>
                  <a:ext uri="{FF2B5EF4-FFF2-40B4-BE49-F238E27FC236}">
                    <a16:creationId xmlns:a16="http://schemas.microsoft.com/office/drawing/2014/main" id="{B8F0CB86-0C05-D40B-BF96-17EFA58E0A48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590;p47">
                <a:extLst>
                  <a:ext uri="{FF2B5EF4-FFF2-40B4-BE49-F238E27FC236}">
                    <a16:creationId xmlns:a16="http://schemas.microsoft.com/office/drawing/2014/main" id="{9A8CFC18-9C74-4FDA-D2DA-F2606EC796D6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591;p47">
              <a:extLst>
                <a:ext uri="{FF2B5EF4-FFF2-40B4-BE49-F238E27FC236}">
                  <a16:creationId xmlns:a16="http://schemas.microsoft.com/office/drawing/2014/main" id="{80F98E40-C41E-E2EC-C65D-73298DFB603D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92;p47">
              <a:extLst>
                <a:ext uri="{FF2B5EF4-FFF2-40B4-BE49-F238E27FC236}">
                  <a16:creationId xmlns:a16="http://schemas.microsoft.com/office/drawing/2014/main" id="{134BFFCE-FCB9-EADE-D629-38949D1E5C6E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93;p47">
              <a:extLst>
                <a:ext uri="{FF2B5EF4-FFF2-40B4-BE49-F238E27FC236}">
                  <a16:creationId xmlns:a16="http://schemas.microsoft.com/office/drawing/2014/main" id="{6D516F5F-9092-AD37-7B2F-648909FBD2A2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94;p47">
              <a:extLst>
                <a:ext uri="{FF2B5EF4-FFF2-40B4-BE49-F238E27FC236}">
                  <a16:creationId xmlns:a16="http://schemas.microsoft.com/office/drawing/2014/main" id="{5060EF0B-9B57-E096-0D08-B15701271941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95;p47">
              <a:extLst>
                <a:ext uri="{FF2B5EF4-FFF2-40B4-BE49-F238E27FC236}">
                  <a16:creationId xmlns:a16="http://schemas.microsoft.com/office/drawing/2014/main" id="{824D73B3-B064-EACD-B3CD-57AB8763AB89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96;p47">
              <a:extLst>
                <a:ext uri="{FF2B5EF4-FFF2-40B4-BE49-F238E27FC236}">
                  <a16:creationId xmlns:a16="http://schemas.microsoft.com/office/drawing/2014/main" id="{0A51DBDB-E913-8492-6AE2-3D79621E92AC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97;p47">
              <a:extLst>
                <a:ext uri="{FF2B5EF4-FFF2-40B4-BE49-F238E27FC236}">
                  <a16:creationId xmlns:a16="http://schemas.microsoft.com/office/drawing/2014/main" id="{4EA907E6-DD24-44B8-B25E-2B086C3164D0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98;p47">
              <a:extLst>
                <a:ext uri="{FF2B5EF4-FFF2-40B4-BE49-F238E27FC236}">
                  <a16:creationId xmlns:a16="http://schemas.microsoft.com/office/drawing/2014/main" id="{4022F52D-8806-F5F5-7633-EAAB1605E2DC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99;p47">
              <a:extLst>
                <a:ext uri="{FF2B5EF4-FFF2-40B4-BE49-F238E27FC236}">
                  <a16:creationId xmlns:a16="http://schemas.microsoft.com/office/drawing/2014/main" id="{AD909EEB-88AA-5EDE-05DB-D91611C83AF9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600;p47">
              <a:extLst>
                <a:ext uri="{FF2B5EF4-FFF2-40B4-BE49-F238E27FC236}">
                  <a16:creationId xmlns:a16="http://schemas.microsoft.com/office/drawing/2014/main" id="{334839D1-8BB8-D92C-80E9-C65C66DE8341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601;p47">
              <a:extLst>
                <a:ext uri="{FF2B5EF4-FFF2-40B4-BE49-F238E27FC236}">
                  <a16:creationId xmlns:a16="http://schemas.microsoft.com/office/drawing/2014/main" id="{81F71241-D2F2-8A7C-3E72-9F92D901E7A0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602;p47">
              <a:extLst>
                <a:ext uri="{FF2B5EF4-FFF2-40B4-BE49-F238E27FC236}">
                  <a16:creationId xmlns:a16="http://schemas.microsoft.com/office/drawing/2014/main" id="{41481FF1-C7B4-E54E-E30B-B38FEE8B0CD0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603;p47">
              <a:extLst>
                <a:ext uri="{FF2B5EF4-FFF2-40B4-BE49-F238E27FC236}">
                  <a16:creationId xmlns:a16="http://schemas.microsoft.com/office/drawing/2014/main" id="{97741768-F0F6-F66E-0333-868E5C08D485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604;p47">
              <a:extLst>
                <a:ext uri="{FF2B5EF4-FFF2-40B4-BE49-F238E27FC236}">
                  <a16:creationId xmlns:a16="http://schemas.microsoft.com/office/drawing/2014/main" id="{9B01D99E-6677-149E-5069-6F38A2ECA470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605;p47">
              <a:extLst>
                <a:ext uri="{FF2B5EF4-FFF2-40B4-BE49-F238E27FC236}">
                  <a16:creationId xmlns:a16="http://schemas.microsoft.com/office/drawing/2014/main" id="{FD0BB89E-3378-503B-F059-37730CC99795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606;p47">
              <a:extLst>
                <a:ext uri="{FF2B5EF4-FFF2-40B4-BE49-F238E27FC236}">
                  <a16:creationId xmlns:a16="http://schemas.microsoft.com/office/drawing/2014/main" id="{291B30A1-54BB-B031-92E0-F23B06A50CC0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607;p47">
              <a:extLst>
                <a:ext uri="{FF2B5EF4-FFF2-40B4-BE49-F238E27FC236}">
                  <a16:creationId xmlns:a16="http://schemas.microsoft.com/office/drawing/2014/main" id="{9B96BA5D-CB36-04FC-D656-F1C81D506E91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608;p47">
              <a:extLst>
                <a:ext uri="{FF2B5EF4-FFF2-40B4-BE49-F238E27FC236}">
                  <a16:creationId xmlns:a16="http://schemas.microsoft.com/office/drawing/2014/main" id="{B3D10C18-DC09-BABD-0E9D-AF5D3524C81F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609;p47">
              <a:extLst>
                <a:ext uri="{FF2B5EF4-FFF2-40B4-BE49-F238E27FC236}">
                  <a16:creationId xmlns:a16="http://schemas.microsoft.com/office/drawing/2014/main" id="{C0964014-0941-03D7-BC08-FF2EC77B11C4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10;p47">
              <a:extLst>
                <a:ext uri="{FF2B5EF4-FFF2-40B4-BE49-F238E27FC236}">
                  <a16:creationId xmlns:a16="http://schemas.microsoft.com/office/drawing/2014/main" id="{3A6B30A8-C7C0-A3FD-2FCE-E4A2D3A50998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11;p47">
              <a:extLst>
                <a:ext uri="{FF2B5EF4-FFF2-40B4-BE49-F238E27FC236}">
                  <a16:creationId xmlns:a16="http://schemas.microsoft.com/office/drawing/2014/main" id="{52D5EAF0-8778-8612-CA6F-FF872A2323DC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12;p47">
              <a:extLst>
                <a:ext uri="{FF2B5EF4-FFF2-40B4-BE49-F238E27FC236}">
                  <a16:creationId xmlns:a16="http://schemas.microsoft.com/office/drawing/2014/main" id="{0C381E99-CA83-40F5-0ECA-68A58AC84AE3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13;p47">
              <a:extLst>
                <a:ext uri="{FF2B5EF4-FFF2-40B4-BE49-F238E27FC236}">
                  <a16:creationId xmlns:a16="http://schemas.microsoft.com/office/drawing/2014/main" id="{12409068-3217-A3E7-64A4-28EA8D72B792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4;p47">
              <a:extLst>
                <a:ext uri="{FF2B5EF4-FFF2-40B4-BE49-F238E27FC236}">
                  <a16:creationId xmlns:a16="http://schemas.microsoft.com/office/drawing/2014/main" id="{39BD9B88-6618-547A-8EBA-DF247299982F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15;p47">
              <a:extLst>
                <a:ext uri="{FF2B5EF4-FFF2-40B4-BE49-F238E27FC236}">
                  <a16:creationId xmlns:a16="http://schemas.microsoft.com/office/drawing/2014/main" id="{34294C8E-FE96-1C96-55A3-BE5C9E915418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16;p47">
              <a:extLst>
                <a:ext uri="{FF2B5EF4-FFF2-40B4-BE49-F238E27FC236}">
                  <a16:creationId xmlns:a16="http://schemas.microsoft.com/office/drawing/2014/main" id="{DFE129AB-9EE4-9C4D-F8E0-10F7F596CE5C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17;p47">
              <a:extLst>
                <a:ext uri="{FF2B5EF4-FFF2-40B4-BE49-F238E27FC236}">
                  <a16:creationId xmlns:a16="http://schemas.microsoft.com/office/drawing/2014/main" id="{9D051BF8-C378-C1F2-DD03-0F1CB98D5825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18;p47">
              <a:extLst>
                <a:ext uri="{FF2B5EF4-FFF2-40B4-BE49-F238E27FC236}">
                  <a16:creationId xmlns:a16="http://schemas.microsoft.com/office/drawing/2014/main" id="{6E3339CB-48B6-8068-0047-4A6133DEDC22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19;p47">
              <a:extLst>
                <a:ext uri="{FF2B5EF4-FFF2-40B4-BE49-F238E27FC236}">
                  <a16:creationId xmlns:a16="http://schemas.microsoft.com/office/drawing/2014/main" id="{135B64C4-D0C7-FAAA-AA9F-F97F1C6865E5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620;p47">
              <a:extLst>
                <a:ext uri="{FF2B5EF4-FFF2-40B4-BE49-F238E27FC236}">
                  <a16:creationId xmlns:a16="http://schemas.microsoft.com/office/drawing/2014/main" id="{DFD03B5C-71DD-7B2E-6BEF-43A42B2F4058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3621;p47">
              <a:extLst>
                <a:ext uri="{FF2B5EF4-FFF2-40B4-BE49-F238E27FC236}">
                  <a16:creationId xmlns:a16="http://schemas.microsoft.com/office/drawing/2014/main" id="{87A0252F-7C45-4ABA-6C6D-8A29B7824343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3622;p47">
              <a:extLst>
                <a:ext uri="{FF2B5EF4-FFF2-40B4-BE49-F238E27FC236}">
                  <a16:creationId xmlns:a16="http://schemas.microsoft.com/office/drawing/2014/main" id="{B0C1E5D7-87D5-ED55-ED87-9B3E1ABFA3EE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3623;p47">
              <a:extLst>
                <a:ext uri="{FF2B5EF4-FFF2-40B4-BE49-F238E27FC236}">
                  <a16:creationId xmlns:a16="http://schemas.microsoft.com/office/drawing/2014/main" id="{95523C44-7BC9-C2A6-B434-A94E6BA2AB8E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3624;p47">
              <a:extLst>
                <a:ext uri="{FF2B5EF4-FFF2-40B4-BE49-F238E27FC236}">
                  <a16:creationId xmlns:a16="http://schemas.microsoft.com/office/drawing/2014/main" id="{515D715F-23E9-3279-4714-D5BF828881A4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3625;p47">
              <a:extLst>
                <a:ext uri="{FF2B5EF4-FFF2-40B4-BE49-F238E27FC236}">
                  <a16:creationId xmlns:a16="http://schemas.microsoft.com/office/drawing/2014/main" id="{895C2378-B1DC-1DFC-E813-573C0AD55A1D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3626;p47">
              <a:extLst>
                <a:ext uri="{FF2B5EF4-FFF2-40B4-BE49-F238E27FC236}">
                  <a16:creationId xmlns:a16="http://schemas.microsoft.com/office/drawing/2014/main" id="{CB959544-47F8-EE4B-E7DA-D15FB123B57E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3627;p47">
              <a:extLst>
                <a:ext uri="{FF2B5EF4-FFF2-40B4-BE49-F238E27FC236}">
                  <a16:creationId xmlns:a16="http://schemas.microsoft.com/office/drawing/2014/main" id="{23EF5B6C-30C3-C272-AB7B-62F4CB31267A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3628;p47">
              <a:extLst>
                <a:ext uri="{FF2B5EF4-FFF2-40B4-BE49-F238E27FC236}">
                  <a16:creationId xmlns:a16="http://schemas.microsoft.com/office/drawing/2014/main" id="{5C607B73-9E16-A4C5-5E7E-AA82FE722C6A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3629;p47">
              <a:extLst>
                <a:ext uri="{FF2B5EF4-FFF2-40B4-BE49-F238E27FC236}">
                  <a16:creationId xmlns:a16="http://schemas.microsoft.com/office/drawing/2014/main" id="{5E536D46-A894-2336-F8AA-EE34604DB545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3630;p47">
              <a:extLst>
                <a:ext uri="{FF2B5EF4-FFF2-40B4-BE49-F238E27FC236}">
                  <a16:creationId xmlns:a16="http://schemas.microsoft.com/office/drawing/2014/main" id="{D503D6A7-900E-9F09-8E7C-817DB86D7018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3631;p47">
              <a:extLst>
                <a:ext uri="{FF2B5EF4-FFF2-40B4-BE49-F238E27FC236}">
                  <a16:creationId xmlns:a16="http://schemas.microsoft.com/office/drawing/2014/main" id="{A0E307B4-3162-F261-D9DE-CD6C5595B263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3632;p47">
              <a:extLst>
                <a:ext uri="{FF2B5EF4-FFF2-40B4-BE49-F238E27FC236}">
                  <a16:creationId xmlns:a16="http://schemas.microsoft.com/office/drawing/2014/main" id="{94C2B26D-EE07-E474-3392-8AD55A0C134B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3633;p47">
              <a:extLst>
                <a:ext uri="{FF2B5EF4-FFF2-40B4-BE49-F238E27FC236}">
                  <a16:creationId xmlns:a16="http://schemas.microsoft.com/office/drawing/2014/main" id="{533F3C52-25F4-FCA8-A2EA-52AF18DAE534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3634;p47">
              <a:extLst>
                <a:ext uri="{FF2B5EF4-FFF2-40B4-BE49-F238E27FC236}">
                  <a16:creationId xmlns:a16="http://schemas.microsoft.com/office/drawing/2014/main" id="{47CA1EB3-F1C9-8A7B-B823-D5B569F2EC6E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3635;p47">
              <a:extLst>
                <a:ext uri="{FF2B5EF4-FFF2-40B4-BE49-F238E27FC236}">
                  <a16:creationId xmlns:a16="http://schemas.microsoft.com/office/drawing/2014/main" id="{05151329-C0F4-BF24-720D-2564B81BFE9D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3636;p47">
              <a:extLst>
                <a:ext uri="{FF2B5EF4-FFF2-40B4-BE49-F238E27FC236}">
                  <a16:creationId xmlns:a16="http://schemas.microsoft.com/office/drawing/2014/main" id="{7FB32266-3842-B9D5-E9DE-9D9D994ABCBE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3637;p47">
              <a:extLst>
                <a:ext uri="{FF2B5EF4-FFF2-40B4-BE49-F238E27FC236}">
                  <a16:creationId xmlns:a16="http://schemas.microsoft.com/office/drawing/2014/main" id="{7D55BE6A-16CA-F749-F8B0-62B442A249BC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3638;p47">
              <a:extLst>
                <a:ext uri="{FF2B5EF4-FFF2-40B4-BE49-F238E27FC236}">
                  <a16:creationId xmlns:a16="http://schemas.microsoft.com/office/drawing/2014/main" id="{00D28D8A-B903-5E4F-C2D7-99240FF19079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3639;p47">
              <a:extLst>
                <a:ext uri="{FF2B5EF4-FFF2-40B4-BE49-F238E27FC236}">
                  <a16:creationId xmlns:a16="http://schemas.microsoft.com/office/drawing/2014/main" id="{E25484C6-0395-C3D5-8648-A86A67576516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3640;p47">
              <a:extLst>
                <a:ext uri="{FF2B5EF4-FFF2-40B4-BE49-F238E27FC236}">
                  <a16:creationId xmlns:a16="http://schemas.microsoft.com/office/drawing/2014/main" id="{BE065965-F45E-B65D-3BDA-9EC977DFA7DA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3641;p47">
              <a:extLst>
                <a:ext uri="{FF2B5EF4-FFF2-40B4-BE49-F238E27FC236}">
                  <a16:creationId xmlns:a16="http://schemas.microsoft.com/office/drawing/2014/main" id="{A26E5284-4536-4836-002F-5D7A162AFEF2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3642;p47">
              <a:extLst>
                <a:ext uri="{FF2B5EF4-FFF2-40B4-BE49-F238E27FC236}">
                  <a16:creationId xmlns:a16="http://schemas.microsoft.com/office/drawing/2014/main" id="{888D9DF6-E972-C7C4-DF2B-980DDBAE83D6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3643;p47">
              <a:extLst>
                <a:ext uri="{FF2B5EF4-FFF2-40B4-BE49-F238E27FC236}">
                  <a16:creationId xmlns:a16="http://schemas.microsoft.com/office/drawing/2014/main" id="{F612CF20-990D-1F36-99F9-DEFCD042C7B5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3644;p47">
              <a:extLst>
                <a:ext uri="{FF2B5EF4-FFF2-40B4-BE49-F238E27FC236}">
                  <a16:creationId xmlns:a16="http://schemas.microsoft.com/office/drawing/2014/main" id="{4835E291-5E39-825A-DC71-49D376F8DB37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3645;p47">
              <a:extLst>
                <a:ext uri="{FF2B5EF4-FFF2-40B4-BE49-F238E27FC236}">
                  <a16:creationId xmlns:a16="http://schemas.microsoft.com/office/drawing/2014/main" id="{EDA864D5-CF7D-7F40-36B4-D72E032DEEC8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3646;p47">
              <a:extLst>
                <a:ext uri="{FF2B5EF4-FFF2-40B4-BE49-F238E27FC236}">
                  <a16:creationId xmlns:a16="http://schemas.microsoft.com/office/drawing/2014/main" id="{3BE7E30D-EBE6-D893-781A-6C4DA54E708E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3647;p47">
              <a:extLst>
                <a:ext uri="{FF2B5EF4-FFF2-40B4-BE49-F238E27FC236}">
                  <a16:creationId xmlns:a16="http://schemas.microsoft.com/office/drawing/2014/main" id="{7A07F564-9485-3ACE-1B45-417C70C3B7F6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3648;p47">
              <a:extLst>
                <a:ext uri="{FF2B5EF4-FFF2-40B4-BE49-F238E27FC236}">
                  <a16:creationId xmlns:a16="http://schemas.microsoft.com/office/drawing/2014/main" id="{A70A6F31-24D6-E05C-A782-632E9949FAC4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3649;p47">
              <a:extLst>
                <a:ext uri="{FF2B5EF4-FFF2-40B4-BE49-F238E27FC236}">
                  <a16:creationId xmlns:a16="http://schemas.microsoft.com/office/drawing/2014/main" id="{0502EA71-EBCF-C2EB-92A9-BB7BEF7FC351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3650;p47">
              <a:extLst>
                <a:ext uri="{FF2B5EF4-FFF2-40B4-BE49-F238E27FC236}">
                  <a16:creationId xmlns:a16="http://schemas.microsoft.com/office/drawing/2014/main" id="{3BD0AC39-D205-0B3E-D770-EA6699669AC8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3651;p47">
              <a:extLst>
                <a:ext uri="{FF2B5EF4-FFF2-40B4-BE49-F238E27FC236}">
                  <a16:creationId xmlns:a16="http://schemas.microsoft.com/office/drawing/2014/main" id="{19770912-2774-7337-A08A-C3B7F2950994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3652;p47">
              <a:extLst>
                <a:ext uri="{FF2B5EF4-FFF2-40B4-BE49-F238E27FC236}">
                  <a16:creationId xmlns:a16="http://schemas.microsoft.com/office/drawing/2014/main" id="{4ABD69DF-D33A-ED02-8DEA-952E8859EA6F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3653;p47">
              <a:extLst>
                <a:ext uri="{FF2B5EF4-FFF2-40B4-BE49-F238E27FC236}">
                  <a16:creationId xmlns:a16="http://schemas.microsoft.com/office/drawing/2014/main" id="{308AE9EB-DEF7-9DDB-CDE7-7413ECD3CD44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3654;p47">
              <a:extLst>
                <a:ext uri="{FF2B5EF4-FFF2-40B4-BE49-F238E27FC236}">
                  <a16:creationId xmlns:a16="http://schemas.microsoft.com/office/drawing/2014/main" id="{ACE4829C-D342-BA0C-5FD7-6E0919B00C26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3655;p47">
              <a:extLst>
                <a:ext uri="{FF2B5EF4-FFF2-40B4-BE49-F238E27FC236}">
                  <a16:creationId xmlns:a16="http://schemas.microsoft.com/office/drawing/2014/main" id="{F70A98B6-45F4-B2B1-9A1E-63B4758DB4C3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3656;p47">
              <a:extLst>
                <a:ext uri="{FF2B5EF4-FFF2-40B4-BE49-F238E27FC236}">
                  <a16:creationId xmlns:a16="http://schemas.microsoft.com/office/drawing/2014/main" id="{623672A4-97F5-3CBF-7338-07F530AB83E7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3657;p47">
              <a:extLst>
                <a:ext uri="{FF2B5EF4-FFF2-40B4-BE49-F238E27FC236}">
                  <a16:creationId xmlns:a16="http://schemas.microsoft.com/office/drawing/2014/main" id="{B898B6F3-6239-43C4-961B-AE0139584783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3658;p47">
              <a:extLst>
                <a:ext uri="{FF2B5EF4-FFF2-40B4-BE49-F238E27FC236}">
                  <a16:creationId xmlns:a16="http://schemas.microsoft.com/office/drawing/2014/main" id="{4FC92612-6497-363E-39AC-B013302F84C5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3659;p47">
              <a:extLst>
                <a:ext uri="{FF2B5EF4-FFF2-40B4-BE49-F238E27FC236}">
                  <a16:creationId xmlns:a16="http://schemas.microsoft.com/office/drawing/2014/main" id="{8A1FF114-6252-A623-6CED-96E1FDFBAFD1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3660;p47">
              <a:extLst>
                <a:ext uri="{FF2B5EF4-FFF2-40B4-BE49-F238E27FC236}">
                  <a16:creationId xmlns:a16="http://schemas.microsoft.com/office/drawing/2014/main" id="{34D71CA1-4CAE-577F-080C-D47BFDBE33BC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3661;p47">
              <a:extLst>
                <a:ext uri="{FF2B5EF4-FFF2-40B4-BE49-F238E27FC236}">
                  <a16:creationId xmlns:a16="http://schemas.microsoft.com/office/drawing/2014/main" id="{D6608524-3955-9D1B-52E2-441E4B32F38E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3662;p47">
              <a:extLst>
                <a:ext uri="{FF2B5EF4-FFF2-40B4-BE49-F238E27FC236}">
                  <a16:creationId xmlns:a16="http://schemas.microsoft.com/office/drawing/2014/main" id="{5E2ED43C-0D8C-B868-ED53-23482951213B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3663;p47">
              <a:extLst>
                <a:ext uri="{FF2B5EF4-FFF2-40B4-BE49-F238E27FC236}">
                  <a16:creationId xmlns:a16="http://schemas.microsoft.com/office/drawing/2014/main" id="{8C496601-668E-E558-0A7D-6AC4D4D890D7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3664;p47">
              <a:extLst>
                <a:ext uri="{FF2B5EF4-FFF2-40B4-BE49-F238E27FC236}">
                  <a16:creationId xmlns:a16="http://schemas.microsoft.com/office/drawing/2014/main" id="{8BB71058-1F83-0C81-AA72-1F57256320B6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3665;p47">
              <a:extLst>
                <a:ext uri="{FF2B5EF4-FFF2-40B4-BE49-F238E27FC236}">
                  <a16:creationId xmlns:a16="http://schemas.microsoft.com/office/drawing/2014/main" id="{54EF3740-484B-1149-04E2-0EC7DCE4C565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9" name="Google Shape;3666;p47">
              <a:extLst>
                <a:ext uri="{FF2B5EF4-FFF2-40B4-BE49-F238E27FC236}">
                  <a16:creationId xmlns:a16="http://schemas.microsoft.com/office/drawing/2014/main" id="{72C0C304-2E9D-7CB2-8308-1BFEAAEAAEA6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568" name="Google Shape;3667;p47">
                <a:extLst>
                  <a:ext uri="{FF2B5EF4-FFF2-40B4-BE49-F238E27FC236}">
                    <a16:creationId xmlns:a16="http://schemas.microsoft.com/office/drawing/2014/main" id="{4AB6273C-5C96-36AD-099F-D8E5473E8B5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3668;p47">
                <a:extLst>
                  <a:ext uri="{FF2B5EF4-FFF2-40B4-BE49-F238E27FC236}">
                    <a16:creationId xmlns:a16="http://schemas.microsoft.com/office/drawing/2014/main" id="{48717A15-C378-EA35-74ED-26B53655CC9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3669;p47">
                <a:extLst>
                  <a:ext uri="{FF2B5EF4-FFF2-40B4-BE49-F238E27FC236}">
                    <a16:creationId xmlns:a16="http://schemas.microsoft.com/office/drawing/2014/main" id="{6E54C396-3E42-543D-9B80-FE16BDEBF59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3670;p47">
                <a:extLst>
                  <a:ext uri="{FF2B5EF4-FFF2-40B4-BE49-F238E27FC236}">
                    <a16:creationId xmlns:a16="http://schemas.microsoft.com/office/drawing/2014/main" id="{4712645C-C018-4130-5CF7-456F532B225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3671;p47">
                <a:extLst>
                  <a:ext uri="{FF2B5EF4-FFF2-40B4-BE49-F238E27FC236}">
                    <a16:creationId xmlns:a16="http://schemas.microsoft.com/office/drawing/2014/main" id="{3B5CAAED-3585-CED4-8136-3C629041C4E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3672;p47">
              <a:extLst>
                <a:ext uri="{FF2B5EF4-FFF2-40B4-BE49-F238E27FC236}">
                  <a16:creationId xmlns:a16="http://schemas.microsoft.com/office/drawing/2014/main" id="{422F7502-2944-163C-55A8-510FB35B2A41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563" name="Google Shape;3673;p47">
                <a:extLst>
                  <a:ext uri="{FF2B5EF4-FFF2-40B4-BE49-F238E27FC236}">
                    <a16:creationId xmlns:a16="http://schemas.microsoft.com/office/drawing/2014/main" id="{CCB53F1B-B52D-23F2-94B6-1EBBB2E326C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3674;p47">
                <a:extLst>
                  <a:ext uri="{FF2B5EF4-FFF2-40B4-BE49-F238E27FC236}">
                    <a16:creationId xmlns:a16="http://schemas.microsoft.com/office/drawing/2014/main" id="{05D24903-325F-BF38-8548-89D6FFD365E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3675;p47">
                <a:extLst>
                  <a:ext uri="{FF2B5EF4-FFF2-40B4-BE49-F238E27FC236}">
                    <a16:creationId xmlns:a16="http://schemas.microsoft.com/office/drawing/2014/main" id="{A1361F31-7026-9986-7274-2D9E8CA5990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3676;p47">
                <a:extLst>
                  <a:ext uri="{FF2B5EF4-FFF2-40B4-BE49-F238E27FC236}">
                    <a16:creationId xmlns:a16="http://schemas.microsoft.com/office/drawing/2014/main" id="{F841B216-3ACD-E89C-E74B-0BB57833D40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3677;p47">
                <a:extLst>
                  <a:ext uri="{FF2B5EF4-FFF2-40B4-BE49-F238E27FC236}">
                    <a16:creationId xmlns:a16="http://schemas.microsoft.com/office/drawing/2014/main" id="{95893F06-5E7D-4488-4DA4-1AEE9908259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3678;p47">
              <a:extLst>
                <a:ext uri="{FF2B5EF4-FFF2-40B4-BE49-F238E27FC236}">
                  <a16:creationId xmlns:a16="http://schemas.microsoft.com/office/drawing/2014/main" id="{9F539E32-FB0C-FB67-B436-11CE07BFE04B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3679;p47">
              <a:extLst>
                <a:ext uri="{FF2B5EF4-FFF2-40B4-BE49-F238E27FC236}">
                  <a16:creationId xmlns:a16="http://schemas.microsoft.com/office/drawing/2014/main" id="{4E445F3D-02EB-A859-DE1A-2CB78AE51314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22881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251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</vt:lpstr>
      <vt:lpstr>Barlow SemiBold</vt:lpstr>
      <vt:lpstr>Calibri</vt:lpstr>
      <vt:lpstr>Raleway Thin</vt:lpstr>
      <vt:lpstr>Barlow Light</vt:lpstr>
      <vt:lpstr>Abadi Extra Light</vt:lpstr>
      <vt:lpstr>Gaoler template</vt:lpstr>
      <vt:lpstr>VANARSDEL’S SALES REPORT</vt:lpstr>
      <vt:lpstr>SALES PERFORMANCE OVERVIEW</vt:lpstr>
      <vt:lpstr>$ 65,55M</vt:lpstr>
      <vt:lpstr>PowerPoint Presentation</vt:lpstr>
      <vt:lpstr>PowerPoint Presentation</vt:lpstr>
      <vt:lpstr>TOP 5  BEST SELLING PRODUCTS</vt:lpstr>
      <vt:lpstr>SALES PERFORMANCE BY CAMPAIGN</vt:lpstr>
      <vt:lpstr>SALES PERFORMANCE BY CATEGORY &amp; REGION</vt:lpstr>
      <vt:lpstr>BUDGET &amp; 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VANARSDEL’S SALE REPORT</dc:title>
  <dc:creator>hp</dc:creator>
  <cp:lastModifiedBy>Vo Phuong Anh</cp:lastModifiedBy>
  <cp:revision>10</cp:revision>
  <dcterms:modified xsi:type="dcterms:W3CDTF">2022-08-21T14:05:44Z</dcterms:modified>
</cp:coreProperties>
</file>