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98" r:id="rId2"/>
    <p:sldId id="310" r:id="rId3"/>
    <p:sldId id="259" r:id="rId4"/>
    <p:sldId id="314" r:id="rId5"/>
    <p:sldId id="313" r:id="rId6"/>
    <p:sldId id="300" r:id="rId7"/>
    <p:sldId id="257" r:id="rId8"/>
    <p:sldId id="312" r:id="rId9"/>
    <p:sldId id="305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 autoAdjust="0"/>
    <p:restoredTop sz="94660"/>
  </p:normalViewPr>
  <p:slideViewPr>
    <p:cSldViewPr snapToGrid="0">
      <p:cViewPr>
        <p:scale>
          <a:sx n="125" d="100"/>
          <a:sy n="125" d="100"/>
        </p:scale>
        <p:origin x="190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68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1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7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0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3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01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0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6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c620bbb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c620bbb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5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48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43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51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6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48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CD07C0E-312D-7AD8-933F-A3700B2613C1}"/>
              </a:ext>
            </a:extLst>
          </p:cNvPr>
          <p:cNvSpPr txBox="1">
            <a:spLocks/>
          </p:cNvSpPr>
          <p:nvPr/>
        </p:nvSpPr>
        <p:spPr>
          <a:xfrm>
            <a:off x="593996" y="1530688"/>
            <a:ext cx="8102845" cy="39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8B90AAE-B153-E522-309D-5A497B4A2AE9}"/>
              </a:ext>
            </a:extLst>
          </p:cNvPr>
          <p:cNvSpPr txBox="1">
            <a:spLocks/>
          </p:cNvSpPr>
          <p:nvPr/>
        </p:nvSpPr>
        <p:spPr>
          <a:xfrm>
            <a:off x="2449252" y="2031250"/>
            <a:ext cx="41602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rgbClr val="15004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-10" normalizeH="0" baseline="0" noProof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Xây dựng ứng dụng kinh doanh văn phòng phẩm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95494598-D151-39B2-F84D-623AF7904D7F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57C09B0-0AE6-2A6D-1CDF-A00A455551C3}"/>
              </a:ext>
            </a:extLst>
          </p:cNvPr>
          <p:cNvSpPr txBox="1"/>
          <p:nvPr/>
        </p:nvSpPr>
        <p:spPr>
          <a:xfrm>
            <a:off x="2540224" y="3412038"/>
            <a:ext cx="4594106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1">
              <a:spcBef>
                <a:spcPts val="100"/>
              </a:spcBef>
              <a:buClrTx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VHD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vi-VN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TS. 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NGUYỄN HỒNG SƠN</a:t>
            </a:r>
            <a:r>
              <a:rPr lang="vi-VN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 </a:t>
            </a:r>
            <a:endParaRPr lang="en-US" sz="1300" b="1" kern="1200" spc="-1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 marR="5080">
              <a:spcBef>
                <a:spcPts val="100"/>
              </a:spcBef>
              <a:buClrTx/>
              <a:buFontTx/>
              <a:buNone/>
              <a:tabLst>
                <a:tab pos="110744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SINH VIÊN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1300" b="1" kern="1200" spc="-1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VÕ QUANG TƯỜNG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3790" algn="l"/>
              </a:tabLst>
            </a:pP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MSSV</a:t>
            </a:r>
            <a:r>
              <a:rPr lang="en-US"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N1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DCCN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185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LỚP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D1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CQC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P</a:t>
            </a:r>
            <a:r>
              <a:rPr lang="en-US"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02-N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KHÓA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</a:t>
            </a: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201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9</a:t>
            </a:r>
            <a:r>
              <a:rPr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-202</a:t>
            </a:r>
            <a:r>
              <a:rPr lang="en-US" sz="1300" b="1" kern="12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4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  <a:p>
            <a:pPr marL="12700">
              <a:buClrTx/>
              <a:buFontTx/>
              <a:buNone/>
              <a:tabLst>
                <a:tab pos="1117600" algn="l"/>
              </a:tabLst>
            </a:pPr>
            <a:r>
              <a:rPr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HỆ</a:t>
            </a:r>
            <a:r>
              <a:rPr lang="en-US" sz="1300" b="1" kern="1200" spc="-5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sz="1300" b="1" kern="120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ĐẠI HỌC CHÍNH</a:t>
            </a:r>
            <a:r>
              <a:rPr sz="1300" b="1" kern="1200" spc="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300" b="1" kern="1200" spc="-5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+mn-ea"/>
                <a:cs typeface="Times New Roman"/>
              </a:rPr>
              <a:t>QUY</a:t>
            </a:r>
            <a:endParaRPr sz="1300" kern="1200" dirty="0">
              <a:solidFill>
                <a:schemeClr val="accent2">
                  <a:lumMod val="50000"/>
                </a:schemeClr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8B1DAFE-C8EC-9E31-F5A3-AB0723725E3B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334;p41">
            <a:extLst>
              <a:ext uri="{FF2B5EF4-FFF2-40B4-BE49-F238E27FC236}">
                <a16:creationId xmlns:a16="http://schemas.microsoft.com/office/drawing/2014/main" id="{C5D84F55-32B2-9643-2C28-4AC23137E4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A40CB4D2-2491-A43E-39E1-F2BD9DC9E48E}"/>
              </a:ext>
            </a:extLst>
          </p:cNvPr>
          <p:cNvSpPr/>
          <p:nvPr/>
        </p:nvSpPr>
        <p:spPr>
          <a:xfrm>
            <a:off x="96314" y="141267"/>
            <a:ext cx="1196340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6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06956" y="1568088"/>
            <a:ext cx="4165044" cy="2828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trình, thư viện và công nghệ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thư viện Angular 15 (ngôn ngữ lập trình Typescript)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thư viện .NET 6.0 (ngôn ngữ lập trình C#)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Microsoft SQL Server 2014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Kubernetes, RabbitMQ 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thực: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Token)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B4A550DA-F814-806C-7C8E-75CFA2B9E4AA}"/>
              </a:ext>
            </a:extLst>
          </p:cNvPr>
          <p:cNvSpPr txBox="1">
            <a:spLocks/>
          </p:cNvSpPr>
          <p:nvPr/>
        </p:nvSpPr>
        <p:spPr>
          <a:xfrm>
            <a:off x="5201696" y="1568088"/>
            <a:ext cx="30450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Công cụ lập trình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 Community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Node.js 18.12.1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63492" y="293907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về nghiệp vụ và thiết kế ứng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6"/>
            <a:ext cx="463675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ỨNG DỤNG</a:t>
            </a:r>
          </a:p>
        </p:txBody>
      </p:sp>
    </p:spTree>
    <p:extLst>
      <p:ext uri="{BB962C8B-B14F-4D97-AF65-F5344CB8AC3E}">
        <p14:creationId xmlns:p14="http://schemas.microsoft.com/office/powerpoint/2010/main" val="41750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214088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quản trị viên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D6167-8398-0659-1110-E8B5EEE8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89" y="788954"/>
            <a:ext cx="5945558" cy="42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5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19D2CAA0-AB54-789F-744D-DB3DF34E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53" y="782515"/>
            <a:ext cx="7092922" cy="4174870"/>
          </a:xfrm>
          <a:prstGeom prst="rect">
            <a:avLst/>
          </a:prstGeom>
          <a:ln w="6350">
            <a:noFill/>
          </a:ln>
        </p:spPr>
      </p:pic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668215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vi-VN" sz="2800"/>
          </a:p>
        </p:txBody>
      </p:sp>
      <p:sp>
        <p:nvSpPr>
          <p:cNvPr id="4" name="Google Shape;345;p13">
            <a:extLst>
              <a:ext uri="{FF2B5EF4-FFF2-40B4-BE49-F238E27FC236}">
                <a16:creationId xmlns:a16="http://schemas.microsoft.com/office/drawing/2014/main" id="{98A896BE-EF5C-6B7E-A4FB-31A5D5A2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7052" y="1191435"/>
            <a:ext cx="1897047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Usecase khách hàng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93914" y="587828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  <a:endParaRPr lang="vi-VN" sz="28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5FE506B-338A-A8A0-89A9-DA4DAAADE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8" y="1046068"/>
            <a:ext cx="6630504" cy="4059282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78409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44876" y="2946748"/>
            <a:ext cx="4676700" cy="6530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chương trình, đánh giá và 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đưa ra kết luận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18368" y="2210917"/>
            <a:ext cx="4636759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 VÀ </a:t>
            </a:r>
          </a:p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4404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95855" y="1362704"/>
            <a:ext cx="267500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 thân thiện, trực quan,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 và hiệu năng cao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được các công nghệ hiện đại vào ứng dụng web: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Docker/Container, Kubernetes, REST API; kiến trúc microservices; .Net Framework, ASP.NET Core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89766" y="1362704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còn thiếu một số tính năng cần thiết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chưa được triển khai trên môi trường người dùng</a:t>
            </a:r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1362704"/>
            <a:ext cx="2563500" cy="27399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về nhập và xuất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tính năng dành cho đối tượng: đơn vị vận chuyển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hình thức thanh toán online: VNPAY, ngân hàng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" sz="14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ứng dụng web lên môi trường đám mây (Azure, AWS cloud,..)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D4FCA7C-ABB7-8CDC-7A3C-227D5B43A2EE}"/>
              </a:ext>
            </a:extLst>
          </p:cNvPr>
          <p:cNvSpPr txBox="1">
            <a:spLocks/>
          </p:cNvSpPr>
          <p:nvPr/>
        </p:nvSpPr>
        <p:spPr>
          <a:xfrm>
            <a:off x="395855" y="618253"/>
            <a:ext cx="2221742" cy="30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grpSp>
        <p:nvGrpSpPr>
          <p:cNvPr id="5" name="Google Shape;4911;p49">
            <a:extLst>
              <a:ext uri="{FF2B5EF4-FFF2-40B4-BE49-F238E27FC236}">
                <a16:creationId xmlns:a16="http://schemas.microsoft.com/office/drawing/2014/main" id="{6906850A-3DF9-5893-6799-7868FF51A1F7}"/>
              </a:ext>
            </a:extLst>
          </p:cNvPr>
          <p:cNvGrpSpPr/>
          <p:nvPr/>
        </p:nvGrpSpPr>
        <p:grpSpPr>
          <a:xfrm>
            <a:off x="6085525" y="1361992"/>
            <a:ext cx="370599" cy="370620"/>
            <a:chOff x="570875" y="4322250"/>
            <a:chExt cx="443300" cy="443325"/>
          </a:xfrm>
        </p:grpSpPr>
        <p:sp>
          <p:nvSpPr>
            <p:cNvPr id="6" name="Google Shape;4912;p49">
              <a:extLst>
                <a:ext uri="{FF2B5EF4-FFF2-40B4-BE49-F238E27FC236}">
                  <a16:creationId xmlns:a16="http://schemas.microsoft.com/office/drawing/2014/main" id="{48FFCAFE-E8DC-8B1F-8DF5-B39B3E1C41D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4913;p49">
              <a:extLst>
                <a:ext uri="{FF2B5EF4-FFF2-40B4-BE49-F238E27FC236}">
                  <a16:creationId xmlns:a16="http://schemas.microsoft.com/office/drawing/2014/main" id="{33D43155-C350-4BB4-630D-2E0B9486BC9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914;p49">
              <a:extLst>
                <a:ext uri="{FF2B5EF4-FFF2-40B4-BE49-F238E27FC236}">
                  <a16:creationId xmlns:a16="http://schemas.microsoft.com/office/drawing/2014/main" id="{510EF59C-E2D6-48C4-53BA-06CF0F8F2D5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915;p49">
              <a:extLst>
                <a:ext uri="{FF2B5EF4-FFF2-40B4-BE49-F238E27FC236}">
                  <a16:creationId xmlns:a16="http://schemas.microsoft.com/office/drawing/2014/main" id="{513A52EB-EAD0-CB3C-ACFE-412357715ECE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37A67-E0B9-938D-758C-B7DA8723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6" y="1362704"/>
            <a:ext cx="342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3EBA61-8B8A-7AEC-964F-B609A07DB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02" y="139538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5BB582-4B1D-80DB-6CA3-9A8B9FE08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94" y="1286087"/>
            <a:ext cx="8102845" cy="809261"/>
          </a:xfrm>
        </p:spPr>
        <p:txBody>
          <a:bodyPr/>
          <a:lstStyle/>
          <a:p>
            <a:pPr algn="ctr"/>
            <a:r>
              <a:rPr lang="vi-VN" sz="25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ĐẠI HỌC</a:t>
            </a:r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3912AB9C-E256-6F81-35FB-F4FF1C14A5C0}"/>
              </a:ext>
            </a:extLst>
          </p:cNvPr>
          <p:cNvSpPr/>
          <p:nvPr/>
        </p:nvSpPr>
        <p:spPr>
          <a:xfrm>
            <a:off x="96314" y="106206"/>
            <a:ext cx="1196340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D74D672F-CB96-4313-9AF5-3FDD76B4A20D}"/>
              </a:ext>
            </a:extLst>
          </p:cNvPr>
          <p:cNvSpPr txBox="1"/>
          <p:nvPr/>
        </p:nvSpPr>
        <p:spPr>
          <a:xfrm>
            <a:off x="-27581" y="1311526"/>
            <a:ext cx="16268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400" spc="-60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NGHỆ  </a:t>
            </a:r>
            <a:r>
              <a:rPr sz="1400" spc="-10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400" spc="-5">
                <a:solidFill>
                  <a:schemeClr val="tx1">
                    <a:lumMod val="50000"/>
                  </a:schemeClr>
                </a:solidFill>
                <a:latin typeface="Times New Roman"/>
                <a:cs typeface="Times New Roman"/>
              </a:rPr>
              <a:t> 2</a:t>
            </a:r>
            <a:endParaRPr sz="1400">
              <a:solidFill>
                <a:schemeClr val="tx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" name="Google Shape;1172;p27">
            <a:extLst>
              <a:ext uri="{FF2B5EF4-FFF2-40B4-BE49-F238E27FC236}">
                <a16:creationId xmlns:a16="http://schemas.microsoft.com/office/drawing/2014/main" id="{F0DE33FB-0E2F-1035-58BA-EA14D32A4C0A}"/>
              </a:ext>
            </a:extLst>
          </p:cNvPr>
          <p:cNvSpPr txBox="1">
            <a:spLocks/>
          </p:cNvSpPr>
          <p:nvPr/>
        </p:nvSpPr>
        <p:spPr>
          <a:xfrm>
            <a:off x="1051343" y="4203723"/>
            <a:ext cx="718815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3000">
                <a:solidFill>
                  <a:schemeClr val="lt1"/>
                </a:solidFill>
                <a:highlight>
                  <a:schemeClr val="accent1"/>
                </a:highlight>
                <a:latin typeface="Times New Roman" panose="02020603050405020304" pitchFamily="18" charset="0"/>
                <a:ea typeface="Barlow SemiBold"/>
                <a:cs typeface="Times New Roman" panose="02020603050405020304" pitchFamily="18" charset="0"/>
                <a:sym typeface="Barlow SemiBold"/>
              </a:rPr>
              <a:t>CÁM ƠN QUÝ THẦY CÔ ĐÃ LẮNG NGHE</a:t>
            </a:r>
            <a:endParaRPr lang="vi-VN" sz="3000">
              <a:solidFill>
                <a:schemeClr val="lt1"/>
              </a:solidFill>
              <a:highlight>
                <a:schemeClr val="accent1"/>
              </a:highlight>
              <a:latin typeface="Times New Roman" panose="02020603050405020304" pitchFamily="18" charset="0"/>
              <a:ea typeface="Barlow SemiBold"/>
              <a:cs typeface="Times New Roman" panose="02020603050405020304" pitchFamily="18" charset="0"/>
              <a:sym typeface="Barlow SemiBold"/>
            </a:endParaRPr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DA6AAE89-E600-3828-4E08-CAD6E9095E1A}"/>
              </a:ext>
            </a:extLst>
          </p:cNvPr>
          <p:cNvSpPr txBox="1"/>
          <p:nvPr/>
        </p:nvSpPr>
        <p:spPr>
          <a:xfrm>
            <a:off x="2815575" y="965756"/>
            <a:ext cx="431875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KHOA CÔNG</a:t>
            </a:r>
            <a:r>
              <a:rPr sz="1800" spc="-6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NGHỆ </a:t>
            </a:r>
            <a:r>
              <a:rPr sz="1800" spc="-1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THÔNG </a:t>
            </a:r>
            <a:r>
              <a:rPr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TIN</a:t>
            </a:r>
            <a:r>
              <a:rPr lang="en-US" sz="1800" spc="-5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II</a:t>
            </a:r>
            <a:endParaRPr sz="18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BAB6EEB-463D-83B9-427B-8ED20F342BF1}"/>
              </a:ext>
            </a:extLst>
          </p:cNvPr>
          <p:cNvSpPr txBox="1">
            <a:spLocks/>
          </p:cNvSpPr>
          <p:nvPr/>
        </p:nvSpPr>
        <p:spPr>
          <a:xfrm>
            <a:off x="459813" y="141267"/>
            <a:ext cx="8371209" cy="8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THÔNG TIN VÀ TRUYỀN THÔNG</a:t>
            </a:r>
          </a:p>
          <a:p>
            <a:pPr algn="ctr"/>
            <a:r>
              <a:rPr lang="vi-VN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TP.HỒ CHÍ MINH</a:t>
            </a:r>
            <a:endParaRPr lang="vi-VN" sz="180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0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41"/>
          <p:cNvSpPr/>
          <p:nvPr/>
        </p:nvSpPr>
        <p:spPr>
          <a:xfrm>
            <a:off x="48440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ĐỀ TÀI</a:t>
            </a:r>
            <a:endParaRPr b="1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Giới thiệu về đề tài và lý do chọn đề tài</a:t>
            </a:r>
          </a:p>
        </p:txBody>
      </p:sp>
      <p:sp>
        <p:nvSpPr>
          <p:cNvPr id="2336" name="Google Shape;2336;p41"/>
          <p:cNvSpPr/>
          <p:nvPr/>
        </p:nvSpPr>
        <p:spPr>
          <a:xfrm>
            <a:off x="4663070" y="13634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KIẾN TRÚC HỆ THỐNG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Trình bày về các công nghệ được sử dụng</a:t>
            </a:r>
          </a:p>
        </p:txBody>
      </p:sp>
      <p:sp>
        <p:nvSpPr>
          <p:cNvPr id="2337" name="Google Shape;2337;p41"/>
          <p:cNvSpPr/>
          <p:nvPr/>
        </p:nvSpPr>
        <p:spPr>
          <a:xfrm>
            <a:off x="48440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Thực nghiệm chương trình, đánh giá và đưa ra kết luận</a:t>
            </a:r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DEMO SẢN PHẨM VÀ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	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KẾT</a:t>
            </a:r>
            <a:r>
              <a:rPr lang="en-US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 </a:t>
            </a: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LUẬN</a:t>
            </a:r>
            <a:endParaRPr lang="vi-VN">
              <a:solidFill>
                <a:schemeClr val="dk1"/>
              </a:solidFill>
              <a:latin typeface="Times New Roman" panose="02020603050405020304" pitchFamily="18" charset="0"/>
              <a:ea typeface="Barlow"/>
              <a:cs typeface="Times New Roman" panose="02020603050405020304" pitchFamily="18" charset="0"/>
              <a:sym typeface="Barlow"/>
            </a:endParaRPr>
          </a:p>
        </p:txBody>
      </p:sp>
      <p:sp>
        <p:nvSpPr>
          <p:cNvPr id="2338" name="Google Shape;2338;p41"/>
          <p:cNvSpPr/>
          <p:nvPr/>
        </p:nvSpPr>
        <p:spPr>
          <a:xfrm>
            <a:off x="4663070" y="3121900"/>
            <a:ext cx="40128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về nghiệp vụ và thiết kế ứng dụng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b="1">
                <a:solidFill>
                  <a:schemeClr val="dk1"/>
                </a:solidFill>
                <a:latin typeface="Times New Roman" panose="02020603050405020304" pitchFamily="18" charset="0"/>
                <a:ea typeface="Barlow"/>
                <a:cs typeface="Times New Roman" panose="02020603050405020304" pitchFamily="18" charset="0"/>
                <a:sym typeface="Barlow"/>
              </a:rPr>
              <a:t>PHÂN TÍCH VÀ THIẾT KẾ ỨNG DỤNG</a:t>
            </a:r>
          </a:p>
        </p:txBody>
      </p:sp>
      <p:sp>
        <p:nvSpPr>
          <p:cNvPr id="2339" name="Google Shape;233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340" name="Google Shape;234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4" name="Google Shape;2344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b="1" i="0">
              <a:ln>
                <a:noFill/>
              </a:ln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5" name="Google Shape;2345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4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346" name="Google Shape;2346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3</a:t>
            </a:r>
            <a:endParaRPr b="1" i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60E0E8-ABF2-1804-9BC0-4EAA7A3C8F2C}"/>
              </a:ext>
            </a:extLst>
          </p:cNvPr>
          <p:cNvSpPr txBox="1">
            <a:spLocks/>
          </p:cNvSpPr>
          <p:nvPr/>
        </p:nvSpPr>
        <p:spPr>
          <a:xfrm>
            <a:off x="429508" y="76705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NỘI DUNG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34;p41">
            <a:extLst>
              <a:ext uri="{FF2B5EF4-FFF2-40B4-BE49-F238E27FC236}">
                <a16:creationId xmlns:a16="http://schemas.microsoft.com/office/drawing/2014/main" id="{0061F8EB-340D-ADB2-845A-761F5E3C09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7490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 và lý do chọn đề tài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3720461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 b="1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44;p18">
            <a:extLst>
              <a:ext uri="{FF2B5EF4-FFF2-40B4-BE49-F238E27FC236}">
                <a16:creationId xmlns:a16="http://schemas.microsoft.com/office/drawing/2014/main" id="{1C33D9D6-187B-9A09-2361-7CADD4FDE2C5}"/>
              </a:ext>
            </a:extLst>
          </p:cNvPr>
          <p:cNvGrpSpPr/>
          <p:nvPr/>
        </p:nvGrpSpPr>
        <p:grpSpPr>
          <a:xfrm>
            <a:off x="7237318" y="74205"/>
            <a:ext cx="1588446" cy="1761854"/>
            <a:chOff x="2152750" y="190500"/>
            <a:chExt cx="4293756" cy="4762499"/>
          </a:xfrm>
        </p:grpSpPr>
        <p:sp>
          <p:nvSpPr>
            <p:cNvPr id="4" name="Google Shape;745;p18">
              <a:extLst>
                <a:ext uri="{FF2B5EF4-FFF2-40B4-BE49-F238E27FC236}">
                  <a16:creationId xmlns:a16="http://schemas.microsoft.com/office/drawing/2014/main" id="{B0FEF9C6-7B9F-E633-9E71-3D8AA638FF6F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6;p18">
              <a:extLst>
                <a:ext uri="{FF2B5EF4-FFF2-40B4-BE49-F238E27FC236}">
                  <a16:creationId xmlns:a16="http://schemas.microsoft.com/office/drawing/2014/main" id="{224A6418-8BD7-F4C1-4DA3-99FADBCA7CD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7;p18">
              <a:extLst>
                <a:ext uri="{FF2B5EF4-FFF2-40B4-BE49-F238E27FC236}">
                  <a16:creationId xmlns:a16="http://schemas.microsoft.com/office/drawing/2014/main" id="{9ACE406B-3D69-D136-9650-C076E0AE33B7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8;p18">
              <a:extLst>
                <a:ext uri="{FF2B5EF4-FFF2-40B4-BE49-F238E27FC236}">
                  <a16:creationId xmlns:a16="http://schemas.microsoft.com/office/drawing/2014/main" id="{36D57C99-8F55-78AE-4127-A43AD56A5D1E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9;p18">
              <a:extLst>
                <a:ext uri="{FF2B5EF4-FFF2-40B4-BE49-F238E27FC236}">
                  <a16:creationId xmlns:a16="http://schemas.microsoft.com/office/drawing/2014/main" id="{12ADFA05-9531-1099-D147-F6732C5E304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0;p18">
              <a:extLst>
                <a:ext uri="{FF2B5EF4-FFF2-40B4-BE49-F238E27FC236}">
                  <a16:creationId xmlns:a16="http://schemas.microsoft.com/office/drawing/2014/main" id="{7376B024-EE5C-AF57-9C3E-E0BBB0FA7B0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1;p18">
              <a:extLst>
                <a:ext uri="{FF2B5EF4-FFF2-40B4-BE49-F238E27FC236}">
                  <a16:creationId xmlns:a16="http://schemas.microsoft.com/office/drawing/2014/main" id="{0D132CFA-3201-5176-BE79-D034152AFFDF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2;p18">
              <a:extLst>
                <a:ext uri="{FF2B5EF4-FFF2-40B4-BE49-F238E27FC236}">
                  <a16:creationId xmlns:a16="http://schemas.microsoft.com/office/drawing/2014/main" id="{28AF952C-96DF-5D5E-DD9A-E259C99FFEB3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3;p18">
              <a:extLst>
                <a:ext uri="{FF2B5EF4-FFF2-40B4-BE49-F238E27FC236}">
                  <a16:creationId xmlns:a16="http://schemas.microsoft.com/office/drawing/2014/main" id="{BF3F2C19-725D-756E-F9A0-3CE3212A82A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4;p18">
              <a:extLst>
                <a:ext uri="{FF2B5EF4-FFF2-40B4-BE49-F238E27FC236}">
                  <a16:creationId xmlns:a16="http://schemas.microsoft.com/office/drawing/2014/main" id="{48918033-5112-F021-FFC5-50F47DE46B8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5;p18">
              <a:extLst>
                <a:ext uri="{FF2B5EF4-FFF2-40B4-BE49-F238E27FC236}">
                  <a16:creationId xmlns:a16="http://schemas.microsoft.com/office/drawing/2014/main" id="{17CF0629-11FA-074F-7775-0834329A61C6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6;p18">
              <a:extLst>
                <a:ext uri="{FF2B5EF4-FFF2-40B4-BE49-F238E27FC236}">
                  <a16:creationId xmlns:a16="http://schemas.microsoft.com/office/drawing/2014/main" id="{31FDFCBE-6EDB-EC5F-1E39-9525E33D98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7;p18">
              <a:extLst>
                <a:ext uri="{FF2B5EF4-FFF2-40B4-BE49-F238E27FC236}">
                  <a16:creationId xmlns:a16="http://schemas.microsoft.com/office/drawing/2014/main" id="{5F02BEFF-D5B2-8127-20BC-B3083060754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8;p18">
              <a:extLst>
                <a:ext uri="{FF2B5EF4-FFF2-40B4-BE49-F238E27FC236}">
                  <a16:creationId xmlns:a16="http://schemas.microsoft.com/office/drawing/2014/main" id="{FF3389C0-034B-AF2D-FBF8-0C711527932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9;p18">
              <a:extLst>
                <a:ext uri="{FF2B5EF4-FFF2-40B4-BE49-F238E27FC236}">
                  <a16:creationId xmlns:a16="http://schemas.microsoft.com/office/drawing/2014/main" id="{2A07C87D-2AAB-B5E5-6898-28CDB4693101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0;p18">
              <a:extLst>
                <a:ext uri="{FF2B5EF4-FFF2-40B4-BE49-F238E27FC236}">
                  <a16:creationId xmlns:a16="http://schemas.microsoft.com/office/drawing/2014/main" id="{6A94E63D-6B68-F152-60AB-0C806DE0E300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1;p18">
              <a:extLst>
                <a:ext uri="{FF2B5EF4-FFF2-40B4-BE49-F238E27FC236}">
                  <a16:creationId xmlns:a16="http://schemas.microsoft.com/office/drawing/2014/main" id="{CC2CA563-F4C7-4E0D-609E-BB6986C95766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2;p18">
              <a:extLst>
                <a:ext uri="{FF2B5EF4-FFF2-40B4-BE49-F238E27FC236}">
                  <a16:creationId xmlns:a16="http://schemas.microsoft.com/office/drawing/2014/main" id="{A40B4C79-7523-F79B-323A-D712BA5F4C4B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3;p18">
              <a:extLst>
                <a:ext uri="{FF2B5EF4-FFF2-40B4-BE49-F238E27FC236}">
                  <a16:creationId xmlns:a16="http://schemas.microsoft.com/office/drawing/2014/main" id="{A38D7C6A-B885-A707-56F5-0FC3626BF270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4;p18">
              <a:extLst>
                <a:ext uri="{FF2B5EF4-FFF2-40B4-BE49-F238E27FC236}">
                  <a16:creationId xmlns:a16="http://schemas.microsoft.com/office/drawing/2014/main" id="{0158610F-74E9-2FB6-52F9-7BC279A2A19A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5;p18">
              <a:extLst>
                <a:ext uri="{FF2B5EF4-FFF2-40B4-BE49-F238E27FC236}">
                  <a16:creationId xmlns:a16="http://schemas.microsoft.com/office/drawing/2014/main" id="{07EB3A2B-6135-8A63-5A60-4E88595EE9D1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6;p18">
              <a:extLst>
                <a:ext uri="{FF2B5EF4-FFF2-40B4-BE49-F238E27FC236}">
                  <a16:creationId xmlns:a16="http://schemas.microsoft.com/office/drawing/2014/main" id="{9AF1D4DD-02AE-5FC6-BDC8-356DD1411C9D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7;p18">
              <a:extLst>
                <a:ext uri="{FF2B5EF4-FFF2-40B4-BE49-F238E27FC236}">
                  <a16:creationId xmlns:a16="http://schemas.microsoft.com/office/drawing/2014/main" id="{4104C073-878B-6792-4054-712C8F46F6A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8;p18">
              <a:extLst>
                <a:ext uri="{FF2B5EF4-FFF2-40B4-BE49-F238E27FC236}">
                  <a16:creationId xmlns:a16="http://schemas.microsoft.com/office/drawing/2014/main" id="{0D96AE80-C8AB-FF7F-9DE3-712D2DD02DF4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9;p18">
              <a:extLst>
                <a:ext uri="{FF2B5EF4-FFF2-40B4-BE49-F238E27FC236}">
                  <a16:creationId xmlns:a16="http://schemas.microsoft.com/office/drawing/2014/main" id="{38C95AC7-620E-CB31-660F-3AFCC06281F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0;p18">
              <a:extLst>
                <a:ext uri="{FF2B5EF4-FFF2-40B4-BE49-F238E27FC236}">
                  <a16:creationId xmlns:a16="http://schemas.microsoft.com/office/drawing/2014/main" id="{B3703376-73D7-1450-D750-59A960D56EC8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1;p18">
              <a:extLst>
                <a:ext uri="{FF2B5EF4-FFF2-40B4-BE49-F238E27FC236}">
                  <a16:creationId xmlns:a16="http://schemas.microsoft.com/office/drawing/2014/main" id="{94CA5EF5-5B3F-B036-6A9A-A40993EEA3B4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2;p18">
              <a:extLst>
                <a:ext uri="{FF2B5EF4-FFF2-40B4-BE49-F238E27FC236}">
                  <a16:creationId xmlns:a16="http://schemas.microsoft.com/office/drawing/2014/main" id="{7C65797D-B678-DE25-8651-D6C3FE73844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3;p18">
              <a:extLst>
                <a:ext uri="{FF2B5EF4-FFF2-40B4-BE49-F238E27FC236}">
                  <a16:creationId xmlns:a16="http://schemas.microsoft.com/office/drawing/2014/main" id="{7E8F91C9-1C02-5930-8163-6E24641EF286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4;p18">
              <a:extLst>
                <a:ext uri="{FF2B5EF4-FFF2-40B4-BE49-F238E27FC236}">
                  <a16:creationId xmlns:a16="http://schemas.microsoft.com/office/drawing/2014/main" id="{05D4C123-30D9-4B0C-D4EA-A5C02B273D6A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5;p18">
              <a:extLst>
                <a:ext uri="{FF2B5EF4-FFF2-40B4-BE49-F238E27FC236}">
                  <a16:creationId xmlns:a16="http://schemas.microsoft.com/office/drawing/2014/main" id="{C8F69E14-F49D-ECB1-AD82-2BF5D15EEC76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6;p18">
              <a:extLst>
                <a:ext uri="{FF2B5EF4-FFF2-40B4-BE49-F238E27FC236}">
                  <a16:creationId xmlns:a16="http://schemas.microsoft.com/office/drawing/2014/main" id="{359CA778-40C9-9B58-0D26-05D1B79BA7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77;p18">
              <a:extLst>
                <a:ext uri="{FF2B5EF4-FFF2-40B4-BE49-F238E27FC236}">
                  <a16:creationId xmlns:a16="http://schemas.microsoft.com/office/drawing/2014/main" id="{0E1EBF35-BA7A-9BCF-D1C7-906106EF3484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78;p18">
              <a:extLst>
                <a:ext uri="{FF2B5EF4-FFF2-40B4-BE49-F238E27FC236}">
                  <a16:creationId xmlns:a16="http://schemas.microsoft.com/office/drawing/2014/main" id="{9B5CD69D-2AE8-EE51-6B27-5B29E72F833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79;p18">
              <a:extLst>
                <a:ext uri="{FF2B5EF4-FFF2-40B4-BE49-F238E27FC236}">
                  <a16:creationId xmlns:a16="http://schemas.microsoft.com/office/drawing/2014/main" id="{E916F14C-246D-376E-EAF6-223BD8C0FB45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0;p18">
              <a:extLst>
                <a:ext uri="{FF2B5EF4-FFF2-40B4-BE49-F238E27FC236}">
                  <a16:creationId xmlns:a16="http://schemas.microsoft.com/office/drawing/2014/main" id="{E74FED88-576F-2929-8DF1-8DFB3A002BF0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1;p18">
              <a:extLst>
                <a:ext uri="{FF2B5EF4-FFF2-40B4-BE49-F238E27FC236}">
                  <a16:creationId xmlns:a16="http://schemas.microsoft.com/office/drawing/2014/main" id="{A1A293DD-148F-6292-70EA-85C892FC00F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2;p18">
              <a:extLst>
                <a:ext uri="{FF2B5EF4-FFF2-40B4-BE49-F238E27FC236}">
                  <a16:creationId xmlns:a16="http://schemas.microsoft.com/office/drawing/2014/main" id="{56E556D3-CED7-395B-76BC-9A937C756F7A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3;p18">
              <a:extLst>
                <a:ext uri="{FF2B5EF4-FFF2-40B4-BE49-F238E27FC236}">
                  <a16:creationId xmlns:a16="http://schemas.microsoft.com/office/drawing/2014/main" id="{7E64D637-67DD-A525-50FE-5F22EB58C509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4;p18">
              <a:extLst>
                <a:ext uri="{FF2B5EF4-FFF2-40B4-BE49-F238E27FC236}">
                  <a16:creationId xmlns:a16="http://schemas.microsoft.com/office/drawing/2014/main" id="{893508A4-7D88-F641-85EA-1FBB300A62E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5;p18">
              <a:extLst>
                <a:ext uri="{FF2B5EF4-FFF2-40B4-BE49-F238E27FC236}">
                  <a16:creationId xmlns:a16="http://schemas.microsoft.com/office/drawing/2014/main" id="{C1076B46-09AC-167C-556D-FACB858BB967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6;p18">
              <a:extLst>
                <a:ext uri="{FF2B5EF4-FFF2-40B4-BE49-F238E27FC236}">
                  <a16:creationId xmlns:a16="http://schemas.microsoft.com/office/drawing/2014/main" id="{944D19D2-32C4-E0DC-3726-4DFDFDAFACD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87;p18">
              <a:extLst>
                <a:ext uri="{FF2B5EF4-FFF2-40B4-BE49-F238E27FC236}">
                  <a16:creationId xmlns:a16="http://schemas.microsoft.com/office/drawing/2014/main" id="{22A1307C-62D0-6179-2B61-1B1FEAF64676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88;p18">
              <a:extLst>
                <a:ext uri="{FF2B5EF4-FFF2-40B4-BE49-F238E27FC236}">
                  <a16:creationId xmlns:a16="http://schemas.microsoft.com/office/drawing/2014/main" id="{E0DB9939-61B9-9533-82E4-3F478A99D67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89;p18">
              <a:extLst>
                <a:ext uri="{FF2B5EF4-FFF2-40B4-BE49-F238E27FC236}">
                  <a16:creationId xmlns:a16="http://schemas.microsoft.com/office/drawing/2014/main" id="{7AC5289D-3ED4-25A9-F072-5726D7C3222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0;p18">
              <a:extLst>
                <a:ext uri="{FF2B5EF4-FFF2-40B4-BE49-F238E27FC236}">
                  <a16:creationId xmlns:a16="http://schemas.microsoft.com/office/drawing/2014/main" id="{A41B2EE4-9599-8B74-C1EA-78ACAAE157BA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1;p18">
              <a:extLst>
                <a:ext uri="{FF2B5EF4-FFF2-40B4-BE49-F238E27FC236}">
                  <a16:creationId xmlns:a16="http://schemas.microsoft.com/office/drawing/2014/main" id="{7C164440-3B23-0D26-24CA-5707A5AE7B08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2;p18">
              <a:extLst>
                <a:ext uri="{FF2B5EF4-FFF2-40B4-BE49-F238E27FC236}">
                  <a16:creationId xmlns:a16="http://schemas.microsoft.com/office/drawing/2014/main" id="{15E4F54B-D3E3-7B32-77FC-5B830357171E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3;p18">
              <a:extLst>
                <a:ext uri="{FF2B5EF4-FFF2-40B4-BE49-F238E27FC236}">
                  <a16:creationId xmlns:a16="http://schemas.microsoft.com/office/drawing/2014/main" id="{56A3A401-9CEB-707B-F4A8-FA9D3001E80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4;p18">
              <a:extLst>
                <a:ext uri="{FF2B5EF4-FFF2-40B4-BE49-F238E27FC236}">
                  <a16:creationId xmlns:a16="http://schemas.microsoft.com/office/drawing/2014/main" id="{2073E72D-7D53-61D9-B2B1-91AB5754392E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5;p18">
              <a:extLst>
                <a:ext uri="{FF2B5EF4-FFF2-40B4-BE49-F238E27FC236}">
                  <a16:creationId xmlns:a16="http://schemas.microsoft.com/office/drawing/2014/main" id="{A8E14243-1459-359E-77DF-66FEECAFDF03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6;p18">
              <a:extLst>
                <a:ext uri="{FF2B5EF4-FFF2-40B4-BE49-F238E27FC236}">
                  <a16:creationId xmlns:a16="http://schemas.microsoft.com/office/drawing/2014/main" id="{3913D523-401A-941C-9A85-3EB6E2360672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97;p18">
              <a:extLst>
                <a:ext uri="{FF2B5EF4-FFF2-40B4-BE49-F238E27FC236}">
                  <a16:creationId xmlns:a16="http://schemas.microsoft.com/office/drawing/2014/main" id="{B0539BCA-2E3B-87D9-7F66-A2D1C0C4CF60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98;p18">
              <a:extLst>
                <a:ext uri="{FF2B5EF4-FFF2-40B4-BE49-F238E27FC236}">
                  <a16:creationId xmlns:a16="http://schemas.microsoft.com/office/drawing/2014/main" id="{2ED78AA7-674A-BD36-2A03-B7930C5FC392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99;p18">
              <a:extLst>
                <a:ext uri="{FF2B5EF4-FFF2-40B4-BE49-F238E27FC236}">
                  <a16:creationId xmlns:a16="http://schemas.microsoft.com/office/drawing/2014/main" id="{AAC1A9AB-072C-EE08-4119-70D6C689317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0;p18">
              <a:extLst>
                <a:ext uri="{FF2B5EF4-FFF2-40B4-BE49-F238E27FC236}">
                  <a16:creationId xmlns:a16="http://schemas.microsoft.com/office/drawing/2014/main" id="{FB454567-B158-B948-BD44-0CCE143C29E8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1;p18">
              <a:extLst>
                <a:ext uri="{FF2B5EF4-FFF2-40B4-BE49-F238E27FC236}">
                  <a16:creationId xmlns:a16="http://schemas.microsoft.com/office/drawing/2014/main" id="{2A15084A-8191-0A03-CFEF-F7C761C6A463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2;p18">
              <a:extLst>
                <a:ext uri="{FF2B5EF4-FFF2-40B4-BE49-F238E27FC236}">
                  <a16:creationId xmlns:a16="http://schemas.microsoft.com/office/drawing/2014/main" id="{693BE84F-57A4-7B52-DB8E-97211758309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03;p18">
              <a:extLst>
                <a:ext uri="{FF2B5EF4-FFF2-40B4-BE49-F238E27FC236}">
                  <a16:creationId xmlns:a16="http://schemas.microsoft.com/office/drawing/2014/main" id="{7A39B916-FC34-B337-DDDD-FD1C88747BB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04;p18">
              <a:extLst>
                <a:ext uri="{FF2B5EF4-FFF2-40B4-BE49-F238E27FC236}">
                  <a16:creationId xmlns:a16="http://schemas.microsoft.com/office/drawing/2014/main" id="{386853F3-02DF-82E6-9542-769729E6FB20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05;p18">
              <a:extLst>
                <a:ext uri="{FF2B5EF4-FFF2-40B4-BE49-F238E27FC236}">
                  <a16:creationId xmlns:a16="http://schemas.microsoft.com/office/drawing/2014/main" id="{5D8F80A1-103F-F69E-03E8-2EA0B296B46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06;p18">
              <a:extLst>
                <a:ext uri="{FF2B5EF4-FFF2-40B4-BE49-F238E27FC236}">
                  <a16:creationId xmlns:a16="http://schemas.microsoft.com/office/drawing/2014/main" id="{5C3472E4-66E1-A971-E2E4-F540A345EECA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07;p18">
              <a:extLst>
                <a:ext uri="{FF2B5EF4-FFF2-40B4-BE49-F238E27FC236}">
                  <a16:creationId xmlns:a16="http://schemas.microsoft.com/office/drawing/2014/main" id="{EF4DDBB3-7607-7012-EC7A-89C121872A94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08;p18">
              <a:extLst>
                <a:ext uri="{FF2B5EF4-FFF2-40B4-BE49-F238E27FC236}">
                  <a16:creationId xmlns:a16="http://schemas.microsoft.com/office/drawing/2014/main" id="{58F0EC9A-78CF-D512-92C0-C0FCA51781E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09;p18">
              <a:extLst>
                <a:ext uri="{FF2B5EF4-FFF2-40B4-BE49-F238E27FC236}">
                  <a16:creationId xmlns:a16="http://schemas.microsoft.com/office/drawing/2014/main" id="{BB004867-BF96-0CDE-1162-C8D53EAD8A9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0;p18">
              <a:extLst>
                <a:ext uri="{FF2B5EF4-FFF2-40B4-BE49-F238E27FC236}">
                  <a16:creationId xmlns:a16="http://schemas.microsoft.com/office/drawing/2014/main" id="{9A46FB6D-43DE-F122-5217-F1D9461F5D6B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1;p18">
              <a:extLst>
                <a:ext uri="{FF2B5EF4-FFF2-40B4-BE49-F238E27FC236}">
                  <a16:creationId xmlns:a16="http://schemas.microsoft.com/office/drawing/2014/main" id="{644BD15D-44F7-708D-1A80-7302CDCCD87A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812;p18">
              <a:extLst>
                <a:ext uri="{FF2B5EF4-FFF2-40B4-BE49-F238E27FC236}">
                  <a16:creationId xmlns:a16="http://schemas.microsoft.com/office/drawing/2014/main" id="{C4A1AD33-72CC-B3C7-B87A-BAE69E01AD54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813;p18">
              <a:extLst>
                <a:ext uri="{FF2B5EF4-FFF2-40B4-BE49-F238E27FC236}">
                  <a16:creationId xmlns:a16="http://schemas.microsoft.com/office/drawing/2014/main" id="{D701352A-DB21-4917-B2D3-3C40522016A6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814;p18">
              <a:extLst>
                <a:ext uri="{FF2B5EF4-FFF2-40B4-BE49-F238E27FC236}">
                  <a16:creationId xmlns:a16="http://schemas.microsoft.com/office/drawing/2014/main" id="{AED98DE4-A02C-BAD7-ACE2-C64791019064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15;p18">
              <a:extLst>
                <a:ext uri="{FF2B5EF4-FFF2-40B4-BE49-F238E27FC236}">
                  <a16:creationId xmlns:a16="http://schemas.microsoft.com/office/drawing/2014/main" id="{CEB50037-BBB8-8505-25DD-8E3204CD1F1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16;p18">
              <a:extLst>
                <a:ext uri="{FF2B5EF4-FFF2-40B4-BE49-F238E27FC236}">
                  <a16:creationId xmlns:a16="http://schemas.microsoft.com/office/drawing/2014/main" id="{2BA7DB19-BA06-6F65-6110-83925710AFE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17;p18">
              <a:extLst>
                <a:ext uri="{FF2B5EF4-FFF2-40B4-BE49-F238E27FC236}">
                  <a16:creationId xmlns:a16="http://schemas.microsoft.com/office/drawing/2014/main" id="{7E81A80A-BAB4-FC38-B4C7-8F03BCECD846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18;p18">
              <a:extLst>
                <a:ext uri="{FF2B5EF4-FFF2-40B4-BE49-F238E27FC236}">
                  <a16:creationId xmlns:a16="http://schemas.microsoft.com/office/drawing/2014/main" id="{C171FFCE-1435-421D-05A7-CCA59C6F8D85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819;p18">
              <a:extLst>
                <a:ext uri="{FF2B5EF4-FFF2-40B4-BE49-F238E27FC236}">
                  <a16:creationId xmlns:a16="http://schemas.microsoft.com/office/drawing/2014/main" id="{D6F8E26A-5CC7-5735-473F-29B5998A3C4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63" name="Google Shape;820;p18">
                <a:extLst>
                  <a:ext uri="{FF2B5EF4-FFF2-40B4-BE49-F238E27FC236}">
                    <a16:creationId xmlns:a16="http://schemas.microsoft.com/office/drawing/2014/main" id="{DE49AFE4-D6AF-4DC9-1BF0-43465A58339B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821;p18">
                <a:extLst>
                  <a:ext uri="{FF2B5EF4-FFF2-40B4-BE49-F238E27FC236}">
                    <a16:creationId xmlns:a16="http://schemas.microsoft.com/office/drawing/2014/main" id="{4F8ACCBA-7DE7-353A-A482-DB90E0EE8D37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822;p18">
                <a:extLst>
                  <a:ext uri="{FF2B5EF4-FFF2-40B4-BE49-F238E27FC236}">
                    <a16:creationId xmlns:a16="http://schemas.microsoft.com/office/drawing/2014/main" id="{B071C688-0065-C79A-9EF0-82F5ACEE771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823;p18">
                <a:extLst>
                  <a:ext uri="{FF2B5EF4-FFF2-40B4-BE49-F238E27FC236}">
                    <a16:creationId xmlns:a16="http://schemas.microsoft.com/office/drawing/2014/main" id="{1AB1B67B-21D2-8659-ED6A-404299C2D6C7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824;p18">
                <a:extLst>
                  <a:ext uri="{FF2B5EF4-FFF2-40B4-BE49-F238E27FC236}">
                    <a16:creationId xmlns:a16="http://schemas.microsoft.com/office/drawing/2014/main" id="{608F4F3F-C855-D538-8961-39CF9AA4303B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825;p18">
                <a:extLst>
                  <a:ext uri="{FF2B5EF4-FFF2-40B4-BE49-F238E27FC236}">
                    <a16:creationId xmlns:a16="http://schemas.microsoft.com/office/drawing/2014/main" id="{42E29F6E-13D0-B3D8-48B3-BFA2B858806E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826;p18">
                <a:extLst>
                  <a:ext uri="{FF2B5EF4-FFF2-40B4-BE49-F238E27FC236}">
                    <a16:creationId xmlns:a16="http://schemas.microsoft.com/office/drawing/2014/main" id="{24C29812-B72F-6DF4-1CD3-165E3CAE3AD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827;p18">
                <a:extLst>
                  <a:ext uri="{FF2B5EF4-FFF2-40B4-BE49-F238E27FC236}">
                    <a16:creationId xmlns:a16="http://schemas.microsoft.com/office/drawing/2014/main" id="{1592F7D5-8761-5F7A-3F64-17A21634264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828;p18">
                <a:extLst>
                  <a:ext uri="{FF2B5EF4-FFF2-40B4-BE49-F238E27FC236}">
                    <a16:creationId xmlns:a16="http://schemas.microsoft.com/office/drawing/2014/main" id="{BBFCCA44-0357-5510-F90C-16F8B346E47E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829;p18">
              <a:extLst>
                <a:ext uri="{FF2B5EF4-FFF2-40B4-BE49-F238E27FC236}">
                  <a16:creationId xmlns:a16="http://schemas.microsoft.com/office/drawing/2014/main" id="{49CEA17D-E4DD-5B39-40B4-57D152612186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8" name="Google Shape;830;p18">
                <a:extLst>
                  <a:ext uri="{FF2B5EF4-FFF2-40B4-BE49-F238E27FC236}">
                    <a16:creationId xmlns:a16="http://schemas.microsoft.com/office/drawing/2014/main" id="{41AF48C5-62FE-15AF-1BA4-C4A6B716B31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31;p18">
                <a:extLst>
                  <a:ext uri="{FF2B5EF4-FFF2-40B4-BE49-F238E27FC236}">
                    <a16:creationId xmlns:a16="http://schemas.microsoft.com/office/drawing/2014/main" id="{3564D086-D4D1-7939-5E0C-C277076E099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32;p18">
                <a:extLst>
                  <a:ext uri="{FF2B5EF4-FFF2-40B4-BE49-F238E27FC236}">
                    <a16:creationId xmlns:a16="http://schemas.microsoft.com/office/drawing/2014/main" id="{CC0AEB4C-104E-4200-D33B-80D0EB1456E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33;p18">
                <a:extLst>
                  <a:ext uri="{FF2B5EF4-FFF2-40B4-BE49-F238E27FC236}">
                    <a16:creationId xmlns:a16="http://schemas.microsoft.com/office/drawing/2014/main" id="{52107726-45DB-42E1-F906-7877E8F7BDF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34;p18">
                <a:extLst>
                  <a:ext uri="{FF2B5EF4-FFF2-40B4-BE49-F238E27FC236}">
                    <a16:creationId xmlns:a16="http://schemas.microsoft.com/office/drawing/2014/main" id="{45C4AEE0-E055-D618-FBAE-14C92C96158D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835;p18">
              <a:extLst>
                <a:ext uri="{FF2B5EF4-FFF2-40B4-BE49-F238E27FC236}">
                  <a16:creationId xmlns:a16="http://schemas.microsoft.com/office/drawing/2014/main" id="{B73E2568-B99E-8F74-79D2-0B686BCB88D0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36;p18">
              <a:extLst>
                <a:ext uri="{FF2B5EF4-FFF2-40B4-BE49-F238E27FC236}">
                  <a16:creationId xmlns:a16="http://schemas.microsoft.com/office/drawing/2014/main" id="{B88650DA-7132-6E3E-17D2-3D9093EB4B54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37;p18">
              <a:extLst>
                <a:ext uri="{FF2B5EF4-FFF2-40B4-BE49-F238E27FC236}">
                  <a16:creationId xmlns:a16="http://schemas.microsoft.com/office/drawing/2014/main" id="{4DCAEB10-F665-7183-298A-3F529ADD9D98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38;p18">
              <a:extLst>
                <a:ext uri="{FF2B5EF4-FFF2-40B4-BE49-F238E27FC236}">
                  <a16:creationId xmlns:a16="http://schemas.microsoft.com/office/drawing/2014/main" id="{029A5775-A62E-BD0D-2F2E-8834A1FF018B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39;p18">
              <a:extLst>
                <a:ext uri="{FF2B5EF4-FFF2-40B4-BE49-F238E27FC236}">
                  <a16:creationId xmlns:a16="http://schemas.microsoft.com/office/drawing/2014/main" id="{8AEC772E-0D4F-6E64-3E50-0A065885F23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0;p18">
              <a:extLst>
                <a:ext uri="{FF2B5EF4-FFF2-40B4-BE49-F238E27FC236}">
                  <a16:creationId xmlns:a16="http://schemas.microsoft.com/office/drawing/2014/main" id="{0F549BBD-24DF-91E8-A76B-9AC35978D2F0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1;p18">
              <a:extLst>
                <a:ext uri="{FF2B5EF4-FFF2-40B4-BE49-F238E27FC236}">
                  <a16:creationId xmlns:a16="http://schemas.microsoft.com/office/drawing/2014/main" id="{019110C6-7D55-7197-FF23-3780F755403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2;p18">
              <a:extLst>
                <a:ext uri="{FF2B5EF4-FFF2-40B4-BE49-F238E27FC236}">
                  <a16:creationId xmlns:a16="http://schemas.microsoft.com/office/drawing/2014/main" id="{44F6CE3D-353A-D094-6CA9-C6F7A29CEF4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43;p18">
              <a:extLst>
                <a:ext uri="{FF2B5EF4-FFF2-40B4-BE49-F238E27FC236}">
                  <a16:creationId xmlns:a16="http://schemas.microsoft.com/office/drawing/2014/main" id="{DF69EB78-65AA-0AC5-8C76-590FA898F3FB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44;p18">
              <a:extLst>
                <a:ext uri="{FF2B5EF4-FFF2-40B4-BE49-F238E27FC236}">
                  <a16:creationId xmlns:a16="http://schemas.microsoft.com/office/drawing/2014/main" id="{FC71E4B4-EA82-9794-57FE-2E56C5B5B4F5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845;p18">
              <a:extLst>
                <a:ext uri="{FF2B5EF4-FFF2-40B4-BE49-F238E27FC236}">
                  <a16:creationId xmlns:a16="http://schemas.microsoft.com/office/drawing/2014/main" id="{993A8D63-AEBC-A750-9C02-5D5444B6C91F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846;p18">
              <a:extLst>
                <a:ext uri="{FF2B5EF4-FFF2-40B4-BE49-F238E27FC236}">
                  <a16:creationId xmlns:a16="http://schemas.microsoft.com/office/drawing/2014/main" id="{674F82E7-4DC9-878A-2B5D-677FBB183FC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847;p18">
              <a:extLst>
                <a:ext uri="{FF2B5EF4-FFF2-40B4-BE49-F238E27FC236}">
                  <a16:creationId xmlns:a16="http://schemas.microsoft.com/office/drawing/2014/main" id="{024BAD32-83E8-9219-9B0A-0576218E6B5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848;p18">
              <a:extLst>
                <a:ext uri="{FF2B5EF4-FFF2-40B4-BE49-F238E27FC236}">
                  <a16:creationId xmlns:a16="http://schemas.microsoft.com/office/drawing/2014/main" id="{FB504B94-0CC1-0990-4EEA-D1E2924D843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849;p18">
              <a:extLst>
                <a:ext uri="{FF2B5EF4-FFF2-40B4-BE49-F238E27FC236}">
                  <a16:creationId xmlns:a16="http://schemas.microsoft.com/office/drawing/2014/main" id="{EC8C2F9B-9F64-E701-FF36-12D6DA008DC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850;p18">
              <a:extLst>
                <a:ext uri="{FF2B5EF4-FFF2-40B4-BE49-F238E27FC236}">
                  <a16:creationId xmlns:a16="http://schemas.microsoft.com/office/drawing/2014/main" id="{00262603-D219-77E4-6CC0-629B0D843F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851;p18">
              <a:extLst>
                <a:ext uri="{FF2B5EF4-FFF2-40B4-BE49-F238E27FC236}">
                  <a16:creationId xmlns:a16="http://schemas.microsoft.com/office/drawing/2014/main" id="{97E42E74-D185-AB76-AFC6-DC72819101B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852;p18">
              <a:extLst>
                <a:ext uri="{FF2B5EF4-FFF2-40B4-BE49-F238E27FC236}">
                  <a16:creationId xmlns:a16="http://schemas.microsoft.com/office/drawing/2014/main" id="{03025412-96CA-A805-C11F-D60CDFEB3CC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7" y="1381864"/>
            <a:ext cx="7405723" cy="23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Xu hướng mua sắm trực tuyến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nhận diện thương hiệu cho cửa hàng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Không bị trừ một số phí so với việc đăng bán sản phẩm trên các sàn thương mại điện tử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khách hàng thân thiết và điều chỉnh được mức ưu đãi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 microservices!!!</a:t>
            </a: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16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vi-VN" sz="2800"/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41777" y="1212669"/>
            <a:ext cx="4130224" cy="253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ghiên cứu và xây dựng một ứng dụng web về lĩnh vực thương mại điện tử có các chức năng cần thiết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thông qua giao diện trực quan, dễ sử dụng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 dành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gười quản trị viên quản lý web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xem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và đặt mua các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văn phòng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phẩm như bút, sách, máy tính điện tử,... 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128260" y="1259201"/>
            <a:ext cx="3878580" cy="319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dễ sử dụng, đầy đủ các chức năng tiện ích và phù hợp với nhu cầu của người dùng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Đảm bảo tính bảo mật, ổn định và hiệu năng cao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Vận dụng sáng tạo các công nghệ hiện đại: Docker/Container, Kubernetes, REST API; kiến trúc microservices; .Net Framework, ASP.NET Core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345;p13">
            <a:extLst>
              <a:ext uri="{FF2B5EF4-FFF2-40B4-BE49-F238E27FC236}">
                <a16:creationId xmlns:a16="http://schemas.microsoft.com/office/drawing/2014/main" id="{5BC11FB1-4196-7C35-33CC-E6C2F251D463}"/>
              </a:ext>
            </a:extLst>
          </p:cNvPr>
          <p:cNvSpPr txBox="1">
            <a:spLocks/>
          </p:cNvSpPr>
          <p:nvPr/>
        </p:nvSpPr>
        <p:spPr>
          <a:xfrm>
            <a:off x="441777" y="907280"/>
            <a:ext cx="2326195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16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5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06422" y="291865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về các công nghệ được sử dụng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E0D4CAB-F335-0789-D9EB-A813078005E2}"/>
              </a:ext>
            </a:extLst>
          </p:cNvPr>
          <p:cNvSpPr txBox="1">
            <a:spLocks/>
          </p:cNvSpPr>
          <p:nvPr/>
        </p:nvSpPr>
        <p:spPr>
          <a:xfrm>
            <a:off x="993058" y="2407369"/>
            <a:ext cx="4344949" cy="42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HỆ THỐNG</a:t>
            </a:r>
          </a:p>
        </p:txBody>
      </p:sp>
    </p:spTree>
    <p:extLst>
      <p:ext uri="{BB962C8B-B14F-4D97-AF65-F5344CB8AC3E}">
        <p14:creationId xmlns:p14="http://schemas.microsoft.com/office/powerpoint/2010/main" val="13539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2078" y="1607473"/>
            <a:ext cx="3905738" cy="23105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là một kiểu kiến trúc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việc chia các module trong phần mềm này được thành các service nhỏ (microservices). 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Mỗi service có 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công ngh</a:t>
            </a: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ệ riêng.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được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lên môi trường người dùng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một cách 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riêng biệt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mà không ảnh hưởng đến các services khác.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8" y="955132"/>
            <a:ext cx="2875002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diagram of a microservice&#10;&#10;Description automatically generated">
            <a:extLst>
              <a:ext uri="{FF2B5EF4-FFF2-40B4-BE49-F238E27FC236}">
                <a16:creationId xmlns:a16="http://schemas.microsoft.com/office/drawing/2014/main" id="{E0B28FCB-A8DD-6615-EDB6-0DC31FAF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91" y="1607473"/>
            <a:ext cx="4768109" cy="259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314011" y="431912"/>
            <a:ext cx="467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  <a:endParaRPr lang="vi-VN" sz="2800"/>
          </a:p>
        </p:txBody>
      </p:sp>
      <p:sp>
        <p:nvSpPr>
          <p:cNvPr id="12" name="Google Shape;345;p13">
            <a:extLst>
              <a:ext uri="{FF2B5EF4-FFF2-40B4-BE49-F238E27FC236}">
                <a16:creationId xmlns:a16="http://schemas.microsoft.com/office/drawing/2014/main" id="{4BBDF93E-0DCE-4604-FB18-EBD9327E5233}"/>
              </a:ext>
            </a:extLst>
          </p:cNvPr>
          <p:cNvSpPr txBox="1">
            <a:spLocks/>
          </p:cNvSpPr>
          <p:nvPr/>
        </p:nvSpPr>
        <p:spPr>
          <a:xfrm>
            <a:off x="432078" y="955132"/>
            <a:ext cx="2714982" cy="35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MICROSERVICE</a:t>
            </a:r>
            <a:endParaRPr lang="en-US" sz="140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45;p13">
            <a:extLst>
              <a:ext uri="{FF2B5EF4-FFF2-40B4-BE49-F238E27FC236}">
                <a16:creationId xmlns:a16="http://schemas.microsoft.com/office/drawing/2014/main" id="{FDCA472C-1FEA-0EAE-CFE1-FF0BD785E451}"/>
              </a:ext>
            </a:extLst>
          </p:cNvPr>
          <p:cNvSpPr txBox="1">
            <a:spLocks/>
          </p:cNvSpPr>
          <p:nvPr/>
        </p:nvSpPr>
        <p:spPr>
          <a:xfrm>
            <a:off x="432078" y="1502147"/>
            <a:ext cx="3903702" cy="233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Nắm rõ nghiệp vụ của service dễ dàng</a:t>
            </a:r>
            <a:endParaRPr lang="en-GB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quy mô khi hệ thống trở nên phức tạp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Chống chịu lỗi tốt 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nhiều công nghệ khác nhau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Các service được bảo trì độc lập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45;p13">
            <a:extLst>
              <a:ext uri="{FF2B5EF4-FFF2-40B4-BE49-F238E27FC236}">
                <a16:creationId xmlns:a16="http://schemas.microsoft.com/office/drawing/2014/main" id="{4B8EA0B2-5D58-744A-C96F-829FB1CA3A98}"/>
              </a:ext>
            </a:extLst>
          </p:cNvPr>
          <p:cNvSpPr txBox="1">
            <a:spLocks/>
          </p:cNvSpPr>
          <p:nvPr/>
        </p:nvSpPr>
        <p:spPr>
          <a:xfrm>
            <a:off x="5115531" y="1502147"/>
            <a:ext cx="3045000" cy="156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en-GB" sz="1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Độ trễ cao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về bảo mật, giao tác, đồng nhất dữ liệu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chi phí triển khai dự án</a:t>
            </a:r>
          </a:p>
        </p:txBody>
      </p:sp>
    </p:spTree>
    <p:extLst>
      <p:ext uri="{BB962C8B-B14F-4D97-AF65-F5344CB8AC3E}">
        <p14:creationId xmlns:p14="http://schemas.microsoft.com/office/powerpoint/2010/main" val="6236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386860" y="960323"/>
            <a:ext cx="2582428" cy="351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tả giao tiếp giữa các services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34CA3-A89E-50E8-2561-952B35E9D3A1}"/>
              </a:ext>
            </a:extLst>
          </p:cNvPr>
          <p:cNvSpPr txBox="1"/>
          <p:nvPr/>
        </p:nvSpPr>
        <p:spPr>
          <a:xfrm>
            <a:off x="280097" y="497530"/>
            <a:ext cx="5458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KUBERNETES</a:t>
            </a:r>
            <a:endParaRPr lang="vi-VN" sz="2800"/>
          </a:p>
        </p:txBody>
      </p:sp>
      <p:pic>
        <p:nvPicPr>
          <p:cNvPr id="2" name="Picture 1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5901FD0A-5A31-5E34-715A-A89AA178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77" y="1271274"/>
            <a:ext cx="6963509" cy="37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114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869</Words>
  <Application>Microsoft Office PowerPoint</Application>
  <PresentationFormat>On-screen Show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Barlow Light</vt:lpstr>
      <vt:lpstr>Times New Roman</vt:lpstr>
      <vt:lpstr>Raleway Thin</vt:lpstr>
      <vt:lpstr>Barlow</vt:lpstr>
      <vt:lpstr>Raleway</vt:lpstr>
      <vt:lpstr>Arial</vt:lpstr>
      <vt:lpstr>Calibri</vt:lpstr>
      <vt:lpstr>Gaoler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BÁO CÁO ĐỒ ÁN TỐT NGHIỆP ĐẠI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</dc:title>
  <dc:creator>Võ Quang Tường</dc:creator>
  <cp:lastModifiedBy>Võ Quang Tường</cp:lastModifiedBy>
  <cp:revision>108</cp:revision>
  <dcterms:modified xsi:type="dcterms:W3CDTF">2023-12-16T14:44:00Z</dcterms:modified>
</cp:coreProperties>
</file>