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98" r:id="rId2"/>
    <p:sldId id="310" r:id="rId3"/>
    <p:sldId id="259" r:id="rId4"/>
    <p:sldId id="314" r:id="rId5"/>
    <p:sldId id="313" r:id="rId6"/>
    <p:sldId id="300" r:id="rId7"/>
    <p:sldId id="257" r:id="rId8"/>
    <p:sldId id="312" r:id="rId9"/>
    <p:sldId id="305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Light" panose="000004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aleway Thin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68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74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7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40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332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1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66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600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65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35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48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43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51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965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4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D07C0E-312D-7AD8-933F-A3700B2613C1}"/>
              </a:ext>
            </a:extLst>
          </p:cNvPr>
          <p:cNvSpPr txBox="1">
            <a:spLocks/>
          </p:cNvSpPr>
          <p:nvPr/>
        </p:nvSpPr>
        <p:spPr>
          <a:xfrm>
            <a:off x="593996" y="1530688"/>
            <a:ext cx="8102845" cy="39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vi-VN" sz="25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 ĐẠI HỌC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8B90AAE-B153-E522-309D-5A497B4A2AE9}"/>
              </a:ext>
            </a:extLst>
          </p:cNvPr>
          <p:cNvSpPr txBox="1">
            <a:spLocks/>
          </p:cNvSpPr>
          <p:nvPr/>
        </p:nvSpPr>
        <p:spPr>
          <a:xfrm>
            <a:off x="2449252" y="2031250"/>
            <a:ext cx="416027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500" b="0" i="0">
                <a:solidFill>
                  <a:srgbClr val="15004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-1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Xây dựng ứng dụng kinh doanh văn phòng phẩm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95494598-D151-39B2-F84D-623AF7904D7F}"/>
              </a:ext>
            </a:extLst>
          </p:cNvPr>
          <p:cNvSpPr txBox="1"/>
          <p:nvPr/>
        </p:nvSpPr>
        <p:spPr>
          <a:xfrm>
            <a:off x="2815575" y="965756"/>
            <a:ext cx="43187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</a:pP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KHOA CÔNG</a:t>
            </a:r>
            <a:r>
              <a:rPr sz="1800" spc="-6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NGHỆ </a:t>
            </a:r>
            <a:r>
              <a:rPr sz="1800" spc="-1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THÔNG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TIN</a:t>
            </a:r>
            <a:r>
              <a:rPr lang="en-US"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II</a:t>
            </a:r>
            <a:endParaRPr sz="18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57C09B0-0AE6-2A6D-1CDF-A00A455551C3}"/>
              </a:ext>
            </a:extLst>
          </p:cNvPr>
          <p:cNvSpPr txBox="1"/>
          <p:nvPr/>
        </p:nvSpPr>
        <p:spPr>
          <a:xfrm>
            <a:off x="3058028" y="3448923"/>
            <a:ext cx="3174777" cy="1225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1">
              <a:spcBef>
                <a:spcPts val="100"/>
              </a:spcBef>
              <a:buClrTx/>
              <a:tabLst>
                <a:tab pos="110744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VHD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vi-VN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TS. 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NGUYỄN HỒNG SƠN</a:t>
            </a:r>
            <a:r>
              <a:rPr lang="vi-VN" sz="1300" b="1" kern="1200" spc="-1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 </a:t>
            </a:r>
            <a:endParaRPr lang="en-US" sz="1300" b="1" kern="1200" spc="-1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 marR="5080">
              <a:spcBef>
                <a:spcPts val="100"/>
              </a:spcBef>
              <a:buClrTx/>
              <a:buFontTx/>
              <a:buNone/>
              <a:tabLst>
                <a:tab pos="110744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SINH VIÊN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1300" b="1" kern="1200" spc="-1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VÕ QUANG TƯỜNG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3790" algn="l"/>
              </a:tabLst>
            </a:pP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MSSV</a:t>
            </a:r>
            <a:r>
              <a:rPr lang="en-US"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N1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DCCN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185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LỚP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D1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CQC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02-N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KHÓA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201</a:t>
            </a:r>
            <a:r>
              <a:rPr lang="en-US"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-202</a:t>
            </a:r>
            <a:r>
              <a:rPr lang="en-US"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4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HỆ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ĐẠI HỌC CHÍNH</a:t>
            </a:r>
            <a:r>
              <a:rPr sz="1300" b="1" kern="1200" spc="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QUY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8B1DAFE-C8EC-9E31-F5A3-AB0723725E3B}"/>
              </a:ext>
            </a:extLst>
          </p:cNvPr>
          <p:cNvSpPr txBox="1">
            <a:spLocks/>
          </p:cNvSpPr>
          <p:nvPr/>
        </p:nvSpPr>
        <p:spPr>
          <a:xfrm>
            <a:off x="459813" y="141267"/>
            <a:ext cx="8371209" cy="8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THÔNG TIN VÀ TRUYỀN THÔNG</a:t>
            </a:r>
          </a:p>
          <a:p>
            <a:pPr algn="ctr"/>
            <a:r>
              <a:rPr lang="vi-VN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</a:t>
            </a:r>
            <a:endParaRPr lang="en-US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TP.HỒ CHÍ MINH</a:t>
            </a:r>
            <a:endParaRPr lang="vi-VN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334;p41">
            <a:extLst>
              <a:ext uri="{FF2B5EF4-FFF2-40B4-BE49-F238E27FC236}">
                <a16:creationId xmlns:a16="http://schemas.microsoft.com/office/drawing/2014/main" id="{C5D84F55-32B2-9643-2C28-4AC23137E4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5">
            <a:extLst>
              <a:ext uri="{FF2B5EF4-FFF2-40B4-BE49-F238E27FC236}">
                <a16:creationId xmlns:a16="http://schemas.microsoft.com/office/drawing/2014/main" id="{A40CB4D2-2491-A43E-39E1-F2BD9DC9E48E}"/>
              </a:ext>
            </a:extLst>
          </p:cNvPr>
          <p:cNvSpPr/>
          <p:nvPr/>
        </p:nvSpPr>
        <p:spPr>
          <a:xfrm>
            <a:off x="96314" y="141268"/>
            <a:ext cx="1136741" cy="113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06956" y="1568088"/>
            <a:ext cx="4165044" cy="2828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trình, thư viện và công nghệ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thư viện Angular 15 (ngôn ngữ lập trình Typescript)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thư viện .NET 6.0 (ngôn ngữ lập trình C#)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Microsoft SQL Server 2014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Kubernetes, RabbitMQ 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Xác thực: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JWT (JSON Web Token)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</a:t>
            </a:r>
            <a:endParaRPr lang="vi-VN" sz="2800"/>
          </a:p>
        </p:txBody>
      </p:sp>
      <p:sp>
        <p:nvSpPr>
          <p:cNvPr id="4" name="Google Shape;345;p13">
            <a:extLst>
              <a:ext uri="{FF2B5EF4-FFF2-40B4-BE49-F238E27FC236}">
                <a16:creationId xmlns:a16="http://schemas.microsoft.com/office/drawing/2014/main" id="{B4A550DA-F814-806C-7C8E-75CFA2B9E4AA}"/>
              </a:ext>
            </a:extLst>
          </p:cNvPr>
          <p:cNvSpPr txBox="1">
            <a:spLocks/>
          </p:cNvSpPr>
          <p:nvPr/>
        </p:nvSpPr>
        <p:spPr>
          <a:xfrm>
            <a:off x="5201696" y="1568088"/>
            <a:ext cx="30450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 Community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Docker Desktop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Nền tảng Node.js 18.12.1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4CF00181-8D52-9138-9222-7967FCC9D5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63492" y="2939075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về nghiệp vụ và thiết kế ứng dụng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18368" y="2210916"/>
            <a:ext cx="4636759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ỨNG DỤNG</a:t>
            </a: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51DD1513-809F-191A-9954-6DB80B2CD725}"/>
              </a:ext>
            </a:extLst>
          </p:cNvPr>
          <p:cNvSpPr txBox="1">
            <a:spLocks/>
          </p:cNvSpPr>
          <p:nvPr/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lang="e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3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7052" y="1191435"/>
            <a:ext cx="2140887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Usecase quản trị viên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vi-VN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D6167-8398-0659-1110-E8B5EEE8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89" y="788954"/>
            <a:ext cx="5945558" cy="4225173"/>
          </a:xfrm>
          <a:prstGeom prst="rect">
            <a:avLst/>
          </a:prstGeom>
        </p:spPr>
      </p:pic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CC2AAA78-E4E4-419D-B7F4-CCE96C9618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5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19D2CAA0-AB54-789F-744D-DB3DF34E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53" y="782515"/>
            <a:ext cx="7092922" cy="4174870"/>
          </a:xfrm>
          <a:prstGeom prst="rect">
            <a:avLst/>
          </a:prstGeom>
          <a:ln w="635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vi-VN" sz="2800"/>
          </a:p>
        </p:txBody>
      </p:sp>
      <p:sp>
        <p:nvSpPr>
          <p:cNvPr id="4" name="Google Shape;345;p13">
            <a:extLst>
              <a:ext uri="{FF2B5EF4-FFF2-40B4-BE49-F238E27FC236}">
                <a16:creationId xmlns:a16="http://schemas.microsoft.com/office/drawing/2014/main" id="{98A896BE-EF5C-6B7E-A4FB-31A5D5A2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7052" y="1191435"/>
            <a:ext cx="1897047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Usecase khách hàng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4F99A347-49D9-B65A-54E7-7F7CD1EC03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5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293914" y="587828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  <a:endParaRPr lang="vi-VN" sz="28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5FE506B-338A-A8A0-89A9-DA4DAAADE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8" y="1046068"/>
            <a:ext cx="6630504" cy="4059282"/>
          </a:xfrm>
          <a:prstGeom prst="rect">
            <a:avLst/>
          </a:prstGeom>
          <a:ln w="6350">
            <a:noFill/>
          </a:ln>
        </p:spPr>
      </p:pic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8180B65F-B7B0-1079-1315-17A1DC2879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9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44876" y="2946748"/>
            <a:ext cx="4676700" cy="6530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chương trình, đánh giá và 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đưa ra kết luận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18368" y="2210917"/>
            <a:ext cx="4636759" cy="30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 VÀ </a:t>
            </a:r>
          </a:p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FA555F01-A0FD-425E-65CD-9BD8AE29632E}"/>
              </a:ext>
            </a:extLst>
          </p:cNvPr>
          <p:cNvSpPr txBox="1">
            <a:spLocks/>
          </p:cNvSpPr>
          <p:nvPr/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e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7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395855" y="1362704"/>
            <a:ext cx="2675005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người dùng thân thiện, trực quan,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bảo mật và hiệu năng cao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được các công nghệ hiện đại vào ứng dụng web:   kiến trúc </a:t>
            </a:r>
            <a:r>
              <a:rPr lang="en-US" sz="1400" b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Docker/Container, Kubernetes, REST API; .Net Framework, ASP.NET Core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189766" y="1362704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web còn thiếu một số tính năng cần thiết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web chưa được triển khai trên môi trường người dùng</a:t>
            </a:r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085525" y="1362704"/>
            <a:ext cx="2563500" cy="27399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tính năng về nhập và xuất hàng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tính năng dành cho đối tượng: đơn vị vận chuyển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hình thức thanh toán online: VNPAY, ngân hàng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ứng dụng web lên môi trường đám mây (Azure, AWS cloud,..)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D4FCA7C-ABB7-8CDC-7A3C-227D5B43A2EE}"/>
              </a:ext>
            </a:extLst>
          </p:cNvPr>
          <p:cNvSpPr txBox="1">
            <a:spLocks/>
          </p:cNvSpPr>
          <p:nvPr/>
        </p:nvSpPr>
        <p:spPr>
          <a:xfrm>
            <a:off x="395855" y="618253"/>
            <a:ext cx="2221742" cy="30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grpSp>
        <p:nvGrpSpPr>
          <p:cNvPr id="5" name="Google Shape;4911;p49">
            <a:extLst>
              <a:ext uri="{FF2B5EF4-FFF2-40B4-BE49-F238E27FC236}">
                <a16:creationId xmlns:a16="http://schemas.microsoft.com/office/drawing/2014/main" id="{6906850A-3DF9-5893-6799-7868FF51A1F7}"/>
              </a:ext>
            </a:extLst>
          </p:cNvPr>
          <p:cNvGrpSpPr/>
          <p:nvPr/>
        </p:nvGrpSpPr>
        <p:grpSpPr>
          <a:xfrm>
            <a:off x="6085525" y="1361992"/>
            <a:ext cx="370599" cy="370620"/>
            <a:chOff x="570875" y="4322250"/>
            <a:chExt cx="443300" cy="443325"/>
          </a:xfrm>
        </p:grpSpPr>
        <p:sp>
          <p:nvSpPr>
            <p:cNvPr id="6" name="Google Shape;4912;p49">
              <a:extLst>
                <a:ext uri="{FF2B5EF4-FFF2-40B4-BE49-F238E27FC236}">
                  <a16:creationId xmlns:a16="http://schemas.microsoft.com/office/drawing/2014/main" id="{48FFCAFE-E8DC-8B1F-8DF5-B39B3E1C41D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4913;p49">
              <a:extLst>
                <a:ext uri="{FF2B5EF4-FFF2-40B4-BE49-F238E27FC236}">
                  <a16:creationId xmlns:a16="http://schemas.microsoft.com/office/drawing/2014/main" id="{33D43155-C350-4BB4-630D-2E0B9486BC97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4914;p49">
              <a:extLst>
                <a:ext uri="{FF2B5EF4-FFF2-40B4-BE49-F238E27FC236}">
                  <a16:creationId xmlns:a16="http://schemas.microsoft.com/office/drawing/2014/main" id="{510EF59C-E2D6-48C4-53BA-06CF0F8F2D50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4915;p49">
              <a:extLst>
                <a:ext uri="{FF2B5EF4-FFF2-40B4-BE49-F238E27FC236}">
                  <a16:creationId xmlns:a16="http://schemas.microsoft.com/office/drawing/2014/main" id="{513A52EB-EAD0-CB3C-ACFE-412357715ECE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37A67-E0B9-938D-758C-B7DA8723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6" y="1362704"/>
            <a:ext cx="3429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3EBA61-8B8A-7AEC-964F-B609A07DB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02" y="1395381"/>
            <a:ext cx="342900" cy="342900"/>
          </a:xfrm>
          <a:prstGeom prst="rect">
            <a:avLst/>
          </a:prstGeom>
        </p:spPr>
      </p:pic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07F55D70-8A0D-B23D-B620-B983E260D8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0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5BB582-4B1D-80DB-6CA3-9A8B9FE08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94" y="1286087"/>
            <a:ext cx="8102845" cy="809261"/>
          </a:xfrm>
        </p:spPr>
        <p:txBody>
          <a:bodyPr/>
          <a:lstStyle/>
          <a:p>
            <a:pPr algn="ctr"/>
            <a:r>
              <a:rPr lang="vi-VN" sz="25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 ĐẠI HỌC</a:t>
            </a:r>
          </a:p>
        </p:txBody>
      </p:sp>
      <p:sp>
        <p:nvSpPr>
          <p:cNvPr id="2" name="Google Shape;1172;p27">
            <a:extLst>
              <a:ext uri="{FF2B5EF4-FFF2-40B4-BE49-F238E27FC236}">
                <a16:creationId xmlns:a16="http://schemas.microsoft.com/office/drawing/2014/main" id="{F0DE33FB-0E2F-1035-58BA-EA14D32A4C0A}"/>
              </a:ext>
            </a:extLst>
          </p:cNvPr>
          <p:cNvSpPr txBox="1">
            <a:spLocks/>
          </p:cNvSpPr>
          <p:nvPr/>
        </p:nvSpPr>
        <p:spPr>
          <a:xfrm>
            <a:off x="1051343" y="4203723"/>
            <a:ext cx="7188155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000">
                <a:solidFill>
                  <a:schemeClr val="lt1"/>
                </a:solidFill>
                <a:highlight>
                  <a:schemeClr val="accent1"/>
                </a:highlight>
                <a:latin typeface="Times New Roman" panose="02020603050405020304" pitchFamily="18" charset="0"/>
                <a:ea typeface="Barlow SemiBold"/>
                <a:cs typeface="Times New Roman" panose="02020603050405020304" pitchFamily="18" charset="0"/>
                <a:sym typeface="Barlow SemiBold"/>
              </a:rPr>
              <a:t>CÁM ƠN QUÝ THẦY CÔ ĐÃ LẮNG NGHE</a:t>
            </a:r>
            <a:endParaRPr lang="vi-VN" sz="3000">
              <a:solidFill>
                <a:schemeClr val="lt1"/>
              </a:solidFill>
              <a:highlight>
                <a:schemeClr val="accent1"/>
              </a:highlight>
              <a:latin typeface="Times New Roman" panose="02020603050405020304" pitchFamily="18" charset="0"/>
              <a:ea typeface="Barlow SemiBold"/>
              <a:cs typeface="Times New Roman" panose="02020603050405020304" pitchFamily="18" charset="0"/>
              <a:sym typeface="Barlow SemiBold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DA6AAE89-E600-3828-4E08-CAD6E9095E1A}"/>
              </a:ext>
            </a:extLst>
          </p:cNvPr>
          <p:cNvSpPr txBox="1"/>
          <p:nvPr/>
        </p:nvSpPr>
        <p:spPr>
          <a:xfrm>
            <a:off x="2815575" y="965756"/>
            <a:ext cx="43187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</a:pP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KHOA CÔNG</a:t>
            </a:r>
            <a:r>
              <a:rPr sz="1800" spc="-6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NGHỆ </a:t>
            </a:r>
            <a:r>
              <a:rPr sz="1800" spc="-1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THÔNG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TIN</a:t>
            </a:r>
            <a:r>
              <a:rPr lang="en-US"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II</a:t>
            </a:r>
            <a:endParaRPr sz="18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BAB6EEB-463D-83B9-427B-8ED20F342BF1}"/>
              </a:ext>
            </a:extLst>
          </p:cNvPr>
          <p:cNvSpPr txBox="1">
            <a:spLocks/>
          </p:cNvSpPr>
          <p:nvPr/>
        </p:nvSpPr>
        <p:spPr>
          <a:xfrm>
            <a:off x="459813" y="141267"/>
            <a:ext cx="8371209" cy="8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THÔNG TIN VÀ TRUYỀN THÔNG</a:t>
            </a:r>
          </a:p>
          <a:p>
            <a:pPr algn="ctr"/>
            <a:r>
              <a:rPr lang="vi-VN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</a:t>
            </a:r>
            <a:endParaRPr lang="en-US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TP.HỒ CHÍ MINH</a:t>
            </a:r>
            <a:endParaRPr lang="vi-VN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5">
            <a:extLst>
              <a:ext uri="{FF2B5EF4-FFF2-40B4-BE49-F238E27FC236}">
                <a16:creationId xmlns:a16="http://schemas.microsoft.com/office/drawing/2014/main" id="{D8F4B619-AB1C-2B2C-5D99-03A49CEF0E73}"/>
              </a:ext>
            </a:extLst>
          </p:cNvPr>
          <p:cNvSpPr/>
          <p:nvPr/>
        </p:nvSpPr>
        <p:spPr>
          <a:xfrm>
            <a:off x="96314" y="141268"/>
            <a:ext cx="1136741" cy="113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Google Shape;2334;p41">
            <a:extLst>
              <a:ext uri="{FF2B5EF4-FFF2-40B4-BE49-F238E27FC236}">
                <a16:creationId xmlns:a16="http://schemas.microsoft.com/office/drawing/2014/main" id="{25E7BCDD-F92D-9777-AE48-52B22F61237C}"/>
              </a:ext>
            </a:extLst>
          </p:cNvPr>
          <p:cNvSpPr txBox="1">
            <a:spLocks/>
          </p:cNvSpPr>
          <p:nvPr/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17</a:t>
            </a:fld>
            <a:endParaRPr lang="e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0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4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ĐỀ TÀI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Giới thiệu về đề tài và lý do      chọn đề tài</a:t>
            </a:r>
          </a:p>
        </p:txBody>
      </p:sp>
      <p:sp>
        <p:nvSpPr>
          <p:cNvPr id="2336" name="Google Shape;2336;p4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KIẾN TRÚC HỆ THỐNG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Trình bày về các công nghệ     được sử dụng</a:t>
            </a:r>
          </a:p>
        </p:txBody>
      </p:sp>
      <p:sp>
        <p:nvSpPr>
          <p:cNvPr id="2337" name="Google Shape;2337;p4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Thực nghiệm chương trình, </a:t>
            </a:r>
            <a:r>
              <a:rPr lang="en-US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    </a:t>
            </a:r>
            <a:r>
              <a:rPr lang="vi-VN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đánh giá và đưa ra kết luận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DEMO SẢN PHẨM VÀ</a:t>
            </a: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       </a:t>
            </a: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KẾT</a:t>
            </a: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</a:t>
            </a: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LUẬN</a:t>
            </a:r>
            <a:endParaRPr lang="vi-VN">
              <a:solidFill>
                <a:schemeClr val="dk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</p:txBody>
      </p:sp>
      <p:sp>
        <p:nvSpPr>
          <p:cNvPr id="2338" name="Google Shape;2338;p4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Phân tích về nghiệp vụ và </a:t>
            </a:r>
            <a:r>
              <a:rPr lang="en-US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       </a:t>
            </a:r>
            <a:r>
              <a:rPr lang="vi-VN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thiết kế ứng dụng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PHÂN TÍCH VÀ </a:t>
            </a:r>
            <a:r>
              <a:rPr lang="en-GB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              </a:t>
            </a: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THIẾT KẾ ỨNG DỤNG</a:t>
            </a:r>
          </a:p>
        </p:txBody>
      </p:sp>
      <p:sp>
        <p:nvSpPr>
          <p:cNvPr id="2339" name="Google Shape;233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340" name="Google Shape;234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b="1" i="0">
              <a:ln>
                <a:noFill/>
              </a:ln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4" name="Google Shape;2344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b="1" i="0">
              <a:ln>
                <a:noFill/>
              </a:ln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5" name="Google Shape;2345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4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6" name="Google Shape;2346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3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60E0E8-ABF2-1804-9BC0-4EAA7A3C8F2C}"/>
              </a:ext>
            </a:extLst>
          </p:cNvPr>
          <p:cNvSpPr txBox="1">
            <a:spLocks/>
          </p:cNvSpPr>
          <p:nvPr/>
        </p:nvSpPr>
        <p:spPr>
          <a:xfrm>
            <a:off x="429508" y="767059"/>
            <a:ext cx="3720461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NỘI DUNG</a:t>
            </a:r>
            <a:endParaRPr lang="vi-VN" sz="28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0061F8EB-340D-ADB2-845A-761F5E3C09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5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06422" y="291865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đề tài và lý do chọn đề tài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93058" y="2407369"/>
            <a:ext cx="3720461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00447F5B-14FE-F72D-ECDA-A866E38F33A3}"/>
              </a:ext>
            </a:extLst>
          </p:cNvPr>
          <p:cNvSpPr txBox="1">
            <a:spLocks/>
          </p:cNvSpPr>
          <p:nvPr/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e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44;p18">
            <a:extLst>
              <a:ext uri="{FF2B5EF4-FFF2-40B4-BE49-F238E27FC236}">
                <a16:creationId xmlns:a16="http://schemas.microsoft.com/office/drawing/2014/main" id="{1C33D9D6-187B-9A09-2361-7CADD4FDE2C5}"/>
              </a:ext>
            </a:extLst>
          </p:cNvPr>
          <p:cNvGrpSpPr/>
          <p:nvPr/>
        </p:nvGrpSpPr>
        <p:grpSpPr>
          <a:xfrm>
            <a:off x="7237318" y="74205"/>
            <a:ext cx="1588446" cy="1761854"/>
            <a:chOff x="2152750" y="190500"/>
            <a:chExt cx="4293756" cy="4762499"/>
          </a:xfrm>
        </p:grpSpPr>
        <p:sp>
          <p:nvSpPr>
            <p:cNvPr id="4" name="Google Shape;745;p18">
              <a:extLst>
                <a:ext uri="{FF2B5EF4-FFF2-40B4-BE49-F238E27FC236}">
                  <a16:creationId xmlns:a16="http://schemas.microsoft.com/office/drawing/2014/main" id="{B0FEF9C6-7B9F-E633-9E71-3D8AA638FF6F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746;p18">
              <a:extLst>
                <a:ext uri="{FF2B5EF4-FFF2-40B4-BE49-F238E27FC236}">
                  <a16:creationId xmlns:a16="http://schemas.microsoft.com/office/drawing/2014/main" id="{224A6418-8BD7-F4C1-4DA3-99FADBCA7CD2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7;p18">
              <a:extLst>
                <a:ext uri="{FF2B5EF4-FFF2-40B4-BE49-F238E27FC236}">
                  <a16:creationId xmlns:a16="http://schemas.microsoft.com/office/drawing/2014/main" id="{9ACE406B-3D69-D136-9650-C076E0AE33B7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8;p18">
              <a:extLst>
                <a:ext uri="{FF2B5EF4-FFF2-40B4-BE49-F238E27FC236}">
                  <a16:creationId xmlns:a16="http://schemas.microsoft.com/office/drawing/2014/main" id="{36D57C99-8F55-78AE-4127-A43AD56A5D1E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9;p18">
              <a:extLst>
                <a:ext uri="{FF2B5EF4-FFF2-40B4-BE49-F238E27FC236}">
                  <a16:creationId xmlns:a16="http://schemas.microsoft.com/office/drawing/2014/main" id="{12ADFA05-9531-1099-D147-F6732C5E3042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50;p18">
              <a:extLst>
                <a:ext uri="{FF2B5EF4-FFF2-40B4-BE49-F238E27FC236}">
                  <a16:creationId xmlns:a16="http://schemas.microsoft.com/office/drawing/2014/main" id="{7376B024-EE5C-AF57-9C3E-E0BBB0FA7B08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1;p18">
              <a:extLst>
                <a:ext uri="{FF2B5EF4-FFF2-40B4-BE49-F238E27FC236}">
                  <a16:creationId xmlns:a16="http://schemas.microsoft.com/office/drawing/2014/main" id="{0D132CFA-3201-5176-BE79-D034152AFFDF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2;p18">
              <a:extLst>
                <a:ext uri="{FF2B5EF4-FFF2-40B4-BE49-F238E27FC236}">
                  <a16:creationId xmlns:a16="http://schemas.microsoft.com/office/drawing/2014/main" id="{28AF952C-96DF-5D5E-DD9A-E259C99FFEB3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3;p18">
              <a:extLst>
                <a:ext uri="{FF2B5EF4-FFF2-40B4-BE49-F238E27FC236}">
                  <a16:creationId xmlns:a16="http://schemas.microsoft.com/office/drawing/2014/main" id="{BF3F2C19-725D-756E-F9A0-3CE3212A82A9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4;p18">
              <a:extLst>
                <a:ext uri="{FF2B5EF4-FFF2-40B4-BE49-F238E27FC236}">
                  <a16:creationId xmlns:a16="http://schemas.microsoft.com/office/drawing/2014/main" id="{48918033-5112-F021-FFC5-50F47DE46B85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5;p18">
              <a:extLst>
                <a:ext uri="{FF2B5EF4-FFF2-40B4-BE49-F238E27FC236}">
                  <a16:creationId xmlns:a16="http://schemas.microsoft.com/office/drawing/2014/main" id="{17CF0629-11FA-074F-7775-0834329A61C6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6;p18">
              <a:extLst>
                <a:ext uri="{FF2B5EF4-FFF2-40B4-BE49-F238E27FC236}">
                  <a16:creationId xmlns:a16="http://schemas.microsoft.com/office/drawing/2014/main" id="{31FDFCBE-6EDB-EC5F-1E39-9525E33D98E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57;p18">
              <a:extLst>
                <a:ext uri="{FF2B5EF4-FFF2-40B4-BE49-F238E27FC236}">
                  <a16:creationId xmlns:a16="http://schemas.microsoft.com/office/drawing/2014/main" id="{5F02BEFF-D5B2-8127-20BC-B30830607544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58;p18">
              <a:extLst>
                <a:ext uri="{FF2B5EF4-FFF2-40B4-BE49-F238E27FC236}">
                  <a16:creationId xmlns:a16="http://schemas.microsoft.com/office/drawing/2014/main" id="{FF3389C0-034B-AF2D-FBF8-0C7115279320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59;p18">
              <a:extLst>
                <a:ext uri="{FF2B5EF4-FFF2-40B4-BE49-F238E27FC236}">
                  <a16:creationId xmlns:a16="http://schemas.microsoft.com/office/drawing/2014/main" id="{2A07C87D-2AAB-B5E5-6898-28CDB4693101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0;p18">
              <a:extLst>
                <a:ext uri="{FF2B5EF4-FFF2-40B4-BE49-F238E27FC236}">
                  <a16:creationId xmlns:a16="http://schemas.microsoft.com/office/drawing/2014/main" id="{6A94E63D-6B68-F152-60AB-0C806DE0E300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1;p18">
              <a:extLst>
                <a:ext uri="{FF2B5EF4-FFF2-40B4-BE49-F238E27FC236}">
                  <a16:creationId xmlns:a16="http://schemas.microsoft.com/office/drawing/2014/main" id="{CC2CA563-F4C7-4E0D-609E-BB6986C95766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2;p18">
              <a:extLst>
                <a:ext uri="{FF2B5EF4-FFF2-40B4-BE49-F238E27FC236}">
                  <a16:creationId xmlns:a16="http://schemas.microsoft.com/office/drawing/2014/main" id="{A40B4C79-7523-F79B-323A-D712BA5F4C4B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3;p18">
              <a:extLst>
                <a:ext uri="{FF2B5EF4-FFF2-40B4-BE49-F238E27FC236}">
                  <a16:creationId xmlns:a16="http://schemas.microsoft.com/office/drawing/2014/main" id="{A38D7C6A-B885-A707-56F5-0FC3626BF270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4;p18">
              <a:extLst>
                <a:ext uri="{FF2B5EF4-FFF2-40B4-BE49-F238E27FC236}">
                  <a16:creationId xmlns:a16="http://schemas.microsoft.com/office/drawing/2014/main" id="{0158610F-74E9-2FB6-52F9-7BC279A2A19A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5;p18">
              <a:extLst>
                <a:ext uri="{FF2B5EF4-FFF2-40B4-BE49-F238E27FC236}">
                  <a16:creationId xmlns:a16="http://schemas.microsoft.com/office/drawing/2014/main" id="{07EB3A2B-6135-8A63-5A60-4E88595EE9D1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6;p18">
              <a:extLst>
                <a:ext uri="{FF2B5EF4-FFF2-40B4-BE49-F238E27FC236}">
                  <a16:creationId xmlns:a16="http://schemas.microsoft.com/office/drawing/2014/main" id="{9AF1D4DD-02AE-5FC6-BDC8-356DD1411C9D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7;p18">
              <a:extLst>
                <a:ext uri="{FF2B5EF4-FFF2-40B4-BE49-F238E27FC236}">
                  <a16:creationId xmlns:a16="http://schemas.microsoft.com/office/drawing/2014/main" id="{4104C073-878B-6792-4054-712C8F46F6A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8;p18">
              <a:extLst>
                <a:ext uri="{FF2B5EF4-FFF2-40B4-BE49-F238E27FC236}">
                  <a16:creationId xmlns:a16="http://schemas.microsoft.com/office/drawing/2014/main" id="{0D96AE80-C8AB-FF7F-9DE3-712D2DD02DF4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69;p18">
              <a:extLst>
                <a:ext uri="{FF2B5EF4-FFF2-40B4-BE49-F238E27FC236}">
                  <a16:creationId xmlns:a16="http://schemas.microsoft.com/office/drawing/2014/main" id="{38C95AC7-620E-CB31-660F-3AFCC06281FE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0;p18">
              <a:extLst>
                <a:ext uri="{FF2B5EF4-FFF2-40B4-BE49-F238E27FC236}">
                  <a16:creationId xmlns:a16="http://schemas.microsoft.com/office/drawing/2014/main" id="{B3703376-73D7-1450-D750-59A960D56EC8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1;p18">
              <a:extLst>
                <a:ext uri="{FF2B5EF4-FFF2-40B4-BE49-F238E27FC236}">
                  <a16:creationId xmlns:a16="http://schemas.microsoft.com/office/drawing/2014/main" id="{94CA5EF5-5B3F-B036-6A9A-A40993EEA3B4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2;p18">
              <a:extLst>
                <a:ext uri="{FF2B5EF4-FFF2-40B4-BE49-F238E27FC236}">
                  <a16:creationId xmlns:a16="http://schemas.microsoft.com/office/drawing/2014/main" id="{7C65797D-B678-DE25-8651-D6C3FE73844B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3;p18">
              <a:extLst>
                <a:ext uri="{FF2B5EF4-FFF2-40B4-BE49-F238E27FC236}">
                  <a16:creationId xmlns:a16="http://schemas.microsoft.com/office/drawing/2014/main" id="{7E8F91C9-1C02-5930-8163-6E24641EF286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4;p18">
              <a:extLst>
                <a:ext uri="{FF2B5EF4-FFF2-40B4-BE49-F238E27FC236}">
                  <a16:creationId xmlns:a16="http://schemas.microsoft.com/office/drawing/2014/main" id="{05D4C123-30D9-4B0C-D4EA-A5C02B273D6A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5;p18">
              <a:extLst>
                <a:ext uri="{FF2B5EF4-FFF2-40B4-BE49-F238E27FC236}">
                  <a16:creationId xmlns:a16="http://schemas.microsoft.com/office/drawing/2014/main" id="{C8F69E14-F49D-ECB1-AD82-2BF5D15EEC76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6;p18">
              <a:extLst>
                <a:ext uri="{FF2B5EF4-FFF2-40B4-BE49-F238E27FC236}">
                  <a16:creationId xmlns:a16="http://schemas.microsoft.com/office/drawing/2014/main" id="{359CA778-40C9-9B58-0D26-05D1B79BA7D3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77;p18">
              <a:extLst>
                <a:ext uri="{FF2B5EF4-FFF2-40B4-BE49-F238E27FC236}">
                  <a16:creationId xmlns:a16="http://schemas.microsoft.com/office/drawing/2014/main" id="{0E1EBF35-BA7A-9BCF-D1C7-906106EF3484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78;p18">
              <a:extLst>
                <a:ext uri="{FF2B5EF4-FFF2-40B4-BE49-F238E27FC236}">
                  <a16:creationId xmlns:a16="http://schemas.microsoft.com/office/drawing/2014/main" id="{9B5CD69D-2AE8-EE51-6B27-5B29E72F833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79;p18">
              <a:extLst>
                <a:ext uri="{FF2B5EF4-FFF2-40B4-BE49-F238E27FC236}">
                  <a16:creationId xmlns:a16="http://schemas.microsoft.com/office/drawing/2014/main" id="{E916F14C-246D-376E-EAF6-223BD8C0FB45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0;p18">
              <a:extLst>
                <a:ext uri="{FF2B5EF4-FFF2-40B4-BE49-F238E27FC236}">
                  <a16:creationId xmlns:a16="http://schemas.microsoft.com/office/drawing/2014/main" id="{E74FED88-576F-2929-8DF1-8DFB3A002BF0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1;p18">
              <a:extLst>
                <a:ext uri="{FF2B5EF4-FFF2-40B4-BE49-F238E27FC236}">
                  <a16:creationId xmlns:a16="http://schemas.microsoft.com/office/drawing/2014/main" id="{A1A293DD-148F-6292-70EA-85C892FC00FE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2;p18">
              <a:extLst>
                <a:ext uri="{FF2B5EF4-FFF2-40B4-BE49-F238E27FC236}">
                  <a16:creationId xmlns:a16="http://schemas.microsoft.com/office/drawing/2014/main" id="{56E556D3-CED7-395B-76BC-9A937C756F7A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3;p18">
              <a:extLst>
                <a:ext uri="{FF2B5EF4-FFF2-40B4-BE49-F238E27FC236}">
                  <a16:creationId xmlns:a16="http://schemas.microsoft.com/office/drawing/2014/main" id="{7E64D637-67DD-A525-50FE-5F22EB58C509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4;p18">
              <a:extLst>
                <a:ext uri="{FF2B5EF4-FFF2-40B4-BE49-F238E27FC236}">
                  <a16:creationId xmlns:a16="http://schemas.microsoft.com/office/drawing/2014/main" id="{893508A4-7D88-F641-85EA-1FBB300A62E6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5;p18">
              <a:extLst>
                <a:ext uri="{FF2B5EF4-FFF2-40B4-BE49-F238E27FC236}">
                  <a16:creationId xmlns:a16="http://schemas.microsoft.com/office/drawing/2014/main" id="{C1076B46-09AC-167C-556D-FACB858BB967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6;p18">
              <a:extLst>
                <a:ext uri="{FF2B5EF4-FFF2-40B4-BE49-F238E27FC236}">
                  <a16:creationId xmlns:a16="http://schemas.microsoft.com/office/drawing/2014/main" id="{944D19D2-32C4-E0DC-3726-4DFDFDAFACD4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87;p18">
              <a:extLst>
                <a:ext uri="{FF2B5EF4-FFF2-40B4-BE49-F238E27FC236}">
                  <a16:creationId xmlns:a16="http://schemas.microsoft.com/office/drawing/2014/main" id="{22A1307C-62D0-6179-2B61-1B1FEAF6467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88;p18">
              <a:extLst>
                <a:ext uri="{FF2B5EF4-FFF2-40B4-BE49-F238E27FC236}">
                  <a16:creationId xmlns:a16="http://schemas.microsoft.com/office/drawing/2014/main" id="{E0DB9939-61B9-9533-82E4-3F478A99D67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89;p18">
              <a:extLst>
                <a:ext uri="{FF2B5EF4-FFF2-40B4-BE49-F238E27FC236}">
                  <a16:creationId xmlns:a16="http://schemas.microsoft.com/office/drawing/2014/main" id="{7AC5289D-3ED4-25A9-F072-5726D7C32220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0;p18">
              <a:extLst>
                <a:ext uri="{FF2B5EF4-FFF2-40B4-BE49-F238E27FC236}">
                  <a16:creationId xmlns:a16="http://schemas.microsoft.com/office/drawing/2014/main" id="{A41B2EE4-9599-8B74-C1EA-78ACAAE157BA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1;p18">
              <a:extLst>
                <a:ext uri="{FF2B5EF4-FFF2-40B4-BE49-F238E27FC236}">
                  <a16:creationId xmlns:a16="http://schemas.microsoft.com/office/drawing/2014/main" id="{7C164440-3B23-0D26-24CA-5707A5AE7B08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2;p18">
              <a:extLst>
                <a:ext uri="{FF2B5EF4-FFF2-40B4-BE49-F238E27FC236}">
                  <a16:creationId xmlns:a16="http://schemas.microsoft.com/office/drawing/2014/main" id="{15E4F54B-D3E3-7B32-77FC-5B830357171E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3;p18">
              <a:extLst>
                <a:ext uri="{FF2B5EF4-FFF2-40B4-BE49-F238E27FC236}">
                  <a16:creationId xmlns:a16="http://schemas.microsoft.com/office/drawing/2014/main" id="{56A3A401-9CEB-707B-F4A8-FA9D3001E803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4;p18">
              <a:extLst>
                <a:ext uri="{FF2B5EF4-FFF2-40B4-BE49-F238E27FC236}">
                  <a16:creationId xmlns:a16="http://schemas.microsoft.com/office/drawing/2014/main" id="{2073E72D-7D53-61D9-B2B1-91AB5754392E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5;p18">
              <a:extLst>
                <a:ext uri="{FF2B5EF4-FFF2-40B4-BE49-F238E27FC236}">
                  <a16:creationId xmlns:a16="http://schemas.microsoft.com/office/drawing/2014/main" id="{A8E14243-1459-359E-77DF-66FEECAFDF03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6;p18">
              <a:extLst>
                <a:ext uri="{FF2B5EF4-FFF2-40B4-BE49-F238E27FC236}">
                  <a16:creationId xmlns:a16="http://schemas.microsoft.com/office/drawing/2014/main" id="{3913D523-401A-941C-9A85-3EB6E2360672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97;p18">
              <a:extLst>
                <a:ext uri="{FF2B5EF4-FFF2-40B4-BE49-F238E27FC236}">
                  <a16:creationId xmlns:a16="http://schemas.microsoft.com/office/drawing/2014/main" id="{B0539BCA-2E3B-87D9-7F66-A2D1C0C4CF60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98;p18">
              <a:extLst>
                <a:ext uri="{FF2B5EF4-FFF2-40B4-BE49-F238E27FC236}">
                  <a16:creationId xmlns:a16="http://schemas.microsoft.com/office/drawing/2014/main" id="{2ED78AA7-674A-BD36-2A03-B7930C5FC392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99;p18">
              <a:extLst>
                <a:ext uri="{FF2B5EF4-FFF2-40B4-BE49-F238E27FC236}">
                  <a16:creationId xmlns:a16="http://schemas.microsoft.com/office/drawing/2014/main" id="{AAC1A9AB-072C-EE08-4119-70D6C689317F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0;p18">
              <a:extLst>
                <a:ext uri="{FF2B5EF4-FFF2-40B4-BE49-F238E27FC236}">
                  <a16:creationId xmlns:a16="http://schemas.microsoft.com/office/drawing/2014/main" id="{FB454567-B158-B948-BD44-0CCE143C29E8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1;p18">
              <a:extLst>
                <a:ext uri="{FF2B5EF4-FFF2-40B4-BE49-F238E27FC236}">
                  <a16:creationId xmlns:a16="http://schemas.microsoft.com/office/drawing/2014/main" id="{2A15084A-8191-0A03-CFEF-F7C761C6A463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802;p18">
              <a:extLst>
                <a:ext uri="{FF2B5EF4-FFF2-40B4-BE49-F238E27FC236}">
                  <a16:creationId xmlns:a16="http://schemas.microsoft.com/office/drawing/2014/main" id="{693BE84F-57A4-7B52-DB8E-97211758309B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803;p18">
              <a:extLst>
                <a:ext uri="{FF2B5EF4-FFF2-40B4-BE49-F238E27FC236}">
                  <a16:creationId xmlns:a16="http://schemas.microsoft.com/office/drawing/2014/main" id="{7A39B916-FC34-B337-DDDD-FD1C88747BBE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804;p18">
              <a:extLst>
                <a:ext uri="{FF2B5EF4-FFF2-40B4-BE49-F238E27FC236}">
                  <a16:creationId xmlns:a16="http://schemas.microsoft.com/office/drawing/2014/main" id="{386853F3-02DF-82E6-9542-769729E6FB20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805;p18">
              <a:extLst>
                <a:ext uri="{FF2B5EF4-FFF2-40B4-BE49-F238E27FC236}">
                  <a16:creationId xmlns:a16="http://schemas.microsoft.com/office/drawing/2014/main" id="{5D8F80A1-103F-F69E-03E8-2EA0B296B46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806;p18">
              <a:extLst>
                <a:ext uri="{FF2B5EF4-FFF2-40B4-BE49-F238E27FC236}">
                  <a16:creationId xmlns:a16="http://schemas.microsoft.com/office/drawing/2014/main" id="{5C3472E4-66E1-A971-E2E4-F540A345EECA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807;p18">
              <a:extLst>
                <a:ext uri="{FF2B5EF4-FFF2-40B4-BE49-F238E27FC236}">
                  <a16:creationId xmlns:a16="http://schemas.microsoft.com/office/drawing/2014/main" id="{EF4DDBB3-7607-7012-EC7A-89C121872A94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808;p18">
              <a:extLst>
                <a:ext uri="{FF2B5EF4-FFF2-40B4-BE49-F238E27FC236}">
                  <a16:creationId xmlns:a16="http://schemas.microsoft.com/office/drawing/2014/main" id="{58F0EC9A-78CF-D512-92C0-C0FCA51781EB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809;p18">
              <a:extLst>
                <a:ext uri="{FF2B5EF4-FFF2-40B4-BE49-F238E27FC236}">
                  <a16:creationId xmlns:a16="http://schemas.microsoft.com/office/drawing/2014/main" id="{BB004867-BF96-0CDE-1162-C8D53EAD8A92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810;p18">
              <a:extLst>
                <a:ext uri="{FF2B5EF4-FFF2-40B4-BE49-F238E27FC236}">
                  <a16:creationId xmlns:a16="http://schemas.microsoft.com/office/drawing/2014/main" id="{9A46FB6D-43DE-F122-5217-F1D9461F5D6B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811;p18">
              <a:extLst>
                <a:ext uri="{FF2B5EF4-FFF2-40B4-BE49-F238E27FC236}">
                  <a16:creationId xmlns:a16="http://schemas.microsoft.com/office/drawing/2014/main" id="{644BD15D-44F7-708D-1A80-7302CDCCD87A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812;p18">
              <a:extLst>
                <a:ext uri="{FF2B5EF4-FFF2-40B4-BE49-F238E27FC236}">
                  <a16:creationId xmlns:a16="http://schemas.microsoft.com/office/drawing/2014/main" id="{C4A1AD33-72CC-B3C7-B87A-BAE69E01AD54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813;p18">
              <a:extLst>
                <a:ext uri="{FF2B5EF4-FFF2-40B4-BE49-F238E27FC236}">
                  <a16:creationId xmlns:a16="http://schemas.microsoft.com/office/drawing/2014/main" id="{D701352A-DB21-4917-B2D3-3C40522016A6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814;p18">
              <a:extLst>
                <a:ext uri="{FF2B5EF4-FFF2-40B4-BE49-F238E27FC236}">
                  <a16:creationId xmlns:a16="http://schemas.microsoft.com/office/drawing/2014/main" id="{AED98DE4-A02C-BAD7-ACE2-C64791019064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815;p18">
              <a:extLst>
                <a:ext uri="{FF2B5EF4-FFF2-40B4-BE49-F238E27FC236}">
                  <a16:creationId xmlns:a16="http://schemas.microsoft.com/office/drawing/2014/main" id="{CEB50037-BBB8-8505-25DD-8E3204CD1F19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816;p18">
              <a:extLst>
                <a:ext uri="{FF2B5EF4-FFF2-40B4-BE49-F238E27FC236}">
                  <a16:creationId xmlns:a16="http://schemas.microsoft.com/office/drawing/2014/main" id="{2BA7DB19-BA06-6F65-6110-83925710AFE1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817;p18">
              <a:extLst>
                <a:ext uri="{FF2B5EF4-FFF2-40B4-BE49-F238E27FC236}">
                  <a16:creationId xmlns:a16="http://schemas.microsoft.com/office/drawing/2014/main" id="{7E81A80A-BAB4-FC38-B4C7-8F03BCECD846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818;p18">
              <a:extLst>
                <a:ext uri="{FF2B5EF4-FFF2-40B4-BE49-F238E27FC236}">
                  <a16:creationId xmlns:a16="http://schemas.microsoft.com/office/drawing/2014/main" id="{C171FFCE-1435-421D-05A7-CCA59C6F8D85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" name="Google Shape;819;p18">
              <a:extLst>
                <a:ext uri="{FF2B5EF4-FFF2-40B4-BE49-F238E27FC236}">
                  <a16:creationId xmlns:a16="http://schemas.microsoft.com/office/drawing/2014/main" id="{D6F8E26A-5CC7-5735-473F-29B5998A3C4D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63" name="Google Shape;820;p18">
                <a:extLst>
                  <a:ext uri="{FF2B5EF4-FFF2-40B4-BE49-F238E27FC236}">
                    <a16:creationId xmlns:a16="http://schemas.microsoft.com/office/drawing/2014/main" id="{DE49AFE4-D6AF-4DC9-1BF0-43465A58339B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821;p18">
                <a:extLst>
                  <a:ext uri="{FF2B5EF4-FFF2-40B4-BE49-F238E27FC236}">
                    <a16:creationId xmlns:a16="http://schemas.microsoft.com/office/drawing/2014/main" id="{4F8ACCBA-7DE7-353A-A482-DB90E0EE8D37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822;p18">
                <a:extLst>
                  <a:ext uri="{FF2B5EF4-FFF2-40B4-BE49-F238E27FC236}">
                    <a16:creationId xmlns:a16="http://schemas.microsoft.com/office/drawing/2014/main" id="{B071C688-0065-C79A-9EF0-82F5ACEE771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823;p18">
                <a:extLst>
                  <a:ext uri="{FF2B5EF4-FFF2-40B4-BE49-F238E27FC236}">
                    <a16:creationId xmlns:a16="http://schemas.microsoft.com/office/drawing/2014/main" id="{1AB1B67B-21D2-8659-ED6A-404299C2D6C7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824;p18">
                <a:extLst>
                  <a:ext uri="{FF2B5EF4-FFF2-40B4-BE49-F238E27FC236}">
                    <a16:creationId xmlns:a16="http://schemas.microsoft.com/office/drawing/2014/main" id="{608F4F3F-C855-D538-8961-39CF9AA4303B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825;p18">
                <a:extLst>
                  <a:ext uri="{FF2B5EF4-FFF2-40B4-BE49-F238E27FC236}">
                    <a16:creationId xmlns:a16="http://schemas.microsoft.com/office/drawing/2014/main" id="{42E29F6E-13D0-B3D8-48B3-BFA2B858806E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826;p18">
                <a:extLst>
                  <a:ext uri="{FF2B5EF4-FFF2-40B4-BE49-F238E27FC236}">
                    <a16:creationId xmlns:a16="http://schemas.microsoft.com/office/drawing/2014/main" id="{24C29812-B72F-6DF4-1CD3-165E3CAE3AD7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827;p18">
                <a:extLst>
                  <a:ext uri="{FF2B5EF4-FFF2-40B4-BE49-F238E27FC236}">
                    <a16:creationId xmlns:a16="http://schemas.microsoft.com/office/drawing/2014/main" id="{1592F7D5-8761-5F7A-3F64-17A216342647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828;p18">
                <a:extLst>
                  <a:ext uri="{FF2B5EF4-FFF2-40B4-BE49-F238E27FC236}">
                    <a16:creationId xmlns:a16="http://schemas.microsoft.com/office/drawing/2014/main" id="{BBFCCA44-0357-5510-F90C-16F8B346E47E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829;p18">
              <a:extLst>
                <a:ext uri="{FF2B5EF4-FFF2-40B4-BE49-F238E27FC236}">
                  <a16:creationId xmlns:a16="http://schemas.microsoft.com/office/drawing/2014/main" id="{49CEA17D-E4DD-5B39-40B4-57D152612186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58" name="Google Shape;830;p18">
                <a:extLst>
                  <a:ext uri="{FF2B5EF4-FFF2-40B4-BE49-F238E27FC236}">
                    <a16:creationId xmlns:a16="http://schemas.microsoft.com/office/drawing/2014/main" id="{41AF48C5-62FE-15AF-1BA4-C4A6B716B31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831;p18">
                <a:extLst>
                  <a:ext uri="{FF2B5EF4-FFF2-40B4-BE49-F238E27FC236}">
                    <a16:creationId xmlns:a16="http://schemas.microsoft.com/office/drawing/2014/main" id="{3564D086-D4D1-7939-5E0C-C277076E099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832;p18">
                <a:extLst>
                  <a:ext uri="{FF2B5EF4-FFF2-40B4-BE49-F238E27FC236}">
                    <a16:creationId xmlns:a16="http://schemas.microsoft.com/office/drawing/2014/main" id="{CC0AEB4C-104E-4200-D33B-80D0EB1456E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833;p18">
                <a:extLst>
                  <a:ext uri="{FF2B5EF4-FFF2-40B4-BE49-F238E27FC236}">
                    <a16:creationId xmlns:a16="http://schemas.microsoft.com/office/drawing/2014/main" id="{52107726-45DB-42E1-F906-7877E8F7BDF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834;p18">
                <a:extLst>
                  <a:ext uri="{FF2B5EF4-FFF2-40B4-BE49-F238E27FC236}">
                    <a16:creationId xmlns:a16="http://schemas.microsoft.com/office/drawing/2014/main" id="{45C4AEE0-E055-D618-FBAE-14C92C96158D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Google Shape;835;p18">
              <a:extLst>
                <a:ext uri="{FF2B5EF4-FFF2-40B4-BE49-F238E27FC236}">
                  <a16:creationId xmlns:a16="http://schemas.microsoft.com/office/drawing/2014/main" id="{B73E2568-B99E-8F74-79D2-0B686BCB88D0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836;p18">
              <a:extLst>
                <a:ext uri="{FF2B5EF4-FFF2-40B4-BE49-F238E27FC236}">
                  <a16:creationId xmlns:a16="http://schemas.microsoft.com/office/drawing/2014/main" id="{B88650DA-7132-6E3E-17D2-3D9093EB4B54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837;p18">
              <a:extLst>
                <a:ext uri="{FF2B5EF4-FFF2-40B4-BE49-F238E27FC236}">
                  <a16:creationId xmlns:a16="http://schemas.microsoft.com/office/drawing/2014/main" id="{4DCAEB10-F665-7183-298A-3F529ADD9D98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838;p18">
              <a:extLst>
                <a:ext uri="{FF2B5EF4-FFF2-40B4-BE49-F238E27FC236}">
                  <a16:creationId xmlns:a16="http://schemas.microsoft.com/office/drawing/2014/main" id="{029A5775-A62E-BD0D-2F2E-8834A1FF018B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839;p18">
              <a:extLst>
                <a:ext uri="{FF2B5EF4-FFF2-40B4-BE49-F238E27FC236}">
                  <a16:creationId xmlns:a16="http://schemas.microsoft.com/office/drawing/2014/main" id="{8AEC772E-0D4F-6E64-3E50-0A065885F23E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840;p18">
              <a:extLst>
                <a:ext uri="{FF2B5EF4-FFF2-40B4-BE49-F238E27FC236}">
                  <a16:creationId xmlns:a16="http://schemas.microsoft.com/office/drawing/2014/main" id="{0F549BBD-24DF-91E8-A76B-9AC35978D2F0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841;p18">
              <a:extLst>
                <a:ext uri="{FF2B5EF4-FFF2-40B4-BE49-F238E27FC236}">
                  <a16:creationId xmlns:a16="http://schemas.microsoft.com/office/drawing/2014/main" id="{019110C6-7D55-7197-FF23-3780F755403F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842;p18">
              <a:extLst>
                <a:ext uri="{FF2B5EF4-FFF2-40B4-BE49-F238E27FC236}">
                  <a16:creationId xmlns:a16="http://schemas.microsoft.com/office/drawing/2014/main" id="{44F6CE3D-353A-D094-6CA9-C6F7A29CEF43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843;p18">
              <a:extLst>
                <a:ext uri="{FF2B5EF4-FFF2-40B4-BE49-F238E27FC236}">
                  <a16:creationId xmlns:a16="http://schemas.microsoft.com/office/drawing/2014/main" id="{DF69EB78-65AA-0AC5-8C76-590FA898F3FB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844;p18">
              <a:extLst>
                <a:ext uri="{FF2B5EF4-FFF2-40B4-BE49-F238E27FC236}">
                  <a16:creationId xmlns:a16="http://schemas.microsoft.com/office/drawing/2014/main" id="{FC71E4B4-EA82-9794-57FE-2E56C5B5B4F5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845;p18">
              <a:extLst>
                <a:ext uri="{FF2B5EF4-FFF2-40B4-BE49-F238E27FC236}">
                  <a16:creationId xmlns:a16="http://schemas.microsoft.com/office/drawing/2014/main" id="{993A8D63-AEBC-A750-9C02-5D5444B6C91F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846;p18">
              <a:extLst>
                <a:ext uri="{FF2B5EF4-FFF2-40B4-BE49-F238E27FC236}">
                  <a16:creationId xmlns:a16="http://schemas.microsoft.com/office/drawing/2014/main" id="{674F82E7-4DC9-878A-2B5D-677FBB183FC4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847;p18">
              <a:extLst>
                <a:ext uri="{FF2B5EF4-FFF2-40B4-BE49-F238E27FC236}">
                  <a16:creationId xmlns:a16="http://schemas.microsoft.com/office/drawing/2014/main" id="{024BAD32-83E8-9219-9B0A-0576218E6B51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848;p18">
              <a:extLst>
                <a:ext uri="{FF2B5EF4-FFF2-40B4-BE49-F238E27FC236}">
                  <a16:creationId xmlns:a16="http://schemas.microsoft.com/office/drawing/2014/main" id="{FB504B94-0CC1-0990-4EEA-D1E2924D843D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849;p18">
              <a:extLst>
                <a:ext uri="{FF2B5EF4-FFF2-40B4-BE49-F238E27FC236}">
                  <a16:creationId xmlns:a16="http://schemas.microsoft.com/office/drawing/2014/main" id="{EC8C2F9B-9F64-E701-FF36-12D6DA008DC2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850;p18">
              <a:extLst>
                <a:ext uri="{FF2B5EF4-FFF2-40B4-BE49-F238E27FC236}">
                  <a16:creationId xmlns:a16="http://schemas.microsoft.com/office/drawing/2014/main" id="{00262603-D219-77E4-6CC0-629B0D843F12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851;p18">
              <a:extLst>
                <a:ext uri="{FF2B5EF4-FFF2-40B4-BE49-F238E27FC236}">
                  <a16:creationId xmlns:a16="http://schemas.microsoft.com/office/drawing/2014/main" id="{97E42E74-D185-AB76-AFC6-DC72819101B8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852;p18">
              <a:extLst>
                <a:ext uri="{FF2B5EF4-FFF2-40B4-BE49-F238E27FC236}">
                  <a16:creationId xmlns:a16="http://schemas.microsoft.com/office/drawing/2014/main" id="{03025412-96CA-A805-C11F-D60CDFEB3CC8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/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41777" y="1409674"/>
            <a:ext cx="7591813" cy="282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Xu hướng mua sắm trực tuyến.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nhận diện thương hiệu cho cửa hàng.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 thân thiết và điều chỉnh được mức ưu đãi.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Không bị trừ một số phí so với việc đăng bán sản phẩm trên các sàn thương mại điện tử.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microservices: dễ dàng nắm nghiệp vụ, bảo trì nhanh, dễ mở rộng khi quy mô trở nên phức tạp.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345;p13">
            <a:extLst>
              <a:ext uri="{FF2B5EF4-FFF2-40B4-BE49-F238E27FC236}">
                <a16:creationId xmlns:a16="http://schemas.microsoft.com/office/drawing/2014/main" id="{5BC11FB1-4196-7C35-33CC-E6C2F251D463}"/>
              </a:ext>
            </a:extLst>
          </p:cNvPr>
          <p:cNvSpPr txBox="1">
            <a:spLocks/>
          </p:cNvSpPr>
          <p:nvPr/>
        </p:nvSpPr>
        <p:spPr>
          <a:xfrm>
            <a:off x="441777" y="907280"/>
            <a:ext cx="2326195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334;p41">
            <a:extLst>
              <a:ext uri="{FF2B5EF4-FFF2-40B4-BE49-F238E27FC236}">
                <a16:creationId xmlns:a16="http://schemas.microsoft.com/office/drawing/2014/main" id="{C03FBEDC-A16B-9AEE-95F4-7FBC2EEC0AA4}"/>
              </a:ext>
            </a:extLst>
          </p:cNvPr>
          <p:cNvSpPr txBox="1">
            <a:spLocks/>
          </p:cNvSpPr>
          <p:nvPr/>
        </p:nvSpPr>
        <p:spPr>
          <a:xfrm>
            <a:off x="8670716" y="468542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9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/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41776" y="1430897"/>
            <a:ext cx="4247987" cy="253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ghiên cứu và xây dựng một ứng dụng web về lĩnh vực thương mại điện tử có các chức năng cần thiết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dành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cho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gười quản trị viên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ứng dụng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xem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và đặt mua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văn phòng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45;p13">
            <a:extLst>
              <a:ext uri="{FF2B5EF4-FFF2-40B4-BE49-F238E27FC236}">
                <a16:creationId xmlns:a16="http://schemas.microsoft.com/office/drawing/2014/main" id="{4B8EA0B2-5D58-744A-C96F-829FB1CA3A98}"/>
              </a:ext>
            </a:extLst>
          </p:cNvPr>
          <p:cNvSpPr txBox="1">
            <a:spLocks/>
          </p:cNvSpPr>
          <p:nvPr/>
        </p:nvSpPr>
        <p:spPr>
          <a:xfrm>
            <a:off x="4918181" y="1430897"/>
            <a:ext cx="4130224" cy="334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Đáp ứng các yêu cầu: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thân thiện, dễ sử dụng, đầy đủ các chức năng tiện ích và phù hợp với nhu cầu     của người dùng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bảo mật, ổn định và hiệu năng cao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Vận dụng sáng tạo các công nghệ hiện đại: Docker/Container, Kubernetes, REST API;  kiến trúc microservices; .Net Framework, ASP.NET Core,…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345;p13">
            <a:extLst>
              <a:ext uri="{FF2B5EF4-FFF2-40B4-BE49-F238E27FC236}">
                <a16:creationId xmlns:a16="http://schemas.microsoft.com/office/drawing/2014/main" id="{5BC11FB1-4196-7C35-33CC-E6C2F251D463}"/>
              </a:ext>
            </a:extLst>
          </p:cNvPr>
          <p:cNvSpPr txBox="1">
            <a:spLocks/>
          </p:cNvSpPr>
          <p:nvPr/>
        </p:nvSpPr>
        <p:spPr>
          <a:xfrm>
            <a:off x="441777" y="907280"/>
            <a:ext cx="2326195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E08066AC-AAA0-9A6A-C09A-6F4F2AD1ED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5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06422" y="291865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về các công nghệ được sử dụng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93058" y="2407369"/>
            <a:ext cx="4344949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HỆ THỐNG</a:t>
            </a: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3D4FBE9F-93B6-5A9F-53DF-DDAEFB1AA722}"/>
              </a:ext>
            </a:extLst>
          </p:cNvPr>
          <p:cNvSpPr txBox="1">
            <a:spLocks/>
          </p:cNvSpPr>
          <p:nvPr/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e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1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32077" y="1974618"/>
            <a:ext cx="3905738" cy="17868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là một kiểu kiến trúc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việc chia 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service nhỏ (microservices) 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có 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nghiệp vụ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công ngh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ệ riêng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</a:t>
            </a:r>
            <a:endParaRPr lang="vi-VN" sz="2800"/>
          </a:p>
        </p:txBody>
      </p:sp>
      <p:sp>
        <p:nvSpPr>
          <p:cNvPr id="12" name="Google Shape;345;p13">
            <a:extLst>
              <a:ext uri="{FF2B5EF4-FFF2-40B4-BE49-F238E27FC236}">
                <a16:creationId xmlns:a16="http://schemas.microsoft.com/office/drawing/2014/main" id="{4BBDF93E-0DCE-4604-FB18-EBD9327E5233}"/>
              </a:ext>
            </a:extLst>
          </p:cNvPr>
          <p:cNvSpPr txBox="1">
            <a:spLocks/>
          </p:cNvSpPr>
          <p:nvPr/>
        </p:nvSpPr>
        <p:spPr>
          <a:xfrm>
            <a:off x="432077" y="955132"/>
            <a:ext cx="3315577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MICROSERVICE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diagram of a microservice&#10;&#10;Description automatically generated">
            <a:extLst>
              <a:ext uri="{FF2B5EF4-FFF2-40B4-BE49-F238E27FC236}">
                <a16:creationId xmlns:a16="http://schemas.microsoft.com/office/drawing/2014/main" id="{E0B28FCB-A8DD-6615-EDB6-0DC31FAF2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57" y="1607473"/>
            <a:ext cx="4631068" cy="25211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0D19136C-3284-BA5A-BF09-5865DE6830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</a:t>
            </a:r>
            <a:endParaRPr lang="vi-VN" sz="2800"/>
          </a:p>
        </p:txBody>
      </p:sp>
      <p:sp>
        <p:nvSpPr>
          <p:cNvPr id="12" name="Google Shape;345;p13">
            <a:extLst>
              <a:ext uri="{FF2B5EF4-FFF2-40B4-BE49-F238E27FC236}">
                <a16:creationId xmlns:a16="http://schemas.microsoft.com/office/drawing/2014/main" id="{4BBDF93E-0DCE-4604-FB18-EBD9327E5233}"/>
              </a:ext>
            </a:extLst>
          </p:cNvPr>
          <p:cNvSpPr txBox="1">
            <a:spLocks/>
          </p:cNvSpPr>
          <p:nvPr/>
        </p:nvSpPr>
        <p:spPr>
          <a:xfrm>
            <a:off x="432077" y="955132"/>
            <a:ext cx="3287867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MICROSERVICE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32078" y="1502147"/>
            <a:ext cx="4465504" cy="304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Nắm rõ nghiệp vụ của service dễ dàng</a:t>
            </a:r>
            <a:endParaRPr lang="en-GB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quy mô khi hệ thống trở nên phức tạp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Chống chịu lỗi tốt 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sử dụng nhiều công nghệ khác nhau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được bảo trì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và triển khai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độc lập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45;p13">
            <a:extLst>
              <a:ext uri="{FF2B5EF4-FFF2-40B4-BE49-F238E27FC236}">
                <a16:creationId xmlns:a16="http://schemas.microsoft.com/office/drawing/2014/main" id="{4B8EA0B2-5D58-744A-C96F-829FB1CA3A98}"/>
              </a:ext>
            </a:extLst>
          </p:cNvPr>
          <p:cNvSpPr txBox="1">
            <a:spLocks/>
          </p:cNvSpPr>
          <p:nvPr/>
        </p:nvSpPr>
        <p:spPr>
          <a:xfrm>
            <a:off x="5666922" y="1502147"/>
            <a:ext cx="3045000" cy="156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lang="en-GB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Độ trễ cao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Phức tạp về bảo mật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Tăng chi phí triển khai dự án</a:t>
            </a:r>
          </a:p>
        </p:txBody>
      </p:sp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3C2EC8A0-43C9-6C35-9638-23DAD868E9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386860" y="960323"/>
            <a:ext cx="2582428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tả giao tiếp giữa các services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280097" y="497530"/>
            <a:ext cx="5458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vi-VN" sz="2800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36514B2D-4AB3-FD09-BE58-8CDB1C63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84" y="1238179"/>
            <a:ext cx="7053031" cy="3801411"/>
          </a:xfrm>
          <a:prstGeom prst="rect">
            <a:avLst/>
          </a:prstGeom>
        </p:spPr>
      </p:pic>
      <p:sp>
        <p:nvSpPr>
          <p:cNvPr id="5" name="Google Shape;2334;p41">
            <a:extLst>
              <a:ext uri="{FF2B5EF4-FFF2-40B4-BE49-F238E27FC236}">
                <a16:creationId xmlns:a16="http://schemas.microsoft.com/office/drawing/2014/main" id="{8437D767-C489-5457-B577-620C9AB8D0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0114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837</Words>
  <Application>Microsoft Office PowerPoint</Application>
  <PresentationFormat>On-screen Show (16:9)</PresentationFormat>
  <Paragraphs>129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Raleway Thin</vt:lpstr>
      <vt:lpstr>Arial</vt:lpstr>
      <vt:lpstr>Raleway</vt:lpstr>
      <vt:lpstr>Calibri</vt:lpstr>
      <vt:lpstr>Barlow Light</vt:lpstr>
      <vt:lpstr>Barlow</vt:lpstr>
      <vt:lpstr>Times New Roman</vt:lpstr>
      <vt:lpstr>Gaoler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BÁO CÁO ĐỒ ÁN TỐT NGHIỆP ĐẠI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ĐẠI HỌC</dc:title>
  <dc:creator>Võ Quang Tường</dc:creator>
  <cp:lastModifiedBy>Võ Quang Tường</cp:lastModifiedBy>
  <cp:revision>137</cp:revision>
  <dcterms:modified xsi:type="dcterms:W3CDTF">2023-12-17T05:56:30Z</dcterms:modified>
</cp:coreProperties>
</file>