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8"/>
  </p:notesMasterIdLst>
  <p:sldIdLst>
    <p:sldId id="256" r:id="rId2"/>
    <p:sldId id="257" r:id="rId3"/>
    <p:sldId id="281" r:id="rId4"/>
    <p:sldId id="322" r:id="rId5"/>
    <p:sldId id="324" r:id="rId6"/>
    <p:sldId id="325" r:id="rId7"/>
    <p:sldId id="326" r:id="rId8"/>
    <p:sldId id="327" r:id="rId9"/>
    <p:sldId id="328" r:id="rId10"/>
    <p:sldId id="323" r:id="rId11"/>
    <p:sldId id="329" r:id="rId12"/>
    <p:sldId id="330" r:id="rId13"/>
    <p:sldId id="332" r:id="rId14"/>
    <p:sldId id="333" r:id="rId15"/>
    <p:sldId id="272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nguyen" initials="tn" lastIdx="1" clrIdx="0">
    <p:extLst>
      <p:ext uri="{19B8F6BF-5375-455C-9EA6-DF929625EA0E}">
        <p15:presenceInfo xmlns:p15="http://schemas.microsoft.com/office/powerpoint/2012/main" userId="e358ac1e2a3f6d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F3DE-D7EA-4E30-AAB5-FEF920DE5E87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728CD-34A4-4C50-9747-0BE775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3F91-1242-41ED-8EFF-6EFB17B19829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1311-3B6C-4504-ADD7-D5BA58DC54D1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BC45-E032-402A-B754-707C9FF9C869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1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7A4-7910-465D-9B14-103D16A45961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C1D0-83CD-462A-8A2F-CEB2DA5693CD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48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DD7F-AE38-4692-9659-02E20EF1B0C3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4F0-3FCE-469F-A38B-5A9856508F56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EC13-3B25-404C-8320-B2E51A86FB5F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DABC-3F4B-4879-B9C3-EA86B696F5B1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CA5-AC5F-4891-BFC6-AE0DD0E6C66F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B53-6370-4372-A6A5-D9F236F3C407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65D0-C6F9-4F3A-80CA-A662A7DBA6B9}" type="datetime1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0F89-DD61-459A-A6EC-D2BB41EC8F86}" type="datetime1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D09E-44A2-4DA8-B33D-73D6D9BCE9A1}" type="datetime1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4E7F-5A5E-4D37-8835-A68EC9678A0C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9940-42BD-4459-9EDF-B5386A3A30A3}" type="datetime1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F388-CE0F-41A0-8A7D-C55F7182492A}" type="datetime1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đồ án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940" y="1744910"/>
            <a:ext cx="8915399" cy="46210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 PHẦN MỀM HỌC TRỰC TUYẾN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Trung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GVC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ThS. Nguyễn Hoài Anh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Trung tá, GV, TS. Tăng Văn Hạ</a:t>
            </a:r>
          </a:p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Nguyễn Thùy Linh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ngành: Công nghệ dữ liệu</a:t>
            </a:r>
          </a:p>
          <a:p>
            <a:pPr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3F4-9D21-4794-9ADA-9717E31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63C22A5-005C-430A-BCBE-8AF4396B939B}"/>
              </a:ext>
            </a:extLst>
          </p:cNvPr>
          <p:cNvSpPr txBox="1">
            <a:spLocks/>
          </p:cNvSpPr>
          <p:nvPr/>
        </p:nvSpPr>
        <p:spPr>
          <a:xfrm>
            <a:off x="2388863" y="2922245"/>
            <a:ext cx="8915399" cy="262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2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2421503" y="795378"/>
            <a:ext cx="9034818" cy="529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nl-NL" sz="2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 nghệ sử dụng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Cơ sở dữ liệu SQL Server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ASP.net MVC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nl-NL" sz="24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Các chức năng chính : 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Đăng ký môn học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Xem video, tài liệu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Bình luận và đánh giá môn học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Quản lý khóa học, môn học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Quản lý tài liệu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Quản lý người dùng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- Quản lý phân công giảng dạy và học sinh đăng ký môn học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80870-0D21-4F7A-9BA3-216848F5B743}"/>
              </a:ext>
            </a:extLst>
          </p:cNvPr>
          <p:cNvSpPr txBox="1"/>
          <p:nvPr/>
        </p:nvSpPr>
        <p:spPr>
          <a:xfrm>
            <a:off x="1634779" y="272158"/>
            <a:ext cx="4013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5. Xây dựng phần mềm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1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2009903" y="0"/>
            <a:ext cx="903481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5.1 Phía client (Một số giao diện chính)</a:t>
            </a: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524FF-B9C7-4311-8D85-E74C6CA10A23}"/>
              </a:ext>
            </a:extLst>
          </p:cNvPr>
          <p:cNvSpPr txBox="1"/>
          <p:nvPr/>
        </p:nvSpPr>
        <p:spPr>
          <a:xfrm>
            <a:off x="5240740" y="6211424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Màn hình danh sách khóa học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CDBE9-8739-44B5-8712-087016CA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60" y="671306"/>
            <a:ext cx="5786217" cy="55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8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524FF-B9C7-4311-8D85-E74C6CA10A23}"/>
              </a:ext>
            </a:extLst>
          </p:cNvPr>
          <p:cNvSpPr txBox="1"/>
          <p:nvPr/>
        </p:nvSpPr>
        <p:spPr>
          <a:xfrm>
            <a:off x="5281684" y="6062202"/>
            <a:ext cx="29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Màn hình danh sách môn học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6A679-FD04-4FA4-B93D-A829F3601A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04" y="410210"/>
            <a:ext cx="5813947" cy="5651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96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1737381" y="0"/>
            <a:ext cx="903481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5.2 Phía admin (Một số giao diện chính)</a:t>
            </a: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03EFB-1B73-4E6C-B66B-CD8EC191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11" y="760441"/>
            <a:ext cx="9385777" cy="5337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79E34D-7972-4A19-8F1D-642F3FA89F91}"/>
              </a:ext>
            </a:extLst>
          </p:cNvPr>
          <p:cNvSpPr txBox="1"/>
          <p:nvPr/>
        </p:nvSpPr>
        <p:spPr>
          <a:xfrm>
            <a:off x="5776686" y="6186204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Màn hình danh sách khóa học</a:t>
            </a:r>
          </a:p>
        </p:txBody>
      </p:sp>
    </p:spTree>
    <p:extLst>
      <p:ext uri="{BB962C8B-B14F-4D97-AF65-F5344CB8AC3E}">
        <p14:creationId xmlns:p14="http://schemas.microsoft.com/office/powerpoint/2010/main" val="205522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9E34D-7972-4A19-8F1D-642F3FA89F91}"/>
              </a:ext>
            </a:extLst>
          </p:cNvPr>
          <p:cNvSpPr txBox="1"/>
          <p:nvPr/>
        </p:nvSpPr>
        <p:spPr>
          <a:xfrm>
            <a:off x="5776686" y="6186204"/>
            <a:ext cx="480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Màn hình thêm khóa học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5083D-2827-4A25-8834-78B5C92B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7" y="302464"/>
            <a:ext cx="9582933" cy="5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0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530" y="247513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299" y="1422736"/>
            <a:ext cx="9152039" cy="216662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bản.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05005F-8BA5-4317-BFAD-CA87716DCB7C}"/>
              </a:ext>
            </a:extLst>
          </p:cNvPr>
          <p:cNvSpPr txBox="1">
            <a:spLocks/>
          </p:cNvSpPr>
          <p:nvPr/>
        </p:nvSpPr>
        <p:spPr>
          <a:xfrm>
            <a:off x="2019299" y="3840033"/>
            <a:ext cx="9152039" cy="1960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chức năng livestream vào giảng dạy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hình thức thu phí các khóa học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chức năng chat online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6944-BCC6-4390-8E94-D60BD123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33A1-300A-451B-9179-DE8BB498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9BB30F-AA3C-42EC-A201-853D5F49D80E}"/>
              </a:ext>
            </a:extLst>
          </p:cNvPr>
          <p:cNvGrpSpPr/>
          <p:nvPr/>
        </p:nvGrpSpPr>
        <p:grpSpPr>
          <a:xfrm>
            <a:off x="1800784" y="1491765"/>
            <a:ext cx="9973340" cy="4170564"/>
            <a:chOff x="-373820" y="2095443"/>
            <a:chExt cx="12366627" cy="3276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9F1DA7-AB12-4CA8-A104-5C4883CABE9B}"/>
                </a:ext>
              </a:extLst>
            </p:cNvPr>
            <p:cNvSpPr/>
            <p:nvPr/>
          </p:nvSpPr>
          <p:spPr>
            <a:xfrm>
              <a:off x="-11245" y="2247588"/>
              <a:ext cx="11746045" cy="2743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E8BB53-B6D6-46A1-B8C3-183EE0B0675A}"/>
                </a:ext>
              </a:extLst>
            </p:cNvPr>
            <p:cNvSpPr/>
            <p:nvPr/>
          </p:nvSpPr>
          <p:spPr>
            <a:xfrm>
              <a:off x="-373820" y="2095443"/>
              <a:ext cx="12366627" cy="3276600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7BA854-8C91-4BE6-A96D-A956E0C0B510}"/>
                </a:ext>
              </a:extLst>
            </p:cNvPr>
            <p:cNvSpPr txBox="1"/>
            <p:nvPr/>
          </p:nvSpPr>
          <p:spPr>
            <a:xfrm>
              <a:off x="3365937" y="3159201"/>
              <a:ext cx="77332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600">
                  <a:solidFill>
                    <a:schemeClr val="accent1">
                      <a:lumMod val="50000"/>
                    </a:schemeClr>
                  </a:solidFill>
                  <a:latin typeface="#9Slide01 Tieu de ngan" panose="00000800000000000000" pitchFamily="2" charset="0"/>
                </a:rPr>
                <a:t>CẢM ƠN THẦY CÔ VÀ CÁC BẠN</a:t>
              </a:r>
            </a:p>
            <a:p>
              <a:pPr algn="r"/>
              <a:r>
                <a:rPr lang="en-US" sz="3600">
                  <a:solidFill>
                    <a:schemeClr val="accent1">
                      <a:lumMod val="50000"/>
                    </a:schemeClr>
                  </a:solidFill>
                  <a:latin typeface="#9Slide01 Tieu de ngan" panose="00000800000000000000" pitchFamily="2" charset="0"/>
                </a:rPr>
                <a:t> ĐÃ LẮNG NGHE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6D2325-0CD5-4360-BED4-E257144BA8F0}"/>
                </a:ext>
              </a:extLst>
            </p:cNvPr>
            <p:cNvCxnSpPr/>
            <p:nvPr/>
          </p:nvCxnSpPr>
          <p:spPr>
            <a:xfrm>
              <a:off x="11282184" y="3159201"/>
              <a:ext cx="0" cy="1447799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59876C-16EA-4858-B0B4-AB941D2B5137}"/>
                </a:ext>
              </a:extLst>
            </p:cNvPr>
            <p:cNvCxnSpPr/>
            <p:nvPr/>
          </p:nvCxnSpPr>
          <p:spPr>
            <a:xfrm>
              <a:off x="7624584" y="4454600"/>
              <a:ext cx="3810000" cy="0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5834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77" y="82163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dung trình bày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C32B1-20F6-4AE8-BEBC-925FA577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  <p:cxnSp>
        <p:nvCxnSpPr>
          <p:cNvPr id="48" name="Google Shape;178;p32">
            <a:extLst>
              <a:ext uri="{FF2B5EF4-FFF2-40B4-BE49-F238E27FC236}">
                <a16:creationId xmlns:a16="http://schemas.microsoft.com/office/drawing/2014/main" id="{CF4D5C8B-7C72-445A-A8F8-E7BDBA5C3527}"/>
              </a:ext>
            </a:extLst>
          </p:cNvPr>
          <p:cNvCxnSpPr>
            <a:cxnSpLocks/>
          </p:cNvCxnSpPr>
          <p:nvPr/>
        </p:nvCxnSpPr>
        <p:spPr>
          <a:xfrm>
            <a:off x="7385595" y="1347987"/>
            <a:ext cx="0" cy="472613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79;p32">
            <a:extLst>
              <a:ext uri="{FF2B5EF4-FFF2-40B4-BE49-F238E27FC236}">
                <a16:creationId xmlns:a16="http://schemas.microsoft.com/office/drawing/2014/main" id="{07EBFE75-383F-4003-808A-8DAB03DD794D}"/>
              </a:ext>
            </a:extLst>
          </p:cNvPr>
          <p:cNvCxnSpPr/>
          <p:nvPr/>
        </p:nvCxnSpPr>
        <p:spPr>
          <a:xfrm rot="10800000">
            <a:off x="7123396" y="1968840"/>
            <a:ext cx="36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79;p32">
            <a:extLst>
              <a:ext uri="{FF2B5EF4-FFF2-40B4-BE49-F238E27FC236}">
                <a16:creationId xmlns:a16="http://schemas.microsoft.com/office/drawing/2014/main" id="{7B3B26EE-982A-486A-A7C9-35A410EE7BB3}"/>
              </a:ext>
            </a:extLst>
          </p:cNvPr>
          <p:cNvCxnSpPr/>
          <p:nvPr/>
        </p:nvCxnSpPr>
        <p:spPr>
          <a:xfrm rot="10800000">
            <a:off x="7123396" y="2871867"/>
            <a:ext cx="36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79;p32">
            <a:extLst>
              <a:ext uri="{FF2B5EF4-FFF2-40B4-BE49-F238E27FC236}">
                <a16:creationId xmlns:a16="http://schemas.microsoft.com/office/drawing/2014/main" id="{D4A3CDEB-D4F4-4F80-BDE3-C7D6EC6381B0}"/>
              </a:ext>
            </a:extLst>
          </p:cNvPr>
          <p:cNvCxnSpPr/>
          <p:nvPr/>
        </p:nvCxnSpPr>
        <p:spPr>
          <a:xfrm rot="10800000">
            <a:off x="7123396" y="3761246"/>
            <a:ext cx="36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79;p32">
            <a:extLst>
              <a:ext uri="{FF2B5EF4-FFF2-40B4-BE49-F238E27FC236}">
                <a16:creationId xmlns:a16="http://schemas.microsoft.com/office/drawing/2014/main" id="{F88F959E-73FB-46A0-94A3-CCEDB47BD20F}"/>
              </a:ext>
            </a:extLst>
          </p:cNvPr>
          <p:cNvCxnSpPr/>
          <p:nvPr/>
        </p:nvCxnSpPr>
        <p:spPr>
          <a:xfrm rot="10800000">
            <a:off x="7123396" y="4677920"/>
            <a:ext cx="36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179;p32">
            <a:extLst>
              <a:ext uri="{FF2B5EF4-FFF2-40B4-BE49-F238E27FC236}">
                <a16:creationId xmlns:a16="http://schemas.microsoft.com/office/drawing/2014/main" id="{3F1C9E3C-4CFF-4AB1-A8DA-F3AB325CCDE8}"/>
              </a:ext>
            </a:extLst>
          </p:cNvPr>
          <p:cNvCxnSpPr/>
          <p:nvPr/>
        </p:nvCxnSpPr>
        <p:spPr>
          <a:xfrm rot="10800000">
            <a:off x="7139316" y="5540006"/>
            <a:ext cx="366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B5CC4C-90D0-42BC-9C69-CA76375D1838}"/>
              </a:ext>
            </a:extLst>
          </p:cNvPr>
          <p:cNvSpPr txBox="1"/>
          <p:nvPr/>
        </p:nvSpPr>
        <p:spPr>
          <a:xfrm>
            <a:off x="7521236" y="1637896"/>
            <a:ext cx="10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A2FB3-22E0-4C0C-A13A-5A861333060C}"/>
              </a:ext>
            </a:extLst>
          </p:cNvPr>
          <p:cNvSpPr txBox="1"/>
          <p:nvPr/>
        </p:nvSpPr>
        <p:spPr>
          <a:xfrm>
            <a:off x="5070045" y="1664323"/>
            <a:ext cx="2315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D8DF3-45ED-428E-8F85-33701C2735E6}"/>
              </a:ext>
            </a:extLst>
          </p:cNvPr>
          <p:cNvSpPr txBox="1"/>
          <p:nvPr/>
        </p:nvSpPr>
        <p:spPr>
          <a:xfrm>
            <a:off x="7505316" y="2526408"/>
            <a:ext cx="10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F2259-0740-4564-95A1-E524784F2DAA}"/>
              </a:ext>
            </a:extLst>
          </p:cNvPr>
          <p:cNvSpPr txBox="1"/>
          <p:nvPr/>
        </p:nvSpPr>
        <p:spPr>
          <a:xfrm>
            <a:off x="4107543" y="2554624"/>
            <a:ext cx="327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6FBBD-5E2C-438A-A2D6-71F2DDB4EDC2}"/>
              </a:ext>
            </a:extLst>
          </p:cNvPr>
          <p:cNvSpPr txBox="1"/>
          <p:nvPr/>
        </p:nvSpPr>
        <p:spPr>
          <a:xfrm>
            <a:off x="7521236" y="3387887"/>
            <a:ext cx="10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9ED2E-4E91-472D-B9A1-4F42B806A79A}"/>
              </a:ext>
            </a:extLst>
          </p:cNvPr>
          <p:cNvSpPr txBox="1"/>
          <p:nvPr/>
        </p:nvSpPr>
        <p:spPr>
          <a:xfrm>
            <a:off x="4455885" y="3479151"/>
            <a:ext cx="292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Mô tả bài toán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A1D72-0124-4336-AF6B-490AFE2B3FC2}"/>
              </a:ext>
            </a:extLst>
          </p:cNvPr>
          <p:cNvSpPr txBox="1"/>
          <p:nvPr/>
        </p:nvSpPr>
        <p:spPr>
          <a:xfrm>
            <a:off x="7521236" y="4354753"/>
            <a:ext cx="10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01757-48E8-47C8-A337-BB575D5F7812}"/>
              </a:ext>
            </a:extLst>
          </p:cNvPr>
          <p:cNvSpPr txBox="1"/>
          <p:nvPr/>
        </p:nvSpPr>
        <p:spPr>
          <a:xfrm>
            <a:off x="3556012" y="4343548"/>
            <a:ext cx="38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8B8B1-C0E6-4A4A-BF8A-4D9EC3D3AB3A}"/>
              </a:ext>
            </a:extLst>
          </p:cNvPr>
          <p:cNvSpPr txBox="1"/>
          <p:nvPr/>
        </p:nvSpPr>
        <p:spPr>
          <a:xfrm>
            <a:off x="7521236" y="5216840"/>
            <a:ext cx="10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87BE3-603D-4D94-ABD0-3A77C6CD8657}"/>
              </a:ext>
            </a:extLst>
          </p:cNvPr>
          <p:cNvSpPr txBox="1"/>
          <p:nvPr/>
        </p:nvSpPr>
        <p:spPr>
          <a:xfrm>
            <a:off x="3454401" y="5246653"/>
            <a:ext cx="39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</a:t>
            </a:r>
          </a:p>
        </p:txBody>
      </p:sp>
    </p:spTree>
    <p:extLst>
      <p:ext uri="{BB962C8B-B14F-4D97-AF65-F5344CB8AC3E}">
        <p14:creationId xmlns:p14="http://schemas.microsoft.com/office/powerpoint/2010/main" val="4707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2652666" y="1395047"/>
            <a:ext cx="849755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 giáo dục </a:t>
            </a:r>
            <a:r>
              <a:rPr lang="nl-NL" sz="2000">
                <a:latin typeface="Times New Roman" panose="02020603050405020304" pitchFamily="18" charset="0"/>
                <a:ea typeface="Calibri" panose="020F0502020204030204" pitchFamily="34" charset="0"/>
              </a:rPr>
              <a:t>đang </a:t>
            </a: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 sự đổi mới về tư duy đào tạo, cách truyền thụ kiến thức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Website học trực tuyến : 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Calibri" panose="020F0502020204030204" pitchFamily="34" charset="0"/>
              </a:rPr>
              <a:t>         + C</a:t>
            </a: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ung cấp môi trường học phong phú</a:t>
            </a:r>
            <a:endParaRPr lang="nl-NL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+ Thời gian học linh động</a:t>
            </a:r>
            <a:endParaRPr lang="nl-NL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+ Học mọi lúc mọi nơi với hệ thống bài giảng chất lượng</a:t>
            </a:r>
            <a:endParaRPr lang="nl-NL" sz="20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+ Tiết kiệm thời gian</a:t>
            </a:r>
            <a:endParaRPr lang="en-US" sz="20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80870-0D21-4F7A-9BA3-216848F5B743}"/>
              </a:ext>
            </a:extLst>
          </p:cNvPr>
          <p:cNvSpPr txBox="1"/>
          <p:nvPr/>
        </p:nvSpPr>
        <p:spPr>
          <a:xfrm>
            <a:off x="1663808" y="517397"/>
            <a:ext cx="2201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Đặt vấn đề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1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2442950" y="1102177"/>
            <a:ext cx="9034818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nl-NL" sz="2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 đích nghiên cứu</a:t>
            </a:r>
          </a:p>
          <a:p>
            <a:pPr>
              <a:lnSpc>
                <a:spcPct val="150000"/>
              </a:lnSpc>
            </a:pP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  -  </a:t>
            </a:r>
            <a:r>
              <a:rPr lang="nl-NL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 dựng hệ thống học trực tuyến hỗ trợ học sinh bổ sung kiến thức, có thể học tập mọi lúc mọi nơi qua Internet.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nl-NL" sz="24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Đối tượng hướng đến</a:t>
            </a:r>
          </a:p>
          <a:p>
            <a:pPr>
              <a:lnSpc>
                <a:spcPct val="150000"/>
              </a:lnSpc>
            </a:pPr>
            <a:r>
              <a:rPr lang="nl-NL" sz="24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 - </a:t>
            </a:r>
            <a:r>
              <a:rPr lang="nl-NL" sz="20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C</a:t>
            </a: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ác bạn học sinh, sinh viên, người dùng có nhu cầu bổ trợ và nâng cao kiến thức.</a:t>
            </a:r>
            <a:endParaRPr lang="nl-NL" sz="2000" i="1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nl-NL" sz="24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Nhiệm vụ cơ bản</a:t>
            </a:r>
          </a:p>
          <a:p>
            <a:pPr>
              <a:lnSpc>
                <a:spcPct val="150000"/>
              </a:lnSpc>
            </a:pPr>
            <a:r>
              <a:rPr lang="nl-NL" sz="24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 </a:t>
            </a:r>
            <a:r>
              <a:rPr lang="nl-NL" sz="20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-  </a:t>
            </a: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Quản lý khóa học, môn học</a:t>
            </a:r>
          </a:p>
          <a:p>
            <a:pPr>
              <a:lnSpc>
                <a:spcPct val="150000"/>
              </a:lnSpc>
            </a:pPr>
            <a:r>
              <a:rPr lang="nl-NL" sz="20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 -  </a:t>
            </a: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Quản lý học sinh đăng ký, phân công giáo viên</a:t>
            </a:r>
          </a:p>
          <a:p>
            <a:pPr>
              <a:lnSpc>
                <a:spcPct val="150000"/>
              </a:lnSpc>
            </a:pPr>
            <a:r>
              <a:rPr lang="nl-NL" sz="2000" i="1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     -  </a:t>
            </a:r>
            <a:r>
              <a:rPr lang="nl-NL" sz="20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Quản lý tài liệu, bài giảng</a:t>
            </a:r>
            <a:endParaRPr lang="nl-NL" sz="2000" i="1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80870-0D21-4F7A-9BA3-216848F5B743}"/>
              </a:ext>
            </a:extLst>
          </p:cNvPr>
          <p:cNvSpPr txBox="1"/>
          <p:nvPr/>
        </p:nvSpPr>
        <p:spPr>
          <a:xfrm>
            <a:off x="1663808" y="517397"/>
            <a:ext cx="323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Tổng quan đề 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6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80870-0D21-4F7A-9BA3-216848F5B743}"/>
              </a:ext>
            </a:extLst>
          </p:cNvPr>
          <p:cNvSpPr txBox="1"/>
          <p:nvPr/>
        </p:nvSpPr>
        <p:spPr>
          <a:xfrm>
            <a:off x="1663807" y="517397"/>
            <a:ext cx="3672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Mô tả bài toán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43E90-5409-4EBB-A572-9FD15A3DA90A}"/>
              </a:ext>
            </a:extLst>
          </p:cNvPr>
          <p:cNvSpPr txBox="1"/>
          <p:nvPr/>
        </p:nvSpPr>
        <p:spPr>
          <a:xfrm>
            <a:off x="2467429" y="1490008"/>
            <a:ext cx="89408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1 : Tạo khóa học, môn học, tài liệu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2 : Phân công giáo viên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3 : Người dùng vào website đăng ký tài khoản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4 : Học viên đăng ký môn học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5 : Giáo viên phê duyệt đăng ký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Bước 6 : Học viên xem tài liệu, đánh giá, bình luận môn học</a:t>
            </a:r>
          </a:p>
        </p:txBody>
      </p:sp>
    </p:spTree>
    <p:extLst>
      <p:ext uri="{BB962C8B-B14F-4D97-AF65-F5344CB8AC3E}">
        <p14:creationId xmlns:p14="http://schemas.microsoft.com/office/powerpoint/2010/main" val="281727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9EDCD-CD6D-4A43-BBC6-5F8994B117D1}"/>
              </a:ext>
            </a:extLst>
          </p:cNvPr>
          <p:cNvSpPr txBox="1"/>
          <p:nvPr/>
        </p:nvSpPr>
        <p:spPr>
          <a:xfrm>
            <a:off x="1901589" y="327379"/>
            <a:ext cx="537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Phân tích và thiết kế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DEDD4-5A7E-4F2B-9635-947DFD62388E}"/>
              </a:ext>
            </a:extLst>
          </p:cNvPr>
          <p:cNvSpPr txBox="1"/>
          <p:nvPr/>
        </p:nvSpPr>
        <p:spPr>
          <a:xfrm>
            <a:off x="2308746" y="850599"/>
            <a:ext cx="455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4.1 Mô hình tiến trình nghiệp vụ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1C7E-2F9F-421E-A646-99C1D54A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89" y="1503641"/>
            <a:ext cx="9507939" cy="50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2197290" y="212707"/>
            <a:ext cx="903481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4.2 Mô hình chức năng phía client</a:t>
            </a: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E9D74-8F24-454C-B95B-634F10E4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10" y="1000219"/>
            <a:ext cx="9769502" cy="52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1746914" y="208752"/>
            <a:ext cx="903481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4.3 Mô hình chức năng phía admin</a:t>
            </a: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E2DDE-6883-4550-923D-9EC935DD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42" y="1030516"/>
            <a:ext cx="9913274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C021-6DF5-4BC1-BAE2-16C1F0F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051D9-3682-4FA9-8359-F2B49E383DFD}"/>
              </a:ext>
            </a:extLst>
          </p:cNvPr>
          <p:cNvSpPr txBox="1"/>
          <p:nvPr/>
        </p:nvSpPr>
        <p:spPr>
          <a:xfrm>
            <a:off x="1760562" y="266131"/>
            <a:ext cx="903481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>
                <a:latin typeface="Times New Roman" panose="02020603050405020304" pitchFamily="18" charset="0"/>
                <a:ea typeface="#9Slide02 Noi dung dai" panose="02000000000000000000" pitchFamily="2" charset="0"/>
                <a:cs typeface="Times New Roman" panose="02020603050405020304" pitchFamily="18" charset="0"/>
              </a:rPr>
              <a:t>4.4 Mô hình cơ sở dữ liệu</a:t>
            </a: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nl-NL" sz="2400">
              <a:latin typeface="Times New Roman" panose="02020603050405020304" pitchFamily="18" charset="0"/>
              <a:ea typeface="#9Slide02 Noi dung dai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F03EC-2E05-4712-8DB2-83E1780E44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0562" y="909957"/>
            <a:ext cx="9913274" cy="54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879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4327</TotalTime>
  <Words>584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#9Slide01 Tieu de ngan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Báo cáo đồ án tốt nghiệp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Nam Ta Van</dc:creator>
  <cp:lastModifiedBy>linh nguyễn</cp:lastModifiedBy>
  <cp:revision>128</cp:revision>
  <dcterms:created xsi:type="dcterms:W3CDTF">2019-04-26T02:34:47Z</dcterms:created>
  <dcterms:modified xsi:type="dcterms:W3CDTF">2020-08-08T17:19:44Z</dcterms:modified>
</cp:coreProperties>
</file>