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685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 txBox="1"/>
          <p:nvPr>
            <p:ph idx="11" type="ftr"/>
          </p:nvPr>
        </p:nvSpPr>
        <p:spPr>
          <a:xfrm>
            <a:off x="0" y="8685213"/>
            <a:ext cx="6858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Internal</a:t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1" type="ftr"/>
          </p:nvPr>
        </p:nvSpPr>
        <p:spPr>
          <a:xfrm>
            <a:off x="0" y="8685213"/>
            <a:ext cx="685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Internal</a:t>
            </a:r>
            <a:endParaRPr/>
          </a:p>
        </p:txBody>
      </p:sp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 txBox="1"/>
          <p:nvPr>
            <p:ph idx="11" type="ftr"/>
          </p:nvPr>
        </p:nvSpPr>
        <p:spPr>
          <a:xfrm>
            <a:off x="0" y="8685213"/>
            <a:ext cx="685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Internal</a:t>
            </a:r>
            <a:endParaRPr/>
          </a:p>
        </p:txBody>
      </p:sp>
      <p:sp>
        <p:nvSpPr>
          <p:cNvPr id="73" name="Google Shape;7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1" type="ftr"/>
          </p:nvPr>
        </p:nvSpPr>
        <p:spPr>
          <a:xfrm>
            <a:off x="0" y="8685213"/>
            <a:ext cx="685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Internal</a:t>
            </a:r>
            <a:endParaRPr/>
          </a:p>
        </p:txBody>
      </p:sp>
      <p:sp>
        <p:nvSpPr>
          <p:cNvPr id="82" name="Google Shape;8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 txBox="1"/>
          <p:nvPr>
            <p:ph idx="11" type="ftr"/>
          </p:nvPr>
        </p:nvSpPr>
        <p:spPr>
          <a:xfrm>
            <a:off x="0" y="8685213"/>
            <a:ext cx="685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Internal</a:t>
            </a:r>
            <a:endParaRPr/>
          </a:p>
        </p:txBody>
      </p:sp>
      <p:sp>
        <p:nvSpPr>
          <p:cNvPr id="91" name="Google Shape;9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_2" showMasterSp="0">
  <p:cSld name="1_Title Slide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28772" l="0" r="0" t="21899"/>
          <a:stretch/>
        </p:blipFill>
        <p:spPr>
          <a:xfrm>
            <a:off x="0" y="-1021"/>
            <a:ext cx="9144000" cy="451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" y="0"/>
            <a:ext cx="9143999" cy="4509529"/>
          </a:xfrm>
          <a:prstGeom prst="rect">
            <a:avLst/>
          </a:prstGeom>
          <a:gradFill>
            <a:gsLst>
              <a:gs pos="0">
                <a:srgbClr val="11A7E5"/>
              </a:gs>
              <a:gs pos="73000">
                <a:srgbClr val="1FCADC">
                  <a:alpha val="34901"/>
                </a:srgbClr>
              </a:gs>
              <a:gs pos="100000">
                <a:srgbClr val="1FCADC">
                  <a:alpha val="34901"/>
                </a:srgbClr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438423" y="337561"/>
            <a:ext cx="646897" cy="686534"/>
            <a:chOff x="5525550" y="-187093"/>
            <a:chExt cx="3200850" cy="3396975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6071199" y="-187093"/>
              <a:ext cx="2020347" cy="2555955"/>
              <a:chOff x="2641913" y="283226"/>
              <a:chExt cx="1284298" cy="1624774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641913" y="283226"/>
                <a:ext cx="1284298" cy="1624774"/>
              </a:xfrm>
              <a:custGeom>
                <a:rect b="b" l="l" r="r" t="t"/>
                <a:pathLst>
                  <a:path extrusionOk="0" h="12649" w="9995">
                    <a:moveTo>
                      <a:pt x="7293" y="7336"/>
                    </a:moveTo>
                    <a:lnTo>
                      <a:pt x="7293" y="7336"/>
                    </a:lnTo>
                    <a:cubicBezTo>
                      <a:pt x="7608" y="8394"/>
                      <a:pt x="7383" y="9564"/>
                      <a:pt x="6686" y="10375"/>
                    </a:cubicBezTo>
                    <a:cubicBezTo>
                      <a:pt x="5830" y="11343"/>
                      <a:pt x="4502" y="11680"/>
                      <a:pt x="3242" y="11230"/>
                    </a:cubicBezTo>
                    <a:cubicBezTo>
                      <a:pt x="2116" y="10802"/>
                      <a:pt x="1351" y="9632"/>
                      <a:pt x="1284" y="8439"/>
                    </a:cubicBezTo>
                    <a:cubicBezTo>
                      <a:pt x="1261" y="7944"/>
                      <a:pt x="1351" y="7449"/>
                      <a:pt x="1554" y="6976"/>
                    </a:cubicBezTo>
                    <a:cubicBezTo>
                      <a:pt x="2454" y="5312"/>
                      <a:pt x="3399" y="3601"/>
                      <a:pt x="4345" y="2003"/>
                    </a:cubicBezTo>
                    <a:cubicBezTo>
                      <a:pt x="5380" y="3759"/>
                      <a:pt x="6393" y="5559"/>
                      <a:pt x="7293" y="7336"/>
                    </a:cubicBezTo>
                    <a:close/>
                    <a:moveTo>
                      <a:pt x="8306" y="968"/>
                    </a:moveTo>
                    <a:lnTo>
                      <a:pt x="8306" y="968"/>
                    </a:lnTo>
                    <a:cubicBezTo>
                      <a:pt x="7788" y="2003"/>
                      <a:pt x="7270" y="2993"/>
                      <a:pt x="6686" y="3984"/>
                    </a:cubicBezTo>
                    <a:cubicBezTo>
                      <a:pt x="6078" y="3039"/>
                      <a:pt x="5493" y="1981"/>
                      <a:pt x="4930" y="990"/>
                    </a:cubicBezTo>
                    <a:cubicBezTo>
                      <a:pt x="6078" y="968"/>
                      <a:pt x="7293" y="990"/>
                      <a:pt x="8306" y="968"/>
                    </a:cubicBezTo>
                    <a:close/>
                    <a:moveTo>
                      <a:pt x="9994" y="22"/>
                    </a:moveTo>
                    <a:lnTo>
                      <a:pt x="9994" y="22"/>
                    </a:lnTo>
                    <a:cubicBezTo>
                      <a:pt x="8171" y="22"/>
                      <a:pt x="6168" y="0"/>
                      <a:pt x="4277" y="0"/>
                    </a:cubicBezTo>
                    <a:cubicBezTo>
                      <a:pt x="3039" y="2138"/>
                      <a:pt x="1936" y="4411"/>
                      <a:pt x="721" y="6571"/>
                    </a:cubicBezTo>
                    <a:cubicBezTo>
                      <a:pt x="0" y="8102"/>
                      <a:pt x="361" y="9925"/>
                      <a:pt x="1486" y="11140"/>
                    </a:cubicBezTo>
                    <a:cubicBezTo>
                      <a:pt x="2544" y="12153"/>
                      <a:pt x="4052" y="12648"/>
                      <a:pt x="5560" y="12175"/>
                    </a:cubicBezTo>
                    <a:cubicBezTo>
                      <a:pt x="7046" y="11703"/>
                      <a:pt x="8058" y="10442"/>
                      <a:pt x="8328" y="8934"/>
                    </a:cubicBezTo>
                    <a:cubicBezTo>
                      <a:pt x="8621" y="7494"/>
                      <a:pt x="7856" y="6256"/>
                      <a:pt x="7226" y="5064"/>
                    </a:cubicBezTo>
                    <a:cubicBezTo>
                      <a:pt x="8148" y="3376"/>
                      <a:pt x="9071" y="1711"/>
                      <a:pt x="9994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Century Gothic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829997" y="973812"/>
                <a:ext cx="746105" cy="748937"/>
              </a:xfrm>
              <a:custGeom>
                <a:rect b="b" l="l" r="r" t="t"/>
                <a:pathLst>
                  <a:path extrusionOk="0" h="5829" w="5807">
                    <a:moveTo>
                      <a:pt x="5199" y="1417"/>
                    </a:moveTo>
                    <a:lnTo>
                      <a:pt x="5199" y="1417"/>
                    </a:lnTo>
                    <a:cubicBezTo>
                      <a:pt x="5806" y="2385"/>
                      <a:pt x="5716" y="3691"/>
                      <a:pt x="5086" y="4613"/>
                    </a:cubicBezTo>
                    <a:cubicBezTo>
                      <a:pt x="4411" y="5401"/>
                      <a:pt x="3421" y="5828"/>
                      <a:pt x="2431" y="5648"/>
                    </a:cubicBezTo>
                    <a:cubicBezTo>
                      <a:pt x="1463" y="5468"/>
                      <a:pt x="630" y="4816"/>
                      <a:pt x="315" y="3871"/>
                    </a:cubicBezTo>
                    <a:cubicBezTo>
                      <a:pt x="0" y="2903"/>
                      <a:pt x="180" y="1777"/>
                      <a:pt x="855" y="1034"/>
                    </a:cubicBezTo>
                    <a:cubicBezTo>
                      <a:pt x="1530" y="428"/>
                      <a:pt x="2341" y="0"/>
                      <a:pt x="3353" y="180"/>
                    </a:cubicBezTo>
                    <a:cubicBezTo>
                      <a:pt x="4051" y="337"/>
                      <a:pt x="4794" y="743"/>
                      <a:pt x="5199" y="141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Century Gothic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5525550" y="2667234"/>
              <a:ext cx="3200850" cy="542648"/>
              <a:chOff x="328816" y="543258"/>
              <a:chExt cx="2339157" cy="396563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2450996" y="543258"/>
                <a:ext cx="216977" cy="393164"/>
              </a:xfrm>
              <a:custGeom>
                <a:rect b="b" l="l" r="r" t="t"/>
                <a:pathLst>
                  <a:path extrusionOk="0" h="3062" w="1689">
                    <a:moveTo>
                      <a:pt x="1531" y="226"/>
                    </a:moveTo>
                    <a:lnTo>
                      <a:pt x="1531" y="226"/>
                    </a:lnTo>
                    <a:cubicBezTo>
                      <a:pt x="1621" y="383"/>
                      <a:pt x="1576" y="630"/>
                      <a:pt x="1553" y="788"/>
                    </a:cubicBezTo>
                    <a:cubicBezTo>
                      <a:pt x="1396" y="1058"/>
                      <a:pt x="878" y="608"/>
                      <a:pt x="990" y="1126"/>
                    </a:cubicBezTo>
                    <a:cubicBezTo>
                      <a:pt x="1373" y="1418"/>
                      <a:pt x="1688" y="1846"/>
                      <a:pt x="1576" y="2341"/>
                    </a:cubicBezTo>
                    <a:cubicBezTo>
                      <a:pt x="1463" y="2657"/>
                      <a:pt x="1261" y="2949"/>
                      <a:pt x="923" y="3017"/>
                    </a:cubicBezTo>
                    <a:cubicBezTo>
                      <a:pt x="586" y="3061"/>
                      <a:pt x="225" y="2949"/>
                      <a:pt x="45" y="2657"/>
                    </a:cubicBezTo>
                    <a:cubicBezTo>
                      <a:pt x="68" y="2476"/>
                      <a:pt x="0" y="2206"/>
                      <a:pt x="203" y="2116"/>
                    </a:cubicBezTo>
                    <a:cubicBezTo>
                      <a:pt x="383" y="2116"/>
                      <a:pt x="630" y="2319"/>
                      <a:pt x="720" y="2026"/>
                    </a:cubicBezTo>
                    <a:cubicBezTo>
                      <a:pt x="676" y="1711"/>
                      <a:pt x="338" y="1689"/>
                      <a:pt x="225" y="1418"/>
                    </a:cubicBezTo>
                    <a:cubicBezTo>
                      <a:pt x="90" y="1081"/>
                      <a:pt x="45" y="654"/>
                      <a:pt x="248" y="338"/>
                    </a:cubicBezTo>
                    <a:cubicBezTo>
                      <a:pt x="428" y="113"/>
                      <a:pt x="676" y="46"/>
                      <a:pt x="900" y="0"/>
                    </a:cubicBezTo>
                    <a:cubicBezTo>
                      <a:pt x="1126" y="0"/>
                      <a:pt x="1351" y="68"/>
                      <a:pt x="1531" y="2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Century Gothic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780237" y="543258"/>
                <a:ext cx="300822" cy="396563"/>
              </a:xfrm>
              <a:custGeom>
                <a:rect b="b" l="l" r="r" t="t"/>
                <a:pathLst>
                  <a:path extrusionOk="0" h="3085" w="2342">
                    <a:moveTo>
                      <a:pt x="2341" y="226"/>
                    </a:moveTo>
                    <a:lnTo>
                      <a:pt x="2341" y="226"/>
                    </a:lnTo>
                    <a:cubicBezTo>
                      <a:pt x="2319" y="2837"/>
                      <a:pt x="2319" y="2837"/>
                      <a:pt x="2319" y="2837"/>
                    </a:cubicBezTo>
                    <a:cubicBezTo>
                      <a:pt x="2251" y="3017"/>
                      <a:pt x="2093" y="3017"/>
                      <a:pt x="1959" y="2994"/>
                    </a:cubicBezTo>
                    <a:cubicBezTo>
                      <a:pt x="901" y="1936"/>
                      <a:pt x="901" y="1936"/>
                      <a:pt x="901" y="1936"/>
                    </a:cubicBezTo>
                    <a:cubicBezTo>
                      <a:pt x="878" y="2386"/>
                      <a:pt x="968" y="2994"/>
                      <a:pt x="676" y="2994"/>
                    </a:cubicBezTo>
                    <a:cubicBezTo>
                      <a:pt x="428" y="2994"/>
                      <a:pt x="90" y="3084"/>
                      <a:pt x="0" y="2837"/>
                    </a:cubicBezTo>
                    <a:cubicBezTo>
                      <a:pt x="0" y="2206"/>
                      <a:pt x="0" y="1014"/>
                      <a:pt x="0" y="113"/>
                    </a:cubicBezTo>
                    <a:cubicBezTo>
                      <a:pt x="180" y="46"/>
                      <a:pt x="293" y="46"/>
                      <a:pt x="451" y="136"/>
                    </a:cubicBezTo>
                    <a:cubicBezTo>
                      <a:pt x="1486" y="1194"/>
                      <a:pt x="1486" y="1194"/>
                      <a:pt x="1486" y="1194"/>
                    </a:cubicBezTo>
                    <a:cubicBezTo>
                      <a:pt x="1553" y="811"/>
                      <a:pt x="1419" y="46"/>
                      <a:pt x="1666" y="90"/>
                    </a:cubicBezTo>
                    <a:cubicBezTo>
                      <a:pt x="1779" y="90"/>
                      <a:pt x="2251" y="0"/>
                      <a:pt x="2341" y="2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Century Gothic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37550" y="551756"/>
                <a:ext cx="263431" cy="384666"/>
              </a:xfrm>
              <a:custGeom>
                <a:rect b="b" l="l" r="r" t="t"/>
                <a:pathLst>
                  <a:path extrusionOk="0" h="2994" w="2049">
                    <a:moveTo>
                      <a:pt x="631" y="833"/>
                    </a:moveTo>
                    <a:lnTo>
                      <a:pt x="631" y="833"/>
                    </a:lnTo>
                    <a:cubicBezTo>
                      <a:pt x="495" y="653"/>
                      <a:pt x="180" y="900"/>
                      <a:pt x="90" y="630"/>
                    </a:cubicBezTo>
                    <a:cubicBezTo>
                      <a:pt x="0" y="360"/>
                      <a:pt x="45" y="90"/>
                      <a:pt x="225" y="0"/>
                    </a:cubicBezTo>
                    <a:cubicBezTo>
                      <a:pt x="743" y="0"/>
                      <a:pt x="1418" y="0"/>
                      <a:pt x="1846" y="0"/>
                    </a:cubicBezTo>
                    <a:cubicBezTo>
                      <a:pt x="2048" y="112"/>
                      <a:pt x="1980" y="428"/>
                      <a:pt x="1958" y="630"/>
                    </a:cubicBezTo>
                    <a:cubicBezTo>
                      <a:pt x="1868" y="833"/>
                      <a:pt x="1531" y="676"/>
                      <a:pt x="1441" y="856"/>
                    </a:cubicBezTo>
                    <a:cubicBezTo>
                      <a:pt x="1441" y="856"/>
                      <a:pt x="1418" y="2701"/>
                      <a:pt x="1418" y="2881"/>
                    </a:cubicBezTo>
                    <a:cubicBezTo>
                      <a:pt x="1418" y="2971"/>
                      <a:pt x="631" y="2993"/>
                      <a:pt x="631" y="2881"/>
                    </a:cubicBezTo>
                    <a:cubicBezTo>
                      <a:pt x="631" y="2723"/>
                      <a:pt x="631" y="833"/>
                      <a:pt x="631" y="83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Century Gothic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09243" y="557421"/>
                <a:ext cx="228307" cy="370503"/>
              </a:xfrm>
              <a:custGeom>
                <a:rect b="b" l="l" r="r" t="t"/>
                <a:pathLst>
                  <a:path extrusionOk="0" h="2882" w="1779">
                    <a:moveTo>
                      <a:pt x="1531" y="0"/>
                    </a:moveTo>
                    <a:lnTo>
                      <a:pt x="1531" y="0"/>
                    </a:lnTo>
                    <a:cubicBezTo>
                      <a:pt x="1688" y="23"/>
                      <a:pt x="1688" y="180"/>
                      <a:pt x="1711" y="315"/>
                    </a:cubicBezTo>
                    <a:cubicBezTo>
                      <a:pt x="1711" y="495"/>
                      <a:pt x="1711" y="743"/>
                      <a:pt x="1485" y="743"/>
                    </a:cubicBezTo>
                    <a:cubicBezTo>
                      <a:pt x="1305" y="788"/>
                      <a:pt x="900" y="675"/>
                      <a:pt x="833" y="833"/>
                    </a:cubicBezTo>
                    <a:cubicBezTo>
                      <a:pt x="810" y="1013"/>
                      <a:pt x="923" y="1125"/>
                      <a:pt x="1125" y="1081"/>
                    </a:cubicBezTo>
                    <a:cubicBezTo>
                      <a:pt x="1305" y="1013"/>
                      <a:pt x="1463" y="1171"/>
                      <a:pt x="1463" y="1328"/>
                    </a:cubicBezTo>
                    <a:cubicBezTo>
                      <a:pt x="1463" y="1485"/>
                      <a:pt x="1463" y="1688"/>
                      <a:pt x="1283" y="1756"/>
                    </a:cubicBezTo>
                    <a:cubicBezTo>
                      <a:pt x="1148" y="1823"/>
                      <a:pt x="810" y="1666"/>
                      <a:pt x="855" y="1936"/>
                    </a:cubicBezTo>
                    <a:cubicBezTo>
                      <a:pt x="833" y="2003"/>
                      <a:pt x="878" y="2026"/>
                      <a:pt x="923" y="2071"/>
                    </a:cubicBezTo>
                    <a:cubicBezTo>
                      <a:pt x="1193" y="2138"/>
                      <a:pt x="1598" y="1981"/>
                      <a:pt x="1733" y="2273"/>
                    </a:cubicBezTo>
                    <a:cubicBezTo>
                      <a:pt x="1733" y="2476"/>
                      <a:pt x="1778" y="2768"/>
                      <a:pt x="1553" y="2881"/>
                    </a:cubicBezTo>
                    <a:cubicBezTo>
                      <a:pt x="180" y="2858"/>
                      <a:pt x="180" y="2858"/>
                      <a:pt x="180" y="2858"/>
                    </a:cubicBezTo>
                    <a:cubicBezTo>
                      <a:pt x="0" y="2724"/>
                      <a:pt x="0" y="2724"/>
                      <a:pt x="0" y="2724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531" y="0"/>
                      <a:pt x="1531" y="0"/>
                      <a:pt x="153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Century Gothic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15144" y="543258"/>
                <a:ext cx="266264" cy="390331"/>
              </a:xfrm>
              <a:custGeom>
                <a:rect b="b" l="l" r="r" t="t"/>
                <a:pathLst>
                  <a:path extrusionOk="0" h="3040" w="2072">
                    <a:moveTo>
                      <a:pt x="1035" y="1486"/>
                    </a:moveTo>
                    <a:lnTo>
                      <a:pt x="1035" y="1486"/>
                    </a:lnTo>
                    <a:cubicBezTo>
                      <a:pt x="855" y="1486"/>
                      <a:pt x="855" y="1486"/>
                      <a:pt x="855" y="1486"/>
                    </a:cubicBezTo>
                    <a:cubicBezTo>
                      <a:pt x="877" y="856"/>
                      <a:pt x="877" y="856"/>
                      <a:pt x="877" y="856"/>
                    </a:cubicBezTo>
                    <a:cubicBezTo>
                      <a:pt x="1035" y="834"/>
                      <a:pt x="1170" y="946"/>
                      <a:pt x="1215" y="1081"/>
                    </a:cubicBezTo>
                    <a:cubicBezTo>
                      <a:pt x="1237" y="1238"/>
                      <a:pt x="1215" y="1418"/>
                      <a:pt x="1035" y="1486"/>
                    </a:cubicBezTo>
                    <a:close/>
                    <a:moveTo>
                      <a:pt x="2048" y="1194"/>
                    </a:moveTo>
                    <a:lnTo>
                      <a:pt x="2048" y="1194"/>
                    </a:lnTo>
                    <a:cubicBezTo>
                      <a:pt x="2025" y="991"/>
                      <a:pt x="2071" y="654"/>
                      <a:pt x="1823" y="406"/>
                    </a:cubicBezTo>
                    <a:cubicBezTo>
                      <a:pt x="1598" y="113"/>
                      <a:pt x="1350" y="90"/>
                      <a:pt x="1035" y="90"/>
                    </a:cubicBezTo>
                    <a:cubicBezTo>
                      <a:pt x="495" y="113"/>
                      <a:pt x="202" y="0"/>
                      <a:pt x="22" y="248"/>
                    </a:cubicBezTo>
                    <a:cubicBezTo>
                      <a:pt x="0" y="2859"/>
                      <a:pt x="0" y="2859"/>
                      <a:pt x="0" y="2859"/>
                    </a:cubicBezTo>
                    <a:cubicBezTo>
                      <a:pt x="112" y="2994"/>
                      <a:pt x="112" y="2994"/>
                      <a:pt x="112" y="2994"/>
                    </a:cubicBezTo>
                    <a:cubicBezTo>
                      <a:pt x="337" y="2971"/>
                      <a:pt x="765" y="3039"/>
                      <a:pt x="855" y="2949"/>
                    </a:cubicBezTo>
                    <a:cubicBezTo>
                      <a:pt x="900" y="2769"/>
                      <a:pt x="855" y="2431"/>
                      <a:pt x="877" y="2229"/>
                    </a:cubicBezTo>
                    <a:cubicBezTo>
                      <a:pt x="990" y="2454"/>
                      <a:pt x="1125" y="2791"/>
                      <a:pt x="1283" y="2994"/>
                    </a:cubicBezTo>
                    <a:cubicBezTo>
                      <a:pt x="1958" y="2994"/>
                      <a:pt x="1958" y="2994"/>
                      <a:pt x="1958" y="2994"/>
                    </a:cubicBezTo>
                    <a:cubicBezTo>
                      <a:pt x="2071" y="2589"/>
                      <a:pt x="1711" y="2206"/>
                      <a:pt x="1665" y="1869"/>
                    </a:cubicBezTo>
                    <a:cubicBezTo>
                      <a:pt x="1868" y="1666"/>
                      <a:pt x="2003" y="1441"/>
                      <a:pt x="2048" y="1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Century Gothic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28816" y="548923"/>
                <a:ext cx="269097" cy="390331"/>
              </a:xfrm>
              <a:custGeom>
                <a:rect b="b" l="l" r="r" t="t"/>
                <a:pathLst>
                  <a:path extrusionOk="0" h="3039" w="2095">
                    <a:moveTo>
                      <a:pt x="968" y="1485"/>
                    </a:moveTo>
                    <a:lnTo>
                      <a:pt x="968" y="1485"/>
                    </a:lnTo>
                    <a:cubicBezTo>
                      <a:pt x="856" y="1485"/>
                      <a:pt x="856" y="1485"/>
                      <a:pt x="856" y="1485"/>
                    </a:cubicBezTo>
                    <a:cubicBezTo>
                      <a:pt x="856" y="832"/>
                      <a:pt x="856" y="832"/>
                      <a:pt x="856" y="832"/>
                    </a:cubicBezTo>
                    <a:cubicBezTo>
                      <a:pt x="991" y="855"/>
                      <a:pt x="1126" y="878"/>
                      <a:pt x="1171" y="1012"/>
                    </a:cubicBezTo>
                    <a:cubicBezTo>
                      <a:pt x="1194" y="1125"/>
                      <a:pt x="1261" y="1418"/>
                      <a:pt x="968" y="1485"/>
                    </a:cubicBezTo>
                    <a:close/>
                    <a:moveTo>
                      <a:pt x="1892" y="608"/>
                    </a:moveTo>
                    <a:lnTo>
                      <a:pt x="1892" y="608"/>
                    </a:lnTo>
                    <a:cubicBezTo>
                      <a:pt x="1734" y="337"/>
                      <a:pt x="1464" y="180"/>
                      <a:pt x="1194" y="90"/>
                    </a:cubicBezTo>
                    <a:cubicBezTo>
                      <a:pt x="946" y="44"/>
                      <a:pt x="406" y="0"/>
                      <a:pt x="0" y="134"/>
                    </a:cubicBezTo>
                    <a:cubicBezTo>
                      <a:pt x="23" y="2835"/>
                      <a:pt x="23" y="2835"/>
                      <a:pt x="23" y="2835"/>
                    </a:cubicBezTo>
                    <a:cubicBezTo>
                      <a:pt x="23" y="3038"/>
                      <a:pt x="518" y="2948"/>
                      <a:pt x="721" y="2925"/>
                    </a:cubicBezTo>
                    <a:cubicBezTo>
                      <a:pt x="924" y="2813"/>
                      <a:pt x="766" y="2498"/>
                      <a:pt x="856" y="2295"/>
                    </a:cubicBezTo>
                    <a:cubicBezTo>
                      <a:pt x="1171" y="2228"/>
                      <a:pt x="1532" y="2183"/>
                      <a:pt x="1756" y="1890"/>
                    </a:cubicBezTo>
                    <a:cubicBezTo>
                      <a:pt x="2094" y="1575"/>
                      <a:pt x="2004" y="990"/>
                      <a:pt x="1892" y="6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Century Gothic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104286" y="554588"/>
                <a:ext cx="341044" cy="384666"/>
              </a:xfrm>
              <a:custGeom>
                <a:rect b="b" l="l" r="r" t="t"/>
                <a:pathLst>
                  <a:path extrusionOk="0" h="2995" w="2656">
                    <a:moveTo>
                      <a:pt x="1057" y="1734"/>
                    </a:moveTo>
                    <a:lnTo>
                      <a:pt x="1057" y="1734"/>
                    </a:lnTo>
                    <a:cubicBezTo>
                      <a:pt x="1147" y="1508"/>
                      <a:pt x="1215" y="1216"/>
                      <a:pt x="1305" y="1014"/>
                    </a:cubicBezTo>
                    <a:cubicBezTo>
                      <a:pt x="1507" y="1734"/>
                      <a:pt x="1507" y="1734"/>
                      <a:pt x="1507" y="1734"/>
                    </a:cubicBezTo>
                    <a:cubicBezTo>
                      <a:pt x="1057" y="1734"/>
                      <a:pt x="1057" y="1734"/>
                      <a:pt x="1057" y="1734"/>
                    </a:cubicBezTo>
                    <a:close/>
                    <a:moveTo>
                      <a:pt x="1912" y="428"/>
                    </a:moveTo>
                    <a:lnTo>
                      <a:pt x="1912" y="428"/>
                    </a:lnTo>
                    <a:cubicBezTo>
                      <a:pt x="1755" y="0"/>
                      <a:pt x="1755" y="0"/>
                      <a:pt x="1755" y="0"/>
                    </a:cubicBezTo>
                    <a:cubicBezTo>
                      <a:pt x="1440" y="0"/>
                      <a:pt x="1192" y="0"/>
                      <a:pt x="809" y="0"/>
                    </a:cubicBezTo>
                    <a:cubicBezTo>
                      <a:pt x="562" y="878"/>
                      <a:pt x="225" y="1891"/>
                      <a:pt x="23" y="2769"/>
                    </a:cubicBezTo>
                    <a:cubicBezTo>
                      <a:pt x="0" y="2994"/>
                      <a:pt x="472" y="2904"/>
                      <a:pt x="652" y="2904"/>
                    </a:cubicBezTo>
                    <a:cubicBezTo>
                      <a:pt x="764" y="2904"/>
                      <a:pt x="787" y="2701"/>
                      <a:pt x="832" y="2611"/>
                    </a:cubicBezTo>
                    <a:cubicBezTo>
                      <a:pt x="1125" y="2611"/>
                      <a:pt x="1507" y="2611"/>
                      <a:pt x="1777" y="2611"/>
                    </a:cubicBezTo>
                    <a:cubicBezTo>
                      <a:pt x="1822" y="2747"/>
                      <a:pt x="1777" y="2837"/>
                      <a:pt x="1912" y="2904"/>
                    </a:cubicBezTo>
                    <a:cubicBezTo>
                      <a:pt x="2160" y="2904"/>
                      <a:pt x="2475" y="2971"/>
                      <a:pt x="2655" y="2814"/>
                    </a:cubicBezTo>
                    <a:cubicBezTo>
                      <a:pt x="1912" y="428"/>
                      <a:pt x="1912" y="428"/>
                      <a:pt x="1912" y="4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Century Gothic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98404" y="546090"/>
                <a:ext cx="361439" cy="381833"/>
              </a:xfrm>
              <a:custGeom>
                <a:rect b="b" l="l" r="r" t="t"/>
                <a:pathLst>
                  <a:path extrusionOk="0" h="2972" w="2815">
                    <a:moveTo>
                      <a:pt x="1419" y="2161"/>
                    </a:moveTo>
                    <a:lnTo>
                      <a:pt x="1419" y="2161"/>
                    </a:lnTo>
                    <a:cubicBezTo>
                      <a:pt x="1035" y="2161"/>
                      <a:pt x="766" y="1846"/>
                      <a:pt x="766" y="1463"/>
                    </a:cubicBezTo>
                    <a:cubicBezTo>
                      <a:pt x="766" y="1103"/>
                      <a:pt x="1035" y="811"/>
                      <a:pt x="1419" y="811"/>
                    </a:cubicBezTo>
                    <a:cubicBezTo>
                      <a:pt x="1779" y="811"/>
                      <a:pt x="2049" y="1103"/>
                      <a:pt x="2049" y="1485"/>
                    </a:cubicBezTo>
                    <a:cubicBezTo>
                      <a:pt x="2049" y="1846"/>
                      <a:pt x="1779" y="2161"/>
                      <a:pt x="1419" y="2161"/>
                    </a:cubicBezTo>
                    <a:close/>
                    <a:moveTo>
                      <a:pt x="1419" y="0"/>
                    </a:moveTo>
                    <a:lnTo>
                      <a:pt x="1419" y="0"/>
                    </a:lnTo>
                    <a:cubicBezTo>
                      <a:pt x="586" y="0"/>
                      <a:pt x="0" y="653"/>
                      <a:pt x="0" y="1463"/>
                    </a:cubicBezTo>
                    <a:cubicBezTo>
                      <a:pt x="0" y="2296"/>
                      <a:pt x="586" y="2971"/>
                      <a:pt x="1419" y="2971"/>
                    </a:cubicBezTo>
                    <a:cubicBezTo>
                      <a:pt x="2229" y="2971"/>
                      <a:pt x="2814" y="2318"/>
                      <a:pt x="2814" y="1485"/>
                    </a:cubicBezTo>
                    <a:cubicBezTo>
                      <a:pt x="2814" y="675"/>
                      <a:pt x="2229" y="0"/>
                      <a:pt x="1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Century Gothic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pic>
        <p:nvPicPr>
          <p:cNvPr id="30" name="Google Shape;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15" y="4722316"/>
            <a:ext cx="727533" cy="19258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/>
          <p:nvPr/>
        </p:nvSpPr>
        <p:spPr>
          <a:xfrm>
            <a:off x="6518443" y="4766835"/>
            <a:ext cx="2600920" cy="14806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ntury Gothic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2" name="Google Shape;32;p2"/>
          <p:cNvGrpSpPr/>
          <p:nvPr/>
        </p:nvGrpSpPr>
        <p:grpSpPr>
          <a:xfrm>
            <a:off x="5675415" y="4703276"/>
            <a:ext cx="1388415" cy="330370"/>
            <a:chOff x="4887628" y="4529180"/>
            <a:chExt cx="1558429" cy="549387"/>
          </a:xfrm>
        </p:grpSpPr>
        <p:cxnSp>
          <p:nvCxnSpPr>
            <p:cNvPr id="33" name="Google Shape;33;p2"/>
            <p:cNvCxnSpPr/>
            <p:nvPr/>
          </p:nvCxnSpPr>
          <p:spPr>
            <a:xfrm flipH="1">
              <a:off x="5023632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 flipH="1">
              <a:off x="5125234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 flipH="1">
              <a:off x="5226836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 flipH="1">
              <a:off x="5328438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 flipH="1">
              <a:off x="5430040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 flipH="1">
              <a:off x="5531642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 flipH="1">
              <a:off x="5633244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 flipH="1">
              <a:off x="5734846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" name="Google Shape;41;p2"/>
            <p:cNvSpPr/>
            <p:nvPr/>
          </p:nvSpPr>
          <p:spPr>
            <a:xfrm rot="2122047">
              <a:off x="5003906" y="4560841"/>
              <a:ext cx="264368" cy="4860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b="0" i="0" sz="2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2" name="Google Shape;42;p2"/>
            <p:cNvCxnSpPr/>
            <p:nvPr/>
          </p:nvCxnSpPr>
          <p:spPr>
            <a:xfrm flipH="1">
              <a:off x="5836448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 flipH="1">
              <a:off x="5938050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 flipH="1">
              <a:off x="6039652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 flipH="1">
              <a:off x="6141257" y="4629574"/>
              <a:ext cx="304800" cy="423333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14313" y="1132818"/>
            <a:ext cx="8250237" cy="370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2100" lvl="1" marL="914400" marR="0" rtl="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title"/>
          </p:nvPr>
        </p:nvSpPr>
        <p:spPr>
          <a:xfrm>
            <a:off x="214314" y="653815"/>
            <a:ext cx="8665559" cy="45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67"/>
              <a:buFont typeface="Century Gothic"/>
              <a:buNone/>
              <a:defRPr b="1" i="0" sz="1867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5360020" y="0"/>
            <a:ext cx="3783980" cy="5152882"/>
          </a:xfrm>
          <a:custGeom>
            <a:rect b="b" l="l" r="r" t="t"/>
            <a:pathLst>
              <a:path extrusionOk="0" h="4973026" w="3783980">
                <a:moveTo>
                  <a:pt x="3500306" y="0"/>
                </a:moveTo>
                <a:lnTo>
                  <a:pt x="3500306" y="7434"/>
                </a:lnTo>
                <a:lnTo>
                  <a:pt x="3783980" y="7434"/>
                </a:lnTo>
                <a:lnTo>
                  <a:pt x="3783980" y="4973025"/>
                </a:lnTo>
                <a:lnTo>
                  <a:pt x="3500306" y="4973025"/>
                </a:lnTo>
                <a:lnTo>
                  <a:pt x="3500306" y="4973026"/>
                </a:lnTo>
                <a:lnTo>
                  <a:pt x="0" y="4973026"/>
                </a:lnTo>
                <a:lnTo>
                  <a:pt x="3492414" y="11213"/>
                </a:lnTo>
                <a:lnTo>
                  <a:pt x="3492414" y="7434"/>
                </a:lnTo>
                <a:lnTo>
                  <a:pt x="3495074" y="7434"/>
                </a:lnTo>
                <a:close/>
              </a:path>
            </a:pathLst>
          </a:custGeom>
          <a:solidFill>
            <a:srgbClr val="262C3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1"/>
          <p:cNvSpPr txBox="1"/>
          <p:nvPr/>
        </p:nvSpPr>
        <p:spPr>
          <a:xfrm>
            <a:off x="8830137" y="4842565"/>
            <a:ext cx="2828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i="0" sz="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0883" y="321511"/>
            <a:ext cx="656534" cy="1737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06">
          <p15:clr>
            <a:srgbClr val="F26B43"/>
          </p15:clr>
        </p15:guide>
        <p15:guide id="2" pos="5326">
          <p15:clr>
            <a:srgbClr val="F26B43"/>
          </p15:clr>
        </p15:guide>
        <p15:guide id="3" orient="horz" pos="3043">
          <p15:clr>
            <a:srgbClr val="F26B43"/>
          </p15:clr>
        </p15:guide>
        <p15:guide id="4" orient="horz" pos="70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nest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-1" y="1754155"/>
            <a:ext cx="5819775" cy="1143424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261257" y="1838131"/>
            <a:ext cx="621418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Full-stack Engineer Practical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1129211" y="240254"/>
            <a:ext cx="7500016" cy="45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</a:pPr>
            <a:r>
              <a:rPr lang="en-US" sz="1600">
                <a:solidFill>
                  <a:srgbClr val="7F7F7F"/>
                </a:solidFill>
              </a:rPr>
              <a:t>Full-stack Engineer Practical: NodeJS Order Management Backend</a:t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289035" y="619155"/>
            <a:ext cx="582251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2 small applications (micro-services) written with any modern 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NodeJS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Framework. Each of the services should have own purpose of existing and single responsibility.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1" i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Orders Application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Responsible for orders management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order can be at the single state at the time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states - created, confirmed, delivered, cancelled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order was created 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Orders App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should trigger 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Payments App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call to process a payment for the current order.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1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Assuming that Orders already store an Auth information of the user, so you can send dummy PIN, Token, whatever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Application should have endpoints to:</a:t>
            </a:r>
            <a:endParaRPr/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 order</a:t>
            </a:r>
            <a:endParaRPr/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 an order</a:t>
            </a:r>
            <a:endParaRPr/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order status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1" i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Payments Application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Responsible for payment processing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Payments App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should handle requests by 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App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to verify payment transaction and confirmed or declined an order.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logic behind the payment processing should be mocked and return a </a:t>
            </a:r>
            <a:r>
              <a:rPr b="0" i="1" lang="en-US" sz="12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result to the 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Orders App.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551" y="1305415"/>
            <a:ext cx="2517676" cy="231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289035" y="831744"/>
            <a:ext cx="846608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 Scenario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Calling 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Orders App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endpoint to create an Order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order should be created in DB with the created state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Orders App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makes a call to 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 App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with the order information and mocked auth details.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 App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processes an order (logic can be mocked) and returns random response confirmed or declined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Orders App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updates order based on the response from the 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Payments App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declined ⇒ moves order to the canceled state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confirmed ⇒ moves order to the confirmed state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X amount of seconds confirmed orders should automatically be moved to the delivered state.</a:t>
            </a:r>
            <a:endParaRPr/>
          </a:p>
        </p:txBody>
      </p:sp>
      <p:sp>
        <p:nvSpPr>
          <p:cNvPr id="76" name="Google Shape;76;p6"/>
          <p:cNvSpPr txBox="1"/>
          <p:nvPr>
            <p:ph type="title"/>
          </p:nvPr>
        </p:nvSpPr>
        <p:spPr>
          <a:xfrm>
            <a:off x="1129211" y="240254"/>
            <a:ext cx="7500016" cy="45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</a:pPr>
            <a:r>
              <a:rPr lang="en-US" sz="1600">
                <a:solidFill>
                  <a:srgbClr val="7F7F7F"/>
                </a:solidFill>
              </a:rPr>
              <a:t>Full-stack Engineer Practical: NodeJS Order Management Backend (Cont)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9035" y="831744"/>
            <a:ext cx="8466082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a small SPA using Angular/React which will be a client-side interface for orders manipulations.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a User, I should be able to see an orders list with the corresponding data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a User, I should be able to open order page with the detail information about the order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a User, I should be able to cancel an order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a User, I should be able to create an order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frontend task is deeply depends on the Backend implementation.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mechanism of monitoring may be implemented with the long polling.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state machine is highly encouraged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popular Pub/Sub libraries (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RxJS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for data flow is highly encouraged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1129211" y="240254"/>
            <a:ext cx="7500016" cy="45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</a:pPr>
            <a:r>
              <a:rPr lang="en-US" sz="1600">
                <a:solidFill>
                  <a:srgbClr val="7F7F7F"/>
                </a:solidFill>
              </a:rPr>
              <a:t>Full-stack Engineer Practical: Orders Opertions Portal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title"/>
          </p:nvPr>
        </p:nvSpPr>
        <p:spPr>
          <a:xfrm>
            <a:off x="1129211" y="240254"/>
            <a:ext cx="7500016" cy="45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</a:pPr>
            <a:r>
              <a:rPr lang="en-US" sz="1600">
                <a:solidFill>
                  <a:srgbClr val="7F7F7F"/>
                </a:solidFill>
              </a:rPr>
              <a:t>Full-stack Engineer Practical: Final Notes</a:t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289035" y="850650"/>
            <a:ext cx="84660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End Product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NodeJS framework. Bonus point for using Typescript-based framework like </a:t>
            </a:r>
            <a:r>
              <a:rPr lang="en-US" sz="1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NestJS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tests are written. Bonus points for integration testing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Proof of cloud-deployable infrastructure e.g. using Kubernetes Helm chart, Configmap, Terraform, Cloudformation etc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should be completed with the all necessary practices in your opinion: </a:t>
            </a:r>
            <a:r>
              <a:rPr i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CodeStyle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 </a:t>
            </a:r>
            <a:r>
              <a:rPr i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 </a:t>
            </a:r>
            <a:r>
              <a:rPr i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Tests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etc.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Feel free to use your creativity to accomplish the task.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Submission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-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within 1 week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-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Please submit test outcomes to a private github/gitlab/bitbucket and share the link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-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Grant access to engineering@setel.my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PETRONAS INNOVATION SPRINT">
  <a:themeElements>
    <a:clrScheme name="BCGDV - New Gree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0563B"/>
      </a:accent1>
      <a:accent2>
        <a:srgbClr val="1D252D"/>
      </a:accent2>
      <a:accent3>
        <a:srgbClr val="8F1029"/>
      </a:accent3>
      <a:accent4>
        <a:srgbClr val="DA2728"/>
      </a:accent4>
      <a:accent5>
        <a:srgbClr val="8FC719"/>
      </a:accent5>
      <a:accent6>
        <a:srgbClr val="16779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