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43200"/>
            <a:ext cx="10058400" cy="1711037"/>
          </a:xfrm>
        </p:spPr>
        <p:txBody>
          <a:bodyPr/>
          <a:lstStyle/>
          <a:p>
            <a:r>
              <a:rPr lang="en-US" dirty="0" smtClean="0"/>
              <a:t>ANGULAR 5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– NguyenVT2</a:t>
            </a:r>
          </a:p>
          <a:p>
            <a:pPr algn="r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– NguyenTP1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Binding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905000"/>
            <a:ext cx="8253413" cy="40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3 Types of Directives</a:t>
            </a:r>
          </a:p>
          <a:p>
            <a:r>
              <a:rPr lang="en-US" dirty="0" smtClean="0"/>
              <a:t>Component Directives</a:t>
            </a:r>
          </a:p>
          <a:p>
            <a:r>
              <a:rPr lang="en-US" dirty="0" smtClean="0"/>
              <a:t>Structural Directives</a:t>
            </a:r>
          </a:p>
          <a:p>
            <a:r>
              <a:rPr lang="en-US" dirty="0" smtClean="0"/>
              <a:t>Attribute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get data, transform them, and show them to users. </a:t>
            </a:r>
            <a:endParaRPr lang="en-US" sz="2400" dirty="0" smtClean="0"/>
          </a:p>
          <a:p>
            <a:r>
              <a:rPr lang="en-US" sz="2400" dirty="0" smtClean="0"/>
              <a:t>Syntax: </a:t>
            </a:r>
            <a:r>
              <a:rPr lang="en-US" sz="2400" dirty="0"/>
              <a:t>{{ </a:t>
            </a:r>
            <a:r>
              <a:rPr lang="en-US" sz="2400" dirty="0" smtClean="0"/>
              <a:t>Data </a:t>
            </a:r>
            <a:r>
              <a:rPr lang="en-US" sz="2400" dirty="0"/>
              <a:t>| </a:t>
            </a:r>
            <a:r>
              <a:rPr lang="en-US" sz="2400" dirty="0" smtClean="0"/>
              <a:t>Directive}}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93" y="2286000"/>
            <a:ext cx="4200525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3810000"/>
            <a:ext cx="19896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Built-in Pipes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‘</a:t>
            </a:r>
            <a:r>
              <a:rPr lang="en-US" dirty="0" err="1" smtClean="0"/>
              <a:t>ngModel</a:t>
            </a:r>
            <a:r>
              <a:rPr lang="en-US" dirty="0" smtClean="0"/>
              <a:t>’ </a:t>
            </a:r>
            <a:r>
              <a:rPr lang="en-US" dirty="0"/>
              <a:t>to create two-way data bindings for reading and writing input-control </a:t>
            </a:r>
            <a:r>
              <a:rPr lang="en-US" dirty="0" smtClean="0"/>
              <a:t>values</a:t>
            </a:r>
          </a:p>
          <a:p>
            <a:r>
              <a:rPr lang="en-US" dirty="0"/>
              <a:t>Track state changes and the validity of form controls</a:t>
            </a:r>
            <a:r>
              <a:rPr lang="en-US" dirty="0" smtClean="0"/>
              <a:t>.</a:t>
            </a:r>
            <a:endParaRPr lang="en" dirty="0"/>
          </a:p>
          <a:p>
            <a:r>
              <a:rPr lang="en-US" dirty="0"/>
              <a:t>Share information across HTML elements using template reference variables.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840230"/>
            <a:ext cx="5093977" cy="44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Router enables navigation from one view to the next as users perform application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Navigate between two page by using the path of component.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27909"/>
            <a:ext cx="6134099" cy="4033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724025"/>
            <a:ext cx="32385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00400"/>
            <a:ext cx="1800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4.7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to fetch data from web service</a:t>
            </a:r>
          </a:p>
          <a:p>
            <a:r>
              <a:rPr lang="en-US" dirty="0" smtClean="0"/>
              <a:t>Share data among any components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Create service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“ng g s name-of-service” in </a:t>
            </a:r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/terminal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90700"/>
            <a:ext cx="3324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.8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using http to fetch data from web service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467677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457575"/>
            <a:ext cx="28956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0536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Contents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0536" y="1828800"/>
            <a:ext cx="9144000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cap="all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all" dirty="0" smtClean="0"/>
              <a:t>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all" dirty="0" smtClean="0"/>
              <a:t>Simple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cap="all" dirty="0" smtClean="0"/>
              <a:t>Architecture</a:t>
            </a:r>
            <a:endParaRPr sz="2600" cap="all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782"/>
            <a:ext cx="9144000" cy="1143000"/>
          </a:xfrm>
        </p:spPr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72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What is the Angular?</a:t>
            </a:r>
          </a:p>
          <a:p>
            <a:pPr>
              <a:buFontTx/>
              <a:buChar char="-"/>
            </a:pPr>
            <a:r>
              <a:rPr lang="en-US" dirty="0" smtClean="0"/>
              <a:t>JavaScript-based open-source front-end web application framework.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History of Angular</a:t>
            </a:r>
          </a:p>
          <a:p>
            <a:pPr>
              <a:buFontTx/>
              <a:buChar char="-"/>
            </a:pPr>
            <a:r>
              <a:rPr lang="en-US" dirty="0" smtClean="0"/>
              <a:t>Initial release Angular JS(1.x): </a:t>
            </a:r>
            <a:r>
              <a:rPr lang="en-US" dirty="0"/>
              <a:t>October 20, </a:t>
            </a:r>
            <a:r>
              <a:rPr lang="en-US" dirty="0" smtClean="0"/>
              <a:t>2010 by GOOGLE</a:t>
            </a:r>
          </a:p>
          <a:p>
            <a:pPr>
              <a:buFontTx/>
              <a:buChar char="-"/>
            </a:pPr>
            <a:r>
              <a:rPr lang="en-US" dirty="0"/>
              <a:t>Angular 2: September 14, 2016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Angular 4: March, 2017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Angular 5: November 1, 2017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Angular 6: May 4, 2018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Main advantage of Angular is MVC.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Typescript:</a:t>
            </a:r>
          </a:p>
          <a:p>
            <a:pPr>
              <a:buFontTx/>
              <a:buChar char="-"/>
            </a:pPr>
            <a:r>
              <a:rPr lang="en-US" dirty="0" smtClean="0"/>
              <a:t>A project open-source developed by Microsoft.</a:t>
            </a:r>
          </a:p>
          <a:p>
            <a:pPr>
              <a:buFontTx/>
              <a:buChar char="-"/>
            </a:pPr>
            <a:r>
              <a:rPr lang="en-US" dirty="0"/>
              <a:t>A</a:t>
            </a:r>
            <a:r>
              <a:rPr lang="en-US" dirty="0" smtClean="0"/>
              <a:t> superset of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Support OOP and constraint data for variables.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Editor: </a:t>
            </a:r>
          </a:p>
          <a:p>
            <a:pPr marL="0" indent="0">
              <a:buNone/>
            </a:pPr>
            <a:r>
              <a:rPr lang="en-US" dirty="0" smtClean="0"/>
              <a:t>Sublime Text, Atom, Visual Studio Code,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Setup </a:t>
            </a:r>
            <a:r>
              <a:rPr lang="en-US" sz="2400" dirty="0" err="1" smtClean="0">
                <a:solidFill>
                  <a:srgbClr val="FF0000"/>
                </a:solidFill>
              </a:rPr>
              <a:t>NodeJS</a:t>
            </a:r>
            <a:r>
              <a:rPr lang="en-US" sz="2400" dirty="0" smtClean="0">
                <a:solidFill>
                  <a:srgbClr val="FF0000"/>
                </a:solidFill>
              </a:rPr>
              <a:t> on 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www.nodejs.org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“node –v”, </a:t>
            </a:r>
            <a:r>
              <a:rPr lang="en-US" dirty="0"/>
              <a:t>“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-v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dirty="0" err="1" smtClean="0"/>
              <a:t>cmd</a:t>
            </a:r>
            <a:r>
              <a:rPr lang="en-US" dirty="0" smtClean="0"/>
              <a:t>/terminal to check version of </a:t>
            </a:r>
            <a:r>
              <a:rPr lang="en-US" dirty="0" err="1" smtClean="0"/>
              <a:t>nodejs</a:t>
            </a:r>
            <a:r>
              <a:rPr lang="en-US" dirty="0" smtClean="0"/>
              <a:t> and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FF0000"/>
                </a:solidFill>
              </a:rPr>
              <a:t>Setup Angular </a:t>
            </a:r>
            <a:r>
              <a:rPr lang="en-US" sz="2400" dirty="0" smtClean="0">
                <a:solidFill>
                  <a:srgbClr val="FF0000"/>
                </a:solidFill>
              </a:rPr>
              <a:t>CLI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smtClean="0"/>
              <a:t>install –g @angular/cli” in </a:t>
            </a:r>
            <a:r>
              <a:rPr lang="en-US" dirty="0" err="1" smtClean="0"/>
              <a:t>cmd</a:t>
            </a:r>
            <a:r>
              <a:rPr lang="en-US" dirty="0" smtClean="0"/>
              <a:t>/terminal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FF0000"/>
                </a:solidFill>
              </a:rPr>
              <a:t>Create Angular Project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“ng new name-of-project” to create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3.SIMPLE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4" y="1759527"/>
            <a:ext cx="1981200" cy="444038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b="35521"/>
          <a:stretch/>
        </p:blipFill>
        <p:spPr>
          <a:xfrm>
            <a:off x="7162800" y="1759527"/>
            <a:ext cx="2085975" cy="444038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t="65293" b="-2"/>
          <a:stretch/>
        </p:blipFill>
        <p:spPr>
          <a:xfrm>
            <a:off x="9448800" y="3809999"/>
            <a:ext cx="2085975" cy="2389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2458877"/>
            <a:ext cx="18501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Root Folder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6694" y="2458878"/>
            <a:ext cx="15648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solidFill>
                  <a:srgbClr val="FF0000"/>
                </a:solidFill>
              </a:rPr>
              <a:t>s</a:t>
            </a:r>
            <a:r>
              <a:rPr lang="en-US" sz="2600" dirty="0" err="1" smtClean="0">
                <a:solidFill>
                  <a:srgbClr val="FF0000"/>
                </a:solidFill>
              </a:rPr>
              <a:t>rc</a:t>
            </a:r>
            <a:r>
              <a:rPr lang="en-US" sz="2600" dirty="0" smtClean="0">
                <a:solidFill>
                  <a:srgbClr val="FF0000"/>
                </a:solidFill>
              </a:rPr>
              <a:t> Folder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SIMPLE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0" y="1905000"/>
            <a:ext cx="412432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3383366"/>
            <a:ext cx="259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Life Cycle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ARCHITECTURE</a:t>
            </a:r>
            <a:br>
              <a:rPr lang="en-US" dirty="0" smtClean="0"/>
            </a:br>
            <a:r>
              <a:rPr lang="en-US" dirty="0" smtClean="0"/>
              <a:t>4.1 Component</a:t>
            </a:r>
            <a:endParaRPr lang="en-US" dirty="0"/>
          </a:p>
        </p:txBody>
      </p:sp>
      <p:pic>
        <p:nvPicPr>
          <p:cNvPr id="4" name="Content Placeholder 3" descr="https://laptrinhvien.io/wp-content/uploads/2018/01/laptrinhvienio-componen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54016"/>
            <a:ext cx="9144000" cy="4016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1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10058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“ng g c name-of-component” in </a:t>
            </a:r>
            <a:r>
              <a:rPr lang="en-US" sz="2400" dirty="0" err="1" smtClean="0">
                <a:solidFill>
                  <a:schemeClr val="tx1"/>
                </a:solidFill>
              </a:rPr>
              <a:t>cmd</a:t>
            </a:r>
            <a:r>
              <a:rPr lang="en-US" sz="2400" dirty="0" smtClean="0">
                <a:solidFill>
                  <a:schemeClr val="tx1"/>
                </a:solidFill>
              </a:rPr>
              <a:t>/terminal to create a new component.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https://laptrinhvien.io/wp-content/uploads/2018/01/laptrinhvienio-cla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45" y="2815099"/>
            <a:ext cx="5943600" cy="280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41318" y="2818563"/>
            <a:ext cx="2743200" cy="28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390</TotalTime>
  <Words>300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ANGULAR 5</vt:lpstr>
      <vt:lpstr>Contents</vt:lpstr>
      <vt:lpstr>1. INTRODUCTION</vt:lpstr>
      <vt:lpstr>Why Angular?</vt:lpstr>
      <vt:lpstr>2. ENVIRONMENT</vt:lpstr>
      <vt:lpstr>3.SIMPLE APP</vt:lpstr>
      <vt:lpstr>3. SIMPLE APP</vt:lpstr>
      <vt:lpstr>4. ARCHITECTURE 4.1 Component</vt:lpstr>
      <vt:lpstr>4.1 Component </vt:lpstr>
      <vt:lpstr>4.2 Binding</vt:lpstr>
      <vt:lpstr>4.3 Directives</vt:lpstr>
      <vt:lpstr>4.4 Pipes</vt:lpstr>
      <vt:lpstr>4.5 FORM</vt:lpstr>
      <vt:lpstr>4.6 Routing</vt:lpstr>
      <vt:lpstr>4.7 Service</vt:lpstr>
      <vt:lpstr>4.8 HTTP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5</dc:title>
  <dc:creator>Vo Tuan Nguyen (FA.G0)</dc:creator>
  <cp:lastModifiedBy>Vo Tuan Nguyen (FA.G0)</cp:lastModifiedBy>
  <cp:revision>21</cp:revision>
  <dcterms:created xsi:type="dcterms:W3CDTF">2018-10-10T07:21:13Z</dcterms:created>
  <dcterms:modified xsi:type="dcterms:W3CDTF">2018-10-11T08:42:43Z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