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55520-A4A4-4F32-A88D-42CC5D1C46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54C7C9DC-AB34-48E6-AE39-2CD1267AFEB2}">
      <dgm:prSet phldrT="[Text]"/>
      <dgm:spPr/>
      <dgm:t>
        <a:bodyPr/>
        <a:lstStyle/>
        <a:p>
          <a:r>
            <a:rPr lang="en-US" dirty="0"/>
            <a:t>Vo Tue Nam</a:t>
          </a:r>
          <a:endParaRPr lang="vi-VN" dirty="0"/>
        </a:p>
      </dgm:t>
    </dgm:pt>
    <dgm:pt modelId="{CFE50E20-ADF5-44FC-BB5E-DDE96E3335BC}" type="parTrans" cxnId="{A41FE947-E6A7-458A-BA28-4DA9F8008D45}">
      <dgm:prSet/>
      <dgm:spPr/>
      <dgm:t>
        <a:bodyPr/>
        <a:lstStyle/>
        <a:p>
          <a:endParaRPr lang="vi-VN"/>
        </a:p>
      </dgm:t>
    </dgm:pt>
    <dgm:pt modelId="{1815D873-FECA-4A04-9299-BA91B88B57CA}" type="sibTrans" cxnId="{A41FE947-E6A7-458A-BA28-4DA9F8008D45}">
      <dgm:prSet/>
      <dgm:spPr/>
      <dgm:t>
        <a:bodyPr/>
        <a:lstStyle/>
        <a:p>
          <a:endParaRPr lang="vi-VN"/>
        </a:p>
      </dgm:t>
    </dgm:pt>
    <dgm:pt modelId="{8EAEDA15-38F7-4F27-908B-B7B0BC652D4E}">
      <dgm:prSet phldrT="[Text]"/>
      <dgm:spPr/>
      <dgm:t>
        <a:bodyPr/>
        <a:lstStyle/>
        <a:p>
          <a:r>
            <a:rPr lang="en-US" dirty="0"/>
            <a:t>Truong </a:t>
          </a:r>
          <a:r>
            <a:rPr lang="en-US" dirty="0" err="1"/>
            <a:t>Hoai</a:t>
          </a:r>
          <a:r>
            <a:rPr lang="en-US" dirty="0"/>
            <a:t> Nam</a:t>
          </a:r>
          <a:endParaRPr lang="vi-VN" dirty="0"/>
        </a:p>
      </dgm:t>
    </dgm:pt>
    <dgm:pt modelId="{CCA80340-2790-48F2-BB38-D0CB2223684A}" type="parTrans" cxnId="{863B5EA2-8B02-4440-AD60-DFB507F9FE48}">
      <dgm:prSet/>
      <dgm:spPr/>
      <dgm:t>
        <a:bodyPr/>
        <a:lstStyle/>
        <a:p>
          <a:endParaRPr lang="vi-VN"/>
        </a:p>
      </dgm:t>
    </dgm:pt>
    <dgm:pt modelId="{A41D6FCB-B418-4E16-956E-A994C814D8D6}" type="sibTrans" cxnId="{863B5EA2-8B02-4440-AD60-DFB507F9FE48}">
      <dgm:prSet/>
      <dgm:spPr/>
      <dgm:t>
        <a:bodyPr/>
        <a:lstStyle/>
        <a:p>
          <a:endParaRPr lang="vi-VN"/>
        </a:p>
      </dgm:t>
    </dgm:pt>
    <dgm:pt modelId="{CAF7DABA-EE4B-45CC-8575-14CAAC7924D0}">
      <dgm:prSet phldrT="[Text]"/>
      <dgm:spPr/>
      <dgm:t>
        <a:bodyPr/>
        <a:lstStyle/>
        <a:p>
          <a:r>
            <a:rPr lang="vi-VN" dirty="0" err="1"/>
            <a:t>Nguyen</a:t>
          </a:r>
          <a:r>
            <a:rPr lang="vi-VN" dirty="0"/>
            <a:t> </a:t>
          </a:r>
          <a:r>
            <a:rPr lang="vi-VN" dirty="0" err="1"/>
            <a:t>Tien</a:t>
          </a:r>
          <a:r>
            <a:rPr lang="vi-VN" dirty="0"/>
            <a:t> </a:t>
          </a:r>
          <a:r>
            <a:rPr lang="vi-VN" dirty="0" err="1"/>
            <a:t>Dat</a:t>
          </a:r>
          <a:endParaRPr lang="vi-VN" dirty="0"/>
        </a:p>
      </dgm:t>
    </dgm:pt>
    <dgm:pt modelId="{CCCF1AF2-308C-443E-8DC1-3C4387FE0973}" type="parTrans" cxnId="{FBB8304A-3F9B-470E-8C99-7943D9569FE3}">
      <dgm:prSet/>
      <dgm:spPr/>
      <dgm:t>
        <a:bodyPr/>
        <a:lstStyle/>
        <a:p>
          <a:endParaRPr lang="vi-VN"/>
        </a:p>
      </dgm:t>
    </dgm:pt>
    <dgm:pt modelId="{1CD4EC10-4D6E-4F35-A2CA-37D4C4AE84B2}" type="sibTrans" cxnId="{FBB8304A-3F9B-470E-8C99-7943D9569FE3}">
      <dgm:prSet/>
      <dgm:spPr/>
      <dgm:t>
        <a:bodyPr/>
        <a:lstStyle/>
        <a:p>
          <a:endParaRPr lang="vi-VN"/>
        </a:p>
      </dgm:t>
    </dgm:pt>
    <dgm:pt modelId="{CB021ABA-0C0A-450F-9A1C-D2AD81836339}">
      <dgm:prSet phldrT="[Text]"/>
      <dgm:spPr/>
      <dgm:t>
        <a:bodyPr/>
        <a:lstStyle/>
        <a:p>
          <a:r>
            <a:rPr lang="en-US" dirty="0"/>
            <a:t>CE140557</a:t>
          </a:r>
          <a:endParaRPr lang="vi-VN" dirty="0"/>
        </a:p>
      </dgm:t>
    </dgm:pt>
    <dgm:pt modelId="{FEF0551A-5FA5-4E38-B19F-3A3E1B3FCCAC}" type="parTrans" cxnId="{FE52FA79-3799-437B-A40B-AB9769E17D3D}">
      <dgm:prSet/>
      <dgm:spPr/>
      <dgm:t>
        <a:bodyPr/>
        <a:lstStyle/>
        <a:p>
          <a:endParaRPr lang="vi-VN"/>
        </a:p>
      </dgm:t>
    </dgm:pt>
    <dgm:pt modelId="{2A6BE168-B54E-46B3-86BA-BF72DE9BC0A7}" type="sibTrans" cxnId="{FE52FA79-3799-437B-A40B-AB9769E17D3D}">
      <dgm:prSet/>
      <dgm:spPr/>
      <dgm:t>
        <a:bodyPr/>
        <a:lstStyle/>
        <a:p>
          <a:endParaRPr lang="vi-VN"/>
        </a:p>
      </dgm:t>
    </dgm:pt>
    <dgm:pt modelId="{198DCA19-A578-410C-8A81-DA6474E50F54}">
      <dgm:prSet phldrT="[Text]"/>
      <dgm:spPr/>
      <dgm:t>
        <a:bodyPr/>
        <a:lstStyle/>
        <a:p>
          <a:r>
            <a:rPr lang="en-US" dirty="0"/>
            <a:t>CE</a:t>
          </a:r>
          <a:r>
            <a:rPr lang="vi-VN" b="0" i="0" dirty="0"/>
            <a:t>161034</a:t>
          </a:r>
          <a:endParaRPr lang="vi-VN" dirty="0"/>
        </a:p>
      </dgm:t>
    </dgm:pt>
    <dgm:pt modelId="{229EB7D3-60EC-4943-BD3D-E3D942155F04}" type="parTrans" cxnId="{7EF4262A-F2E4-46CC-8EDA-CD676535D796}">
      <dgm:prSet/>
      <dgm:spPr/>
      <dgm:t>
        <a:bodyPr/>
        <a:lstStyle/>
        <a:p>
          <a:endParaRPr lang="vi-VN"/>
        </a:p>
      </dgm:t>
    </dgm:pt>
    <dgm:pt modelId="{B9C858CE-93CD-4220-8BB7-B9E37EC39E0E}" type="sibTrans" cxnId="{7EF4262A-F2E4-46CC-8EDA-CD676535D796}">
      <dgm:prSet/>
      <dgm:spPr/>
      <dgm:t>
        <a:bodyPr/>
        <a:lstStyle/>
        <a:p>
          <a:endParaRPr lang="vi-VN"/>
        </a:p>
      </dgm:t>
    </dgm:pt>
    <dgm:pt modelId="{99508F5D-83E6-4FAF-AF1E-B4099BF8B9BB}">
      <dgm:prSet phldrT="[Text]"/>
      <dgm:spPr/>
      <dgm:t>
        <a:bodyPr/>
        <a:lstStyle/>
        <a:p>
          <a:r>
            <a:rPr lang="vi-VN" dirty="0"/>
            <a:t>CE150672</a:t>
          </a:r>
        </a:p>
      </dgm:t>
    </dgm:pt>
    <dgm:pt modelId="{9841EAAA-1192-43A7-B375-0544F8D7CF3C}" type="parTrans" cxnId="{12280128-D70A-4DCF-AD80-C6130D38401B}">
      <dgm:prSet/>
      <dgm:spPr/>
      <dgm:t>
        <a:bodyPr/>
        <a:lstStyle/>
        <a:p>
          <a:endParaRPr lang="vi-VN"/>
        </a:p>
      </dgm:t>
    </dgm:pt>
    <dgm:pt modelId="{DCE7F125-BFDF-484B-BE45-94709BB38679}" type="sibTrans" cxnId="{12280128-D70A-4DCF-AD80-C6130D38401B}">
      <dgm:prSet/>
      <dgm:spPr/>
      <dgm:t>
        <a:bodyPr/>
        <a:lstStyle/>
        <a:p>
          <a:endParaRPr lang="vi-VN"/>
        </a:p>
      </dgm:t>
    </dgm:pt>
    <dgm:pt modelId="{D6F20104-D95F-4F13-A120-5EEDD2C864CD}" type="pres">
      <dgm:prSet presAssocID="{81C55520-A4A4-4F32-A88D-42CC5D1C46EA}" presName="linear" presStyleCnt="0">
        <dgm:presLayoutVars>
          <dgm:animLvl val="lvl"/>
          <dgm:resizeHandles val="exact"/>
        </dgm:presLayoutVars>
      </dgm:prSet>
      <dgm:spPr/>
    </dgm:pt>
    <dgm:pt modelId="{116FD0BF-FB4E-48F6-9F34-622FCA53F6B9}" type="pres">
      <dgm:prSet presAssocID="{54C7C9DC-AB34-48E6-AE39-2CD1267AFE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8541D2-1F88-47EC-B212-D85361E9D6B7}" type="pres">
      <dgm:prSet presAssocID="{54C7C9DC-AB34-48E6-AE39-2CD1267AFEB2}" presName="childText" presStyleLbl="revTx" presStyleIdx="0" presStyleCnt="3">
        <dgm:presLayoutVars>
          <dgm:bulletEnabled val="1"/>
        </dgm:presLayoutVars>
      </dgm:prSet>
      <dgm:spPr/>
    </dgm:pt>
    <dgm:pt modelId="{6FCB5DB4-31FE-4405-8A4F-1B8991FE9E2E}" type="pres">
      <dgm:prSet presAssocID="{8EAEDA15-38F7-4F27-908B-B7B0BC652D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F15A4B-8EBD-40AE-9D65-D3997AECD80D}" type="pres">
      <dgm:prSet presAssocID="{8EAEDA15-38F7-4F27-908B-B7B0BC652D4E}" presName="childText" presStyleLbl="revTx" presStyleIdx="1" presStyleCnt="3">
        <dgm:presLayoutVars>
          <dgm:bulletEnabled val="1"/>
        </dgm:presLayoutVars>
      </dgm:prSet>
      <dgm:spPr/>
    </dgm:pt>
    <dgm:pt modelId="{86127940-9FC1-4F36-9147-3BB36CE1E25A}" type="pres">
      <dgm:prSet presAssocID="{CAF7DABA-EE4B-45CC-8575-14CAAC7924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F64A53-F8D4-4903-AE9A-72C8A792C46D}" type="pres">
      <dgm:prSet presAssocID="{CAF7DABA-EE4B-45CC-8575-14CAAC7924D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944840E-FF39-4D84-B14E-1B65A27C503D}" type="presOf" srcId="{198DCA19-A578-410C-8A81-DA6474E50F54}" destId="{73F15A4B-8EBD-40AE-9D65-D3997AECD80D}" srcOrd="0" destOrd="0" presId="urn:microsoft.com/office/officeart/2005/8/layout/vList2"/>
    <dgm:cxn modelId="{01956F25-ADA8-487C-9D5A-66FE26EE3AF4}" type="presOf" srcId="{8EAEDA15-38F7-4F27-908B-B7B0BC652D4E}" destId="{6FCB5DB4-31FE-4405-8A4F-1B8991FE9E2E}" srcOrd="0" destOrd="0" presId="urn:microsoft.com/office/officeart/2005/8/layout/vList2"/>
    <dgm:cxn modelId="{12280128-D70A-4DCF-AD80-C6130D38401B}" srcId="{CAF7DABA-EE4B-45CC-8575-14CAAC7924D0}" destId="{99508F5D-83E6-4FAF-AF1E-B4099BF8B9BB}" srcOrd="0" destOrd="0" parTransId="{9841EAAA-1192-43A7-B375-0544F8D7CF3C}" sibTransId="{DCE7F125-BFDF-484B-BE45-94709BB38679}"/>
    <dgm:cxn modelId="{7EF4262A-F2E4-46CC-8EDA-CD676535D796}" srcId="{8EAEDA15-38F7-4F27-908B-B7B0BC652D4E}" destId="{198DCA19-A578-410C-8A81-DA6474E50F54}" srcOrd="0" destOrd="0" parTransId="{229EB7D3-60EC-4943-BD3D-E3D942155F04}" sibTransId="{B9C858CE-93CD-4220-8BB7-B9E37EC39E0E}"/>
    <dgm:cxn modelId="{47760834-FD2D-4400-BFAB-643213EB8C29}" type="presOf" srcId="{CB021ABA-0C0A-450F-9A1C-D2AD81836339}" destId="{598541D2-1F88-47EC-B212-D85361E9D6B7}" srcOrd="0" destOrd="0" presId="urn:microsoft.com/office/officeart/2005/8/layout/vList2"/>
    <dgm:cxn modelId="{7345983A-A2DF-4DB8-96F9-4661F560C260}" type="presOf" srcId="{CAF7DABA-EE4B-45CC-8575-14CAAC7924D0}" destId="{86127940-9FC1-4F36-9147-3BB36CE1E25A}" srcOrd="0" destOrd="0" presId="urn:microsoft.com/office/officeart/2005/8/layout/vList2"/>
    <dgm:cxn modelId="{A41FE947-E6A7-458A-BA28-4DA9F8008D45}" srcId="{81C55520-A4A4-4F32-A88D-42CC5D1C46EA}" destId="{54C7C9DC-AB34-48E6-AE39-2CD1267AFEB2}" srcOrd="0" destOrd="0" parTransId="{CFE50E20-ADF5-44FC-BB5E-DDE96E3335BC}" sibTransId="{1815D873-FECA-4A04-9299-BA91B88B57CA}"/>
    <dgm:cxn modelId="{FBB8304A-3F9B-470E-8C99-7943D9569FE3}" srcId="{81C55520-A4A4-4F32-A88D-42CC5D1C46EA}" destId="{CAF7DABA-EE4B-45CC-8575-14CAAC7924D0}" srcOrd="2" destOrd="0" parTransId="{CCCF1AF2-308C-443E-8DC1-3C4387FE0973}" sibTransId="{1CD4EC10-4D6E-4F35-A2CA-37D4C4AE84B2}"/>
    <dgm:cxn modelId="{FE52FA79-3799-437B-A40B-AB9769E17D3D}" srcId="{54C7C9DC-AB34-48E6-AE39-2CD1267AFEB2}" destId="{CB021ABA-0C0A-450F-9A1C-D2AD81836339}" srcOrd="0" destOrd="0" parTransId="{FEF0551A-5FA5-4E38-B19F-3A3E1B3FCCAC}" sibTransId="{2A6BE168-B54E-46B3-86BA-BF72DE9BC0A7}"/>
    <dgm:cxn modelId="{2E5B6087-CED4-4128-BC63-AC63F99BE0C3}" type="presOf" srcId="{81C55520-A4A4-4F32-A88D-42CC5D1C46EA}" destId="{D6F20104-D95F-4F13-A120-5EEDD2C864CD}" srcOrd="0" destOrd="0" presId="urn:microsoft.com/office/officeart/2005/8/layout/vList2"/>
    <dgm:cxn modelId="{863B5EA2-8B02-4440-AD60-DFB507F9FE48}" srcId="{81C55520-A4A4-4F32-A88D-42CC5D1C46EA}" destId="{8EAEDA15-38F7-4F27-908B-B7B0BC652D4E}" srcOrd="1" destOrd="0" parTransId="{CCA80340-2790-48F2-BB38-D0CB2223684A}" sibTransId="{A41D6FCB-B418-4E16-956E-A994C814D8D6}"/>
    <dgm:cxn modelId="{889A5AA9-66F8-4257-9137-3ADCDE389614}" type="presOf" srcId="{99508F5D-83E6-4FAF-AF1E-B4099BF8B9BB}" destId="{5CF64A53-F8D4-4903-AE9A-72C8A792C46D}" srcOrd="0" destOrd="0" presId="urn:microsoft.com/office/officeart/2005/8/layout/vList2"/>
    <dgm:cxn modelId="{2CB51CED-E9ED-429F-82FF-7D4A38D2A5BB}" type="presOf" srcId="{54C7C9DC-AB34-48E6-AE39-2CD1267AFEB2}" destId="{116FD0BF-FB4E-48F6-9F34-622FCA53F6B9}" srcOrd="0" destOrd="0" presId="urn:microsoft.com/office/officeart/2005/8/layout/vList2"/>
    <dgm:cxn modelId="{0385522E-3C5D-4693-8D71-4DB7CAA194EB}" type="presParOf" srcId="{D6F20104-D95F-4F13-A120-5EEDD2C864CD}" destId="{116FD0BF-FB4E-48F6-9F34-622FCA53F6B9}" srcOrd="0" destOrd="0" presId="urn:microsoft.com/office/officeart/2005/8/layout/vList2"/>
    <dgm:cxn modelId="{77A0D282-9D64-48DF-B5D8-270C30D95586}" type="presParOf" srcId="{D6F20104-D95F-4F13-A120-5EEDD2C864CD}" destId="{598541D2-1F88-47EC-B212-D85361E9D6B7}" srcOrd="1" destOrd="0" presId="urn:microsoft.com/office/officeart/2005/8/layout/vList2"/>
    <dgm:cxn modelId="{EF134CE4-7485-4851-B984-09A225C2B94E}" type="presParOf" srcId="{D6F20104-D95F-4F13-A120-5EEDD2C864CD}" destId="{6FCB5DB4-31FE-4405-8A4F-1B8991FE9E2E}" srcOrd="2" destOrd="0" presId="urn:microsoft.com/office/officeart/2005/8/layout/vList2"/>
    <dgm:cxn modelId="{8DF9FAB6-FC1C-4A4A-A0F1-7604805AF551}" type="presParOf" srcId="{D6F20104-D95F-4F13-A120-5EEDD2C864CD}" destId="{73F15A4B-8EBD-40AE-9D65-D3997AECD80D}" srcOrd="3" destOrd="0" presId="urn:microsoft.com/office/officeart/2005/8/layout/vList2"/>
    <dgm:cxn modelId="{986FFB4C-D2A2-40DA-9D05-6637E5A14018}" type="presParOf" srcId="{D6F20104-D95F-4F13-A120-5EEDD2C864CD}" destId="{86127940-9FC1-4F36-9147-3BB36CE1E25A}" srcOrd="4" destOrd="0" presId="urn:microsoft.com/office/officeart/2005/8/layout/vList2"/>
    <dgm:cxn modelId="{98A33D45-7EFF-462D-9131-348BF2736EEE}" type="presParOf" srcId="{D6F20104-D95F-4F13-A120-5EEDD2C864CD}" destId="{5CF64A53-F8D4-4903-AE9A-72C8A792C4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161D9-77F1-40DD-BA0C-115178B1392F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E38DD7-025E-4E2E-A73B-3F6C09AEA567}">
      <dgm:prSet/>
      <dgm:spPr/>
      <dgm:t>
        <a:bodyPr/>
        <a:lstStyle/>
        <a:p>
          <a:r>
            <a:rPr lang="vi-VN" dirty="0" err="1"/>
            <a:t>Work</a:t>
          </a:r>
          <a:r>
            <a:rPr lang="vi-VN" dirty="0"/>
            <a:t> </a:t>
          </a:r>
          <a:r>
            <a:rPr lang="vi-VN" dirty="0" err="1"/>
            <a:t>assignment</a:t>
          </a:r>
          <a:endParaRPr lang="en-US" dirty="0"/>
        </a:p>
      </dgm:t>
    </dgm:pt>
    <dgm:pt modelId="{B772D85C-129E-4291-9B4E-0BEE7E9371DB}" type="parTrans" cxnId="{959AEF70-BA30-44ED-AE21-9C462DBD3157}">
      <dgm:prSet/>
      <dgm:spPr/>
      <dgm:t>
        <a:bodyPr/>
        <a:lstStyle/>
        <a:p>
          <a:endParaRPr lang="en-US"/>
        </a:p>
      </dgm:t>
    </dgm:pt>
    <dgm:pt modelId="{2B69D295-D194-4002-AF24-88B44B6B0213}" type="sibTrans" cxnId="{959AEF70-BA30-44ED-AE21-9C462DBD3157}">
      <dgm:prSet/>
      <dgm:spPr/>
      <dgm:t>
        <a:bodyPr/>
        <a:lstStyle/>
        <a:p>
          <a:endParaRPr lang="en-US"/>
        </a:p>
      </dgm:t>
    </dgm:pt>
    <dgm:pt modelId="{F586E92C-A7F3-4326-A1C7-60F01AB4D33E}">
      <dgm:prSet/>
      <dgm:spPr/>
      <dgm:t>
        <a:bodyPr/>
        <a:lstStyle/>
        <a:p>
          <a:r>
            <a:rPr lang="vi-VN" dirty="0" err="1"/>
            <a:t>Internal</a:t>
          </a:r>
          <a:r>
            <a:rPr lang="vi-VN" dirty="0"/>
            <a:t> </a:t>
          </a:r>
          <a:r>
            <a:rPr lang="vi-VN" dirty="0" err="1"/>
            <a:t>assessment</a:t>
          </a:r>
          <a:endParaRPr lang="en-US" dirty="0"/>
        </a:p>
      </dgm:t>
    </dgm:pt>
    <dgm:pt modelId="{888DEA00-160E-4031-84F4-F6EEA0AA3840}" type="parTrans" cxnId="{EA53B0E6-72E2-49E2-95B8-8FA92D0C7DD7}">
      <dgm:prSet/>
      <dgm:spPr/>
      <dgm:t>
        <a:bodyPr/>
        <a:lstStyle/>
        <a:p>
          <a:endParaRPr lang="en-US"/>
        </a:p>
      </dgm:t>
    </dgm:pt>
    <dgm:pt modelId="{FCE221D5-F6CC-416F-8EF2-C4ED64AF33E8}" type="sibTrans" cxnId="{EA53B0E6-72E2-49E2-95B8-8FA92D0C7DD7}">
      <dgm:prSet/>
      <dgm:spPr/>
      <dgm:t>
        <a:bodyPr/>
        <a:lstStyle/>
        <a:p>
          <a:endParaRPr lang="en-US"/>
        </a:p>
      </dgm:t>
    </dgm:pt>
    <dgm:pt modelId="{5345F1CD-01EA-420E-9E43-219F886C4F04}">
      <dgm:prSet/>
      <dgm:spPr/>
      <dgm:t>
        <a:bodyPr/>
        <a:lstStyle/>
        <a:p>
          <a:r>
            <a:rPr lang="vi-VN" dirty="0" err="1"/>
            <a:t>Function</a:t>
          </a:r>
          <a:r>
            <a:rPr lang="vi-VN" dirty="0"/>
            <a:t> </a:t>
          </a:r>
          <a:r>
            <a:rPr lang="vi-VN" dirty="0" err="1"/>
            <a:t>Introduction</a:t>
          </a:r>
          <a:endParaRPr lang="en-US" dirty="0"/>
        </a:p>
      </dgm:t>
    </dgm:pt>
    <dgm:pt modelId="{C1F018E5-8F87-4879-8266-C657B99FF59C}" type="parTrans" cxnId="{B7988B1A-97DA-447C-B262-B0B52A661380}">
      <dgm:prSet/>
      <dgm:spPr/>
      <dgm:t>
        <a:bodyPr/>
        <a:lstStyle/>
        <a:p>
          <a:endParaRPr lang="en-US"/>
        </a:p>
      </dgm:t>
    </dgm:pt>
    <dgm:pt modelId="{ADED3EBE-A1C3-4DF2-ABE3-9DD4007C1FF1}" type="sibTrans" cxnId="{B7988B1A-97DA-447C-B262-B0B52A661380}">
      <dgm:prSet/>
      <dgm:spPr/>
      <dgm:t>
        <a:bodyPr/>
        <a:lstStyle/>
        <a:p>
          <a:endParaRPr lang="en-US"/>
        </a:p>
      </dgm:t>
    </dgm:pt>
    <dgm:pt modelId="{A52F44FC-121D-441D-BB8B-856B304575E7}">
      <dgm:prSet/>
      <dgm:spPr/>
      <dgm:t>
        <a:bodyPr/>
        <a:lstStyle/>
        <a:p>
          <a:r>
            <a:rPr lang="vi-VN" dirty="0" err="1"/>
            <a:t>Description</a:t>
          </a:r>
          <a:r>
            <a:rPr lang="vi-VN" dirty="0"/>
            <a:t> </a:t>
          </a:r>
          <a:r>
            <a:rPr lang="vi-VN" dirty="0" err="1"/>
            <a:t>of</a:t>
          </a:r>
          <a:r>
            <a:rPr lang="vi-VN" dirty="0"/>
            <a:t> the </a:t>
          </a:r>
          <a:r>
            <a:rPr lang="vi-VN" dirty="0" err="1"/>
            <a:t>algorithm</a:t>
          </a:r>
          <a:endParaRPr lang="en-US" dirty="0"/>
        </a:p>
      </dgm:t>
    </dgm:pt>
    <dgm:pt modelId="{4124955A-D907-48BC-B6B3-A90D522503EC}" type="parTrans" cxnId="{BE9E4F97-C179-47E1-9B49-E0E3AC95E885}">
      <dgm:prSet/>
      <dgm:spPr/>
      <dgm:t>
        <a:bodyPr/>
        <a:lstStyle/>
        <a:p>
          <a:endParaRPr lang="en-US"/>
        </a:p>
      </dgm:t>
    </dgm:pt>
    <dgm:pt modelId="{C0067C78-B9C7-4706-8CDF-0905666A16DE}" type="sibTrans" cxnId="{BE9E4F97-C179-47E1-9B49-E0E3AC95E885}">
      <dgm:prSet/>
      <dgm:spPr/>
      <dgm:t>
        <a:bodyPr/>
        <a:lstStyle/>
        <a:p>
          <a:endParaRPr lang="en-US"/>
        </a:p>
      </dgm:t>
    </dgm:pt>
    <dgm:pt modelId="{8673EA1D-C47C-4433-8812-13D919C85389}">
      <dgm:prSet/>
      <dgm:spPr/>
      <dgm:t>
        <a:bodyPr/>
        <a:lstStyle/>
        <a:p>
          <a:r>
            <a:rPr lang="vi-VN"/>
            <a:t>Q&amp;A</a:t>
          </a:r>
          <a:endParaRPr lang="en-US"/>
        </a:p>
      </dgm:t>
    </dgm:pt>
    <dgm:pt modelId="{50D87062-9D05-4A98-BF11-C1169B5518A5}" type="parTrans" cxnId="{0D27CEA1-B821-44AE-8C51-76ABB534CB64}">
      <dgm:prSet/>
      <dgm:spPr/>
      <dgm:t>
        <a:bodyPr/>
        <a:lstStyle/>
        <a:p>
          <a:endParaRPr lang="en-US"/>
        </a:p>
      </dgm:t>
    </dgm:pt>
    <dgm:pt modelId="{F34A77B8-2972-4E7A-A0FE-C53E46BEA5C3}" type="sibTrans" cxnId="{0D27CEA1-B821-44AE-8C51-76ABB534CB64}">
      <dgm:prSet/>
      <dgm:spPr/>
      <dgm:t>
        <a:bodyPr/>
        <a:lstStyle/>
        <a:p>
          <a:endParaRPr lang="en-US"/>
        </a:p>
      </dgm:t>
    </dgm:pt>
    <dgm:pt modelId="{7BC08E74-DBB6-4C9D-A52E-6EED89F978E3}" type="pres">
      <dgm:prSet presAssocID="{98D161D9-77F1-40DD-BA0C-115178B1392F}" presName="outerComposite" presStyleCnt="0">
        <dgm:presLayoutVars>
          <dgm:chMax val="5"/>
          <dgm:dir/>
          <dgm:resizeHandles val="exact"/>
        </dgm:presLayoutVars>
      </dgm:prSet>
      <dgm:spPr/>
    </dgm:pt>
    <dgm:pt modelId="{2E10FF58-34E4-4839-BEA5-9CC967A8F9D5}" type="pres">
      <dgm:prSet presAssocID="{98D161D9-77F1-40DD-BA0C-115178B1392F}" presName="dummyMaxCanvas" presStyleCnt="0">
        <dgm:presLayoutVars/>
      </dgm:prSet>
      <dgm:spPr/>
    </dgm:pt>
    <dgm:pt modelId="{3D2FF8D4-7E6F-4EBC-8C35-1CBE959E62F0}" type="pres">
      <dgm:prSet presAssocID="{98D161D9-77F1-40DD-BA0C-115178B1392F}" presName="FiveNodes_1" presStyleLbl="node1" presStyleIdx="0" presStyleCnt="5">
        <dgm:presLayoutVars>
          <dgm:bulletEnabled val="1"/>
        </dgm:presLayoutVars>
      </dgm:prSet>
      <dgm:spPr/>
    </dgm:pt>
    <dgm:pt modelId="{04D0BEAA-5D51-4C8D-89C0-0B37B40FD4E8}" type="pres">
      <dgm:prSet presAssocID="{98D161D9-77F1-40DD-BA0C-115178B1392F}" presName="FiveNodes_2" presStyleLbl="node1" presStyleIdx="1" presStyleCnt="5">
        <dgm:presLayoutVars>
          <dgm:bulletEnabled val="1"/>
        </dgm:presLayoutVars>
      </dgm:prSet>
      <dgm:spPr/>
    </dgm:pt>
    <dgm:pt modelId="{BA929769-B2DE-45CF-9D1F-D53B7D9BDA5D}" type="pres">
      <dgm:prSet presAssocID="{98D161D9-77F1-40DD-BA0C-115178B1392F}" presName="FiveNodes_3" presStyleLbl="node1" presStyleIdx="2" presStyleCnt="5">
        <dgm:presLayoutVars>
          <dgm:bulletEnabled val="1"/>
        </dgm:presLayoutVars>
      </dgm:prSet>
      <dgm:spPr/>
    </dgm:pt>
    <dgm:pt modelId="{29C39D46-C915-4D33-859D-F4355B340CD2}" type="pres">
      <dgm:prSet presAssocID="{98D161D9-77F1-40DD-BA0C-115178B1392F}" presName="FiveNodes_4" presStyleLbl="node1" presStyleIdx="3" presStyleCnt="5">
        <dgm:presLayoutVars>
          <dgm:bulletEnabled val="1"/>
        </dgm:presLayoutVars>
      </dgm:prSet>
      <dgm:spPr/>
    </dgm:pt>
    <dgm:pt modelId="{78E33B4E-083D-48BB-8FFB-36DEC06D153E}" type="pres">
      <dgm:prSet presAssocID="{98D161D9-77F1-40DD-BA0C-115178B1392F}" presName="FiveNodes_5" presStyleLbl="node1" presStyleIdx="4" presStyleCnt="5">
        <dgm:presLayoutVars>
          <dgm:bulletEnabled val="1"/>
        </dgm:presLayoutVars>
      </dgm:prSet>
      <dgm:spPr/>
    </dgm:pt>
    <dgm:pt modelId="{E47698D7-0A9E-4000-BA64-7FFD5909F26D}" type="pres">
      <dgm:prSet presAssocID="{98D161D9-77F1-40DD-BA0C-115178B1392F}" presName="FiveConn_1-2" presStyleLbl="fgAccFollowNode1" presStyleIdx="0" presStyleCnt="4">
        <dgm:presLayoutVars>
          <dgm:bulletEnabled val="1"/>
        </dgm:presLayoutVars>
      </dgm:prSet>
      <dgm:spPr/>
    </dgm:pt>
    <dgm:pt modelId="{C887EB3D-4E27-495A-B1E8-0380B9F7727A}" type="pres">
      <dgm:prSet presAssocID="{98D161D9-77F1-40DD-BA0C-115178B1392F}" presName="FiveConn_2-3" presStyleLbl="fgAccFollowNode1" presStyleIdx="1" presStyleCnt="4">
        <dgm:presLayoutVars>
          <dgm:bulletEnabled val="1"/>
        </dgm:presLayoutVars>
      </dgm:prSet>
      <dgm:spPr/>
    </dgm:pt>
    <dgm:pt modelId="{3315EEB1-183E-4CD8-B655-799C805C0C88}" type="pres">
      <dgm:prSet presAssocID="{98D161D9-77F1-40DD-BA0C-115178B1392F}" presName="FiveConn_3-4" presStyleLbl="fgAccFollowNode1" presStyleIdx="2" presStyleCnt="4">
        <dgm:presLayoutVars>
          <dgm:bulletEnabled val="1"/>
        </dgm:presLayoutVars>
      </dgm:prSet>
      <dgm:spPr/>
    </dgm:pt>
    <dgm:pt modelId="{7F1A3C4E-ABDE-48E3-9BAB-D1C8495164C2}" type="pres">
      <dgm:prSet presAssocID="{98D161D9-77F1-40DD-BA0C-115178B1392F}" presName="FiveConn_4-5" presStyleLbl="fgAccFollowNode1" presStyleIdx="3" presStyleCnt="4">
        <dgm:presLayoutVars>
          <dgm:bulletEnabled val="1"/>
        </dgm:presLayoutVars>
      </dgm:prSet>
      <dgm:spPr/>
    </dgm:pt>
    <dgm:pt modelId="{AC13911B-7F4B-4BB5-899E-CC6BF291DFA6}" type="pres">
      <dgm:prSet presAssocID="{98D161D9-77F1-40DD-BA0C-115178B1392F}" presName="FiveNodes_1_text" presStyleLbl="node1" presStyleIdx="4" presStyleCnt="5">
        <dgm:presLayoutVars>
          <dgm:bulletEnabled val="1"/>
        </dgm:presLayoutVars>
      </dgm:prSet>
      <dgm:spPr/>
    </dgm:pt>
    <dgm:pt modelId="{86534381-431D-442A-9194-68B05DAF576F}" type="pres">
      <dgm:prSet presAssocID="{98D161D9-77F1-40DD-BA0C-115178B1392F}" presName="FiveNodes_2_text" presStyleLbl="node1" presStyleIdx="4" presStyleCnt="5">
        <dgm:presLayoutVars>
          <dgm:bulletEnabled val="1"/>
        </dgm:presLayoutVars>
      </dgm:prSet>
      <dgm:spPr/>
    </dgm:pt>
    <dgm:pt modelId="{62D78A69-DE50-470C-946F-6EA2E76C4A9B}" type="pres">
      <dgm:prSet presAssocID="{98D161D9-77F1-40DD-BA0C-115178B1392F}" presName="FiveNodes_3_text" presStyleLbl="node1" presStyleIdx="4" presStyleCnt="5">
        <dgm:presLayoutVars>
          <dgm:bulletEnabled val="1"/>
        </dgm:presLayoutVars>
      </dgm:prSet>
      <dgm:spPr/>
    </dgm:pt>
    <dgm:pt modelId="{51FDB8F3-B718-46DB-A90F-BC53658F97F5}" type="pres">
      <dgm:prSet presAssocID="{98D161D9-77F1-40DD-BA0C-115178B1392F}" presName="FiveNodes_4_text" presStyleLbl="node1" presStyleIdx="4" presStyleCnt="5">
        <dgm:presLayoutVars>
          <dgm:bulletEnabled val="1"/>
        </dgm:presLayoutVars>
      </dgm:prSet>
      <dgm:spPr/>
    </dgm:pt>
    <dgm:pt modelId="{F8C310E8-539D-4FBF-9134-CD4987EB34D1}" type="pres">
      <dgm:prSet presAssocID="{98D161D9-77F1-40DD-BA0C-115178B1392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C72210-14B8-4368-A456-740A1A1F5636}" type="presOf" srcId="{F586E92C-A7F3-4326-A1C7-60F01AB4D33E}" destId="{04D0BEAA-5D51-4C8D-89C0-0B37B40FD4E8}" srcOrd="0" destOrd="0" presId="urn:microsoft.com/office/officeart/2005/8/layout/vProcess5"/>
    <dgm:cxn modelId="{B7988B1A-97DA-447C-B262-B0B52A661380}" srcId="{98D161D9-77F1-40DD-BA0C-115178B1392F}" destId="{5345F1CD-01EA-420E-9E43-219F886C4F04}" srcOrd="2" destOrd="0" parTransId="{C1F018E5-8F87-4879-8266-C657B99FF59C}" sibTransId="{ADED3EBE-A1C3-4DF2-ABE3-9DD4007C1FF1}"/>
    <dgm:cxn modelId="{B0E6D53D-1BA1-45B7-A87E-559FE735EF10}" type="presOf" srcId="{77E38DD7-025E-4E2E-A73B-3F6C09AEA567}" destId="{3D2FF8D4-7E6F-4EBC-8C35-1CBE959E62F0}" srcOrd="0" destOrd="0" presId="urn:microsoft.com/office/officeart/2005/8/layout/vProcess5"/>
    <dgm:cxn modelId="{93EA1D43-EEB9-4AF5-8A60-A69D5C7166D1}" type="presOf" srcId="{77E38DD7-025E-4E2E-A73B-3F6C09AEA567}" destId="{AC13911B-7F4B-4BB5-899E-CC6BF291DFA6}" srcOrd="1" destOrd="0" presId="urn:microsoft.com/office/officeart/2005/8/layout/vProcess5"/>
    <dgm:cxn modelId="{B0408E65-B77C-4355-99DF-22BC2FD99CCA}" type="presOf" srcId="{8673EA1D-C47C-4433-8812-13D919C85389}" destId="{78E33B4E-083D-48BB-8FFB-36DEC06D153E}" srcOrd="0" destOrd="0" presId="urn:microsoft.com/office/officeart/2005/8/layout/vProcess5"/>
    <dgm:cxn modelId="{37B6B268-8D9F-4F3D-9EDF-426A7D8D1163}" type="presOf" srcId="{98D161D9-77F1-40DD-BA0C-115178B1392F}" destId="{7BC08E74-DBB6-4C9D-A52E-6EED89F978E3}" srcOrd="0" destOrd="0" presId="urn:microsoft.com/office/officeart/2005/8/layout/vProcess5"/>
    <dgm:cxn modelId="{584E664B-C9A0-4263-8E93-D6863B59CA7F}" type="presOf" srcId="{C0067C78-B9C7-4706-8CDF-0905666A16DE}" destId="{7F1A3C4E-ABDE-48E3-9BAB-D1C8495164C2}" srcOrd="0" destOrd="0" presId="urn:microsoft.com/office/officeart/2005/8/layout/vProcess5"/>
    <dgm:cxn modelId="{959AEF70-BA30-44ED-AE21-9C462DBD3157}" srcId="{98D161D9-77F1-40DD-BA0C-115178B1392F}" destId="{77E38DD7-025E-4E2E-A73B-3F6C09AEA567}" srcOrd="0" destOrd="0" parTransId="{B772D85C-129E-4291-9B4E-0BEE7E9371DB}" sibTransId="{2B69D295-D194-4002-AF24-88B44B6B0213}"/>
    <dgm:cxn modelId="{A57E9F71-4057-4226-8358-FBAE313DA197}" type="presOf" srcId="{ADED3EBE-A1C3-4DF2-ABE3-9DD4007C1FF1}" destId="{3315EEB1-183E-4CD8-B655-799C805C0C88}" srcOrd="0" destOrd="0" presId="urn:microsoft.com/office/officeart/2005/8/layout/vProcess5"/>
    <dgm:cxn modelId="{C89AFE7A-CA48-4A52-A9F9-965A5E7E022F}" type="presOf" srcId="{F586E92C-A7F3-4326-A1C7-60F01AB4D33E}" destId="{86534381-431D-442A-9194-68B05DAF576F}" srcOrd="1" destOrd="0" presId="urn:microsoft.com/office/officeart/2005/8/layout/vProcess5"/>
    <dgm:cxn modelId="{BE9E4F97-C179-47E1-9B49-E0E3AC95E885}" srcId="{98D161D9-77F1-40DD-BA0C-115178B1392F}" destId="{A52F44FC-121D-441D-BB8B-856B304575E7}" srcOrd="3" destOrd="0" parTransId="{4124955A-D907-48BC-B6B3-A90D522503EC}" sibTransId="{C0067C78-B9C7-4706-8CDF-0905666A16DE}"/>
    <dgm:cxn modelId="{0D27CEA1-B821-44AE-8C51-76ABB534CB64}" srcId="{98D161D9-77F1-40DD-BA0C-115178B1392F}" destId="{8673EA1D-C47C-4433-8812-13D919C85389}" srcOrd="4" destOrd="0" parTransId="{50D87062-9D05-4A98-BF11-C1169B5518A5}" sibTransId="{F34A77B8-2972-4E7A-A0FE-C53E46BEA5C3}"/>
    <dgm:cxn modelId="{DC9333C3-4D7B-407C-89E2-62247DAA9E23}" type="presOf" srcId="{2B69D295-D194-4002-AF24-88B44B6B0213}" destId="{E47698D7-0A9E-4000-BA64-7FFD5909F26D}" srcOrd="0" destOrd="0" presId="urn:microsoft.com/office/officeart/2005/8/layout/vProcess5"/>
    <dgm:cxn modelId="{40F784CB-3A86-445F-9F56-15FBF9BFE9EA}" type="presOf" srcId="{A52F44FC-121D-441D-BB8B-856B304575E7}" destId="{51FDB8F3-B718-46DB-A90F-BC53658F97F5}" srcOrd="1" destOrd="0" presId="urn:microsoft.com/office/officeart/2005/8/layout/vProcess5"/>
    <dgm:cxn modelId="{64AE5FCC-CC17-42AA-9436-B37735DD9777}" type="presOf" srcId="{FCE221D5-F6CC-416F-8EF2-C4ED64AF33E8}" destId="{C887EB3D-4E27-495A-B1E8-0380B9F7727A}" srcOrd="0" destOrd="0" presId="urn:microsoft.com/office/officeart/2005/8/layout/vProcess5"/>
    <dgm:cxn modelId="{958BE0CF-78CB-4CB7-B6E6-88344A018A0E}" type="presOf" srcId="{5345F1CD-01EA-420E-9E43-219F886C4F04}" destId="{BA929769-B2DE-45CF-9D1F-D53B7D9BDA5D}" srcOrd="0" destOrd="0" presId="urn:microsoft.com/office/officeart/2005/8/layout/vProcess5"/>
    <dgm:cxn modelId="{64FF19D1-8EBB-4B67-B306-6D68E5AFA043}" type="presOf" srcId="{A52F44FC-121D-441D-BB8B-856B304575E7}" destId="{29C39D46-C915-4D33-859D-F4355B340CD2}" srcOrd="0" destOrd="0" presId="urn:microsoft.com/office/officeart/2005/8/layout/vProcess5"/>
    <dgm:cxn modelId="{EABC1CDF-F9F6-4828-AE20-EAE060CDF10B}" type="presOf" srcId="{5345F1CD-01EA-420E-9E43-219F886C4F04}" destId="{62D78A69-DE50-470C-946F-6EA2E76C4A9B}" srcOrd="1" destOrd="0" presId="urn:microsoft.com/office/officeart/2005/8/layout/vProcess5"/>
    <dgm:cxn modelId="{EA53B0E6-72E2-49E2-95B8-8FA92D0C7DD7}" srcId="{98D161D9-77F1-40DD-BA0C-115178B1392F}" destId="{F586E92C-A7F3-4326-A1C7-60F01AB4D33E}" srcOrd="1" destOrd="0" parTransId="{888DEA00-160E-4031-84F4-F6EEA0AA3840}" sibTransId="{FCE221D5-F6CC-416F-8EF2-C4ED64AF33E8}"/>
    <dgm:cxn modelId="{1F96F9FC-73B7-4C5C-B1FB-A1774B01BF34}" type="presOf" srcId="{8673EA1D-C47C-4433-8812-13D919C85389}" destId="{F8C310E8-539D-4FBF-9134-CD4987EB34D1}" srcOrd="1" destOrd="0" presId="urn:microsoft.com/office/officeart/2005/8/layout/vProcess5"/>
    <dgm:cxn modelId="{302C9187-36F7-428A-AC5D-8DD4A68DE76D}" type="presParOf" srcId="{7BC08E74-DBB6-4C9D-A52E-6EED89F978E3}" destId="{2E10FF58-34E4-4839-BEA5-9CC967A8F9D5}" srcOrd="0" destOrd="0" presId="urn:microsoft.com/office/officeart/2005/8/layout/vProcess5"/>
    <dgm:cxn modelId="{4036A969-EE71-4680-90F8-8BFF990362F5}" type="presParOf" srcId="{7BC08E74-DBB6-4C9D-A52E-6EED89F978E3}" destId="{3D2FF8D4-7E6F-4EBC-8C35-1CBE959E62F0}" srcOrd="1" destOrd="0" presId="urn:microsoft.com/office/officeart/2005/8/layout/vProcess5"/>
    <dgm:cxn modelId="{BE4DAF52-3A81-4C51-A5B7-EA6D8C0EB6BB}" type="presParOf" srcId="{7BC08E74-DBB6-4C9D-A52E-6EED89F978E3}" destId="{04D0BEAA-5D51-4C8D-89C0-0B37B40FD4E8}" srcOrd="2" destOrd="0" presId="urn:microsoft.com/office/officeart/2005/8/layout/vProcess5"/>
    <dgm:cxn modelId="{6A940056-BFC8-490A-8FCF-A7CC6176A562}" type="presParOf" srcId="{7BC08E74-DBB6-4C9D-A52E-6EED89F978E3}" destId="{BA929769-B2DE-45CF-9D1F-D53B7D9BDA5D}" srcOrd="3" destOrd="0" presId="urn:microsoft.com/office/officeart/2005/8/layout/vProcess5"/>
    <dgm:cxn modelId="{426F8B35-D224-4F9E-8A29-5E4DAFA8C1B4}" type="presParOf" srcId="{7BC08E74-DBB6-4C9D-A52E-6EED89F978E3}" destId="{29C39D46-C915-4D33-859D-F4355B340CD2}" srcOrd="4" destOrd="0" presId="urn:microsoft.com/office/officeart/2005/8/layout/vProcess5"/>
    <dgm:cxn modelId="{38EE8C21-8B88-4FA0-9B74-4803CB2B2847}" type="presParOf" srcId="{7BC08E74-DBB6-4C9D-A52E-6EED89F978E3}" destId="{78E33B4E-083D-48BB-8FFB-36DEC06D153E}" srcOrd="5" destOrd="0" presId="urn:microsoft.com/office/officeart/2005/8/layout/vProcess5"/>
    <dgm:cxn modelId="{AC28F6DC-2862-4EA0-B946-DB52D515C351}" type="presParOf" srcId="{7BC08E74-DBB6-4C9D-A52E-6EED89F978E3}" destId="{E47698D7-0A9E-4000-BA64-7FFD5909F26D}" srcOrd="6" destOrd="0" presId="urn:microsoft.com/office/officeart/2005/8/layout/vProcess5"/>
    <dgm:cxn modelId="{37B2167C-76D4-4805-81DD-2E8BF9600A96}" type="presParOf" srcId="{7BC08E74-DBB6-4C9D-A52E-6EED89F978E3}" destId="{C887EB3D-4E27-495A-B1E8-0380B9F7727A}" srcOrd="7" destOrd="0" presId="urn:microsoft.com/office/officeart/2005/8/layout/vProcess5"/>
    <dgm:cxn modelId="{26F4BAD2-F98A-4777-B849-5569F4285236}" type="presParOf" srcId="{7BC08E74-DBB6-4C9D-A52E-6EED89F978E3}" destId="{3315EEB1-183E-4CD8-B655-799C805C0C88}" srcOrd="8" destOrd="0" presId="urn:microsoft.com/office/officeart/2005/8/layout/vProcess5"/>
    <dgm:cxn modelId="{2734F783-6BA8-4364-845E-D54DA00060D0}" type="presParOf" srcId="{7BC08E74-DBB6-4C9D-A52E-6EED89F978E3}" destId="{7F1A3C4E-ABDE-48E3-9BAB-D1C8495164C2}" srcOrd="9" destOrd="0" presId="urn:microsoft.com/office/officeart/2005/8/layout/vProcess5"/>
    <dgm:cxn modelId="{2E74CC36-6B66-466A-A4DC-0252DF463126}" type="presParOf" srcId="{7BC08E74-DBB6-4C9D-A52E-6EED89F978E3}" destId="{AC13911B-7F4B-4BB5-899E-CC6BF291DFA6}" srcOrd="10" destOrd="0" presId="urn:microsoft.com/office/officeart/2005/8/layout/vProcess5"/>
    <dgm:cxn modelId="{A0D13B33-639C-48F8-802E-3703F978984D}" type="presParOf" srcId="{7BC08E74-DBB6-4C9D-A52E-6EED89F978E3}" destId="{86534381-431D-442A-9194-68B05DAF576F}" srcOrd="11" destOrd="0" presId="urn:microsoft.com/office/officeart/2005/8/layout/vProcess5"/>
    <dgm:cxn modelId="{68ED52EE-C87B-4D6D-AA76-714ADB9607C0}" type="presParOf" srcId="{7BC08E74-DBB6-4C9D-A52E-6EED89F978E3}" destId="{62D78A69-DE50-470C-946F-6EA2E76C4A9B}" srcOrd="12" destOrd="0" presId="urn:microsoft.com/office/officeart/2005/8/layout/vProcess5"/>
    <dgm:cxn modelId="{3427F270-7D2B-4FD5-A648-F32318C137D9}" type="presParOf" srcId="{7BC08E74-DBB6-4C9D-A52E-6EED89F978E3}" destId="{51FDB8F3-B718-46DB-A90F-BC53658F97F5}" srcOrd="13" destOrd="0" presId="urn:microsoft.com/office/officeart/2005/8/layout/vProcess5"/>
    <dgm:cxn modelId="{99C4E232-9F92-4157-984E-F196AC0DF49C}" type="presParOf" srcId="{7BC08E74-DBB6-4C9D-A52E-6EED89F978E3}" destId="{F8C310E8-539D-4FBF-9134-CD4987EB34D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6A1DE-0B09-4B4D-B54C-8895FC3D7F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27114A-2E26-4B11-BC8B-6A4103098363}">
      <dgm:prSet/>
      <dgm:spPr/>
      <dgm:t>
        <a:bodyPr/>
        <a:lstStyle/>
        <a:p>
          <a:r>
            <a:rPr lang="vi-VN" dirty="0"/>
            <a:t>NamVT:</a:t>
          </a:r>
          <a:endParaRPr lang="en-US" dirty="0"/>
        </a:p>
      </dgm:t>
    </dgm:pt>
    <dgm:pt modelId="{36D712F6-95D4-401B-BA7A-D147AAB7A2E7}" type="parTrans" cxnId="{ECDEFF4B-6A31-4D75-B8C3-07986D79A473}">
      <dgm:prSet/>
      <dgm:spPr/>
      <dgm:t>
        <a:bodyPr/>
        <a:lstStyle/>
        <a:p>
          <a:endParaRPr lang="en-US"/>
        </a:p>
      </dgm:t>
    </dgm:pt>
    <dgm:pt modelId="{94B6313E-1F7F-49F0-AF64-53F9B58E7344}" type="sibTrans" cxnId="{ECDEFF4B-6A31-4D75-B8C3-07986D79A473}">
      <dgm:prSet/>
      <dgm:spPr/>
      <dgm:t>
        <a:bodyPr/>
        <a:lstStyle/>
        <a:p>
          <a:endParaRPr lang="en-US"/>
        </a:p>
      </dgm:t>
    </dgm:pt>
    <dgm:pt modelId="{AD5B5F0A-0400-4F4A-B43E-1459B2E9BA7D}">
      <dgm:prSet/>
      <dgm:spPr/>
      <dgm:t>
        <a:bodyPr/>
        <a:lstStyle/>
        <a:p>
          <a:r>
            <a:rPr lang="vi-VN" dirty="0" err="1"/>
            <a:t>Menu</a:t>
          </a:r>
          <a:r>
            <a:rPr lang="vi-VN" dirty="0"/>
            <a:t> - </a:t>
          </a:r>
          <a:r>
            <a:rPr lang="vi-VN" dirty="0" err="1"/>
            <a:t>Logical</a:t>
          </a:r>
          <a:r>
            <a:rPr lang="vi-VN" dirty="0"/>
            <a:t> </a:t>
          </a:r>
          <a:r>
            <a:rPr lang="vi-VN" dirty="0" err="1"/>
            <a:t>processing</a:t>
          </a:r>
          <a:endParaRPr lang="en-US" dirty="0"/>
        </a:p>
      </dgm:t>
    </dgm:pt>
    <dgm:pt modelId="{3AFDFCEC-1FCC-45D5-BD5A-1509663EE9C2}" type="parTrans" cxnId="{2196937E-4DDC-46C6-B6EE-2451CDDB5176}">
      <dgm:prSet/>
      <dgm:spPr/>
      <dgm:t>
        <a:bodyPr/>
        <a:lstStyle/>
        <a:p>
          <a:endParaRPr lang="en-US"/>
        </a:p>
      </dgm:t>
    </dgm:pt>
    <dgm:pt modelId="{61FCC99E-AE9E-44A5-9740-AE59CF74D2E1}" type="sibTrans" cxnId="{2196937E-4DDC-46C6-B6EE-2451CDDB5176}">
      <dgm:prSet/>
      <dgm:spPr/>
      <dgm:t>
        <a:bodyPr/>
        <a:lstStyle/>
        <a:p>
          <a:endParaRPr lang="en-US"/>
        </a:p>
      </dgm:t>
    </dgm:pt>
    <dgm:pt modelId="{0E38FF80-1096-4701-87F3-AA37038C5482}">
      <dgm:prSet/>
      <dgm:spPr/>
      <dgm:t>
        <a:bodyPr/>
        <a:lstStyle/>
        <a:p>
          <a:r>
            <a:rPr lang="vi-VN" dirty="0" err="1"/>
            <a:t>Equations</a:t>
          </a:r>
          <a:r>
            <a:rPr lang="vi-VN" dirty="0"/>
            <a:t> </a:t>
          </a:r>
          <a:r>
            <a:rPr lang="vi-VN" dirty="0" err="1"/>
            <a:t>with</a:t>
          </a:r>
          <a:r>
            <a:rPr lang="vi-VN" dirty="0"/>
            <a:t> </a:t>
          </a:r>
          <a:r>
            <a:rPr lang="vi-VN" dirty="0" err="1"/>
            <a:t>integer</a:t>
          </a:r>
          <a:r>
            <a:rPr lang="vi-VN" dirty="0"/>
            <a:t> </a:t>
          </a:r>
          <a:r>
            <a:rPr lang="vi-VN" dirty="0" err="1"/>
            <a:t>solutions</a:t>
          </a:r>
          <a:endParaRPr lang="en-US" dirty="0"/>
        </a:p>
      </dgm:t>
    </dgm:pt>
    <dgm:pt modelId="{AC67E213-51B1-4E4C-958E-4B089D8850B7}" type="parTrans" cxnId="{D828E777-AE40-4246-B09C-2954BFE20CCD}">
      <dgm:prSet/>
      <dgm:spPr/>
      <dgm:t>
        <a:bodyPr/>
        <a:lstStyle/>
        <a:p>
          <a:endParaRPr lang="en-US"/>
        </a:p>
      </dgm:t>
    </dgm:pt>
    <dgm:pt modelId="{58480640-B7E0-43F5-A534-F16CB82A4FC0}" type="sibTrans" cxnId="{D828E777-AE40-4246-B09C-2954BFE20CCD}">
      <dgm:prSet/>
      <dgm:spPr/>
      <dgm:t>
        <a:bodyPr/>
        <a:lstStyle/>
        <a:p>
          <a:endParaRPr lang="en-US"/>
        </a:p>
      </dgm:t>
    </dgm:pt>
    <dgm:pt modelId="{64F767A0-B60C-4F5B-86C1-586A7C136102}">
      <dgm:prSet/>
      <dgm:spPr/>
      <dgm:t>
        <a:bodyPr/>
        <a:lstStyle/>
        <a:p>
          <a:r>
            <a:rPr lang="vi-VN"/>
            <a:t>Read and write files</a:t>
          </a:r>
          <a:endParaRPr lang="en-US"/>
        </a:p>
      </dgm:t>
    </dgm:pt>
    <dgm:pt modelId="{5F7AD754-F31F-4C70-BEFB-BE17611C1DAC}" type="parTrans" cxnId="{3AE10840-9196-46AC-8FF5-E37426A66B77}">
      <dgm:prSet/>
      <dgm:spPr/>
      <dgm:t>
        <a:bodyPr/>
        <a:lstStyle/>
        <a:p>
          <a:endParaRPr lang="en-US"/>
        </a:p>
      </dgm:t>
    </dgm:pt>
    <dgm:pt modelId="{A57D396C-A963-4B8D-B76A-A2E525C68B72}" type="sibTrans" cxnId="{3AE10840-9196-46AC-8FF5-E37426A66B77}">
      <dgm:prSet/>
      <dgm:spPr/>
      <dgm:t>
        <a:bodyPr/>
        <a:lstStyle/>
        <a:p>
          <a:endParaRPr lang="en-US"/>
        </a:p>
      </dgm:t>
    </dgm:pt>
    <dgm:pt modelId="{10ABCF15-0E17-4EBB-ADA5-F0A810C9C52C}">
      <dgm:prSet/>
      <dgm:spPr/>
      <dgm:t>
        <a:bodyPr/>
        <a:lstStyle/>
        <a:p>
          <a:r>
            <a:rPr lang="vi-VN"/>
            <a:t>NamTH:</a:t>
          </a:r>
          <a:endParaRPr lang="en-US"/>
        </a:p>
      </dgm:t>
    </dgm:pt>
    <dgm:pt modelId="{FE3B80F8-FAB4-4637-B35C-2FAE441B876A}" type="parTrans" cxnId="{737DAA8D-AD7C-4285-827B-8D123A54339D}">
      <dgm:prSet/>
      <dgm:spPr/>
      <dgm:t>
        <a:bodyPr/>
        <a:lstStyle/>
        <a:p>
          <a:endParaRPr lang="en-US"/>
        </a:p>
      </dgm:t>
    </dgm:pt>
    <dgm:pt modelId="{3AB84413-CAB5-42FF-8957-C83FE11A0401}" type="sibTrans" cxnId="{737DAA8D-AD7C-4285-827B-8D123A54339D}">
      <dgm:prSet/>
      <dgm:spPr/>
      <dgm:t>
        <a:bodyPr/>
        <a:lstStyle/>
        <a:p>
          <a:endParaRPr lang="en-US"/>
        </a:p>
      </dgm:t>
    </dgm:pt>
    <dgm:pt modelId="{0E681DEF-611D-4504-AB17-28C3EDAEE9F6}">
      <dgm:prSet/>
      <dgm:spPr/>
      <dgm:t>
        <a:bodyPr/>
        <a:lstStyle/>
        <a:p>
          <a:r>
            <a:rPr lang="vi-VN" dirty="0" err="1"/>
            <a:t>First</a:t>
          </a:r>
          <a:r>
            <a:rPr lang="vi-VN" dirty="0"/>
            <a:t> </a:t>
          </a:r>
          <a:r>
            <a:rPr lang="vi-VN" dirty="0" err="1"/>
            <a:t>degree</a:t>
          </a:r>
          <a:r>
            <a:rPr lang="vi-VN" dirty="0"/>
            <a:t> </a:t>
          </a:r>
          <a:r>
            <a:rPr lang="vi-VN" dirty="0" err="1"/>
            <a:t>equation</a:t>
          </a:r>
          <a:endParaRPr lang="en-US" dirty="0"/>
        </a:p>
      </dgm:t>
    </dgm:pt>
    <dgm:pt modelId="{746B9FC5-B674-4D64-95BE-0176BA2C8CA2}" type="parTrans" cxnId="{973F878A-DE60-4DD4-B99B-698941ECFF29}">
      <dgm:prSet/>
      <dgm:spPr/>
      <dgm:t>
        <a:bodyPr/>
        <a:lstStyle/>
        <a:p>
          <a:endParaRPr lang="en-US"/>
        </a:p>
      </dgm:t>
    </dgm:pt>
    <dgm:pt modelId="{1F79F31C-D473-4599-BE83-0FBA80E2AE6E}" type="sibTrans" cxnId="{973F878A-DE60-4DD4-B99B-698941ECFF29}">
      <dgm:prSet/>
      <dgm:spPr/>
      <dgm:t>
        <a:bodyPr/>
        <a:lstStyle/>
        <a:p>
          <a:endParaRPr lang="en-US"/>
        </a:p>
      </dgm:t>
    </dgm:pt>
    <dgm:pt modelId="{A8EB3B8A-B2D2-4337-AE54-5FB176CD12A3}">
      <dgm:prSet/>
      <dgm:spPr/>
      <dgm:t>
        <a:bodyPr/>
        <a:lstStyle/>
        <a:p>
          <a:r>
            <a:rPr lang="vi-VN" dirty="0" err="1"/>
            <a:t>Quadratic</a:t>
          </a:r>
          <a:r>
            <a:rPr lang="vi-VN" dirty="0"/>
            <a:t> </a:t>
          </a:r>
          <a:r>
            <a:rPr lang="vi-VN" dirty="0" err="1"/>
            <a:t>equation</a:t>
          </a:r>
          <a:endParaRPr lang="en-US" dirty="0"/>
        </a:p>
      </dgm:t>
    </dgm:pt>
    <dgm:pt modelId="{6728BA7F-4B02-4923-825F-95C9B3CB2350}" type="parTrans" cxnId="{820B4453-9ECF-44AE-A3F4-78E31056ED34}">
      <dgm:prSet/>
      <dgm:spPr/>
      <dgm:t>
        <a:bodyPr/>
        <a:lstStyle/>
        <a:p>
          <a:endParaRPr lang="en-US"/>
        </a:p>
      </dgm:t>
    </dgm:pt>
    <dgm:pt modelId="{C0861AE2-D213-49AE-A003-3A5AB53FE2BB}" type="sibTrans" cxnId="{820B4453-9ECF-44AE-A3F4-78E31056ED34}">
      <dgm:prSet/>
      <dgm:spPr/>
      <dgm:t>
        <a:bodyPr/>
        <a:lstStyle/>
        <a:p>
          <a:endParaRPr lang="en-US"/>
        </a:p>
      </dgm:t>
    </dgm:pt>
    <dgm:pt modelId="{B78F155C-84E2-4C29-A8D4-1C360E2A2070}">
      <dgm:prSet/>
      <dgm:spPr/>
      <dgm:t>
        <a:bodyPr/>
        <a:lstStyle/>
        <a:p>
          <a:r>
            <a:rPr lang="vi-VN" dirty="0" err="1"/>
            <a:t>DatNT</a:t>
          </a:r>
          <a:r>
            <a:rPr lang="vi-VN" dirty="0"/>
            <a:t>:</a:t>
          </a:r>
          <a:endParaRPr lang="en-US" dirty="0"/>
        </a:p>
      </dgm:t>
    </dgm:pt>
    <dgm:pt modelId="{45D65300-8FED-42EF-B37B-BA15BCF40F15}" type="parTrans" cxnId="{6115EAE8-F518-4068-9CC0-0509748DCD7A}">
      <dgm:prSet/>
      <dgm:spPr/>
      <dgm:t>
        <a:bodyPr/>
        <a:lstStyle/>
        <a:p>
          <a:endParaRPr lang="en-US"/>
        </a:p>
      </dgm:t>
    </dgm:pt>
    <dgm:pt modelId="{0F6E332B-A04B-42BC-A9E4-42A486B5450E}" type="sibTrans" cxnId="{6115EAE8-F518-4068-9CC0-0509748DCD7A}">
      <dgm:prSet/>
      <dgm:spPr/>
      <dgm:t>
        <a:bodyPr/>
        <a:lstStyle/>
        <a:p>
          <a:endParaRPr lang="en-US"/>
        </a:p>
      </dgm:t>
    </dgm:pt>
    <dgm:pt modelId="{8C6B0E1A-5DEC-4CA8-89B9-CABA7CDAEAE6}">
      <dgm:prSet/>
      <dgm:spPr/>
      <dgm:t>
        <a:bodyPr/>
        <a:lstStyle/>
        <a:p>
          <a:r>
            <a:rPr lang="en-US" dirty="0"/>
            <a:t>System of equations with two solutions</a:t>
          </a:r>
        </a:p>
      </dgm:t>
    </dgm:pt>
    <dgm:pt modelId="{0141BF42-5CF0-4382-A73A-DA3ABFE1DF46}" type="parTrans" cxnId="{8E1950A9-4587-4BA5-BF04-A8A788AAF21C}">
      <dgm:prSet/>
      <dgm:spPr/>
      <dgm:t>
        <a:bodyPr/>
        <a:lstStyle/>
        <a:p>
          <a:endParaRPr lang="en-US"/>
        </a:p>
      </dgm:t>
    </dgm:pt>
    <dgm:pt modelId="{0D96DD32-4560-41E1-8AF4-75789CDC11A9}" type="sibTrans" cxnId="{8E1950A9-4587-4BA5-BF04-A8A788AAF21C}">
      <dgm:prSet/>
      <dgm:spPr/>
      <dgm:t>
        <a:bodyPr/>
        <a:lstStyle/>
        <a:p>
          <a:endParaRPr lang="en-US"/>
        </a:p>
      </dgm:t>
    </dgm:pt>
    <dgm:pt modelId="{483E3436-4D8D-4F95-99ED-F62647E6ABDA}">
      <dgm:prSet/>
      <dgm:spPr/>
      <dgm:t>
        <a:bodyPr/>
        <a:lstStyle/>
        <a:p>
          <a:r>
            <a:rPr lang="vi-VN" dirty="0" err="1"/>
            <a:t>Cubic</a:t>
          </a:r>
          <a:r>
            <a:rPr lang="vi-VN" dirty="0"/>
            <a:t> </a:t>
          </a:r>
          <a:r>
            <a:rPr lang="vi-VN" dirty="0" err="1"/>
            <a:t>equation</a:t>
          </a:r>
          <a:r>
            <a:rPr lang="vi-VN" dirty="0"/>
            <a:t> </a:t>
          </a:r>
          <a:endParaRPr lang="en-US" dirty="0"/>
        </a:p>
      </dgm:t>
    </dgm:pt>
    <dgm:pt modelId="{CB73891F-0F64-476C-9DCB-527276E045BE}" type="parTrans" cxnId="{C3245B88-DFC1-4564-8757-DB406E0D535F}">
      <dgm:prSet/>
      <dgm:spPr/>
      <dgm:t>
        <a:bodyPr/>
        <a:lstStyle/>
        <a:p>
          <a:endParaRPr lang="vi-VN"/>
        </a:p>
      </dgm:t>
    </dgm:pt>
    <dgm:pt modelId="{1C86A0DD-BC2C-44FC-B4EB-7BB78B58522F}" type="sibTrans" cxnId="{C3245B88-DFC1-4564-8757-DB406E0D535F}">
      <dgm:prSet/>
      <dgm:spPr/>
      <dgm:t>
        <a:bodyPr/>
        <a:lstStyle/>
        <a:p>
          <a:endParaRPr lang="vi-VN"/>
        </a:p>
      </dgm:t>
    </dgm:pt>
    <dgm:pt modelId="{1052A452-42BA-4DCF-819B-A6173CB528F0}" type="pres">
      <dgm:prSet presAssocID="{A9E6A1DE-0B09-4B4D-B54C-8895FC3D7FF8}" presName="linear" presStyleCnt="0">
        <dgm:presLayoutVars>
          <dgm:animLvl val="lvl"/>
          <dgm:resizeHandles val="exact"/>
        </dgm:presLayoutVars>
      </dgm:prSet>
      <dgm:spPr/>
    </dgm:pt>
    <dgm:pt modelId="{EC962C27-D10C-4F9F-AAB7-13669E03FC2B}" type="pres">
      <dgm:prSet presAssocID="{DC27114A-2E26-4B11-BC8B-6A41030983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11C5FB-2170-4DB7-B484-28FE43A133AD}" type="pres">
      <dgm:prSet presAssocID="{DC27114A-2E26-4B11-BC8B-6A4103098363}" presName="childText" presStyleLbl="revTx" presStyleIdx="0" presStyleCnt="3">
        <dgm:presLayoutVars>
          <dgm:bulletEnabled val="1"/>
        </dgm:presLayoutVars>
      </dgm:prSet>
      <dgm:spPr/>
    </dgm:pt>
    <dgm:pt modelId="{56C5E877-0C45-4F30-81B2-BF62D6A0E49C}" type="pres">
      <dgm:prSet presAssocID="{10ABCF15-0E17-4EBB-ADA5-F0A810C9C5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4FDEA7-75E9-4E17-9A8B-DC50A5939C65}" type="pres">
      <dgm:prSet presAssocID="{10ABCF15-0E17-4EBB-ADA5-F0A810C9C52C}" presName="childText" presStyleLbl="revTx" presStyleIdx="1" presStyleCnt="3">
        <dgm:presLayoutVars>
          <dgm:bulletEnabled val="1"/>
        </dgm:presLayoutVars>
      </dgm:prSet>
      <dgm:spPr/>
    </dgm:pt>
    <dgm:pt modelId="{EFD5223B-F49C-4684-B695-73697F78A732}" type="pres">
      <dgm:prSet presAssocID="{B78F155C-84E2-4C29-A8D4-1C360E2A20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04978A-A4E8-43B2-A085-8809D762B178}" type="pres">
      <dgm:prSet presAssocID="{B78F155C-84E2-4C29-A8D4-1C360E2A207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1EA6209-F3AD-4D48-8179-C139436D0737}" type="presOf" srcId="{A9E6A1DE-0B09-4B4D-B54C-8895FC3D7FF8}" destId="{1052A452-42BA-4DCF-819B-A6173CB528F0}" srcOrd="0" destOrd="0" presId="urn:microsoft.com/office/officeart/2005/8/layout/vList2"/>
    <dgm:cxn modelId="{CD10C529-8EAA-46A5-AB45-727010597711}" type="presOf" srcId="{DC27114A-2E26-4B11-BC8B-6A4103098363}" destId="{EC962C27-D10C-4F9F-AAB7-13669E03FC2B}" srcOrd="0" destOrd="0" presId="urn:microsoft.com/office/officeart/2005/8/layout/vList2"/>
    <dgm:cxn modelId="{886EA93C-EF4C-4AF0-9FAB-9E4ED0C99770}" type="presOf" srcId="{10ABCF15-0E17-4EBB-ADA5-F0A810C9C52C}" destId="{56C5E877-0C45-4F30-81B2-BF62D6A0E49C}" srcOrd="0" destOrd="0" presId="urn:microsoft.com/office/officeart/2005/8/layout/vList2"/>
    <dgm:cxn modelId="{B078B13E-ECDD-4E38-9D65-0DBAD923D520}" type="presOf" srcId="{483E3436-4D8D-4F95-99ED-F62647E6ABDA}" destId="{7E04978A-A4E8-43B2-A085-8809D762B178}" srcOrd="0" destOrd="0" presId="urn:microsoft.com/office/officeart/2005/8/layout/vList2"/>
    <dgm:cxn modelId="{3AE10840-9196-46AC-8FF5-E37426A66B77}" srcId="{DC27114A-2E26-4B11-BC8B-6A4103098363}" destId="{64F767A0-B60C-4F5B-86C1-586A7C136102}" srcOrd="2" destOrd="0" parTransId="{5F7AD754-F31F-4C70-BEFB-BE17611C1DAC}" sibTransId="{A57D396C-A963-4B8D-B76A-A2E525C68B72}"/>
    <dgm:cxn modelId="{C0A96667-5BDE-4163-9BA4-E6BC338A90A5}" type="presOf" srcId="{B78F155C-84E2-4C29-A8D4-1C360E2A2070}" destId="{EFD5223B-F49C-4684-B695-73697F78A732}" srcOrd="0" destOrd="0" presId="urn:microsoft.com/office/officeart/2005/8/layout/vList2"/>
    <dgm:cxn modelId="{ECDEFF4B-6A31-4D75-B8C3-07986D79A473}" srcId="{A9E6A1DE-0B09-4B4D-B54C-8895FC3D7FF8}" destId="{DC27114A-2E26-4B11-BC8B-6A4103098363}" srcOrd="0" destOrd="0" parTransId="{36D712F6-95D4-401B-BA7A-D147AAB7A2E7}" sibTransId="{94B6313E-1F7F-49F0-AF64-53F9B58E7344}"/>
    <dgm:cxn modelId="{3B724F4C-26DF-4074-8A01-082F06E475D1}" type="presOf" srcId="{0E681DEF-611D-4504-AB17-28C3EDAEE9F6}" destId="{B54FDEA7-75E9-4E17-9A8B-DC50A5939C65}" srcOrd="0" destOrd="0" presId="urn:microsoft.com/office/officeart/2005/8/layout/vList2"/>
    <dgm:cxn modelId="{3F61C84E-D6D5-4DD2-9269-A30F7F1282EA}" type="presOf" srcId="{A8EB3B8A-B2D2-4337-AE54-5FB176CD12A3}" destId="{B54FDEA7-75E9-4E17-9A8B-DC50A5939C65}" srcOrd="0" destOrd="1" presId="urn:microsoft.com/office/officeart/2005/8/layout/vList2"/>
    <dgm:cxn modelId="{820B4453-9ECF-44AE-A3F4-78E31056ED34}" srcId="{10ABCF15-0E17-4EBB-ADA5-F0A810C9C52C}" destId="{A8EB3B8A-B2D2-4337-AE54-5FB176CD12A3}" srcOrd="1" destOrd="0" parTransId="{6728BA7F-4B02-4923-825F-95C9B3CB2350}" sibTransId="{C0861AE2-D213-49AE-A003-3A5AB53FE2BB}"/>
    <dgm:cxn modelId="{D828E777-AE40-4246-B09C-2954BFE20CCD}" srcId="{DC27114A-2E26-4B11-BC8B-6A4103098363}" destId="{0E38FF80-1096-4701-87F3-AA37038C5482}" srcOrd="1" destOrd="0" parTransId="{AC67E213-51B1-4E4C-958E-4B089D8850B7}" sibTransId="{58480640-B7E0-43F5-A534-F16CB82A4FC0}"/>
    <dgm:cxn modelId="{2BFD495A-2073-4303-8964-5A72A1E52A13}" type="presOf" srcId="{0E38FF80-1096-4701-87F3-AA37038C5482}" destId="{9011C5FB-2170-4DB7-B484-28FE43A133AD}" srcOrd="0" destOrd="1" presId="urn:microsoft.com/office/officeart/2005/8/layout/vList2"/>
    <dgm:cxn modelId="{2196937E-4DDC-46C6-B6EE-2451CDDB5176}" srcId="{DC27114A-2E26-4B11-BC8B-6A4103098363}" destId="{AD5B5F0A-0400-4F4A-B43E-1459B2E9BA7D}" srcOrd="0" destOrd="0" parTransId="{3AFDFCEC-1FCC-45D5-BD5A-1509663EE9C2}" sibTransId="{61FCC99E-AE9E-44A5-9740-AE59CF74D2E1}"/>
    <dgm:cxn modelId="{C3245B88-DFC1-4564-8757-DB406E0D535F}" srcId="{B78F155C-84E2-4C29-A8D4-1C360E2A2070}" destId="{483E3436-4D8D-4F95-99ED-F62647E6ABDA}" srcOrd="0" destOrd="0" parTransId="{CB73891F-0F64-476C-9DCB-527276E045BE}" sibTransId="{1C86A0DD-BC2C-44FC-B4EB-7BB78B58522F}"/>
    <dgm:cxn modelId="{973F878A-DE60-4DD4-B99B-698941ECFF29}" srcId="{10ABCF15-0E17-4EBB-ADA5-F0A810C9C52C}" destId="{0E681DEF-611D-4504-AB17-28C3EDAEE9F6}" srcOrd="0" destOrd="0" parTransId="{746B9FC5-B674-4D64-95BE-0176BA2C8CA2}" sibTransId="{1F79F31C-D473-4599-BE83-0FBA80E2AE6E}"/>
    <dgm:cxn modelId="{737DAA8D-AD7C-4285-827B-8D123A54339D}" srcId="{A9E6A1DE-0B09-4B4D-B54C-8895FC3D7FF8}" destId="{10ABCF15-0E17-4EBB-ADA5-F0A810C9C52C}" srcOrd="1" destOrd="0" parTransId="{FE3B80F8-FAB4-4637-B35C-2FAE441B876A}" sibTransId="{3AB84413-CAB5-42FF-8957-C83FE11A0401}"/>
    <dgm:cxn modelId="{F6A250A8-22BE-4150-99B5-E703296999B7}" type="presOf" srcId="{8C6B0E1A-5DEC-4CA8-89B9-CABA7CDAEAE6}" destId="{7E04978A-A4E8-43B2-A085-8809D762B178}" srcOrd="0" destOrd="1" presId="urn:microsoft.com/office/officeart/2005/8/layout/vList2"/>
    <dgm:cxn modelId="{8E1950A9-4587-4BA5-BF04-A8A788AAF21C}" srcId="{B78F155C-84E2-4C29-A8D4-1C360E2A2070}" destId="{8C6B0E1A-5DEC-4CA8-89B9-CABA7CDAEAE6}" srcOrd="1" destOrd="0" parTransId="{0141BF42-5CF0-4382-A73A-DA3ABFE1DF46}" sibTransId="{0D96DD32-4560-41E1-8AF4-75789CDC11A9}"/>
    <dgm:cxn modelId="{F6A8CBAE-403D-4D95-8889-E9BECF69D568}" type="presOf" srcId="{64F767A0-B60C-4F5B-86C1-586A7C136102}" destId="{9011C5FB-2170-4DB7-B484-28FE43A133AD}" srcOrd="0" destOrd="2" presId="urn:microsoft.com/office/officeart/2005/8/layout/vList2"/>
    <dgm:cxn modelId="{A993D0D2-B014-4A0F-986E-08C369831759}" type="presOf" srcId="{AD5B5F0A-0400-4F4A-B43E-1459B2E9BA7D}" destId="{9011C5FB-2170-4DB7-B484-28FE43A133AD}" srcOrd="0" destOrd="0" presId="urn:microsoft.com/office/officeart/2005/8/layout/vList2"/>
    <dgm:cxn modelId="{6115EAE8-F518-4068-9CC0-0509748DCD7A}" srcId="{A9E6A1DE-0B09-4B4D-B54C-8895FC3D7FF8}" destId="{B78F155C-84E2-4C29-A8D4-1C360E2A2070}" srcOrd="2" destOrd="0" parTransId="{45D65300-8FED-42EF-B37B-BA15BCF40F15}" sibTransId="{0F6E332B-A04B-42BC-A9E4-42A486B5450E}"/>
    <dgm:cxn modelId="{2E31FBBA-A5A6-4D75-AE6B-B94F1DD56180}" type="presParOf" srcId="{1052A452-42BA-4DCF-819B-A6173CB528F0}" destId="{EC962C27-D10C-4F9F-AAB7-13669E03FC2B}" srcOrd="0" destOrd="0" presId="urn:microsoft.com/office/officeart/2005/8/layout/vList2"/>
    <dgm:cxn modelId="{16DFA9B7-DD29-467E-9708-5D8C14F36873}" type="presParOf" srcId="{1052A452-42BA-4DCF-819B-A6173CB528F0}" destId="{9011C5FB-2170-4DB7-B484-28FE43A133AD}" srcOrd="1" destOrd="0" presId="urn:microsoft.com/office/officeart/2005/8/layout/vList2"/>
    <dgm:cxn modelId="{DBECD9AA-09A4-4595-B147-91399ADC605C}" type="presParOf" srcId="{1052A452-42BA-4DCF-819B-A6173CB528F0}" destId="{56C5E877-0C45-4F30-81B2-BF62D6A0E49C}" srcOrd="2" destOrd="0" presId="urn:microsoft.com/office/officeart/2005/8/layout/vList2"/>
    <dgm:cxn modelId="{DBB57073-B4B9-4515-B165-2D8B7B7156CD}" type="presParOf" srcId="{1052A452-42BA-4DCF-819B-A6173CB528F0}" destId="{B54FDEA7-75E9-4E17-9A8B-DC50A5939C65}" srcOrd="3" destOrd="0" presId="urn:microsoft.com/office/officeart/2005/8/layout/vList2"/>
    <dgm:cxn modelId="{A7CA1CAE-740E-4520-95F7-2371D74A55DE}" type="presParOf" srcId="{1052A452-42BA-4DCF-819B-A6173CB528F0}" destId="{EFD5223B-F49C-4684-B695-73697F78A732}" srcOrd="4" destOrd="0" presId="urn:microsoft.com/office/officeart/2005/8/layout/vList2"/>
    <dgm:cxn modelId="{ABEEFD97-5DCA-4FAE-BF29-EC5A3BDA2BE7}" type="presParOf" srcId="{1052A452-42BA-4DCF-819B-A6173CB528F0}" destId="{7E04978A-A4E8-43B2-A085-8809D762B17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4194DB-DB8C-4787-96E8-4E70B8291A2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D79F43-07C8-41E8-A1F7-6B2AB0F15A24}">
      <dgm:prSet/>
      <dgm:spPr/>
      <dgm:t>
        <a:bodyPr/>
        <a:lstStyle/>
        <a:p>
          <a:r>
            <a:rPr lang="vi-VN" dirty="0"/>
            <a:t>ALL ON TIME</a:t>
          </a:r>
          <a:endParaRPr lang="en-US" dirty="0"/>
        </a:p>
      </dgm:t>
    </dgm:pt>
    <dgm:pt modelId="{D4F85B72-158B-4796-B48D-53A91A814301}" type="parTrans" cxnId="{110F3D46-4D41-4F24-89D8-A27E3DF2318C}">
      <dgm:prSet/>
      <dgm:spPr/>
      <dgm:t>
        <a:bodyPr/>
        <a:lstStyle/>
        <a:p>
          <a:endParaRPr lang="en-US"/>
        </a:p>
      </dgm:t>
    </dgm:pt>
    <dgm:pt modelId="{F1BBE306-16DF-4745-A266-E583944897F3}" type="sibTrans" cxnId="{110F3D46-4D41-4F24-89D8-A27E3DF2318C}">
      <dgm:prSet/>
      <dgm:spPr/>
      <dgm:t>
        <a:bodyPr/>
        <a:lstStyle/>
        <a:p>
          <a:endParaRPr lang="en-US"/>
        </a:p>
      </dgm:t>
    </dgm:pt>
    <dgm:pt modelId="{A0C9458E-EA9B-4183-9A3B-1FF033D4F99F}">
      <dgm:prSet/>
      <dgm:spPr/>
      <dgm:t>
        <a:bodyPr/>
        <a:lstStyle/>
        <a:p>
          <a:r>
            <a:rPr lang="vi-VN" dirty="0"/>
            <a:t>YES</a:t>
          </a:r>
          <a:endParaRPr lang="en-US" dirty="0"/>
        </a:p>
      </dgm:t>
    </dgm:pt>
    <dgm:pt modelId="{B0463ED8-DBDB-45AE-AA4F-B747350107DF}" type="parTrans" cxnId="{A5A1D50E-10EE-4569-B1C1-E2A14004F45B}">
      <dgm:prSet/>
      <dgm:spPr/>
      <dgm:t>
        <a:bodyPr/>
        <a:lstStyle/>
        <a:p>
          <a:endParaRPr lang="en-US"/>
        </a:p>
      </dgm:t>
    </dgm:pt>
    <dgm:pt modelId="{D93BFAE4-3358-47ED-A16A-F42AE6C5643E}" type="sibTrans" cxnId="{A5A1D50E-10EE-4569-B1C1-E2A14004F45B}">
      <dgm:prSet/>
      <dgm:spPr/>
      <dgm:t>
        <a:bodyPr/>
        <a:lstStyle/>
        <a:p>
          <a:endParaRPr lang="en-US"/>
        </a:p>
      </dgm:t>
    </dgm:pt>
    <dgm:pt modelId="{C685EC68-85D9-4321-8EDB-199D2E8097DD}">
      <dgm:prSet/>
      <dgm:spPr/>
      <dgm:t>
        <a:bodyPr/>
        <a:lstStyle/>
        <a:p>
          <a:r>
            <a:rPr lang="vi-VN" dirty="0"/>
            <a:t>EXTREMELY GOOD</a:t>
          </a:r>
          <a:endParaRPr lang="en-US" dirty="0"/>
        </a:p>
      </dgm:t>
    </dgm:pt>
    <dgm:pt modelId="{C8B71909-D8BF-40C3-8DA0-3206408E3DAF}" type="parTrans" cxnId="{01C3AABE-F1AD-4A44-A6F3-B037AE073A31}">
      <dgm:prSet/>
      <dgm:spPr/>
      <dgm:t>
        <a:bodyPr/>
        <a:lstStyle/>
        <a:p>
          <a:endParaRPr lang="en-US"/>
        </a:p>
      </dgm:t>
    </dgm:pt>
    <dgm:pt modelId="{B4EA1C5E-712A-40C6-886B-7D5679F61D98}" type="sibTrans" cxnId="{01C3AABE-F1AD-4A44-A6F3-B037AE073A31}">
      <dgm:prSet/>
      <dgm:spPr/>
      <dgm:t>
        <a:bodyPr/>
        <a:lstStyle/>
        <a:p>
          <a:endParaRPr lang="en-US"/>
        </a:p>
      </dgm:t>
    </dgm:pt>
    <dgm:pt modelId="{47CC5D0E-6368-43EE-95BF-E28E3943C309}">
      <dgm:prSet/>
      <dgm:spPr/>
      <dgm:t>
        <a:bodyPr/>
        <a:lstStyle/>
        <a:p>
          <a:r>
            <a:rPr lang="vi-VN" dirty="0"/>
            <a:t>GOOD</a:t>
          </a:r>
          <a:endParaRPr lang="en-US" dirty="0"/>
        </a:p>
      </dgm:t>
    </dgm:pt>
    <dgm:pt modelId="{BAE05835-7E9B-4AAE-934D-1875DE3B5039}" type="parTrans" cxnId="{54D6F1D3-4FFD-4663-903C-FC32023A6A2F}">
      <dgm:prSet/>
      <dgm:spPr/>
      <dgm:t>
        <a:bodyPr/>
        <a:lstStyle/>
        <a:p>
          <a:endParaRPr lang="en-US"/>
        </a:p>
      </dgm:t>
    </dgm:pt>
    <dgm:pt modelId="{CDAFEAE1-7A45-49BE-99C2-BBC90E71BFAC}" type="sibTrans" cxnId="{54D6F1D3-4FFD-4663-903C-FC32023A6A2F}">
      <dgm:prSet/>
      <dgm:spPr/>
      <dgm:t>
        <a:bodyPr/>
        <a:lstStyle/>
        <a:p>
          <a:endParaRPr lang="en-US"/>
        </a:p>
      </dgm:t>
    </dgm:pt>
    <dgm:pt modelId="{015BF7A2-4A48-4470-B008-4CE4C55E9422}">
      <dgm:prSet/>
      <dgm:spPr/>
      <dgm:t>
        <a:bodyPr/>
        <a:lstStyle/>
        <a:p>
          <a:r>
            <a:rPr lang="vi-VN"/>
            <a:t>Complete </a:t>
          </a:r>
          <a:r>
            <a:rPr lang="vi-VN" dirty="0"/>
            <a:t>the </a:t>
          </a:r>
          <a:r>
            <a:rPr lang="vi-VN" dirty="0" err="1"/>
            <a:t>work</a:t>
          </a:r>
          <a:r>
            <a:rPr lang="vi-VN" dirty="0"/>
            <a:t> </a:t>
          </a:r>
          <a:endParaRPr lang="en-US" dirty="0"/>
        </a:p>
      </dgm:t>
    </dgm:pt>
    <dgm:pt modelId="{3FFC82B2-1D09-41BE-B619-2F0861324FEC}" type="parTrans" cxnId="{5CA7C0ED-4B01-41C8-9795-C4E9F31693F4}">
      <dgm:prSet/>
      <dgm:spPr/>
      <dgm:t>
        <a:bodyPr/>
        <a:lstStyle/>
        <a:p>
          <a:endParaRPr lang="vi-VN"/>
        </a:p>
      </dgm:t>
    </dgm:pt>
    <dgm:pt modelId="{C5CA0971-AA6D-4907-9BB5-CAEB197756B9}" type="sibTrans" cxnId="{5CA7C0ED-4B01-41C8-9795-C4E9F31693F4}">
      <dgm:prSet/>
      <dgm:spPr/>
      <dgm:t>
        <a:bodyPr/>
        <a:lstStyle/>
        <a:p>
          <a:endParaRPr lang="vi-VN"/>
        </a:p>
      </dgm:t>
    </dgm:pt>
    <dgm:pt modelId="{2B696992-C4A1-4EB7-8DA6-EFCD1560240C}">
      <dgm:prSet/>
      <dgm:spPr/>
      <dgm:t>
        <a:bodyPr/>
        <a:lstStyle/>
        <a:p>
          <a:r>
            <a:rPr lang="vi-VN" dirty="0" err="1"/>
            <a:t>Function</a:t>
          </a:r>
          <a:r>
            <a:rPr lang="vi-VN" dirty="0"/>
            <a:t> </a:t>
          </a:r>
          <a:r>
            <a:rPr lang="vi-VN" dirty="0" err="1"/>
            <a:t>works</a:t>
          </a:r>
          <a:r>
            <a:rPr lang="vi-VN" dirty="0"/>
            <a:t> </a:t>
          </a:r>
          <a:r>
            <a:rPr lang="vi-VN" dirty="0" err="1"/>
            <a:t>as</a:t>
          </a:r>
          <a:r>
            <a:rPr lang="vi-VN" dirty="0"/>
            <a:t> </a:t>
          </a:r>
          <a:r>
            <a:rPr lang="vi-VN" dirty="0" err="1"/>
            <a:t>described</a:t>
          </a:r>
          <a:r>
            <a:rPr lang="vi-VN" dirty="0"/>
            <a:t> </a:t>
          </a:r>
          <a:endParaRPr lang="en-US" dirty="0"/>
        </a:p>
      </dgm:t>
    </dgm:pt>
    <dgm:pt modelId="{3FEF1633-6320-4869-AEEF-F04014CC91E8}" type="parTrans" cxnId="{DB6ACFF1-069E-4739-A341-DAD6D8CC8835}">
      <dgm:prSet/>
      <dgm:spPr/>
      <dgm:t>
        <a:bodyPr/>
        <a:lstStyle/>
        <a:p>
          <a:endParaRPr lang="vi-VN"/>
        </a:p>
      </dgm:t>
    </dgm:pt>
    <dgm:pt modelId="{15FCE9DD-43B3-4FAC-B6A9-6BD644ECCFA1}" type="sibTrans" cxnId="{DB6ACFF1-069E-4739-A341-DAD6D8CC8835}">
      <dgm:prSet/>
      <dgm:spPr/>
      <dgm:t>
        <a:bodyPr/>
        <a:lstStyle/>
        <a:p>
          <a:endParaRPr lang="vi-VN"/>
        </a:p>
      </dgm:t>
    </dgm:pt>
    <dgm:pt modelId="{332989DA-2C75-4167-89E9-6AA4ECE2B764}">
      <dgm:prSet/>
      <dgm:spPr/>
      <dgm:t>
        <a:bodyPr/>
        <a:lstStyle/>
        <a:p>
          <a:r>
            <a:rPr lang="vi-VN"/>
            <a:t>Friendliness </a:t>
          </a:r>
          <a:endParaRPr lang="en-US" dirty="0"/>
        </a:p>
      </dgm:t>
    </dgm:pt>
    <dgm:pt modelId="{2B961EE3-308B-49CF-AFB6-3FB9470982D1}" type="parTrans" cxnId="{B4C16A5C-7FA2-49EB-B711-E30A006F9E8F}">
      <dgm:prSet/>
      <dgm:spPr/>
      <dgm:t>
        <a:bodyPr/>
        <a:lstStyle/>
        <a:p>
          <a:endParaRPr lang="vi-VN"/>
        </a:p>
      </dgm:t>
    </dgm:pt>
    <dgm:pt modelId="{542F0450-7E11-449E-A791-5C5DCFC76020}" type="sibTrans" cxnId="{B4C16A5C-7FA2-49EB-B711-E30A006F9E8F}">
      <dgm:prSet/>
      <dgm:spPr/>
      <dgm:t>
        <a:bodyPr/>
        <a:lstStyle/>
        <a:p>
          <a:endParaRPr lang="vi-VN"/>
        </a:p>
      </dgm:t>
    </dgm:pt>
    <dgm:pt modelId="{6E4639C4-EA93-4785-BB1D-C970EC6686D6}">
      <dgm:prSet/>
      <dgm:spPr/>
      <dgm:t>
        <a:bodyPr/>
        <a:lstStyle/>
        <a:p>
          <a:r>
            <a:rPr lang="vi-VN"/>
            <a:t>Teamwork </a:t>
          </a:r>
          <a:endParaRPr lang="en-US" dirty="0"/>
        </a:p>
      </dgm:t>
    </dgm:pt>
    <dgm:pt modelId="{736E84EE-6664-4B80-8AF4-F93351DFEB51}" type="parTrans" cxnId="{40E65092-1090-4923-9BB9-8334B5DF0C25}">
      <dgm:prSet/>
      <dgm:spPr/>
      <dgm:t>
        <a:bodyPr/>
        <a:lstStyle/>
        <a:p>
          <a:endParaRPr lang="vi-VN"/>
        </a:p>
      </dgm:t>
    </dgm:pt>
    <dgm:pt modelId="{8F2CA84E-0BA2-4DF2-AF66-EBED1A7CCF07}" type="sibTrans" cxnId="{40E65092-1090-4923-9BB9-8334B5DF0C25}">
      <dgm:prSet/>
      <dgm:spPr/>
      <dgm:t>
        <a:bodyPr/>
        <a:lstStyle/>
        <a:p>
          <a:endParaRPr lang="vi-VN"/>
        </a:p>
      </dgm:t>
    </dgm:pt>
    <dgm:pt modelId="{419F891B-628E-4B2D-8E83-C86EE66D127A}" type="pres">
      <dgm:prSet presAssocID="{204194DB-DB8C-4787-96E8-4E70B8291A29}" presName="Name0" presStyleCnt="0">
        <dgm:presLayoutVars>
          <dgm:dir/>
          <dgm:animLvl val="lvl"/>
          <dgm:resizeHandles val="exact"/>
        </dgm:presLayoutVars>
      </dgm:prSet>
      <dgm:spPr/>
    </dgm:pt>
    <dgm:pt modelId="{B69CFE80-586F-4182-B36E-B420EED77401}" type="pres">
      <dgm:prSet presAssocID="{47CC5D0E-6368-43EE-95BF-E28E3943C309}" presName="boxAndChildren" presStyleCnt="0"/>
      <dgm:spPr/>
    </dgm:pt>
    <dgm:pt modelId="{5FC4D322-5F63-45E0-B885-DC849384F332}" type="pres">
      <dgm:prSet presAssocID="{47CC5D0E-6368-43EE-95BF-E28E3943C309}" presName="parentTextBox" presStyleLbl="alignNode1" presStyleIdx="0" presStyleCnt="4"/>
      <dgm:spPr/>
    </dgm:pt>
    <dgm:pt modelId="{C3A7F32E-C7EF-4222-ADD2-AA799E12EFAC}" type="pres">
      <dgm:prSet presAssocID="{47CC5D0E-6368-43EE-95BF-E28E3943C309}" presName="descendantBox" presStyleLbl="bgAccFollowNode1" presStyleIdx="0" presStyleCnt="4"/>
      <dgm:spPr/>
    </dgm:pt>
    <dgm:pt modelId="{B90C4380-C78B-4CBA-9F44-798FC2E52AA2}" type="pres">
      <dgm:prSet presAssocID="{B4EA1C5E-712A-40C6-886B-7D5679F61D98}" presName="sp" presStyleCnt="0"/>
      <dgm:spPr/>
    </dgm:pt>
    <dgm:pt modelId="{9072860A-D051-4105-A8D6-9EEB4C8D2552}" type="pres">
      <dgm:prSet presAssocID="{C685EC68-85D9-4321-8EDB-199D2E8097DD}" presName="arrowAndChildren" presStyleCnt="0"/>
      <dgm:spPr/>
    </dgm:pt>
    <dgm:pt modelId="{1597AE1E-ADFD-46EB-B3D7-2E783CD9D97B}" type="pres">
      <dgm:prSet presAssocID="{C685EC68-85D9-4321-8EDB-199D2E8097DD}" presName="parentTextArrow" presStyleLbl="node1" presStyleIdx="0" presStyleCnt="0"/>
      <dgm:spPr/>
    </dgm:pt>
    <dgm:pt modelId="{07A36026-999C-4E1C-9E0B-6126294CC18D}" type="pres">
      <dgm:prSet presAssocID="{C685EC68-85D9-4321-8EDB-199D2E8097DD}" presName="arrow" presStyleLbl="alignNode1" presStyleIdx="1" presStyleCnt="4"/>
      <dgm:spPr/>
    </dgm:pt>
    <dgm:pt modelId="{26C022E3-F372-44A1-BB1B-635D51F7F8AC}" type="pres">
      <dgm:prSet presAssocID="{C685EC68-85D9-4321-8EDB-199D2E8097DD}" presName="descendantArrow" presStyleLbl="bgAccFollowNode1" presStyleIdx="1" presStyleCnt="4"/>
      <dgm:spPr/>
    </dgm:pt>
    <dgm:pt modelId="{81AFCB37-C969-47A8-ABC6-DC9E0F43A5A2}" type="pres">
      <dgm:prSet presAssocID="{D93BFAE4-3358-47ED-A16A-F42AE6C5643E}" presName="sp" presStyleCnt="0"/>
      <dgm:spPr/>
    </dgm:pt>
    <dgm:pt modelId="{7AA78521-3AF8-40D7-9132-48BABDADC296}" type="pres">
      <dgm:prSet presAssocID="{A0C9458E-EA9B-4183-9A3B-1FF033D4F99F}" presName="arrowAndChildren" presStyleCnt="0"/>
      <dgm:spPr/>
    </dgm:pt>
    <dgm:pt modelId="{DFAD6728-F0DE-4709-B9C6-0106A9DAF913}" type="pres">
      <dgm:prSet presAssocID="{A0C9458E-EA9B-4183-9A3B-1FF033D4F99F}" presName="parentTextArrow" presStyleLbl="node1" presStyleIdx="0" presStyleCnt="0"/>
      <dgm:spPr/>
    </dgm:pt>
    <dgm:pt modelId="{12E0D5AC-BF62-461D-96D6-4030BE7C9A42}" type="pres">
      <dgm:prSet presAssocID="{A0C9458E-EA9B-4183-9A3B-1FF033D4F99F}" presName="arrow" presStyleLbl="alignNode1" presStyleIdx="2" presStyleCnt="4"/>
      <dgm:spPr/>
    </dgm:pt>
    <dgm:pt modelId="{A03CF6ED-060D-4CDC-9DA9-8BF0DBA0DA6E}" type="pres">
      <dgm:prSet presAssocID="{A0C9458E-EA9B-4183-9A3B-1FF033D4F99F}" presName="descendantArrow" presStyleLbl="bgAccFollowNode1" presStyleIdx="2" presStyleCnt="4"/>
      <dgm:spPr/>
    </dgm:pt>
    <dgm:pt modelId="{4ECDE87E-1062-41A5-87A2-EBA34A7321A8}" type="pres">
      <dgm:prSet presAssocID="{F1BBE306-16DF-4745-A266-E583944897F3}" presName="sp" presStyleCnt="0"/>
      <dgm:spPr/>
    </dgm:pt>
    <dgm:pt modelId="{695B67A0-4478-4786-B06E-B1A367114723}" type="pres">
      <dgm:prSet presAssocID="{13D79F43-07C8-41E8-A1F7-6B2AB0F15A24}" presName="arrowAndChildren" presStyleCnt="0"/>
      <dgm:spPr/>
    </dgm:pt>
    <dgm:pt modelId="{D3557771-612B-45E1-A033-0DEA9145CEFF}" type="pres">
      <dgm:prSet presAssocID="{13D79F43-07C8-41E8-A1F7-6B2AB0F15A24}" presName="parentTextArrow" presStyleLbl="node1" presStyleIdx="0" presStyleCnt="0"/>
      <dgm:spPr/>
    </dgm:pt>
    <dgm:pt modelId="{B4FC07B5-F3C3-41C3-BA0E-85C73D67C9CC}" type="pres">
      <dgm:prSet presAssocID="{13D79F43-07C8-41E8-A1F7-6B2AB0F15A24}" presName="arrow" presStyleLbl="alignNode1" presStyleIdx="3" presStyleCnt="4"/>
      <dgm:spPr/>
    </dgm:pt>
    <dgm:pt modelId="{60B87E35-394E-4E77-8571-7B3D83128BCD}" type="pres">
      <dgm:prSet presAssocID="{13D79F43-07C8-41E8-A1F7-6B2AB0F15A24}" presName="descendantArrow" presStyleLbl="bgAccFollowNode1" presStyleIdx="3" presStyleCnt="4"/>
      <dgm:spPr/>
    </dgm:pt>
  </dgm:ptLst>
  <dgm:cxnLst>
    <dgm:cxn modelId="{A5A1D50E-10EE-4569-B1C1-E2A14004F45B}" srcId="{204194DB-DB8C-4787-96E8-4E70B8291A29}" destId="{A0C9458E-EA9B-4183-9A3B-1FF033D4F99F}" srcOrd="1" destOrd="0" parTransId="{B0463ED8-DBDB-45AE-AA4F-B747350107DF}" sibTransId="{D93BFAE4-3358-47ED-A16A-F42AE6C5643E}"/>
    <dgm:cxn modelId="{CF41F116-BB37-4146-8E1F-25EF783A1793}" type="presOf" srcId="{A0C9458E-EA9B-4183-9A3B-1FF033D4F99F}" destId="{12E0D5AC-BF62-461D-96D6-4030BE7C9A42}" srcOrd="1" destOrd="0" presId="urn:microsoft.com/office/officeart/2016/7/layout/VerticalDownArrowProcess"/>
    <dgm:cxn modelId="{927B3019-4F92-4DB9-A441-25BA1281C6E5}" type="presOf" srcId="{47CC5D0E-6368-43EE-95BF-E28E3943C309}" destId="{5FC4D322-5F63-45E0-B885-DC849384F332}" srcOrd="0" destOrd="0" presId="urn:microsoft.com/office/officeart/2016/7/layout/VerticalDownArrowProcess"/>
    <dgm:cxn modelId="{27AF3035-C1AE-4536-8BDA-E815091BEC7A}" type="presOf" srcId="{C685EC68-85D9-4321-8EDB-199D2E8097DD}" destId="{07A36026-999C-4E1C-9E0B-6126294CC18D}" srcOrd="1" destOrd="0" presId="urn:microsoft.com/office/officeart/2016/7/layout/VerticalDownArrowProcess"/>
    <dgm:cxn modelId="{B4C16A5C-7FA2-49EB-B711-E30A006F9E8F}" srcId="{C685EC68-85D9-4321-8EDB-199D2E8097DD}" destId="{332989DA-2C75-4167-89E9-6AA4ECE2B764}" srcOrd="0" destOrd="0" parTransId="{2B961EE3-308B-49CF-AFB6-3FB9470982D1}" sibTransId="{542F0450-7E11-449E-A791-5C5DCFC76020}"/>
    <dgm:cxn modelId="{5D7D2D64-97BE-46D9-87B3-335C36815978}" type="presOf" srcId="{015BF7A2-4A48-4470-B008-4CE4C55E9422}" destId="{60B87E35-394E-4E77-8571-7B3D83128BCD}" srcOrd="0" destOrd="0" presId="urn:microsoft.com/office/officeart/2016/7/layout/VerticalDownArrowProcess"/>
    <dgm:cxn modelId="{110F3D46-4D41-4F24-89D8-A27E3DF2318C}" srcId="{204194DB-DB8C-4787-96E8-4E70B8291A29}" destId="{13D79F43-07C8-41E8-A1F7-6B2AB0F15A24}" srcOrd="0" destOrd="0" parTransId="{D4F85B72-158B-4796-B48D-53A91A814301}" sibTransId="{F1BBE306-16DF-4745-A266-E583944897F3}"/>
    <dgm:cxn modelId="{F61ABC56-9F4D-4009-8D30-FB5715552440}" type="presOf" srcId="{2B696992-C4A1-4EB7-8DA6-EFCD1560240C}" destId="{A03CF6ED-060D-4CDC-9DA9-8BF0DBA0DA6E}" srcOrd="0" destOrd="0" presId="urn:microsoft.com/office/officeart/2016/7/layout/VerticalDownArrowProcess"/>
    <dgm:cxn modelId="{EBA30D8D-4143-4295-A176-E4E1DE192B10}" type="presOf" srcId="{13D79F43-07C8-41E8-A1F7-6B2AB0F15A24}" destId="{B4FC07B5-F3C3-41C3-BA0E-85C73D67C9CC}" srcOrd="1" destOrd="0" presId="urn:microsoft.com/office/officeart/2016/7/layout/VerticalDownArrowProcess"/>
    <dgm:cxn modelId="{9510A98D-88E5-4236-A110-A9C5944A2CE2}" type="presOf" srcId="{204194DB-DB8C-4787-96E8-4E70B8291A29}" destId="{419F891B-628E-4B2D-8E83-C86EE66D127A}" srcOrd="0" destOrd="0" presId="urn:microsoft.com/office/officeart/2016/7/layout/VerticalDownArrowProcess"/>
    <dgm:cxn modelId="{40E65092-1090-4923-9BB9-8334B5DF0C25}" srcId="{47CC5D0E-6368-43EE-95BF-E28E3943C309}" destId="{6E4639C4-EA93-4785-BB1D-C970EC6686D6}" srcOrd="0" destOrd="0" parTransId="{736E84EE-6664-4B80-8AF4-F93351DFEB51}" sibTransId="{8F2CA84E-0BA2-4DF2-AF66-EBED1A7CCF07}"/>
    <dgm:cxn modelId="{B75D9F99-E3A6-4FE0-B062-8874FB95A30B}" type="presOf" srcId="{A0C9458E-EA9B-4183-9A3B-1FF033D4F99F}" destId="{DFAD6728-F0DE-4709-B9C6-0106A9DAF913}" srcOrd="0" destOrd="0" presId="urn:microsoft.com/office/officeart/2016/7/layout/VerticalDownArrowProcess"/>
    <dgm:cxn modelId="{8E9671BD-EE52-4D90-A585-E5B7541B7B57}" type="presOf" srcId="{6E4639C4-EA93-4785-BB1D-C970EC6686D6}" destId="{C3A7F32E-C7EF-4222-ADD2-AA799E12EFAC}" srcOrd="0" destOrd="0" presId="urn:microsoft.com/office/officeart/2016/7/layout/VerticalDownArrowProcess"/>
    <dgm:cxn modelId="{01C3AABE-F1AD-4A44-A6F3-B037AE073A31}" srcId="{204194DB-DB8C-4787-96E8-4E70B8291A29}" destId="{C685EC68-85D9-4321-8EDB-199D2E8097DD}" srcOrd="2" destOrd="0" parTransId="{C8B71909-D8BF-40C3-8DA0-3206408E3DAF}" sibTransId="{B4EA1C5E-712A-40C6-886B-7D5679F61D98}"/>
    <dgm:cxn modelId="{9D16F6C5-00B4-4491-8CF4-BCA044981DEE}" type="presOf" srcId="{332989DA-2C75-4167-89E9-6AA4ECE2B764}" destId="{26C022E3-F372-44A1-BB1B-635D51F7F8AC}" srcOrd="0" destOrd="0" presId="urn:microsoft.com/office/officeart/2016/7/layout/VerticalDownArrowProcess"/>
    <dgm:cxn modelId="{54D6F1D3-4FFD-4663-903C-FC32023A6A2F}" srcId="{204194DB-DB8C-4787-96E8-4E70B8291A29}" destId="{47CC5D0E-6368-43EE-95BF-E28E3943C309}" srcOrd="3" destOrd="0" parTransId="{BAE05835-7E9B-4AAE-934D-1875DE3B5039}" sibTransId="{CDAFEAE1-7A45-49BE-99C2-BBC90E71BFAC}"/>
    <dgm:cxn modelId="{01C0D6E7-2D66-4FCB-8F0F-EE8AD8637EEE}" type="presOf" srcId="{13D79F43-07C8-41E8-A1F7-6B2AB0F15A24}" destId="{D3557771-612B-45E1-A033-0DEA9145CEFF}" srcOrd="0" destOrd="0" presId="urn:microsoft.com/office/officeart/2016/7/layout/VerticalDownArrowProcess"/>
    <dgm:cxn modelId="{5CA7C0ED-4B01-41C8-9795-C4E9F31693F4}" srcId="{13D79F43-07C8-41E8-A1F7-6B2AB0F15A24}" destId="{015BF7A2-4A48-4470-B008-4CE4C55E9422}" srcOrd="0" destOrd="0" parTransId="{3FFC82B2-1D09-41BE-B619-2F0861324FEC}" sibTransId="{C5CA0971-AA6D-4907-9BB5-CAEB197756B9}"/>
    <dgm:cxn modelId="{DB6ACFF1-069E-4739-A341-DAD6D8CC8835}" srcId="{A0C9458E-EA9B-4183-9A3B-1FF033D4F99F}" destId="{2B696992-C4A1-4EB7-8DA6-EFCD1560240C}" srcOrd="0" destOrd="0" parTransId="{3FEF1633-6320-4869-AEEF-F04014CC91E8}" sibTransId="{15FCE9DD-43B3-4FAC-B6A9-6BD644ECCFA1}"/>
    <dgm:cxn modelId="{DB162FFE-AFC0-4BEC-8A06-F81A231FB295}" type="presOf" srcId="{C685EC68-85D9-4321-8EDB-199D2E8097DD}" destId="{1597AE1E-ADFD-46EB-B3D7-2E783CD9D97B}" srcOrd="0" destOrd="0" presId="urn:microsoft.com/office/officeart/2016/7/layout/VerticalDownArrowProcess"/>
    <dgm:cxn modelId="{FE840E0D-6C42-414E-9DA3-7331EAC4308F}" type="presParOf" srcId="{419F891B-628E-4B2D-8E83-C86EE66D127A}" destId="{B69CFE80-586F-4182-B36E-B420EED77401}" srcOrd="0" destOrd="0" presId="urn:microsoft.com/office/officeart/2016/7/layout/VerticalDownArrowProcess"/>
    <dgm:cxn modelId="{A62BF253-1562-40B7-9512-41D010DE3E80}" type="presParOf" srcId="{B69CFE80-586F-4182-B36E-B420EED77401}" destId="{5FC4D322-5F63-45E0-B885-DC849384F332}" srcOrd="0" destOrd="0" presId="urn:microsoft.com/office/officeart/2016/7/layout/VerticalDownArrowProcess"/>
    <dgm:cxn modelId="{EED55379-22A3-4669-A096-2CC17DB3BB80}" type="presParOf" srcId="{B69CFE80-586F-4182-B36E-B420EED77401}" destId="{C3A7F32E-C7EF-4222-ADD2-AA799E12EFAC}" srcOrd="1" destOrd="0" presId="urn:microsoft.com/office/officeart/2016/7/layout/VerticalDownArrowProcess"/>
    <dgm:cxn modelId="{164C1B14-7064-4FA0-9568-C2F26A012D9F}" type="presParOf" srcId="{419F891B-628E-4B2D-8E83-C86EE66D127A}" destId="{B90C4380-C78B-4CBA-9F44-798FC2E52AA2}" srcOrd="1" destOrd="0" presId="urn:microsoft.com/office/officeart/2016/7/layout/VerticalDownArrowProcess"/>
    <dgm:cxn modelId="{E6F2B533-761C-43CC-B5E8-1A050F93F428}" type="presParOf" srcId="{419F891B-628E-4B2D-8E83-C86EE66D127A}" destId="{9072860A-D051-4105-A8D6-9EEB4C8D2552}" srcOrd="2" destOrd="0" presId="urn:microsoft.com/office/officeart/2016/7/layout/VerticalDownArrowProcess"/>
    <dgm:cxn modelId="{9BF6A27E-4A15-46FB-865B-16C0B6CC7CE4}" type="presParOf" srcId="{9072860A-D051-4105-A8D6-9EEB4C8D2552}" destId="{1597AE1E-ADFD-46EB-B3D7-2E783CD9D97B}" srcOrd="0" destOrd="0" presId="urn:microsoft.com/office/officeart/2016/7/layout/VerticalDownArrowProcess"/>
    <dgm:cxn modelId="{95D059AE-FB17-47AF-9140-4A15C0F086F3}" type="presParOf" srcId="{9072860A-D051-4105-A8D6-9EEB4C8D2552}" destId="{07A36026-999C-4E1C-9E0B-6126294CC18D}" srcOrd="1" destOrd="0" presId="urn:microsoft.com/office/officeart/2016/7/layout/VerticalDownArrowProcess"/>
    <dgm:cxn modelId="{10C2B851-79B1-4CBC-9770-A264E3B7136D}" type="presParOf" srcId="{9072860A-D051-4105-A8D6-9EEB4C8D2552}" destId="{26C022E3-F372-44A1-BB1B-635D51F7F8AC}" srcOrd="2" destOrd="0" presId="urn:microsoft.com/office/officeart/2016/7/layout/VerticalDownArrowProcess"/>
    <dgm:cxn modelId="{0DFA6679-CFA5-4C61-A8EC-0F348ECF0582}" type="presParOf" srcId="{419F891B-628E-4B2D-8E83-C86EE66D127A}" destId="{81AFCB37-C969-47A8-ABC6-DC9E0F43A5A2}" srcOrd="3" destOrd="0" presId="urn:microsoft.com/office/officeart/2016/7/layout/VerticalDownArrowProcess"/>
    <dgm:cxn modelId="{9E5A96ED-FB7B-47E8-8707-F313C83D5391}" type="presParOf" srcId="{419F891B-628E-4B2D-8E83-C86EE66D127A}" destId="{7AA78521-3AF8-40D7-9132-48BABDADC296}" srcOrd="4" destOrd="0" presId="urn:microsoft.com/office/officeart/2016/7/layout/VerticalDownArrowProcess"/>
    <dgm:cxn modelId="{FD4DC4C6-B590-4706-9421-024B470470E7}" type="presParOf" srcId="{7AA78521-3AF8-40D7-9132-48BABDADC296}" destId="{DFAD6728-F0DE-4709-B9C6-0106A9DAF913}" srcOrd="0" destOrd="0" presId="urn:microsoft.com/office/officeart/2016/7/layout/VerticalDownArrowProcess"/>
    <dgm:cxn modelId="{6B8CA244-DEA8-458F-ABAC-6066EB2ADBB5}" type="presParOf" srcId="{7AA78521-3AF8-40D7-9132-48BABDADC296}" destId="{12E0D5AC-BF62-461D-96D6-4030BE7C9A42}" srcOrd="1" destOrd="0" presId="urn:microsoft.com/office/officeart/2016/7/layout/VerticalDownArrowProcess"/>
    <dgm:cxn modelId="{57FD0755-B9AF-4025-92D6-2D1E6DD20D84}" type="presParOf" srcId="{7AA78521-3AF8-40D7-9132-48BABDADC296}" destId="{A03CF6ED-060D-4CDC-9DA9-8BF0DBA0DA6E}" srcOrd="2" destOrd="0" presId="urn:microsoft.com/office/officeart/2016/7/layout/VerticalDownArrowProcess"/>
    <dgm:cxn modelId="{9D4DD4B8-7458-4589-A8EA-A0858EBD4AA7}" type="presParOf" srcId="{419F891B-628E-4B2D-8E83-C86EE66D127A}" destId="{4ECDE87E-1062-41A5-87A2-EBA34A7321A8}" srcOrd="5" destOrd="0" presId="urn:microsoft.com/office/officeart/2016/7/layout/VerticalDownArrowProcess"/>
    <dgm:cxn modelId="{95EC007F-27E0-40CF-8C66-E57F8D16606D}" type="presParOf" srcId="{419F891B-628E-4B2D-8E83-C86EE66D127A}" destId="{695B67A0-4478-4786-B06E-B1A367114723}" srcOrd="6" destOrd="0" presId="urn:microsoft.com/office/officeart/2016/7/layout/VerticalDownArrowProcess"/>
    <dgm:cxn modelId="{B7E571F8-7C9B-4D9C-A537-94CD17AAA83F}" type="presParOf" srcId="{695B67A0-4478-4786-B06E-B1A367114723}" destId="{D3557771-612B-45E1-A033-0DEA9145CEFF}" srcOrd="0" destOrd="0" presId="urn:microsoft.com/office/officeart/2016/7/layout/VerticalDownArrowProcess"/>
    <dgm:cxn modelId="{C25D6663-A72D-4B76-8334-B2F37D0FC612}" type="presParOf" srcId="{695B67A0-4478-4786-B06E-B1A367114723}" destId="{B4FC07B5-F3C3-41C3-BA0E-85C73D67C9CC}" srcOrd="1" destOrd="0" presId="urn:microsoft.com/office/officeart/2016/7/layout/VerticalDownArrowProcess"/>
    <dgm:cxn modelId="{2C16AF20-37B4-499D-A3AC-FD4F37DF78C1}" type="presParOf" srcId="{695B67A0-4478-4786-B06E-B1A367114723}" destId="{60B87E35-394E-4E77-8571-7B3D83128BC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03BCE1-5CDC-4CB5-9643-1DB7169E219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43146BA1-BC11-4A76-8981-01924B75043D}">
      <dgm:prSet phldrT="[Text]" custT="1"/>
      <dgm:spPr/>
      <dgm:t>
        <a:bodyPr/>
        <a:lstStyle/>
        <a:p>
          <a:pPr algn="l"/>
          <a:r>
            <a:rPr lang="vi-VN" sz="2000" dirty="0" err="1">
              <a:solidFill>
                <a:schemeClr val="tx1"/>
              </a:solidFill>
            </a:rPr>
            <a:t>Menu</a:t>
          </a:r>
          <a:endParaRPr lang="vi-VN" sz="2000" dirty="0">
            <a:solidFill>
              <a:schemeClr val="tx1"/>
            </a:solidFill>
          </a:endParaRPr>
        </a:p>
      </dgm:t>
    </dgm:pt>
    <dgm:pt modelId="{CDF3CC5D-EFA2-4ECF-94BE-9A4727B84890}" type="parTrans" cxnId="{B841F6F8-BC18-4B91-9F3D-E02A0CFAFA9A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0AC1A8A0-563B-4C40-84AA-DE757A6DA6CE}" type="sibTrans" cxnId="{B841F6F8-BC18-4B91-9F3D-E02A0CFAFA9A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6C6D5509-3153-47FA-849F-8F9B8919FBA3}">
      <dgm:prSet phldrT="[Text]" custT="1"/>
      <dgm:spPr/>
      <dgm:t>
        <a:bodyPr/>
        <a:lstStyle/>
        <a:p>
          <a:pPr algn="l"/>
          <a:r>
            <a:rPr lang="vi-VN" sz="2000" dirty="0">
              <a:solidFill>
                <a:schemeClr val="tx1"/>
              </a:solidFill>
            </a:rPr>
            <a:t>Menu1</a:t>
          </a:r>
        </a:p>
      </dgm:t>
    </dgm:pt>
    <dgm:pt modelId="{750C3A28-A830-47A6-90FD-0B84926EF4A9}" type="parTrans" cxnId="{F59845C0-7556-4CF5-AD14-B451CFD58C41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6ECC8354-EA5A-4C79-9BA7-D0E5D3819E7E}" type="sibTrans" cxnId="{F59845C0-7556-4CF5-AD14-B451CFD58C41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D9AEEFCD-FA97-4632-9693-A5F5B46543E6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1 </a:t>
          </a:r>
          <a:r>
            <a:rPr lang="en-US" sz="20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dirty="0" err="1">
              <a:solidFill>
                <a:schemeClr val="tx1"/>
              </a:solidFill>
            </a:rPr>
            <a:t>First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degree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equation</a:t>
          </a:r>
          <a:endParaRPr lang="vi-VN" sz="2000" dirty="0">
            <a:solidFill>
              <a:schemeClr val="tx1"/>
            </a:solidFill>
          </a:endParaRPr>
        </a:p>
      </dgm:t>
    </dgm:pt>
    <dgm:pt modelId="{112E419F-7632-4CEA-85D1-19E9BDCBD61A}" type="parTrans" cxnId="{D7E25D4A-5191-4255-9806-DE21E9529D18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B8187FE5-E262-4FD2-93EB-99E916D2ED81}" type="sibTrans" cxnId="{D7E25D4A-5191-4255-9806-DE21E9529D18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177A675D-6930-49A9-A6EC-F77C40F47880}">
      <dgm:prSet phldrT="[Text]" custT="1"/>
      <dgm:spPr/>
      <dgm:t>
        <a:bodyPr/>
        <a:lstStyle/>
        <a:p>
          <a:pPr algn="l"/>
          <a:r>
            <a:rPr lang="vi-VN" sz="2000" dirty="0">
              <a:solidFill>
                <a:schemeClr val="tx1"/>
              </a:solidFill>
            </a:rPr>
            <a:t>Menu2</a:t>
          </a:r>
        </a:p>
      </dgm:t>
    </dgm:pt>
    <dgm:pt modelId="{918E00D8-C848-4B3E-B6AD-C116A734849D}" type="parTrans" cxnId="{A18D1310-94F7-4470-AA8F-5C7CB080AF99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88B441C6-DD13-41E6-9DC8-BD24CB64464F}" type="sibTrans" cxnId="{A18D1310-94F7-4470-AA8F-5C7CB080AF99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A4AABED0-C9CC-42F8-9F76-E98C32227C41}">
      <dgm:prSet phldrT="[Text]"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</a:rPr>
            <a:t>1 </a:t>
          </a:r>
          <a:r>
            <a:rPr lang="en-US" sz="2000" dirty="0">
              <a:solidFill>
                <a:schemeClr val="tx1"/>
              </a:solidFill>
              <a:sym typeface="Wingdings" panose="05000000000000000000" pitchFamily="2" charset="2"/>
            </a:rPr>
            <a:t></a:t>
          </a:r>
          <a:r>
            <a:rPr lang="vi-VN" sz="20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vi-VN" sz="2000" dirty="0" err="1">
              <a:solidFill>
                <a:schemeClr val="tx1"/>
              </a:solidFill>
            </a:rPr>
            <a:t>Equations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with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integer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solutions</a:t>
          </a:r>
          <a:endParaRPr lang="vi-VN" sz="2000" dirty="0">
            <a:solidFill>
              <a:schemeClr val="tx1"/>
            </a:solidFill>
          </a:endParaRPr>
        </a:p>
      </dgm:t>
    </dgm:pt>
    <dgm:pt modelId="{3F81F89B-7DD4-47A4-8CED-1B48FA1ED81A}" type="parTrans" cxnId="{6F6BD4D9-8159-4558-B5D5-FCA2A6A571C3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834CC379-511E-4D97-A854-7B2B68667FA3}" type="sibTrans" cxnId="{6F6BD4D9-8159-4558-B5D5-FCA2A6A571C3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3172ADFE-7A34-4FA0-B4ED-B32BC4520D12}">
      <dgm:prSet custT="1"/>
      <dgm:spPr/>
      <dgm:t>
        <a:bodyPr/>
        <a:lstStyle/>
        <a:p>
          <a:pPr algn="l"/>
          <a:r>
            <a:rPr lang="vi-VN" sz="2000" dirty="0">
              <a:solidFill>
                <a:schemeClr val="tx1"/>
              </a:solidFill>
            </a:rPr>
            <a:t>2 </a:t>
          </a:r>
          <a:r>
            <a:rPr lang="vi-VN" sz="20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dirty="0" err="1">
              <a:solidFill>
                <a:schemeClr val="tx1"/>
              </a:solidFill>
            </a:rPr>
            <a:t>Quadratic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equation</a:t>
          </a:r>
          <a:endParaRPr lang="vi-VN" sz="2000" dirty="0">
            <a:solidFill>
              <a:schemeClr val="tx1"/>
            </a:solidFill>
          </a:endParaRPr>
        </a:p>
      </dgm:t>
    </dgm:pt>
    <dgm:pt modelId="{F64CE8E8-AEF4-47CF-9ADE-27C0B1B483AD}" type="parTrans" cxnId="{87855E99-85F8-425A-9B16-7E696F7B140F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1D0332F7-BC58-42B9-9FC1-5AA547B5B148}" type="sibTrans" cxnId="{87855E99-85F8-425A-9B16-7E696F7B140F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D1A3B5D7-5645-49C7-93AB-6B99D845CFE2}">
      <dgm:prSet custT="1"/>
      <dgm:spPr/>
      <dgm:t>
        <a:bodyPr/>
        <a:lstStyle/>
        <a:p>
          <a:pPr algn="l"/>
          <a:r>
            <a:rPr lang="vi-VN" sz="2000" dirty="0">
              <a:solidFill>
                <a:schemeClr val="tx1"/>
              </a:solidFill>
            </a:rPr>
            <a:t>3 </a:t>
          </a:r>
          <a:r>
            <a:rPr lang="vi-VN" sz="20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dirty="0" err="1">
              <a:solidFill>
                <a:schemeClr val="tx1"/>
              </a:solidFill>
              <a:sym typeface="Wingdings" panose="05000000000000000000" pitchFamily="2" charset="2"/>
            </a:rPr>
            <a:t>Return</a:t>
          </a:r>
          <a:r>
            <a:rPr lang="vi-VN" sz="20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vi-VN" sz="2000" dirty="0" err="1">
              <a:solidFill>
                <a:schemeClr val="tx1"/>
              </a:solidFill>
              <a:sym typeface="Wingdings" panose="05000000000000000000" pitchFamily="2" charset="2"/>
            </a:rPr>
            <a:t>main</a:t>
          </a:r>
          <a:r>
            <a:rPr lang="vi-VN" sz="20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vi-VN" sz="2000" dirty="0" err="1">
              <a:solidFill>
                <a:schemeClr val="tx1"/>
              </a:solidFill>
              <a:sym typeface="Wingdings" panose="05000000000000000000" pitchFamily="2" charset="2"/>
            </a:rPr>
            <a:t>Menu</a:t>
          </a:r>
          <a:endParaRPr lang="en-US" sz="2000" dirty="0">
            <a:solidFill>
              <a:schemeClr val="tx1"/>
            </a:solidFill>
          </a:endParaRPr>
        </a:p>
      </dgm:t>
    </dgm:pt>
    <dgm:pt modelId="{28EF90FB-8F83-406F-AD43-167C6DDB48E8}" type="parTrans" cxnId="{953B4C69-E8BC-4E20-8550-F3A7F1EE3794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4210A693-A127-47A9-9A61-7FAA4ECC6627}" type="sibTrans" cxnId="{953B4C69-E8BC-4E20-8550-F3A7F1EE3794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AD2ADF85-95F7-440B-87FA-4CBCA7ACEC06}">
      <dgm:prSet custT="1"/>
      <dgm:spPr/>
      <dgm:t>
        <a:bodyPr/>
        <a:lstStyle/>
        <a:p>
          <a:pPr algn="l"/>
          <a:r>
            <a:rPr lang="vi-VN" sz="2000" dirty="0">
              <a:solidFill>
                <a:schemeClr val="tx1"/>
              </a:solidFill>
            </a:rPr>
            <a:t>2 </a:t>
          </a:r>
          <a:r>
            <a:rPr lang="vi-VN" sz="20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dirty="0" err="1">
              <a:solidFill>
                <a:schemeClr val="tx1"/>
              </a:solidFill>
            </a:rPr>
            <a:t>Quadratic</a:t>
          </a:r>
          <a:r>
            <a:rPr lang="vi-VN" sz="2000" dirty="0">
              <a:solidFill>
                <a:schemeClr val="tx1"/>
              </a:solidFill>
            </a:rPr>
            <a:t> </a:t>
          </a:r>
          <a:r>
            <a:rPr lang="vi-VN" sz="2000" dirty="0" err="1">
              <a:solidFill>
                <a:schemeClr val="tx1"/>
              </a:solidFill>
            </a:rPr>
            <a:t>equation</a:t>
          </a:r>
          <a:endParaRPr lang="vi-VN" sz="2000" dirty="0">
            <a:solidFill>
              <a:schemeClr val="tx1"/>
            </a:solidFill>
          </a:endParaRPr>
        </a:p>
      </dgm:t>
    </dgm:pt>
    <dgm:pt modelId="{8385D704-29A9-42D9-88F6-D9CDC6542BDB}" type="parTrans" cxnId="{F684CE5D-905C-40A9-95A1-A62735414F08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BDBFBF6B-C27F-44E9-BD94-AF871054B7BE}" type="sibTrans" cxnId="{F684CE5D-905C-40A9-95A1-A62735414F08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0481B73F-8266-43CB-A6B6-A45A4470D69B}">
      <dgm:prSet custT="1"/>
      <dgm:spPr/>
      <dgm:t>
        <a:bodyPr/>
        <a:lstStyle/>
        <a:p>
          <a:pPr algn="l"/>
          <a:r>
            <a:rPr lang="vi-VN" sz="2000">
              <a:solidFill>
                <a:schemeClr val="tx1"/>
              </a:solidFill>
            </a:rPr>
            <a:t>3 </a:t>
          </a:r>
          <a:r>
            <a:rPr lang="vi-VN" sz="200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>
              <a:solidFill>
                <a:schemeClr val="tx1"/>
              </a:solidFill>
            </a:rPr>
            <a:t>Cubic equation </a:t>
          </a:r>
          <a:endParaRPr lang="vi-VN" sz="2000" dirty="0">
            <a:solidFill>
              <a:schemeClr val="tx1"/>
            </a:solidFill>
          </a:endParaRPr>
        </a:p>
      </dgm:t>
    </dgm:pt>
    <dgm:pt modelId="{9FD674E7-AAF7-412F-A0D5-CE961FF85932}" type="parTrans" cxnId="{3626358F-74B0-4EC7-A9E7-9C883B040231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7598B76F-D189-4415-9F89-443AF70CBBFC}" type="sibTrans" cxnId="{3626358F-74B0-4EC7-A9E7-9C883B040231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49797261-54C5-4470-8B97-B40182ED0D65}">
      <dgm:prSet custT="1"/>
      <dgm:spPr/>
      <dgm:t>
        <a:bodyPr/>
        <a:lstStyle/>
        <a:p>
          <a:pPr algn="l"/>
          <a:r>
            <a:rPr lang="vi-VN" sz="2000">
              <a:solidFill>
                <a:schemeClr val="tx1"/>
              </a:solidFill>
            </a:rPr>
            <a:t>4 </a:t>
          </a:r>
          <a:r>
            <a:rPr lang="vi-VN" sz="2000">
              <a:solidFill>
                <a:schemeClr val="tx1"/>
              </a:solidFill>
              <a:sym typeface="Wingdings" panose="05000000000000000000" pitchFamily="2" charset="2"/>
            </a:rPr>
            <a:t> Return main Menu</a:t>
          </a:r>
          <a:endParaRPr lang="en-US" sz="2000" dirty="0">
            <a:solidFill>
              <a:schemeClr val="tx1"/>
            </a:solidFill>
          </a:endParaRPr>
        </a:p>
      </dgm:t>
    </dgm:pt>
    <dgm:pt modelId="{46E3FA4F-EFBB-4A85-8485-E431B1F5CE66}" type="parTrans" cxnId="{FB9F00FF-052E-4295-B778-16BB5D94175D}">
      <dgm:prSet custT="1"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DAC5B663-5323-4DE8-BBED-1830DE890B63}" type="sibTrans" cxnId="{FB9F00FF-052E-4295-B778-16BB5D94175D}">
      <dgm:prSet/>
      <dgm:spPr/>
      <dgm:t>
        <a:bodyPr/>
        <a:lstStyle/>
        <a:p>
          <a:pPr algn="l"/>
          <a:endParaRPr lang="vi-VN" sz="2000">
            <a:solidFill>
              <a:schemeClr val="tx1"/>
            </a:solidFill>
          </a:endParaRPr>
        </a:p>
      </dgm:t>
    </dgm:pt>
    <dgm:pt modelId="{BE6F4C41-798E-4930-B05C-2413D4122104}" type="pres">
      <dgm:prSet presAssocID="{6203BCE1-5CDC-4CB5-9643-1DB7169E21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5E2CBD-BB97-44A2-9AFA-B022CCDF1BF1}" type="pres">
      <dgm:prSet presAssocID="{43146BA1-BC11-4A76-8981-01924B75043D}" presName="root1" presStyleCnt="0"/>
      <dgm:spPr/>
    </dgm:pt>
    <dgm:pt modelId="{D214746B-975A-4D1A-9AB6-268D1B9F47C3}" type="pres">
      <dgm:prSet presAssocID="{43146BA1-BC11-4A76-8981-01924B75043D}" presName="LevelOneTextNode" presStyleLbl="node0" presStyleIdx="0" presStyleCnt="1">
        <dgm:presLayoutVars>
          <dgm:chPref val="3"/>
        </dgm:presLayoutVars>
      </dgm:prSet>
      <dgm:spPr/>
    </dgm:pt>
    <dgm:pt modelId="{FCB03BD5-4DE5-4E1A-A1F8-3837B7EEF3C7}" type="pres">
      <dgm:prSet presAssocID="{43146BA1-BC11-4A76-8981-01924B75043D}" presName="level2hierChild" presStyleCnt="0"/>
      <dgm:spPr/>
    </dgm:pt>
    <dgm:pt modelId="{633D0438-3E45-46EB-8B41-F55A056139D4}" type="pres">
      <dgm:prSet presAssocID="{750C3A28-A830-47A6-90FD-0B84926EF4A9}" presName="conn2-1" presStyleLbl="parChTrans1D2" presStyleIdx="0" presStyleCnt="2"/>
      <dgm:spPr/>
    </dgm:pt>
    <dgm:pt modelId="{71C192BC-1A07-474C-96F2-679F4107BB2F}" type="pres">
      <dgm:prSet presAssocID="{750C3A28-A830-47A6-90FD-0B84926EF4A9}" presName="connTx" presStyleLbl="parChTrans1D2" presStyleIdx="0" presStyleCnt="2"/>
      <dgm:spPr/>
    </dgm:pt>
    <dgm:pt modelId="{DC7E16F9-3870-4717-9075-E729473E2EA3}" type="pres">
      <dgm:prSet presAssocID="{6C6D5509-3153-47FA-849F-8F9B8919FBA3}" presName="root2" presStyleCnt="0"/>
      <dgm:spPr/>
    </dgm:pt>
    <dgm:pt modelId="{588448A5-84C6-430F-8084-E41D68F79AE1}" type="pres">
      <dgm:prSet presAssocID="{6C6D5509-3153-47FA-849F-8F9B8919FBA3}" presName="LevelTwoTextNode" presStyleLbl="node2" presStyleIdx="0" presStyleCnt="2">
        <dgm:presLayoutVars>
          <dgm:chPref val="3"/>
        </dgm:presLayoutVars>
      </dgm:prSet>
      <dgm:spPr/>
    </dgm:pt>
    <dgm:pt modelId="{06BB68D0-9FAE-4C0C-90CF-87214F48028C}" type="pres">
      <dgm:prSet presAssocID="{6C6D5509-3153-47FA-849F-8F9B8919FBA3}" presName="level3hierChild" presStyleCnt="0"/>
      <dgm:spPr/>
    </dgm:pt>
    <dgm:pt modelId="{81579DC1-8F63-472F-B88C-D91A2B3DDD98}" type="pres">
      <dgm:prSet presAssocID="{112E419F-7632-4CEA-85D1-19E9BDCBD61A}" presName="conn2-1" presStyleLbl="parChTrans1D3" presStyleIdx="0" presStyleCnt="7"/>
      <dgm:spPr/>
    </dgm:pt>
    <dgm:pt modelId="{7F30B03B-F1A6-4B82-92BE-2D937B4F921F}" type="pres">
      <dgm:prSet presAssocID="{112E419F-7632-4CEA-85D1-19E9BDCBD61A}" presName="connTx" presStyleLbl="parChTrans1D3" presStyleIdx="0" presStyleCnt="7"/>
      <dgm:spPr/>
    </dgm:pt>
    <dgm:pt modelId="{BC16805B-E00B-4847-AC13-EC02BFAC0A26}" type="pres">
      <dgm:prSet presAssocID="{D9AEEFCD-FA97-4632-9693-A5F5B46543E6}" presName="root2" presStyleCnt="0"/>
      <dgm:spPr/>
    </dgm:pt>
    <dgm:pt modelId="{2C2342CD-944E-41F6-B489-3F1E349317C3}" type="pres">
      <dgm:prSet presAssocID="{D9AEEFCD-FA97-4632-9693-A5F5B46543E6}" presName="LevelTwoTextNode" presStyleLbl="node3" presStyleIdx="0" presStyleCnt="7" custScaleX="346150">
        <dgm:presLayoutVars>
          <dgm:chPref val="3"/>
        </dgm:presLayoutVars>
      </dgm:prSet>
      <dgm:spPr/>
    </dgm:pt>
    <dgm:pt modelId="{D5939125-B17D-4B09-A0EE-A60C555F0A52}" type="pres">
      <dgm:prSet presAssocID="{D9AEEFCD-FA97-4632-9693-A5F5B46543E6}" presName="level3hierChild" presStyleCnt="0"/>
      <dgm:spPr/>
    </dgm:pt>
    <dgm:pt modelId="{3E6E91CD-710D-4A4D-B215-A207E93EC940}" type="pres">
      <dgm:prSet presAssocID="{8385D704-29A9-42D9-88F6-D9CDC6542BDB}" presName="conn2-1" presStyleLbl="parChTrans1D3" presStyleIdx="1" presStyleCnt="7"/>
      <dgm:spPr/>
    </dgm:pt>
    <dgm:pt modelId="{9B71F803-29DF-4CF4-A8F6-271C5EA3A726}" type="pres">
      <dgm:prSet presAssocID="{8385D704-29A9-42D9-88F6-D9CDC6542BDB}" presName="connTx" presStyleLbl="parChTrans1D3" presStyleIdx="1" presStyleCnt="7"/>
      <dgm:spPr/>
    </dgm:pt>
    <dgm:pt modelId="{09A8A546-0A99-476D-A232-1B431E12C764}" type="pres">
      <dgm:prSet presAssocID="{AD2ADF85-95F7-440B-87FA-4CBCA7ACEC06}" presName="root2" presStyleCnt="0"/>
      <dgm:spPr/>
    </dgm:pt>
    <dgm:pt modelId="{D01BEDE6-9CA2-48D9-B677-7D5AD55ECFF1}" type="pres">
      <dgm:prSet presAssocID="{AD2ADF85-95F7-440B-87FA-4CBCA7ACEC06}" presName="LevelTwoTextNode" presStyleLbl="node3" presStyleIdx="1" presStyleCnt="7" custScaleX="346150">
        <dgm:presLayoutVars>
          <dgm:chPref val="3"/>
        </dgm:presLayoutVars>
      </dgm:prSet>
      <dgm:spPr/>
    </dgm:pt>
    <dgm:pt modelId="{E4D0DEE4-31B0-444C-86A9-182D86661D3F}" type="pres">
      <dgm:prSet presAssocID="{AD2ADF85-95F7-440B-87FA-4CBCA7ACEC06}" presName="level3hierChild" presStyleCnt="0"/>
      <dgm:spPr/>
    </dgm:pt>
    <dgm:pt modelId="{CFD9E1AC-5AE7-46B5-8A7C-9A5BEED37A62}" type="pres">
      <dgm:prSet presAssocID="{9FD674E7-AAF7-412F-A0D5-CE961FF85932}" presName="conn2-1" presStyleLbl="parChTrans1D3" presStyleIdx="2" presStyleCnt="7"/>
      <dgm:spPr/>
    </dgm:pt>
    <dgm:pt modelId="{738FFD82-12FC-48E1-B653-DF8E6DA798D4}" type="pres">
      <dgm:prSet presAssocID="{9FD674E7-AAF7-412F-A0D5-CE961FF85932}" presName="connTx" presStyleLbl="parChTrans1D3" presStyleIdx="2" presStyleCnt="7"/>
      <dgm:spPr/>
    </dgm:pt>
    <dgm:pt modelId="{DECE4538-6114-47D1-9F26-1A17BAD16CB4}" type="pres">
      <dgm:prSet presAssocID="{0481B73F-8266-43CB-A6B6-A45A4470D69B}" presName="root2" presStyleCnt="0"/>
      <dgm:spPr/>
    </dgm:pt>
    <dgm:pt modelId="{610CFAEE-52E8-4CBF-9FAC-B08DCF8647E0}" type="pres">
      <dgm:prSet presAssocID="{0481B73F-8266-43CB-A6B6-A45A4470D69B}" presName="LevelTwoTextNode" presStyleLbl="node3" presStyleIdx="2" presStyleCnt="7" custScaleX="346150">
        <dgm:presLayoutVars>
          <dgm:chPref val="3"/>
        </dgm:presLayoutVars>
      </dgm:prSet>
      <dgm:spPr/>
    </dgm:pt>
    <dgm:pt modelId="{19C13E54-B8FC-4516-B7FF-EC5B8BDC73C9}" type="pres">
      <dgm:prSet presAssocID="{0481B73F-8266-43CB-A6B6-A45A4470D69B}" presName="level3hierChild" presStyleCnt="0"/>
      <dgm:spPr/>
    </dgm:pt>
    <dgm:pt modelId="{979F5C01-F1AE-4A37-B7D7-CCAF772C7D7C}" type="pres">
      <dgm:prSet presAssocID="{46E3FA4F-EFBB-4A85-8485-E431B1F5CE66}" presName="conn2-1" presStyleLbl="parChTrans1D3" presStyleIdx="3" presStyleCnt="7"/>
      <dgm:spPr/>
    </dgm:pt>
    <dgm:pt modelId="{34424257-B8A7-45B5-9B43-B2B19D895526}" type="pres">
      <dgm:prSet presAssocID="{46E3FA4F-EFBB-4A85-8485-E431B1F5CE66}" presName="connTx" presStyleLbl="parChTrans1D3" presStyleIdx="3" presStyleCnt="7"/>
      <dgm:spPr/>
    </dgm:pt>
    <dgm:pt modelId="{D975EB50-AA25-4C22-AC65-DC4912A97D10}" type="pres">
      <dgm:prSet presAssocID="{49797261-54C5-4470-8B97-B40182ED0D65}" presName="root2" presStyleCnt="0"/>
      <dgm:spPr/>
    </dgm:pt>
    <dgm:pt modelId="{4C1C6CAC-CF35-42CE-945B-0B335FC36EB2}" type="pres">
      <dgm:prSet presAssocID="{49797261-54C5-4470-8B97-B40182ED0D65}" presName="LevelTwoTextNode" presStyleLbl="node3" presStyleIdx="3" presStyleCnt="7" custScaleX="346150">
        <dgm:presLayoutVars>
          <dgm:chPref val="3"/>
        </dgm:presLayoutVars>
      </dgm:prSet>
      <dgm:spPr/>
    </dgm:pt>
    <dgm:pt modelId="{1494F6E4-A2A6-46EB-8650-E3B4CAF26268}" type="pres">
      <dgm:prSet presAssocID="{49797261-54C5-4470-8B97-B40182ED0D65}" presName="level3hierChild" presStyleCnt="0"/>
      <dgm:spPr/>
    </dgm:pt>
    <dgm:pt modelId="{8BE603AC-EDB5-414B-8413-71E054E16987}" type="pres">
      <dgm:prSet presAssocID="{918E00D8-C848-4B3E-B6AD-C116A734849D}" presName="conn2-1" presStyleLbl="parChTrans1D2" presStyleIdx="1" presStyleCnt="2"/>
      <dgm:spPr/>
    </dgm:pt>
    <dgm:pt modelId="{FD4987D1-0944-497C-88C8-DE9FA342D60D}" type="pres">
      <dgm:prSet presAssocID="{918E00D8-C848-4B3E-B6AD-C116A734849D}" presName="connTx" presStyleLbl="parChTrans1D2" presStyleIdx="1" presStyleCnt="2"/>
      <dgm:spPr/>
    </dgm:pt>
    <dgm:pt modelId="{4A81BE0E-3824-4C45-BBBB-4829A68440EC}" type="pres">
      <dgm:prSet presAssocID="{177A675D-6930-49A9-A6EC-F77C40F47880}" presName="root2" presStyleCnt="0"/>
      <dgm:spPr/>
    </dgm:pt>
    <dgm:pt modelId="{07831820-169F-415A-A08C-B97044AD8AED}" type="pres">
      <dgm:prSet presAssocID="{177A675D-6930-49A9-A6EC-F77C40F47880}" presName="LevelTwoTextNode" presStyleLbl="node2" presStyleIdx="1" presStyleCnt="2">
        <dgm:presLayoutVars>
          <dgm:chPref val="3"/>
        </dgm:presLayoutVars>
      </dgm:prSet>
      <dgm:spPr/>
    </dgm:pt>
    <dgm:pt modelId="{C6B982F2-E5BF-49E8-AEE9-1EB126C6924B}" type="pres">
      <dgm:prSet presAssocID="{177A675D-6930-49A9-A6EC-F77C40F47880}" presName="level3hierChild" presStyleCnt="0"/>
      <dgm:spPr/>
    </dgm:pt>
    <dgm:pt modelId="{9F53EA82-8586-4335-8F52-5D52E2BC289D}" type="pres">
      <dgm:prSet presAssocID="{3F81F89B-7DD4-47A4-8CED-1B48FA1ED81A}" presName="conn2-1" presStyleLbl="parChTrans1D3" presStyleIdx="4" presStyleCnt="7"/>
      <dgm:spPr/>
    </dgm:pt>
    <dgm:pt modelId="{0E7D49EF-39D3-4F92-9B7C-F68607EA8DA5}" type="pres">
      <dgm:prSet presAssocID="{3F81F89B-7DD4-47A4-8CED-1B48FA1ED81A}" presName="connTx" presStyleLbl="parChTrans1D3" presStyleIdx="4" presStyleCnt="7"/>
      <dgm:spPr/>
    </dgm:pt>
    <dgm:pt modelId="{DF7B8E44-D24D-4B3F-BEA9-14082786C2EA}" type="pres">
      <dgm:prSet presAssocID="{A4AABED0-C9CC-42F8-9F76-E98C32227C41}" presName="root2" presStyleCnt="0"/>
      <dgm:spPr/>
    </dgm:pt>
    <dgm:pt modelId="{1BFE9CB2-AB70-4E57-B8D8-CE8DE81D49F4}" type="pres">
      <dgm:prSet presAssocID="{A4AABED0-C9CC-42F8-9F76-E98C32227C41}" presName="LevelTwoTextNode" presStyleLbl="node3" presStyleIdx="4" presStyleCnt="7" custScaleX="346150">
        <dgm:presLayoutVars>
          <dgm:chPref val="3"/>
        </dgm:presLayoutVars>
      </dgm:prSet>
      <dgm:spPr/>
    </dgm:pt>
    <dgm:pt modelId="{F18F949A-6638-46C3-B3C0-378B6E33E17C}" type="pres">
      <dgm:prSet presAssocID="{A4AABED0-C9CC-42F8-9F76-E98C32227C41}" presName="level3hierChild" presStyleCnt="0"/>
      <dgm:spPr/>
    </dgm:pt>
    <dgm:pt modelId="{C138FD80-6988-453A-AC8D-6B6530399DA1}" type="pres">
      <dgm:prSet presAssocID="{F64CE8E8-AEF4-47CF-9ADE-27C0B1B483AD}" presName="conn2-1" presStyleLbl="parChTrans1D3" presStyleIdx="5" presStyleCnt="7"/>
      <dgm:spPr/>
    </dgm:pt>
    <dgm:pt modelId="{ECA7F92C-B010-476E-8A39-312ABAE7B57D}" type="pres">
      <dgm:prSet presAssocID="{F64CE8E8-AEF4-47CF-9ADE-27C0B1B483AD}" presName="connTx" presStyleLbl="parChTrans1D3" presStyleIdx="5" presStyleCnt="7"/>
      <dgm:spPr/>
    </dgm:pt>
    <dgm:pt modelId="{F2A71B4B-F26A-4CDD-90A2-F7C1DAC62F7C}" type="pres">
      <dgm:prSet presAssocID="{3172ADFE-7A34-4FA0-B4ED-B32BC4520D12}" presName="root2" presStyleCnt="0"/>
      <dgm:spPr/>
    </dgm:pt>
    <dgm:pt modelId="{E201DB9D-E6B1-4455-A7F2-67AFA6C0A09C}" type="pres">
      <dgm:prSet presAssocID="{3172ADFE-7A34-4FA0-B4ED-B32BC4520D12}" presName="LevelTwoTextNode" presStyleLbl="node3" presStyleIdx="5" presStyleCnt="7" custScaleX="346150">
        <dgm:presLayoutVars>
          <dgm:chPref val="3"/>
        </dgm:presLayoutVars>
      </dgm:prSet>
      <dgm:spPr/>
    </dgm:pt>
    <dgm:pt modelId="{3BAFC433-8DDD-419A-BCF7-33A02B6C224F}" type="pres">
      <dgm:prSet presAssocID="{3172ADFE-7A34-4FA0-B4ED-B32BC4520D12}" presName="level3hierChild" presStyleCnt="0"/>
      <dgm:spPr/>
    </dgm:pt>
    <dgm:pt modelId="{2C4445DC-628B-4B41-8001-CF3406E9F764}" type="pres">
      <dgm:prSet presAssocID="{28EF90FB-8F83-406F-AD43-167C6DDB48E8}" presName="conn2-1" presStyleLbl="parChTrans1D3" presStyleIdx="6" presStyleCnt="7"/>
      <dgm:spPr/>
    </dgm:pt>
    <dgm:pt modelId="{EA98D4C1-3B41-4D72-A982-CBFD656D9A84}" type="pres">
      <dgm:prSet presAssocID="{28EF90FB-8F83-406F-AD43-167C6DDB48E8}" presName="connTx" presStyleLbl="parChTrans1D3" presStyleIdx="6" presStyleCnt="7"/>
      <dgm:spPr/>
    </dgm:pt>
    <dgm:pt modelId="{08A79D9F-0030-4B16-B542-7C93FFACCFF7}" type="pres">
      <dgm:prSet presAssocID="{D1A3B5D7-5645-49C7-93AB-6B99D845CFE2}" presName="root2" presStyleCnt="0"/>
      <dgm:spPr/>
    </dgm:pt>
    <dgm:pt modelId="{2F59D6C9-3549-4B4C-A547-CF4B6F237CF3}" type="pres">
      <dgm:prSet presAssocID="{D1A3B5D7-5645-49C7-93AB-6B99D845CFE2}" presName="LevelTwoTextNode" presStyleLbl="node3" presStyleIdx="6" presStyleCnt="7" custScaleX="346150">
        <dgm:presLayoutVars>
          <dgm:chPref val="3"/>
        </dgm:presLayoutVars>
      </dgm:prSet>
      <dgm:spPr/>
    </dgm:pt>
    <dgm:pt modelId="{D9680630-5396-4BAA-A0E6-82AC63B599B6}" type="pres">
      <dgm:prSet presAssocID="{D1A3B5D7-5645-49C7-93AB-6B99D845CFE2}" presName="level3hierChild" presStyleCnt="0"/>
      <dgm:spPr/>
    </dgm:pt>
  </dgm:ptLst>
  <dgm:cxnLst>
    <dgm:cxn modelId="{1F188601-BED2-477F-B9A9-E386E181C14C}" type="presOf" srcId="{49797261-54C5-4470-8B97-B40182ED0D65}" destId="{4C1C6CAC-CF35-42CE-945B-0B335FC36EB2}" srcOrd="0" destOrd="0" presId="urn:microsoft.com/office/officeart/2005/8/layout/hierarchy2"/>
    <dgm:cxn modelId="{99DFCA05-29F3-4AE8-8F30-87C163BD7527}" type="presOf" srcId="{F64CE8E8-AEF4-47CF-9ADE-27C0B1B483AD}" destId="{C138FD80-6988-453A-AC8D-6B6530399DA1}" srcOrd="0" destOrd="0" presId="urn:microsoft.com/office/officeart/2005/8/layout/hierarchy2"/>
    <dgm:cxn modelId="{A18D1310-94F7-4470-AA8F-5C7CB080AF99}" srcId="{43146BA1-BC11-4A76-8981-01924B75043D}" destId="{177A675D-6930-49A9-A6EC-F77C40F47880}" srcOrd="1" destOrd="0" parTransId="{918E00D8-C848-4B3E-B6AD-C116A734849D}" sibTransId="{88B441C6-DD13-41E6-9DC8-BD24CB64464F}"/>
    <dgm:cxn modelId="{8788ED21-76F7-4EDF-ABD2-647A67510B9E}" type="presOf" srcId="{918E00D8-C848-4B3E-B6AD-C116A734849D}" destId="{FD4987D1-0944-497C-88C8-DE9FA342D60D}" srcOrd="1" destOrd="0" presId="urn:microsoft.com/office/officeart/2005/8/layout/hierarchy2"/>
    <dgm:cxn modelId="{40CBF233-0993-4438-B7A6-37369BD5BED2}" type="presOf" srcId="{750C3A28-A830-47A6-90FD-0B84926EF4A9}" destId="{633D0438-3E45-46EB-8B41-F55A056139D4}" srcOrd="0" destOrd="0" presId="urn:microsoft.com/office/officeart/2005/8/layout/hierarchy2"/>
    <dgm:cxn modelId="{BD92FC33-D4FA-4476-A3B9-83F2318AE49A}" type="presOf" srcId="{28EF90FB-8F83-406F-AD43-167C6DDB48E8}" destId="{EA98D4C1-3B41-4D72-A982-CBFD656D9A84}" srcOrd="1" destOrd="0" presId="urn:microsoft.com/office/officeart/2005/8/layout/hierarchy2"/>
    <dgm:cxn modelId="{761C013B-2FFC-4652-A7CD-89B44B81BE81}" type="presOf" srcId="{8385D704-29A9-42D9-88F6-D9CDC6542BDB}" destId="{9B71F803-29DF-4CF4-A8F6-271C5EA3A726}" srcOrd="1" destOrd="0" presId="urn:microsoft.com/office/officeart/2005/8/layout/hierarchy2"/>
    <dgm:cxn modelId="{F684CE5D-905C-40A9-95A1-A62735414F08}" srcId="{6C6D5509-3153-47FA-849F-8F9B8919FBA3}" destId="{AD2ADF85-95F7-440B-87FA-4CBCA7ACEC06}" srcOrd="1" destOrd="0" parTransId="{8385D704-29A9-42D9-88F6-D9CDC6542BDB}" sibTransId="{BDBFBF6B-C27F-44E9-BD94-AF871054B7BE}"/>
    <dgm:cxn modelId="{A4900F63-E182-4280-B753-7677006B7D30}" type="presOf" srcId="{750C3A28-A830-47A6-90FD-0B84926EF4A9}" destId="{71C192BC-1A07-474C-96F2-679F4107BB2F}" srcOrd="1" destOrd="0" presId="urn:microsoft.com/office/officeart/2005/8/layout/hierarchy2"/>
    <dgm:cxn modelId="{CA16EB44-0020-4DD5-ADA9-15E51EBB3827}" type="presOf" srcId="{F64CE8E8-AEF4-47CF-9ADE-27C0B1B483AD}" destId="{ECA7F92C-B010-476E-8A39-312ABAE7B57D}" srcOrd="1" destOrd="0" presId="urn:microsoft.com/office/officeart/2005/8/layout/hierarchy2"/>
    <dgm:cxn modelId="{672E4246-FB7A-41E5-BDC6-B43F7F287A37}" type="presOf" srcId="{D9AEEFCD-FA97-4632-9693-A5F5B46543E6}" destId="{2C2342CD-944E-41F6-B489-3F1E349317C3}" srcOrd="0" destOrd="0" presId="urn:microsoft.com/office/officeart/2005/8/layout/hierarchy2"/>
    <dgm:cxn modelId="{0B7B0547-DBEB-40AB-8010-D13FE3F59924}" type="presOf" srcId="{46E3FA4F-EFBB-4A85-8485-E431B1F5CE66}" destId="{979F5C01-F1AE-4A37-B7D7-CCAF772C7D7C}" srcOrd="0" destOrd="0" presId="urn:microsoft.com/office/officeart/2005/8/layout/hierarchy2"/>
    <dgm:cxn modelId="{B4993669-E494-4DA2-B452-2E8D5DD535D7}" type="presOf" srcId="{46E3FA4F-EFBB-4A85-8485-E431B1F5CE66}" destId="{34424257-B8A7-45B5-9B43-B2B19D895526}" srcOrd="1" destOrd="0" presId="urn:microsoft.com/office/officeart/2005/8/layout/hierarchy2"/>
    <dgm:cxn modelId="{953B4C69-E8BC-4E20-8550-F3A7F1EE3794}" srcId="{177A675D-6930-49A9-A6EC-F77C40F47880}" destId="{D1A3B5D7-5645-49C7-93AB-6B99D845CFE2}" srcOrd="2" destOrd="0" parTransId="{28EF90FB-8F83-406F-AD43-167C6DDB48E8}" sibTransId="{4210A693-A127-47A9-9A61-7FAA4ECC6627}"/>
    <dgm:cxn modelId="{D7E25D4A-5191-4255-9806-DE21E9529D18}" srcId="{6C6D5509-3153-47FA-849F-8F9B8919FBA3}" destId="{D9AEEFCD-FA97-4632-9693-A5F5B46543E6}" srcOrd="0" destOrd="0" parTransId="{112E419F-7632-4CEA-85D1-19E9BDCBD61A}" sibTransId="{B8187FE5-E262-4FD2-93EB-99E916D2ED81}"/>
    <dgm:cxn modelId="{6B26E972-E7A9-4C9B-A184-18689C828C4A}" type="presOf" srcId="{D1A3B5D7-5645-49C7-93AB-6B99D845CFE2}" destId="{2F59D6C9-3549-4B4C-A547-CF4B6F237CF3}" srcOrd="0" destOrd="0" presId="urn:microsoft.com/office/officeart/2005/8/layout/hierarchy2"/>
    <dgm:cxn modelId="{3626358F-74B0-4EC7-A9E7-9C883B040231}" srcId="{6C6D5509-3153-47FA-849F-8F9B8919FBA3}" destId="{0481B73F-8266-43CB-A6B6-A45A4470D69B}" srcOrd="2" destOrd="0" parTransId="{9FD674E7-AAF7-412F-A0D5-CE961FF85932}" sibTransId="{7598B76F-D189-4415-9F89-443AF70CBBFC}"/>
    <dgm:cxn modelId="{87855E99-85F8-425A-9B16-7E696F7B140F}" srcId="{177A675D-6930-49A9-A6EC-F77C40F47880}" destId="{3172ADFE-7A34-4FA0-B4ED-B32BC4520D12}" srcOrd="1" destOrd="0" parTransId="{F64CE8E8-AEF4-47CF-9ADE-27C0B1B483AD}" sibTransId="{1D0332F7-BC58-42B9-9FC1-5AA547B5B148}"/>
    <dgm:cxn modelId="{9547349E-8591-4BA8-9358-C4FF0A46455A}" type="presOf" srcId="{177A675D-6930-49A9-A6EC-F77C40F47880}" destId="{07831820-169F-415A-A08C-B97044AD8AED}" srcOrd="0" destOrd="0" presId="urn:microsoft.com/office/officeart/2005/8/layout/hierarchy2"/>
    <dgm:cxn modelId="{C7ECD4A1-A004-4F7C-82A4-94D65875567C}" type="presOf" srcId="{43146BA1-BC11-4A76-8981-01924B75043D}" destId="{D214746B-975A-4D1A-9AB6-268D1B9F47C3}" srcOrd="0" destOrd="0" presId="urn:microsoft.com/office/officeart/2005/8/layout/hierarchy2"/>
    <dgm:cxn modelId="{5AEFDEA3-CC92-4B74-9574-C99110EE7C31}" type="presOf" srcId="{0481B73F-8266-43CB-A6B6-A45A4470D69B}" destId="{610CFAEE-52E8-4CBF-9FAC-B08DCF8647E0}" srcOrd="0" destOrd="0" presId="urn:microsoft.com/office/officeart/2005/8/layout/hierarchy2"/>
    <dgm:cxn modelId="{377D18AA-F0BE-4B75-BDD6-93237D2BE045}" type="presOf" srcId="{A4AABED0-C9CC-42F8-9F76-E98C32227C41}" destId="{1BFE9CB2-AB70-4E57-B8D8-CE8DE81D49F4}" srcOrd="0" destOrd="0" presId="urn:microsoft.com/office/officeart/2005/8/layout/hierarchy2"/>
    <dgm:cxn modelId="{9E9E23AD-2F3B-4F2A-ADBC-DDC6B1660FF1}" type="presOf" srcId="{112E419F-7632-4CEA-85D1-19E9BDCBD61A}" destId="{81579DC1-8F63-472F-B88C-D91A2B3DDD98}" srcOrd="0" destOrd="0" presId="urn:microsoft.com/office/officeart/2005/8/layout/hierarchy2"/>
    <dgm:cxn modelId="{041557AD-72C5-4660-B3A2-9CABB6B63FDF}" type="presOf" srcId="{28EF90FB-8F83-406F-AD43-167C6DDB48E8}" destId="{2C4445DC-628B-4B41-8001-CF3406E9F764}" srcOrd="0" destOrd="0" presId="urn:microsoft.com/office/officeart/2005/8/layout/hierarchy2"/>
    <dgm:cxn modelId="{56A10DB2-FFF7-4D00-99DC-6D6B1DDE3E7B}" type="presOf" srcId="{918E00D8-C848-4B3E-B6AD-C116A734849D}" destId="{8BE603AC-EDB5-414B-8413-71E054E16987}" srcOrd="0" destOrd="0" presId="urn:microsoft.com/office/officeart/2005/8/layout/hierarchy2"/>
    <dgm:cxn modelId="{11A678BF-2A9C-44F6-BCA3-7E23302E96E8}" type="presOf" srcId="{9FD674E7-AAF7-412F-A0D5-CE961FF85932}" destId="{CFD9E1AC-5AE7-46B5-8A7C-9A5BEED37A62}" srcOrd="0" destOrd="0" presId="urn:microsoft.com/office/officeart/2005/8/layout/hierarchy2"/>
    <dgm:cxn modelId="{F59845C0-7556-4CF5-AD14-B451CFD58C41}" srcId="{43146BA1-BC11-4A76-8981-01924B75043D}" destId="{6C6D5509-3153-47FA-849F-8F9B8919FBA3}" srcOrd="0" destOrd="0" parTransId="{750C3A28-A830-47A6-90FD-0B84926EF4A9}" sibTransId="{6ECC8354-EA5A-4C79-9BA7-D0E5D3819E7E}"/>
    <dgm:cxn modelId="{8BF4CDC6-699B-4DF9-94D9-F0F595399628}" type="presOf" srcId="{8385D704-29A9-42D9-88F6-D9CDC6542BDB}" destId="{3E6E91CD-710D-4A4D-B215-A207E93EC940}" srcOrd="0" destOrd="0" presId="urn:microsoft.com/office/officeart/2005/8/layout/hierarchy2"/>
    <dgm:cxn modelId="{28CD69D4-E141-4BCC-B763-9A7E483A8C3E}" type="presOf" srcId="{112E419F-7632-4CEA-85D1-19E9BDCBD61A}" destId="{7F30B03B-F1A6-4B82-92BE-2D937B4F921F}" srcOrd="1" destOrd="0" presId="urn:microsoft.com/office/officeart/2005/8/layout/hierarchy2"/>
    <dgm:cxn modelId="{3A5EABD4-A13A-4FAB-AC78-32DC7BA2E014}" type="presOf" srcId="{3F81F89B-7DD4-47A4-8CED-1B48FA1ED81A}" destId="{0E7D49EF-39D3-4F92-9B7C-F68607EA8DA5}" srcOrd="1" destOrd="0" presId="urn:microsoft.com/office/officeart/2005/8/layout/hierarchy2"/>
    <dgm:cxn modelId="{6F6BD4D9-8159-4558-B5D5-FCA2A6A571C3}" srcId="{177A675D-6930-49A9-A6EC-F77C40F47880}" destId="{A4AABED0-C9CC-42F8-9F76-E98C32227C41}" srcOrd="0" destOrd="0" parTransId="{3F81F89B-7DD4-47A4-8CED-1B48FA1ED81A}" sibTransId="{834CC379-511E-4D97-A854-7B2B68667FA3}"/>
    <dgm:cxn modelId="{D2AAE3D9-882E-4286-88A2-B990B396F580}" type="presOf" srcId="{6203BCE1-5CDC-4CB5-9643-1DB7169E2190}" destId="{BE6F4C41-798E-4930-B05C-2413D4122104}" srcOrd="0" destOrd="0" presId="urn:microsoft.com/office/officeart/2005/8/layout/hierarchy2"/>
    <dgm:cxn modelId="{805893DB-B973-4CD5-A39D-8D42EBCF56C6}" type="presOf" srcId="{3F81F89B-7DD4-47A4-8CED-1B48FA1ED81A}" destId="{9F53EA82-8586-4335-8F52-5D52E2BC289D}" srcOrd="0" destOrd="0" presId="urn:microsoft.com/office/officeart/2005/8/layout/hierarchy2"/>
    <dgm:cxn modelId="{B93D97DF-D6B7-4DA7-BBDD-77FD35A9CF93}" type="presOf" srcId="{9FD674E7-AAF7-412F-A0D5-CE961FF85932}" destId="{738FFD82-12FC-48E1-B653-DF8E6DA798D4}" srcOrd="1" destOrd="0" presId="urn:microsoft.com/office/officeart/2005/8/layout/hierarchy2"/>
    <dgm:cxn modelId="{504015E3-6341-4228-B66C-3AE6149B389E}" type="presOf" srcId="{6C6D5509-3153-47FA-849F-8F9B8919FBA3}" destId="{588448A5-84C6-430F-8084-E41D68F79AE1}" srcOrd="0" destOrd="0" presId="urn:microsoft.com/office/officeart/2005/8/layout/hierarchy2"/>
    <dgm:cxn modelId="{60119FE5-8266-4370-842E-9D6A7F49DFA3}" type="presOf" srcId="{3172ADFE-7A34-4FA0-B4ED-B32BC4520D12}" destId="{E201DB9D-E6B1-4455-A7F2-67AFA6C0A09C}" srcOrd="0" destOrd="0" presId="urn:microsoft.com/office/officeart/2005/8/layout/hierarchy2"/>
    <dgm:cxn modelId="{B841F6F8-BC18-4B91-9F3D-E02A0CFAFA9A}" srcId="{6203BCE1-5CDC-4CB5-9643-1DB7169E2190}" destId="{43146BA1-BC11-4A76-8981-01924B75043D}" srcOrd="0" destOrd="0" parTransId="{CDF3CC5D-EFA2-4ECF-94BE-9A4727B84890}" sibTransId="{0AC1A8A0-563B-4C40-84AA-DE757A6DA6CE}"/>
    <dgm:cxn modelId="{FB9F00FF-052E-4295-B778-16BB5D94175D}" srcId="{6C6D5509-3153-47FA-849F-8F9B8919FBA3}" destId="{49797261-54C5-4470-8B97-B40182ED0D65}" srcOrd="3" destOrd="0" parTransId="{46E3FA4F-EFBB-4A85-8485-E431B1F5CE66}" sibTransId="{DAC5B663-5323-4DE8-BBED-1830DE890B63}"/>
    <dgm:cxn modelId="{227C25FF-F8EA-49A1-8AB2-E67F38802C48}" type="presOf" srcId="{AD2ADF85-95F7-440B-87FA-4CBCA7ACEC06}" destId="{D01BEDE6-9CA2-48D9-B677-7D5AD55ECFF1}" srcOrd="0" destOrd="0" presId="urn:microsoft.com/office/officeart/2005/8/layout/hierarchy2"/>
    <dgm:cxn modelId="{D0BC03BA-4B6A-4036-9ADE-C8568F9E2DA6}" type="presParOf" srcId="{BE6F4C41-798E-4930-B05C-2413D4122104}" destId="{2B5E2CBD-BB97-44A2-9AFA-B022CCDF1BF1}" srcOrd="0" destOrd="0" presId="urn:microsoft.com/office/officeart/2005/8/layout/hierarchy2"/>
    <dgm:cxn modelId="{C7BE4CE9-11E9-4652-ADBB-2F6D06294013}" type="presParOf" srcId="{2B5E2CBD-BB97-44A2-9AFA-B022CCDF1BF1}" destId="{D214746B-975A-4D1A-9AB6-268D1B9F47C3}" srcOrd="0" destOrd="0" presId="urn:microsoft.com/office/officeart/2005/8/layout/hierarchy2"/>
    <dgm:cxn modelId="{9F7A8DC2-A7D3-4A44-8ACD-8390FDA3B568}" type="presParOf" srcId="{2B5E2CBD-BB97-44A2-9AFA-B022CCDF1BF1}" destId="{FCB03BD5-4DE5-4E1A-A1F8-3837B7EEF3C7}" srcOrd="1" destOrd="0" presId="urn:microsoft.com/office/officeart/2005/8/layout/hierarchy2"/>
    <dgm:cxn modelId="{8154E07A-2D7A-4360-8091-114104BC4917}" type="presParOf" srcId="{FCB03BD5-4DE5-4E1A-A1F8-3837B7EEF3C7}" destId="{633D0438-3E45-46EB-8B41-F55A056139D4}" srcOrd="0" destOrd="0" presId="urn:microsoft.com/office/officeart/2005/8/layout/hierarchy2"/>
    <dgm:cxn modelId="{4AE3BAFA-7D86-42C3-A761-68BBDC056A98}" type="presParOf" srcId="{633D0438-3E45-46EB-8B41-F55A056139D4}" destId="{71C192BC-1A07-474C-96F2-679F4107BB2F}" srcOrd="0" destOrd="0" presId="urn:microsoft.com/office/officeart/2005/8/layout/hierarchy2"/>
    <dgm:cxn modelId="{74B993F6-FCCF-41F9-9154-869E19856AA2}" type="presParOf" srcId="{FCB03BD5-4DE5-4E1A-A1F8-3837B7EEF3C7}" destId="{DC7E16F9-3870-4717-9075-E729473E2EA3}" srcOrd="1" destOrd="0" presId="urn:microsoft.com/office/officeart/2005/8/layout/hierarchy2"/>
    <dgm:cxn modelId="{8BFF8965-A270-4EB6-9EDB-61CCED5D83CE}" type="presParOf" srcId="{DC7E16F9-3870-4717-9075-E729473E2EA3}" destId="{588448A5-84C6-430F-8084-E41D68F79AE1}" srcOrd="0" destOrd="0" presId="urn:microsoft.com/office/officeart/2005/8/layout/hierarchy2"/>
    <dgm:cxn modelId="{8AF34A84-F573-49A2-BA32-53D22B4DB2F6}" type="presParOf" srcId="{DC7E16F9-3870-4717-9075-E729473E2EA3}" destId="{06BB68D0-9FAE-4C0C-90CF-87214F48028C}" srcOrd="1" destOrd="0" presId="urn:microsoft.com/office/officeart/2005/8/layout/hierarchy2"/>
    <dgm:cxn modelId="{51BFDB2E-F5E4-4A34-869B-A0166DCB00E2}" type="presParOf" srcId="{06BB68D0-9FAE-4C0C-90CF-87214F48028C}" destId="{81579DC1-8F63-472F-B88C-D91A2B3DDD98}" srcOrd="0" destOrd="0" presId="urn:microsoft.com/office/officeart/2005/8/layout/hierarchy2"/>
    <dgm:cxn modelId="{770CDDB4-C82E-4D6D-90AE-2B51E21BD746}" type="presParOf" srcId="{81579DC1-8F63-472F-B88C-D91A2B3DDD98}" destId="{7F30B03B-F1A6-4B82-92BE-2D937B4F921F}" srcOrd="0" destOrd="0" presId="urn:microsoft.com/office/officeart/2005/8/layout/hierarchy2"/>
    <dgm:cxn modelId="{55B281CF-7E04-484B-9A20-6EDECF62AA1D}" type="presParOf" srcId="{06BB68D0-9FAE-4C0C-90CF-87214F48028C}" destId="{BC16805B-E00B-4847-AC13-EC02BFAC0A26}" srcOrd="1" destOrd="0" presId="urn:microsoft.com/office/officeart/2005/8/layout/hierarchy2"/>
    <dgm:cxn modelId="{C73884AD-9ECF-433C-9D9F-142A5543C573}" type="presParOf" srcId="{BC16805B-E00B-4847-AC13-EC02BFAC0A26}" destId="{2C2342CD-944E-41F6-B489-3F1E349317C3}" srcOrd="0" destOrd="0" presId="urn:microsoft.com/office/officeart/2005/8/layout/hierarchy2"/>
    <dgm:cxn modelId="{AB2FE66C-02D1-4B76-B8E5-38BF8779FA72}" type="presParOf" srcId="{BC16805B-E00B-4847-AC13-EC02BFAC0A26}" destId="{D5939125-B17D-4B09-A0EE-A60C555F0A52}" srcOrd="1" destOrd="0" presId="urn:microsoft.com/office/officeart/2005/8/layout/hierarchy2"/>
    <dgm:cxn modelId="{0F7B0ADE-CF71-4F24-817B-E9BAA8C12428}" type="presParOf" srcId="{06BB68D0-9FAE-4C0C-90CF-87214F48028C}" destId="{3E6E91CD-710D-4A4D-B215-A207E93EC940}" srcOrd="2" destOrd="0" presId="urn:microsoft.com/office/officeart/2005/8/layout/hierarchy2"/>
    <dgm:cxn modelId="{E47AF5CC-A5C8-40BF-AA51-522F94B6F9EC}" type="presParOf" srcId="{3E6E91CD-710D-4A4D-B215-A207E93EC940}" destId="{9B71F803-29DF-4CF4-A8F6-271C5EA3A726}" srcOrd="0" destOrd="0" presId="urn:microsoft.com/office/officeart/2005/8/layout/hierarchy2"/>
    <dgm:cxn modelId="{9752FB5D-BC83-48B7-B362-1E4EA762F4B0}" type="presParOf" srcId="{06BB68D0-9FAE-4C0C-90CF-87214F48028C}" destId="{09A8A546-0A99-476D-A232-1B431E12C764}" srcOrd="3" destOrd="0" presId="urn:microsoft.com/office/officeart/2005/8/layout/hierarchy2"/>
    <dgm:cxn modelId="{4AD937F9-816A-49FE-AA93-04B04526F8ED}" type="presParOf" srcId="{09A8A546-0A99-476D-A232-1B431E12C764}" destId="{D01BEDE6-9CA2-48D9-B677-7D5AD55ECFF1}" srcOrd="0" destOrd="0" presId="urn:microsoft.com/office/officeart/2005/8/layout/hierarchy2"/>
    <dgm:cxn modelId="{1E55E2BE-25B7-4AA2-A8E6-7D77823A7A46}" type="presParOf" srcId="{09A8A546-0A99-476D-A232-1B431E12C764}" destId="{E4D0DEE4-31B0-444C-86A9-182D86661D3F}" srcOrd="1" destOrd="0" presId="urn:microsoft.com/office/officeart/2005/8/layout/hierarchy2"/>
    <dgm:cxn modelId="{29EBE21F-C3BF-4F97-B330-D629F120D0F5}" type="presParOf" srcId="{06BB68D0-9FAE-4C0C-90CF-87214F48028C}" destId="{CFD9E1AC-5AE7-46B5-8A7C-9A5BEED37A62}" srcOrd="4" destOrd="0" presId="urn:microsoft.com/office/officeart/2005/8/layout/hierarchy2"/>
    <dgm:cxn modelId="{2C08C8F2-A0B3-47CD-99DB-8F4D8D58D28D}" type="presParOf" srcId="{CFD9E1AC-5AE7-46B5-8A7C-9A5BEED37A62}" destId="{738FFD82-12FC-48E1-B653-DF8E6DA798D4}" srcOrd="0" destOrd="0" presId="urn:microsoft.com/office/officeart/2005/8/layout/hierarchy2"/>
    <dgm:cxn modelId="{174C253C-E125-491F-812A-0A99B2D2F7F6}" type="presParOf" srcId="{06BB68D0-9FAE-4C0C-90CF-87214F48028C}" destId="{DECE4538-6114-47D1-9F26-1A17BAD16CB4}" srcOrd="5" destOrd="0" presId="urn:microsoft.com/office/officeart/2005/8/layout/hierarchy2"/>
    <dgm:cxn modelId="{0B65568F-691A-4A8E-9CB6-8D75F27C48DD}" type="presParOf" srcId="{DECE4538-6114-47D1-9F26-1A17BAD16CB4}" destId="{610CFAEE-52E8-4CBF-9FAC-B08DCF8647E0}" srcOrd="0" destOrd="0" presId="urn:microsoft.com/office/officeart/2005/8/layout/hierarchy2"/>
    <dgm:cxn modelId="{009A120C-D0CB-4DC9-AB30-87E9CDEEE8A4}" type="presParOf" srcId="{DECE4538-6114-47D1-9F26-1A17BAD16CB4}" destId="{19C13E54-B8FC-4516-B7FF-EC5B8BDC73C9}" srcOrd="1" destOrd="0" presId="urn:microsoft.com/office/officeart/2005/8/layout/hierarchy2"/>
    <dgm:cxn modelId="{14B2DFF5-3E93-4EE5-ABD3-84D299C46AE0}" type="presParOf" srcId="{06BB68D0-9FAE-4C0C-90CF-87214F48028C}" destId="{979F5C01-F1AE-4A37-B7D7-CCAF772C7D7C}" srcOrd="6" destOrd="0" presId="urn:microsoft.com/office/officeart/2005/8/layout/hierarchy2"/>
    <dgm:cxn modelId="{A468B496-B1B7-4EE8-BB04-F3D7A7E03F8E}" type="presParOf" srcId="{979F5C01-F1AE-4A37-B7D7-CCAF772C7D7C}" destId="{34424257-B8A7-45B5-9B43-B2B19D895526}" srcOrd="0" destOrd="0" presId="urn:microsoft.com/office/officeart/2005/8/layout/hierarchy2"/>
    <dgm:cxn modelId="{71E6CC0D-41C0-4813-BE07-A66F6CBA3418}" type="presParOf" srcId="{06BB68D0-9FAE-4C0C-90CF-87214F48028C}" destId="{D975EB50-AA25-4C22-AC65-DC4912A97D10}" srcOrd="7" destOrd="0" presId="urn:microsoft.com/office/officeart/2005/8/layout/hierarchy2"/>
    <dgm:cxn modelId="{5CEAA094-FD96-4BF4-B3A0-565D57B068B5}" type="presParOf" srcId="{D975EB50-AA25-4C22-AC65-DC4912A97D10}" destId="{4C1C6CAC-CF35-42CE-945B-0B335FC36EB2}" srcOrd="0" destOrd="0" presId="urn:microsoft.com/office/officeart/2005/8/layout/hierarchy2"/>
    <dgm:cxn modelId="{6D1857A3-A774-42CE-AA91-D50D299DFEF3}" type="presParOf" srcId="{D975EB50-AA25-4C22-AC65-DC4912A97D10}" destId="{1494F6E4-A2A6-46EB-8650-E3B4CAF26268}" srcOrd="1" destOrd="0" presId="urn:microsoft.com/office/officeart/2005/8/layout/hierarchy2"/>
    <dgm:cxn modelId="{BDC71120-602E-4574-A75A-9156216E9BF3}" type="presParOf" srcId="{FCB03BD5-4DE5-4E1A-A1F8-3837B7EEF3C7}" destId="{8BE603AC-EDB5-414B-8413-71E054E16987}" srcOrd="2" destOrd="0" presId="urn:microsoft.com/office/officeart/2005/8/layout/hierarchy2"/>
    <dgm:cxn modelId="{EDFDB5BF-EFF3-4851-8608-827C9786BBD3}" type="presParOf" srcId="{8BE603AC-EDB5-414B-8413-71E054E16987}" destId="{FD4987D1-0944-497C-88C8-DE9FA342D60D}" srcOrd="0" destOrd="0" presId="urn:microsoft.com/office/officeart/2005/8/layout/hierarchy2"/>
    <dgm:cxn modelId="{A746F833-098D-4B1B-B665-37D6C65A3395}" type="presParOf" srcId="{FCB03BD5-4DE5-4E1A-A1F8-3837B7EEF3C7}" destId="{4A81BE0E-3824-4C45-BBBB-4829A68440EC}" srcOrd="3" destOrd="0" presId="urn:microsoft.com/office/officeart/2005/8/layout/hierarchy2"/>
    <dgm:cxn modelId="{B533D5CD-77DE-4CA3-8CEB-48D1E5A83C76}" type="presParOf" srcId="{4A81BE0E-3824-4C45-BBBB-4829A68440EC}" destId="{07831820-169F-415A-A08C-B97044AD8AED}" srcOrd="0" destOrd="0" presId="urn:microsoft.com/office/officeart/2005/8/layout/hierarchy2"/>
    <dgm:cxn modelId="{11C5A5D9-54D3-4996-837D-2134363B69FE}" type="presParOf" srcId="{4A81BE0E-3824-4C45-BBBB-4829A68440EC}" destId="{C6B982F2-E5BF-49E8-AEE9-1EB126C6924B}" srcOrd="1" destOrd="0" presId="urn:microsoft.com/office/officeart/2005/8/layout/hierarchy2"/>
    <dgm:cxn modelId="{EAF322A8-1C50-41E5-BAE3-8AA53A2FB3D6}" type="presParOf" srcId="{C6B982F2-E5BF-49E8-AEE9-1EB126C6924B}" destId="{9F53EA82-8586-4335-8F52-5D52E2BC289D}" srcOrd="0" destOrd="0" presId="urn:microsoft.com/office/officeart/2005/8/layout/hierarchy2"/>
    <dgm:cxn modelId="{E8CFA928-F4BB-45A8-9E9C-ED7B68EC1ADF}" type="presParOf" srcId="{9F53EA82-8586-4335-8F52-5D52E2BC289D}" destId="{0E7D49EF-39D3-4F92-9B7C-F68607EA8DA5}" srcOrd="0" destOrd="0" presId="urn:microsoft.com/office/officeart/2005/8/layout/hierarchy2"/>
    <dgm:cxn modelId="{25F82268-7502-4937-8F69-36CDA91928E9}" type="presParOf" srcId="{C6B982F2-E5BF-49E8-AEE9-1EB126C6924B}" destId="{DF7B8E44-D24D-4B3F-BEA9-14082786C2EA}" srcOrd="1" destOrd="0" presId="urn:microsoft.com/office/officeart/2005/8/layout/hierarchy2"/>
    <dgm:cxn modelId="{73F4E172-F947-44B6-AB81-74F968050CC7}" type="presParOf" srcId="{DF7B8E44-D24D-4B3F-BEA9-14082786C2EA}" destId="{1BFE9CB2-AB70-4E57-B8D8-CE8DE81D49F4}" srcOrd="0" destOrd="0" presId="urn:microsoft.com/office/officeart/2005/8/layout/hierarchy2"/>
    <dgm:cxn modelId="{48518FD3-480A-4E45-9E8B-C9CA2885470E}" type="presParOf" srcId="{DF7B8E44-D24D-4B3F-BEA9-14082786C2EA}" destId="{F18F949A-6638-46C3-B3C0-378B6E33E17C}" srcOrd="1" destOrd="0" presId="urn:microsoft.com/office/officeart/2005/8/layout/hierarchy2"/>
    <dgm:cxn modelId="{4D8FD690-FEFD-4F3A-99AA-EA37814F636F}" type="presParOf" srcId="{C6B982F2-E5BF-49E8-AEE9-1EB126C6924B}" destId="{C138FD80-6988-453A-AC8D-6B6530399DA1}" srcOrd="2" destOrd="0" presId="urn:microsoft.com/office/officeart/2005/8/layout/hierarchy2"/>
    <dgm:cxn modelId="{37C753F4-6E27-4BB9-A672-14CABE1E9CE5}" type="presParOf" srcId="{C138FD80-6988-453A-AC8D-6B6530399DA1}" destId="{ECA7F92C-B010-476E-8A39-312ABAE7B57D}" srcOrd="0" destOrd="0" presId="urn:microsoft.com/office/officeart/2005/8/layout/hierarchy2"/>
    <dgm:cxn modelId="{EE10105C-523D-4C24-B82C-9A22429C978A}" type="presParOf" srcId="{C6B982F2-E5BF-49E8-AEE9-1EB126C6924B}" destId="{F2A71B4B-F26A-4CDD-90A2-F7C1DAC62F7C}" srcOrd="3" destOrd="0" presId="urn:microsoft.com/office/officeart/2005/8/layout/hierarchy2"/>
    <dgm:cxn modelId="{04CD900F-538E-4D20-A071-E270DABB5439}" type="presParOf" srcId="{F2A71B4B-F26A-4CDD-90A2-F7C1DAC62F7C}" destId="{E201DB9D-E6B1-4455-A7F2-67AFA6C0A09C}" srcOrd="0" destOrd="0" presId="urn:microsoft.com/office/officeart/2005/8/layout/hierarchy2"/>
    <dgm:cxn modelId="{9F5B4644-6721-4572-AE0A-D113A4E9ACD3}" type="presParOf" srcId="{F2A71B4B-F26A-4CDD-90A2-F7C1DAC62F7C}" destId="{3BAFC433-8DDD-419A-BCF7-33A02B6C224F}" srcOrd="1" destOrd="0" presId="urn:microsoft.com/office/officeart/2005/8/layout/hierarchy2"/>
    <dgm:cxn modelId="{7E5E47FB-6D48-4615-8FDD-9059342B77AC}" type="presParOf" srcId="{C6B982F2-E5BF-49E8-AEE9-1EB126C6924B}" destId="{2C4445DC-628B-4B41-8001-CF3406E9F764}" srcOrd="4" destOrd="0" presId="urn:microsoft.com/office/officeart/2005/8/layout/hierarchy2"/>
    <dgm:cxn modelId="{D763BF29-1972-422F-8454-E28146CE6E19}" type="presParOf" srcId="{2C4445DC-628B-4B41-8001-CF3406E9F764}" destId="{EA98D4C1-3B41-4D72-A982-CBFD656D9A84}" srcOrd="0" destOrd="0" presId="urn:microsoft.com/office/officeart/2005/8/layout/hierarchy2"/>
    <dgm:cxn modelId="{0C2B7B78-E3E2-45DD-BA9A-B294138BB089}" type="presParOf" srcId="{C6B982F2-E5BF-49E8-AEE9-1EB126C6924B}" destId="{08A79D9F-0030-4B16-B542-7C93FFACCFF7}" srcOrd="5" destOrd="0" presId="urn:microsoft.com/office/officeart/2005/8/layout/hierarchy2"/>
    <dgm:cxn modelId="{BDE972B6-AABB-4151-8D98-1D16647F9AAD}" type="presParOf" srcId="{08A79D9F-0030-4B16-B542-7C93FFACCFF7}" destId="{2F59D6C9-3549-4B4C-A547-CF4B6F237CF3}" srcOrd="0" destOrd="0" presId="urn:microsoft.com/office/officeart/2005/8/layout/hierarchy2"/>
    <dgm:cxn modelId="{548E1C3F-3131-4941-B624-E4494AF0003A}" type="presParOf" srcId="{08A79D9F-0030-4B16-B542-7C93FFACCFF7}" destId="{D9680630-5396-4BAA-A0E6-82AC63B599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FD0BF-FB4E-48F6-9F34-622FCA53F6B9}">
      <dsp:nvSpPr>
        <dsp:cNvPr id="0" name=""/>
        <dsp:cNvSpPr/>
      </dsp:nvSpPr>
      <dsp:spPr>
        <a:xfrm>
          <a:off x="0" y="36490"/>
          <a:ext cx="484001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Vo Tue Nam</a:t>
          </a:r>
          <a:endParaRPr lang="vi-VN" sz="3100" kern="1200" dirty="0"/>
        </a:p>
      </dsp:txBody>
      <dsp:txXfrm>
        <a:off x="36296" y="72786"/>
        <a:ext cx="4767418" cy="670943"/>
      </dsp:txXfrm>
    </dsp:sp>
    <dsp:sp modelId="{598541D2-1F88-47EC-B212-D85361E9D6B7}">
      <dsp:nvSpPr>
        <dsp:cNvPr id="0" name=""/>
        <dsp:cNvSpPr/>
      </dsp:nvSpPr>
      <dsp:spPr>
        <a:xfrm>
          <a:off x="0" y="780025"/>
          <a:ext cx="484001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CE140557</a:t>
          </a:r>
          <a:endParaRPr lang="vi-VN" sz="2400" kern="1200" dirty="0"/>
        </a:p>
      </dsp:txBody>
      <dsp:txXfrm>
        <a:off x="0" y="780025"/>
        <a:ext cx="4840010" cy="513360"/>
      </dsp:txXfrm>
    </dsp:sp>
    <dsp:sp modelId="{6FCB5DB4-31FE-4405-8A4F-1B8991FE9E2E}">
      <dsp:nvSpPr>
        <dsp:cNvPr id="0" name=""/>
        <dsp:cNvSpPr/>
      </dsp:nvSpPr>
      <dsp:spPr>
        <a:xfrm>
          <a:off x="0" y="1293385"/>
          <a:ext cx="4840010" cy="74353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Truong </a:t>
          </a:r>
          <a:r>
            <a:rPr lang="en-US" sz="3100" kern="1200" dirty="0" err="1"/>
            <a:t>Hoai</a:t>
          </a:r>
          <a:r>
            <a:rPr lang="en-US" sz="3100" kern="1200" dirty="0"/>
            <a:t> Nam</a:t>
          </a:r>
          <a:endParaRPr lang="vi-VN" sz="3100" kern="1200" dirty="0"/>
        </a:p>
      </dsp:txBody>
      <dsp:txXfrm>
        <a:off x="36296" y="1329681"/>
        <a:ext cx="4767418" cy="670943"/>
      </dsp:txXfrm>
    </dsp:sp>
    <dsp:sp modelId="{73F15A4B-8EBD-40AE-9D65-D3997AECD80D}">
      <dsp:nvSpPr>
        <dsp:cNvPr id="0" name=""/>
        <dsp:cNvSpPr/>
      </dsp:nvSpPr>
      <dsp:spPr>
        <a:xfrm>
          <a:off x="0" y="2036920"/>
          <a:ext cx="484001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CE</a:t>
          </a:r>
          <a:r>
            <a:rPr lang="vi-VN" sz="2400" b="0" i="0" kern="1200" dirty="0"/>
            <a:t>161034</a:t>
          </a:r>
          <a:endParaRPr lang="vi-VN" sz="2400" kern="1200" dirty="0"/>
        </a:p>
      </dsp:txBody>
      <dsp:txXfrm>
        <a:off x="0" y="2036920"/>
        <a:ext cx="4840010" cy="513360"/>
      </dsp:txXfrm>
    </dsp:sp>
    <dsp:sp modelId="{86127940-9FC1-4F36-9147-3BB36CE1E25A}">
      <dsp:nvSpPr>
        <dsp:cNvPr id="0" name=""/>
        <dsp:cNvSpPr/>
      </dsp:nvSpPr>
      <dsp:spPr>
        <a:xfrm>
          <a:off x="0" y="2550280"/>
          <a:ext cx="4840010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kern="1200" dirty="0" err="1"/>
            <a:t>Nguyen</a:t>
          </a:r>
          <a:r>
            <a:rPr lang="vi-VN" sz="3100" kern="1200" dirty="0"/>
            <a:t> </a:t>
          </a:r>
          <a:r>
            <a:rPr lang="vi-VN" sz="3100" kern="1200" dirty="0" err="1"/>
            <a:t>Tien</a:t>
          </a:r>
          <a:r>
            <a:rPr lang="vi-VN" sz="3100" kern="1200" dirty="0"/>
            <a:t> </a:t>
          </a:r>
          <a:r>
            <a:rPr lang="vi-VN" sz="3100" kern="1200" dirty="0" err="1"/>
            <a:t>Dat</a:t>
          </a:r>
          <a:endParaRPr lang="vi-VN" sz="3100" kern="1200" dirty="0"/>
        </a:p>
      </dsp:txBody>
      <dsp:txXfrm>
        <a:off x="36296" y="2586576"/>
        <a:ext cx="4767418" cy="670943"/>
      </dsp:txXfrm>
    </dsp:sp>
    <dsp:sp modelId="{5CF64A53-F8D4-4903-AE9A-72C8A792C46D}">
      <dsp:nvSpPr>
        <dsp:cNvPr id="0" name=""/>
        <dsp:cNvSpPr/>
      </dsp:nvSpPr>
      <dsp:spPr>
        <a:xfrm>
          <a:off x="0" y="3293815"/>
          <a:ext cx="484001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400" kern="1200" dirty="0"/>
            <a:t>CE150672</a:t>
          </a:r>
        </a:p>
      </dsp:txBody>
      <dsp:txXfrm>
        <a:off x="0" y="3293815"/>
        <a:ext cx="4840010" cy="513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FF8D4-7E6F-4EBC-8C35-1CBE959E62F0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 dirty="0" err="1"/>
            <a:t>Work</a:t>
          </a:r>
          <a:r>
            <a:rPr lang="vi-VN" sz="3400" kern="1200" dirty="0"/>
            <a:t> </a:t>
          </a:r>
          <a:r>
            <a:rPr lang="vi-VN" sz="3400" kern="1200" dirty="0" err="1"/>
            <a:t>assignment</a:t>
          </a:r>
          <a:endParaRPr lang="en-US" sz="3400" kern="1200" dirty="0"/>
        </a:p>
      </dsp:txBody>
      <dsp:txXfrm>
        <a:off x="22940" y="22940"/>
        <a:ext cx="7160195" cy="737360"/>
      </dsp:txXfrm>
    </dsp:sp>
    <dsp:sp modelId="{04D0BEAA-5D51-4C8D-89C0-0B37B40FD4E8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 dirty="0" err="1"/>
            <a:t>Internal</a:t>
          </a:r>
          <a:r>
            <a:rPr lang="vi-VN" sz="3400" kern="1200" dirty="0"/>
            <a:t> </a:t>
          </a:r>
          <a:r>
            <a:rPr lang="vi-VN" sz="3400" kern="1200" dirty="0" err="1"/>
            <a:t>assessment</a:t>
          </a:r>
          <a:endParaRPr lang="en-US" sz="3400" kern="1200" dirty="0"/>
        </a:p>
      </dsp:txBody>
      <dsp:txXfrm>
        <a:off x="627587" y="914964"/>
        <a:ext cx="6937378" cy="737360"/>
      </dsp:txXfrm>
    </dsp:sp>
    <dsp:sp modelId="{BA929769-B2DE-45CF-9D1F-D53B7D9BDA5D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 dirty="0" err="1"/>
            <a:t>Function</a:t>
          </a:r>
          <a:r>
            <a:rPr lang="vi-VN" sz="3400" kern="1200" dirty="0"/>
            <a:t> </a:t>
          </a:r>
          <a:r>
            <a:rPr lang="vi-VN" sz="3400" kern="1200" dirty="0" err="1"/>
            <a:t>Introduction</a:t>
          </a:r>
          <a:endParaRPr lang="en-US" sz="3400" kern="1200" dirty="0"/>
        </a:p>
      </dsp:txBody>
      <dsp:txXfrm>
        <a:off x="1232233" y="1806988"/>
        <a:ext cx="6937378" cy="737360"/>
      </dsp:txXfrm>
    </dsp:sp>
    <dsp:sp modelId="{29C39D46-C915-4D33-859D-F4355B340CD2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 dirty="0" err="1"/>
            <a:t>Description</a:t>
          </a:r>
          <a:r>
            <a:rPr lang="vi-VN" sz="3400" kern="1200" dirty="0"/>
            <a:t> </a:t>
          </a:r>
          <a:r>
            <a:rPr lang="vi-VN" sz="3400" kern="1200" dirty="0" err="1"/>
            <a:t>of</a:t>
          </a:r>
          <a:r>
            <a:rPr lang="vi-VN" sz="3400" kern="1200" dirty="0"/>
            <a:t> the </a:t>
          </a:r>
          <a:r>
            <a:rPr lang="vi-VN" sz="3400" kern="1200" dirty="0" err="1"/>
            <a:t>algorithm</a:t>
          </a:r>
          <a:endParaRPr lang="en-US" sz="3400" kern="1200" dirty="0"/>
        </a:p>
      </dsp:txBody>
      <dsp:txXfrm>
        <a:off x="1836880" y="2699012"/>
        <a:ext cx="6937378" cy="737360"/>
      </dsp:txXfrm>
    </dsp:sp>
    <dsp:sp modelId="{78E33B4E-083D-48BB-8FFB-36DEC06D153E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Q&amp;A</a:t>
          </a:r>
          <a:endParaRPr lang="en-US" sz="3400" kern="1200"/>
        </a:p>
      </dsp:txBody>
      <dsp:txXfrm>
        <a:off x="2441527" y="3591037"/>
        <a:ext cx="6937378" cy="737360"/>
      </dsp:txXfrm>
    </dsp:sp>
    <dsp:sp modelId="{E47698D7-0A9E-4000-BA64-7FFD5909F26D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C887EB3D-4E27-495A-B1E8-0380B9F7727A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3315EEB1-183E-4CD8-B655-799C805C0C88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7F1A3C4E-ABDE-48E3-9BAB-D1C8495164C2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62C27-D10C-4F9F-AAB7-13669E03FC2B}">
      <dsp:nvSpPr>
        <dsp:cNvPr id="0" name=""/>
        <dsp:cNvSpPr/>
      </dsp:nvSpPr>
      <dsp:spPr>
        <a:xfrm>
          <a:off x="0" y="37170"/>
          <a:ext cx="6891187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NamVT:</a:t>
          </a:r>
          <a:endParaRPr lang="en-US" sz="2600" kern="1200" dirty="0"/>
        </a:p>
      </dsp:txBody>
      <dsp:txXfrm>
        <a:off x="30442" y="67612"/>
        <a:ext cx="6830303" cy="562726"/>
      </dsp:txXfrm>
    </dsp:sp>
    <dsp:sp modelId="{9011C5FB-2170-4DB7-B484-28FE43A133AD}">
      <dsp:nvSpPr>
        <dsp:cNvPr id="0" name=""/>
        <dsp:cNvSpPr/>
      </dsp:nvSpPr>
      <dsp:spPr>
        <a:xfrm>
          <a:off x="0" y="660780"/>
          <a:ext cx="6891187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9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 dirty="0" err="1"/>
            <a:t>Menu</a:t>
          </a:r>
          <a:r>
            <a:rPr lang="vi-VN" sz="2000" kern="1200" dirty="0"/>
            <a:t> - </a:t>
          </a:r>
          <a:r>
            <a:rPr lang="vi-VN" sz="2000" kern="1200" dirty="0" err="1"/>
            <a:t>Logical</a:t>
          </a:r>
          <a:r>
            <a:rPr lang="vi-VN" sz="2000" kern="1200" dirty="0"/>
            <a:t> </a:t>
          </a:r>
          <a:r>
            <a:rPr lang="vi-VN" sz="2000" kern="1200" dirty="0" err="1"/>
            <a:t>processing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 dirty="0" err="1"/>
            <a:t>Equations</a:t>
          </a:r>
          <a:r>
            <a:rPr lang="vi-VN" sz="2000" kern="1200" dirty="0"/>
            <a:t> </a:t>
          </a:r>
          <a:r>
            <a:rPr lang="vi-VN" sz="2000" kern="1200" dirty="0" err="1"/>
            <a:t>with</a:t>
          </a:r>
          <a:r>
            <a:rPr lang="vi-VN" sz="2000" kern="1200" dirty="0"/>
            <a:t> </a:t>
          </a:r>
          <a:r>
            <a:rPr lang="vi-VN" sz="2000" kern="1200" dirty="0" err="1"/>
            <a:t>integer</a:t>
          </a:r>
          <a:r>
            <a:rPr lang="vi-VN" sz="2000" kern="1200" dirty="0"/>
            <a:t> </a:t>
          </a:r>
          <a:r>
            <a:rPr lang="vi-VN" sz="2000" kern="1200" dirty="0" err="1"/>
            <a:t>solutions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Read and write files</a:t>
          </a:r>
          <a:endParaRPr lang="en-US" sz="2000" kern="1200"/>
        </a:p>
      </dsp:txBody>
      <dsp:txXfrm>
        <a:off x="0" y="660780"/>
        <a:ext cx="6891187" cy="1049490"/>
      </dsp:txXfrm>
    </dsp:sp>
    <dsp:sp modelId="{56C5E877-0C45-4F30-81B2-BF62D6A0E49C}">
      <dsp:nvSpPr>
        <dsp:cNvPr id="0" name=""/>
        <dsp:cNvSpPr/>
      </dsp:nvSpPr>
      <dsp:spPr>
        <a:xfrm>
          <a:off x="0" y="1710271"/>
          <a:ext cx="6891187" cy="6236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/>
            <a:t>NamTH:</a:t>
          </a:r>
          <a:endParaRPr lang="en-US" sz="2600" kern="1200"/>
        </a:p>
      </dsp:txBody>
      <dsp:txXfrm>
        <a:off x="30442" y="1740713"/>
        <a:ext cx="6830303" cy="562726"/>
      </dsp:txXfrm>
    </dsp:sp>
    <dsp:sp modelId="{B54FDEA7-75E9-4E17-9A8B-DC50A5939C65}">
      <dsp:nvSpPr>
        <dsp:cNvPr id="0" name=""/>
        <dsp:cNvSpPr/>
      </dsp:nvSpPr>
      <dsp:spPr>
        <a:xfrm>
          <a:off x="0" y="2333881"/>
          <a:ext cx="689118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9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 dirty="0" err="1"/>
            <a:t>First</a:t>
          </a:r>
          <a:r>
            <a:rPr lang="vi-VN" sz="2000" kern="1200" dirty="0"/>
            <a:t> </a:t>
          </a:r>
          <a:r>
            <a:rPr lang="vi-VN" sz="2000" kern="1200" dirty="0" err="1"/>
            <a:t>degree</a:t>
          </a:r>
          <a:r>
            <a:rPr lang="vi-VN" sz="2000" kern="1200" dirty="0"/>
            <a:t> </a:t>
          </a:r>
          <a:r>
            <a:rPr lang="vi-VN" sz="2000" kern="1200" dirty="0" err="1"/>
            <a:t>equation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 dirty="0" err="1"/>
            <a:t>Quadratic</a:t>
          </a:r>
          <a:r>
            <a:rPr lang="vi-VN" sz="2000" kern="1200" dirty="0"/>
            <a:t> </a:t>
          </a:r>
          <a:r>
            <a:rPr lang="vi-VN" sz="2000" kern="1200" dirty="0" err="1"/>
            <a:t>equation</a:t>
          </a:r>
          <a:endParaRPr lang="en-US" sz="2000" kern="1200" dirty="0"/>
        </a:p>
      </dsp:txBody>
      <dsp:txXfrm>
        <a:off x="0" y="2333881"/>
        <a:ext cx="6891187" cy="699660"/>
      </dsp:txXfrm>
    </dsp:sp>
    <dsp:sp modelId="{EFD5223B-F49C-4684-B695-73697F78A732}">
      <dsp:nvSpPr>
        <dsp:cNvPr id="0" name=""/>
        <dsp:cNvSpPr/>
      </dsp:nvSpPr>
      <dsp:spPr>
        <a:xfrm>
          <a:off x="0" y="3033541"/>
          <a:ext cx="6891187" cy="6236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 err="1"/>
            <a:t>DatNT</a:t>
          </a:r>
          <a:r>
            <a:rPr lang="vi-VN" sz="2600" kern="1200" dirty="0"/>
            <a:t>:</a:t>
          </a:r>
          <a:endParaRPr lang="en-US" sz="2600" kern="1200" dirty="0"/>
        </a:p>
      </dsp:txBody>
      <dsp:txXfrm>
        <a:off x="30442" y="3063983"/>
        <a:ext cx="6830303" cy="562726"/>
      </dsp:txXfrm>
    </dsp:sp>
    <dsp:sp modelId="{7E04978A-A4E8-43B2-A085-8809D762B178}">
      <dsp:nvSpPr>
        <dsp:cNvPr id="0" name=""/>
        <dsp:cNvSpPr/>
      </dsp:nvSpPr>
      <dsp:spPr>
        <a:xfrm>
          <a:off x="0" y="3657151"/>
          <a:ext cx="6891187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9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 dirty="0" err="1"/>
            <a:t>Cubic</a:t>
          </a:r>
          <a:r>
            <a:rPr lang="vi-VN" sz="2000" kern="1200" dirty="0"/>
            <a:t> </a:t>
          </a:r>
          <a:r>
            <a:rPr lang="vi-VN" sz="2000" kern="1200" dirty="0" err="1"/>
            <a:t>equation</a:t>
          </a:r>
          <a:r>
            <a:rPr lang="vi-VN" sz="2000" kern="1200" dirty="0"/>
            <a:t>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System of equations with two solutions</a:t>
          </a:r>
        </a:p>
      </dsp:txBody>
      <dsp:txXfrm>
        <a:off x="0" y="3657151"/>
        <a:ext cx="6891187" cy="699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4D322-5F63-45E0-B885-DC849384F332}">
      <dsp:nvSpPr>
        <dsp:cNvPr id="0" name=""/>
        <dsp:cNvSpPr/>
      </dsp:nvSpPr>
      <dsp:spPr>
        <a:xfrm>
          <a:off x="0" y="3570029"/>
          <a:ext cx="2628900" cy="781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GOOD</a:t>
          </a:r>
          <a:endParaRPr lang="en-US" sz="1900" kern="1200" dirty="0"/>
        </a:p>
      </dsp:txBody>
      <dsp:txXfrm>
        <a:off x="0" y="3570029"/>
        <a:ext cx="2628900" cy="781035"/>
      </dsp:txXfrm>
    </dsp:sp>
    <dsp:sp modelId="{C3A7F32E-C7EF-4222-ADD2-AA799E12EFAC}">
      <dsp:nvSpPr>
        <dsp:cNvPr id="0" name=""/>
        <dsp:cNvSpPr/>
      </dsp:nvSpPr>
      <dsp:spPr>
        <a:xfrm>
          <a:off x="2628900" y="3570029"/>
          <a:ext cx="7886700" cy="7810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Teamwork </a:t>
          </a:r>
          <a:endParaRPr lang="en-US" sz="1900" kern="1200" dirty="0"/>
        </a:p>
      </dsp:txBody>
      <dsp:txXfrm>
        <a:off x="2628900" y="3570029"/>
        <a:ext cx="7886700" cy="781035"/>
      </dsp:txXfrm>
    </dsp:sp>
    <dsp:sp modelId="{07A36026-999C-4E1C-9E0B-6126294CC18D}">
      <dsp:nvSpPr>
        <dsp:cNvPr id="0" name=""/>
        <dsp:cNvSpPr/>
      </dsp:nvSpPr>
      <dsp:spPr>
        <a:xfrm rot="10800000">
          <a:off x="0" y="2380512"/>
          <a:ext cx="2628900" cy="120123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EXTREMELY GOOD</a:t>
          </a:r>
          <a:endParaRPr lang="en-US" sz="1900" kern="1200" dirty="0"/>
        </a:p>
      </dsp:txBody>
      <dsp:txXfrm rot="-10800000">
        <a:off x="0" y="2380512"/>
        <a:ext cx="2628900" cy="780800"/>
      </dsp:txXfrm>
    </dsp:sp>
    <dsp:sp modelId="{26C022E3-F372-44A1-BB1B-635D51F7F8AC}">
      <dsp:nvSpPr>
        <dsp:cNvPr id="0" name=""/>
        <dsp:cNvSpPr/>
      </dsp:nvSpPr>
      <dsp:spPr>
        <a:xfrm>
          <a:off x="2628900" y="2380512"/>
          <a:ext cx="7886700" cy="78080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Friendliness </a:t>
          </a:r>
          <a:endParaRPr lang="en-US" sz="1900" kern="1200" dirty="0"/>
        </a:p>
      </dsp:txBody>
      <dsp:txXfrm>
        <a:off x="2628900" y="2380512"/>
        <a:ext cx="7886700" cy="780800"/>
      </dsp:txXfrm>
    </dsp:sp>
    <dsp:sp modelId="{12E0D5AC-BF62-461D-96D6-4030BE7C9A42}">
      <dsp:nvSpPr>
        <dsp:cNvPr id="0" name=""/>
        <dsp:cNvSpPr/>
      </dsp:nvSpPr>
      <dsp:spPr>
        <a:xfrm rot="10800000">
          <a:off x="0" y="1190996"/>
          <a:ext cx="2628900" cy="120123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YES</a:t>
          </a:r>
          <a:endParaRPr lang="en-US" sz="1900" kern="1200" dirty="0"/>
        </a:p>
      </dsp:txBody>
      <dsp:txXfrm rot="-10800000">
        <a:off x="0" y="1190996"/>
        <a:ext cx="2628900" cy="780800"/>
      </dsp:txXfrm>
    </dsp:sp>
    <dsp:sp modelId="{A03CF6ED-060D-4CDC-9DA9-8BF0DBA0DA6E}">
      <dsp:nvSpPr>
        <dsp:cNvPr id="0" name=""/>
        <dsp:cNvSpPr/>
      </dsp:nvSpPr>
      <dsp:spPr>
        <a:xfrm>
          <a:off x="2628900" y="1190996"/>
          <a:ext cx="7886700" cy="78080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 err="1"/>
            <a:t>Function</a:t>
          </a:r>
          <a:r>
            <a:rPr lang="vi-VN" sz="1900" kern="1200" dirty="0"/>
            <a:t> </a:t>
          </a:r>
          <a:r>
            <a:rPr lang="vi-VN" sz="1900" kern="1200" dirty="0" err="1"/>
            <a:t>works</a:t>
          </a:r>
          <a:r>
            <a:rPr lang="vi-VN" sz="1900" kern="1200" dirty="0"/>
            <a:t> </a:t>
          </a:r>
          <a:r>
            <a:rPr lang="vi-VN" sz="1900" kern="1200" dirty="0" err="1"/>
            <a:t>as</a:t>
          </a:r>
          <a:r>
            <a:rPr lang="vi-VN" sz="1900" kern="1200" dirty="0"/>
            <a:t> </a:t>
          </a:r>
          <a:r>
            <a:rPr lang="vi-VN" sz="1900" kern="1200" dirty="0" err="1"/>
            <a:t>described</a:t>
          </a:r>
          <a:r>
            <a:rPr lang="vi-VN" sz="1900" kern="1200" dirty="0"/>
            <a:t> </a:t>
          </a:r>
          <a:endParaRPr lang="en-US" sz="1900" kern="1200" dirty="0"/>
        </a:p>
      </dsp:txBody>
      <dsp:txXfrm>
        <a:off x="2628900" y="1190996"/>
        <a:ext cx="7886700" cy="780800"/>
      </dsp:txXfrm>
    </dsp:sp>
    <dsp:sp modelId="{B4FC07B5-F3C3-41C3-BA0E-85C73D67C9CC}">
      <dsp:nvSpPr>
        <dsp:cNvPr id="0" name=""/>
        <dsp:cNvSpPr/>
      </dsp:nvSpPr>
      <dsp:spPr>
        <a:xfrm rot="10800000">
          <a:off x="0" y="1479"/>
          <a:ext cx="2628900" cy="120123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ALL ON TIME</a:t>
          </a:r>
          <a:endParaRPr lang="en-US" sz="1900" kern="1200" dirty="0"/>
        </a:p>
      </dsp:txBody>
      <dsp:txXfrm rot="-10800000">
        <a:off x="0" y="1479"/>
        <a:ext cx="2628900" cy="780800"/>
      </dsp:txXfrm>
    </dsp:sp>
    <dsp:sp modelId="{60B87E35-394E-4E77-8571-7B3D83128BCD}">
      <dsp:nvSpPr>
        <dsp:cNvPr id="0" name=""/>
        <dsp:cNvSpPr/>
      </dsp:nvSpPr>
      <dsp:spPr>
        <a:xfrm>
          <a:off x="2628900" y="1479"/>
          <a:ext cx="7886700" cy="7808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/>
            <a:t>Complete </a:t>
          </a:r>
          <a:r>
            <a:rPr lang="vi-VN" sz="1900" kern="1200" dirty="0"/>
            <a:t>the </a:t>
          </a:r>
          <a:r>
            <a:rPr lang="vi-VN" sz="1900" kern="1200" dirty="0" err="1"/>
            <a:t>work</a:t>
          </a:r>
          <a:r>
            <a:rPr lang="vi-VN" sz="1900" kern="1200" dirty="0"/>
            <a:t> </a:t>
          </a:r>
          <a:endParaRPr lang="en-US" sz="1900" kern="1200" dirty="0"/>
        </a:p>
      </dsp:txBody>
      <dsp:txXfrm>
        <a:off x="2628900" y="1479"/>
        <a:ext cx="7886700" cy="78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4746B-975A-4D1A-9AB6-268D1B9F47C3}">
      <dsp:nvSpPr>
        <dsp:cNvPr id="0" name=""/>
        <dsp:cNvSpPr/>
      </dsp:nvSpPr>
      <dsp:spPr>
        <a:xfrm>
          <a:off x="1815516" y="2058846"/>
          <a:ext cx="1099507" cy="5497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 err="1">
              <a:solidFill>
                <a:schemeClr val="tx1"/>
              </a:solidFill>
            </a:rPr>
            <a:t>Menu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1831618" y="2074948"/>
        <a:ext cx="1067303" cy="517549"/>
      </dsp:txXfrm>
    </dsp:sp>
    <dsp:sp modelId="{633D0438-3E45-46EB-8B41-F55A056139D4}">
      <dsp:nvSpPr>
        <dsp:cNvPr id="0" name=""/>
        <dsp:cNvSpPr/>
      </dsp:nvSpPr>
      <dsp:spPr>
        <a:xfrm rot="17500715">
          <a:off x="2539630" y="1769162"/>
          <a:ext cx="119058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0589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3105160" y="1750768"/>
        <a:ext cx="59529" cy="59529"/>
      </dsp:txXfrm>
    </dsp:sp>
    <dsp:sp modelId="{588448A5-84C6-430F-8084-E41D68F79AE1}">
      <dsp:nvSpPr>
        <dsp:cNvPr id="0" name=""/>
        <dsp:cNvSpPr/>
      </dsp:nvSpPr>
      <dsp:spPr>
        <a:xfrm>
          <a:off x="3354826" y="952466"/>
          <a:ext cx="1099507" cy="54975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solidFill>
                <a:schemeClr val="tx1"/>
              </a:solidFill>
            </a:rPr>
            <a:t>Menu1</a:t>
          </a:r>
        </a:p>
      </dsp:txBody>
      <dsp:txXfrm>
        <a:off x="3370928" y="968568"/>
        <a:ext cx="1067303" cy="517549"/>
      </dsp:txXfrm>
    </dsp:sp>
    <dsp:sp modelId="{81579DC1-8F63-472F-B88C-D91A2B3DDD98}">
      <dsp:nvSpPr>
        <dsp:cNvPr id="0" name=""/>
        <dsp:cNvSpPr/>
      </dsp:nvSpPr>
      <dsp:spPr>
        <a:xfrm rot="17692822">
          <a:off x="4151563" y="741810"/>
          <a:ext cx="10453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45345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48102" y="727047"/>
        <a:ext cx="52267" cy="52267"/>
      </dsp:txXfrm>
    </dsp:sp>
    <dsp:sp modelId="{2C2342CD-944E-41F6-B489-3F1E349317C3}">
      <dsp:nvSpPr>
        <dsp:cNvPr id="0" name=""/>
        <dsp:cNvSpPr/>
      </dsp:nvSpPr>
      <dsp:spPr>
        <a:xfrm>
          <a:off x="4894137" y="4141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1 </a:t>
          </a:r>
          <a:r>
            <a:rPr lang="en-US" sz="20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kern="1200" dirty="0" err="1">
              <a:solidFill>
                <a:schemeClr val="tx1"/>
              </a:solidFill>
            </a:rPr>
            <a:t>First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degree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equation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910239" y="20243"/>
        <a:ext cx="3773742" cy="517549"/>
      </dsp:txXfrm>
    </dsp:sp>
    <dsp:sp modelId="{3E6E91CD-710D-4A4D-B215-A207E93EC940}">
      <dsp:nvSpPr>
        <dsp:cNvPr id="0" name=""/>
        <dsp:cNvSpPr/>
      </dsp:nvSpPr>
      <dsp:spPr>
        <a:xfrm rot="19457599">
          <a:off x="4403426" y="1057918"/>
          <a:ext cx="54161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41619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60695" y="1055748"/>
        <a:ext cx="27080" cy="27080"/>
      </dsp:txXfrm>
    </dsp:sp>
    <dsp:sp modelId="{D01BEDE6-9CA2-48D9-B677-7D5AD55ECFF1}">
      <dsp:nvSpPr>
        <dsp:cNvPr id="0" name=""/>
        <dsp:cNvSpPr/>
      </dsp:nvSpPr>
      <dsp:spPr>
        <a:xfrm>
          <a:off x="4894137" y="636358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solidFill>
                <a:schemeClr val="tx1"/>
              </a:solidFill>
            </a:rPr>
            <a:t>2 </a:t>
          </a:r>
          <a:r>
            <a:rPr lang="vi-VN" sz="20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kern="1200" dirty="0" err="1">
              <a:solidFill>
                <a:schemeClr val="tx1"/>
              </a:solidFill>
            </a:rPr>
            <a:t>Quadratic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equation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910239" y="652460"/>
        <a:ext cx="3773742" cy="517549"/>
      </dsp:txXfrm>
    </dsp:sp>
    <dsp:sp modelId="{CFD9E1AC-5AE7-46B5-8A7C-9A5BEED37A62}">
      <dsp:nvSpPr>
        <dsp:cNvPr id="0" name=""/>
        <dsp:cNvSpPr/>
      </dsp:nvSpPr>
      <dsp:spPr>
        <a:xfrm rot="2142401">
          <a:off x="4403426" y="1374027"/>
          <a:ext cx="54161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41619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60695" y="1371857"/>
        <a:ext cx="27080" cy="27080"/>
      </dsp:txXfrm>
    </dsp:sp>
    <dsp:sp modelId="{610CFAEE-52E8-4CBF-9FAC-B08DCF8647E0}">
      <dsp:nvSpPr>
        <dsp:cNvPr id="0" name=""/>
        <dsp:cNvSpPr/>
      </dsp:nvSpPr>
      <dsp:spPr>
        <a:xfrm>
          <a:off x="4894137" y="1268575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>
              <a:solidFill>
                <a:schemeClr val="tx1"/>
              </a:solidFill>
            </a:rPr>
            <a:t>3 </a:t>
          </a:r>
          <a:r>
            <a:rPr lang="vi-VN" sz="2000" kern="120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kern="1200">
              <a:solidFill>
                <a:schemeClr val="tx1"/>
              </a:solidFill>
            </a:rPr>
            <a:t>Cubic equation 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910239" y="1284677"/>
        <a:ext cx="3773742" cy="517549"/>
      </dsp:txXfrm>
    </dsp:sp>
    <dsp:sp modelId="{979F5C01-F1AE-4A37-B7D7-CCAF772C7D7C}">
      <dsp:nvSpPr>
        <dsp:cNvPr id="0" name=""/>
        <dsp:cNvSpPr/>
      </dsp:nvSpPr>
      <dsp:spPr>
        <a:xfrm rot="3907178">
          <a:off x="4151563" y="1690135"/>
          <a:ext cx="104534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045345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48102" y="1675372"/>
        <a:ext cx="52267" cy="52267"/>
      </dsp:txXfrm>
    </dsp:sp>
    <dsp:sp modelId="{4C1C6CAC-CF35-42CE-945B-0B335FC36EB2}">
      <dsp:nvSpPr>
        <dsp:cNvPr id="0" name=""/>
        <dsp:cNvSpPr/>
      </dsp:nvSpPr>
      <dsp:spPr>
        <a:xfrm>
          <a:off x="4894137" y="1900792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>
              <a:solidFill>
                <a:schemeClr val="tx1"/>
              </a:solidFill>
            </a:rPr>
            <a:t>4 </a:t>
          </a:r>
          <a:r>
            <a:rPr lang="vi-VN" sz="2000" kern="1200">
              <a:solidFill>
                <a:schemeClr val="tx1"/>
              </a:solidFill>
              <a:sym typeface="Wingdings" panose="05000000000000000000" pitchFamily="2" charset="2"/>
            </a:rPr>
            <a:t> Return main Menu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910239" y="1916894"/>
        <a:ext cx="3773742" cy="517549"/>
      </dsp:txXfrm>
    </dsp:sp>
    <dsp:sp modelId="{8BE603AC-EDB5-414B-8413-71E054E16987}">
      <dsp:nvSpPr>
        <dsp:cNvPr id="0" name=""/>
        <dsp:cNvSpPr/>
      </dsp:nvSpPr>
      <dsp:spPr>
        <a:xfrm rot="4099285">
          <a:off x="2539630" y="2875542"/>
          <a:ext cx="119058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90589" y="113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3105160" y="2857148"/>
        <a:ext cx="59529" cy="59529"/>
      </dsp:txXfrm>
    </dsp:sp>
    <dsp:sp modelId="{07831820-169F-415A-A08C-B97044AD8AED}">
      <dsp:nvSpPr>
        <dsp:cNvPr id="0" name=""/>
        <dsp:cNvSpPr/>
      </dsp:nvSpPr>
      <dsp:spPr>
        <a:xfrm>
          <a:off x="3354826" y="3165225"/>
          <a:ext cx="1099507" cy="54975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solidFill>
                <a:schemeClr val="tx1"/>
              </a:solidFill>
            </a:rPr>
            <a:t>Menu2</a:t>
          </a:r>
        </a:p>
      </dsp:txBody>
      <dsp:txXfrm>
        <a:off x="3370928" y="3181327"/>
        <a:ext cx="1067303" cy="517549"/>
      </dsp:txXfrm>
    </dsp:sp>
    <dsp:sp modelId="{9F53EA82-8586-4335-8F52-5D52E2BC289D}">
      <dsp:nvSpPr>
        <dsp:cNvPr id="0" name=""/>
        <dsp:cNvSpPr/>
      </dsp:nvSpPr>
      <dsp:spPr>
        <a:xfrm rot="18289469">
          <a:off x="4289163" y="3112623"/>
          <a:ext cx="77014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70146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54982" y="3104740"/>
        <a:ext cx="38507" cy="38507"/>
      </dsp:txXfrm>
    </dsp:sp>
    <dsp:sp modelId="{1BFE9CB2-AB70-4E57-B8D8-CE8DE81D49F4}">
      <dsp:nvSpPr>
        <dsp:cNvPr id="0" name=""/>
        <dsp:cNvSpPr/>
      </dsp:nvSpPr>
      <dsp:spPr>
        <a:xfrm>
          <a:off x="4894137" y="2533009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1 </a:t>
          </a:r>
          <a:r>
            <a:rPr lang="en-US" sz="2000" kern="1200" dirty="0">
              <a:solidFill>
                <a:schemeClr val="tx1"/>
              </a:solidFill>
              <a:sym typeface="Wingdings" panose="05000000000000000000" pitchFamily="2" charset="2"/>
            </a:rPr>
            <a:t></a:t>
          </a:r>
          <a:r>
            <a:rPr lang="vi-VN" sz="2000" kern="12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Equations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with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integer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solutions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910239" y="2549111"/>
        <a:ext cx="3773742" cy="517549"/>
      </dsp:txXfrm>
    </dsp:sp>
    <dsp:sp modelId="{C138FD80-6988-453A-AC8D-6B6530399DA1}">
      <dsp:nvSpPr>
        <dsp:cNvPr id="0" name=""/>
        <dsp:cNvSpPr/>
      </dsp:nvSpPr>
      <dsp:spPr>
        <a:xfrm>
          <a:off x="4454334" y="3428732"/>
          <a:ext cx="43980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39803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63241" y="3429107"/>
        <a:ext cx="21990" cy="21990"/>
      </dsp:txXfrm>
    </dsp:sp>
    <dsp:sp modelId="{E201DB9D-E6B1-4455-A7F2-67AFA6C0A09C}">
      <dsp:nvSpPr>
        <dsp:cNvPr id="0" name=""/>
        <dsp:cNvSpPr/>
      </dsp:nvSpPr>
      <dsp:spPr>
        <a:xfrm>
          <a:off x="4894137" y="3165225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solidFill>
                <a:schemeClr val="tx1"/>
              </a:solidFill>
            </a:rPr>
            <a:t>2 </a:t>
          </a:r>
          <a:r>
            <a:rPr lang="vi-VN" sz="20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kern="1200" dirty="0" err="1">
              <a:solidFill>
                <a:schemeClr val="tx1"/>
              </a:solidFill>
            </a:rPr>
            <a:t>Quadratic</a:t>
          </a:r>
          <a:r>
            <a:rPr lang="vi-VN" sz="2000" kern="1200" dirty="0">
              <a:solidFill>
                <a:schemeClr val="tx1"/>
              </a:solidFill>
            </a:rPr>
            <a:t> </a:t>
          </a:r>
          <a:r>
            <a:rPr lang="vi-VN" sz="2000" kern="1200" dirty="0" err="1">
              <a:solidFill>
                <a:schemeClr val="tx1"/>
              </a:solidFill>
            </a:rPr>
            <a:t>equation</a:t>
          </a:r>
          <a:endParaRPr lang="vi-VN" sz="2000" kern="1200" dirty="0">
            <a:solidFill>
              <a:schemeClr val="tx1"/>
            </a:solidFill>
          </a:endParaRPr>
        </a:p>
      </dsp:txBody>
      <dsp:txXfrm>
        <a:off x="4910239" y="3181327"/>
        <a:ext cx="3773742" cy="517549"/>
      </dsp:txXfrm>
    </dsp:sp>
    <dsp:sp modelId="{2C4445DC-628B-4B41-8001-CF3406E9F764}">
      <dsp:nvSpPr>
        <dsp:cNvPr id="0" name=""/>
        <dsp:cNvSpPr/>
      </dsp:nvSpPr>
      <dsp:spPr>
        <a:xfrm rot="3310531">
          <a:off x="4289163" y="3744840"/>
          <a:ext cx="77014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70146" y="113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2000" kern="1200">
            <a:solidFill>
              <a:schemeClr val="tx1"/>
            </a:solidFill>
          </a:endParaRPr>
        </a:p>
      </dsp:txBody>
      <dsp:txXfrm>
        <a:off x="4654982" y="3736957"/>
        <a:ext cx="38507" cy="38507"/>
      </dsp:txXfrm>
    </dsp:sp>
    <dsp:sp modelId="{2F59D6C9-3549-4B4C-A547-CF4B6F237CF3}">
      <dsp:nvSpPr>
        <dsp:cNvPr id="0" name=""/>
        <dsp:cNvSpPr/>
      </dsp:nvSpPr>
      <dsp:spPr>
        <a:xfrm>
          <a:off x="4894137" y="3797442"/>
          <a:ext cx="3805946" cy="54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solidFill>
                <a:schemeClr val="tx1"/>
              </a:solidFill>
            </a:rPr>
            <a:t>3 </a:t>
          </a:r>
          <a:r>
            <a:rPr lang="vi-VN" sz="20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vi-VN" sz="2000" kern="1200" dirty="0" err="1">
              <a:solidFill>
                <a:schemeClr val="tx1"/>
              </a:solidFill>
              <a:sym typeface="Wingdings" panose="05000000000000000000" pitchFamily="2" charset="2"/>
            </a:rPr>
            <a:t>Return</a:t>
          </a:r>
          <a:r>
            <a:rPr lang="vi-VN" sz="2000" kern="12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vi-VN" sz="2000" kern="1200" dirty="0" err="1">
              <a:solidFill>
                <a:schemeClr val="tx1"/>
              </a:solidFill>
              <a:sym typeface="Wingdings" panose="05000000000000000000" pitchFamily="2" charset="2"/>
            </a:rPr>
            <a:t>main</a:t>
          </a:r>
          <a:r>
            <a:rPr lang="vi-VN" sz="2000" kern="12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vi-VN" sz="2000" kern="1200" dirty="0" err="1">
              <a:solidFill>
                <a:schemeClr val="tx1"/>
              </a:solidFill>
              <a:sym typeface="Wingdings" panose="05000000000000000000" pitchFamily="2" charset="2"/>
            </a:rPr>
            <a:t>Menu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910239" y="3813544"/>
        <a:ext cx="3773742" cy="51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D20D-7E2E-4318-8FA8-B0E1EE1C6D4A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E5AD9-2943-4A39-8E2C-13BCD86E8B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69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B24E-E2AE-48D2-81C9-640E7F65C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21877-C218-4617-B71F-02D1F107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4B98-89A3-49F6-8298-72343F4C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8194-993F-43FA-AF19-E94DBF99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D3EE-1768-494F-A2B7-6E49CBFD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101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E4E6-1977-4B3F-B032-4D2E614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AE14-DC4B-4DE5-B795-25F06887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06C0-4A3D-47E5-BD9C-6E253AB4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9DD8B-79DD-4FB1-86DF-022C4BC1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4212-11C0-4AC0-AD5F-71E3E2D7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735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74EBD-0B65-4127-A6A5-0B860FB1B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8F20B-E6A6-462B-886E-0F15D7142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2682-2091-4C93-93A0-C79D3B0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41B8-958C-4C97-94C8-47E0EC2B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7DC8-C4BD-4C6C-BB4E-8BC13FC6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316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E06C-159C-4AE3-8AB8-BD7F6810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90B2-ACD6-4752-A797-7C1670FE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804D-4E86-44A2-B044-DA8BE6BB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5584-5ABE-4AA6-87EB-90EE6AE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81D5-5A09-4920-9049-08618591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6226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419D-5C87-4545-8A05-B4E952F7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C0CA-7E5E-48FF-8C20-8E71C774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D233-FD8E-47F8-B1D4-FD4F470C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7259-D13F-475E-8CCF-491FCD1D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B714-A8E4-4847-9F19-55822153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907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C960-C50A-43E7-8116-14DC8852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CE31-849A-43C6-8744-F5AC14206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7164F-14CD-4349-A3E2-BB3E63B9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6886-3623-477E-AD23-1703AE9E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AB59-43ED-4B1B-8A65-46C7BAE9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D974-3E45-47A5-9580-9F3D56EE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0465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97D9-20BF-47B4-8696-4FCEA33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DBC43-EB05-495F-9F82-0CA09441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24AD-EB65-45BD-BC7A-77CB7DC4C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27586-AC1D-486A-AA26-74CE7F9F9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5123-8ADA-45E0-B664-92B94787A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B893B-E036-49C2-9269-F98A6EAA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DF76A-A0EE-42B4-99E5-7C6B70D7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AAF2F-27B3-4236-AE4C-C1489B58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0820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2C99-897D-4121-AAFC-C5C26B2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0A927-6B57-4048-9566-B1A3C230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4EA4C-FD73-485C-9BDC-ED0E01D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0CC80-FB58-458E-B5AB-AA6E302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2266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853C0-C3ED-4E98-AFCE-FD6C228F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FE050-85EB-45A9-B6AD-EE413E76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449C9-4B83-430B-AE86-C6EF78D5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1517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F64-3C75-4C9F-92B1-E7731189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421-001A-4C5B-9637-1250CDD3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C6C77-A885-4247-B4CE-4A797A20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4B0D-0DC9-4878-9D2F-C2D055F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40F2-8785-4984-889F-CD5051A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CE96-81B4-4F85-AD1F-0FE4A6CA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0271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177F-8123-4D04-BDCA-91BCCC2C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F0E96-671C-4166-BCD5-7C75C8136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34E42-FF3D-40D0-B614-C7590F5D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4216-B8ED-447E-A5A3-C0D428E5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89580-7222-4DB2-83A8-A87E6651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C8F21-ED46-49A3-AA33-827FF8CC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610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1EC2D-A620-4039-A565-7CED781F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CB9D-02A3-4897-97DD-69BC75EC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6A01-65EB-4AFA-BF9F-B7395FC14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80ED-6944-4E81-8220-9C147F97F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1D4D-69BD-4818-944E-B0879BE5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Formulae on a background">
            <a:extLst>
              <a:ext uri="{FF2B5EF4-FFF2-40B4-BE49-F238E27FC236}">
                <a16:creationId xmlns:a16="http://schemas.microsoft.com/office/drawing/2014/main" id="{F4DB9DAA-FF07-4B1F-81E4-0EA90CACD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4" r="26619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06139-CEC7-40D7-BA35-CBA019DA8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3640" y="1007301"/>
            <a:ext cx="7169695" cy="2726571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Neue Haas Grotesk Text Pro (Headings)"/>
              </a:rPr>
              <a:t>C PROGRAM</a:t>
            </a:r>
            <a:br>
              <a:rPr lang="en-US" b="1" dirty="0">
                <a:solidFill>
                  <a:schemeClr val="bg1"/>
                </a:solidFill>
                <a:latin typeface="Neue Haas Grotesk Text Pro (Headings)"/>
              </a:rPr>
            </a:br>
            <a:r>
              <a:rPr lang="en-US" sz="3300" b="1" dirty="0">
                <a:solidFill>
                  <a:schemeClr val="bg1"/>
                </a:solidFill>
                <a:latin typeface="Neue Haas Grotesk Text Pro (Headings)"/>
              </a:rPr>
              <a:t>SOLVE THE </a:t>
            </a:r>
            <a:br>
              <a:rPr lang="vi-VN" b="1" dirty="0">
                <a:solidFill>
                  <a:schemeClr val="bg1"/>
                </a:solidFill>
                <a:latin typeface="Neue Haas Grotesk Text Pro (Headings)"/>
              </a:rPr>
            </a:br>
            <a:r>
              <a:rPr lang="vi-VN" sz="4400" b="1" dirty="0">
                <a:solidFill>
                  <a:schemeClr val="bg1"/>
                </a:solidFill>
                <a:latin typeface="Neue Haas Grotesk Text Pro (Headings)"/>
              </a:rPr>
              <a:t>SYSTEM OF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3CE8D-F935-4994-8FEC-50A4DF033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3640" y="4960990"/>
            <a:ext cx="7074621" cy="145658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7030A0"/>
                </a:solidFill>
              </a:rPr>
              <a:t>Group 6 | </a:t>
            </a:r>
            <a:r>
              <a:rPr lang="vi-VN" sz="3000" dirty="0" err="1">
                <a:solidFill>
                  <a:schemeClr val="bg1"/>
                </a:solidFill>
              </a:rPr>
              <a:t>Instructor</a:t>
            </a:r>
            <a:r>
              <a:rPr lang="vi-VN" sz="3000" dirty="0">
                <a:solidFill>
                  <a:schemeClr val="bg1"/>
                </a:solidFill>
              </a:rPr>
              <a:t>: Le Thi Thu Lan</a:t>
            </a:r>
            <a:endParaRPr lang="en-US" sz="3000" b="1" dirty="0">
              <a:solidFill>
                <a:schemeClr val="bg1"/>
              </a:solidFill>
            </a:endParaRPr>
          </a:p>
          <a:p>
            <a:pPr algn="l"/>
            <a:endParaRPr lang="vi-VN" sz="3600" b="1" dirty="0">
              <a:solidFill>
                <a:srgbClr val="7030A0"/>
              </a:solidFill>
            </a:endParaRP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227A19E-BD2B-4B24-9776-F92220AAC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1" y="112589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176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D344129-3E55-4E3F-A279-100FFD5AC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25" y="2018229"/>
            <a:ext cx="3279036" cy="3107538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DAC37F4-6B29-41B1-AAB1-C639F34D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20" y="2018229"/>
            <a:ext cx="5309546" cy="159532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39A8E28-4DA2-4291-8FA0-F5AA9BB1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020" y="3941099"/>
            <a:ext cx="6258537" cy="1463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19E20-0693-443A-B22C-D849D7C3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6" y="379379"/>
            <a:ext cx="9959502" cy="13113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4  Read this file  Save value to variable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43E5AA77-212A-42D8-9472-45F6BB28B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1261"/>
      </p:ext>
    </p:extLst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7C9BE72A-4F97-4FA0-AF09-2C65D071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E26EE-D4C3-490E-B065-26AB9CA4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523" y="4771218"/>
            <a:ext cx="5257800" cy="1843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5  Check variables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6  Clear variables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63BA3-B98D-4636-AA52-DDBC1382F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638"/>
          <a:stretch/>
        </p:blipFill>
        <p:spPr>
          <a:xfrm>
            <a:off x="4054065" y="916051"/>
            <a:ext cx="3538418" cy="3611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3BCD6-8E05-4968-8F6E-11E26F13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9" b="1"/>
          <a:stretch/>
        </p:blipFill>
        <p:spPr>
          <a:xfrm>
            <a:off x="8082581" y="916052"/>
            <a:ext cx="3538418" cy="361166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405B8-2A3C-41A9-8FA1-E5BC1A3DD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07" b="1865"/>
          <a:stretch/>
        </p:blipFill>
        <p:spPr>
          <a:xfrm>
            <a:off x="149479" y="477826"/>
            <a:ext cx="3414489" cy="4981958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2028392C-C777-473B-8906-A8138B4E2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00721"/>
      </p:ext>
    </p:extLst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59D8B-E8B2-41BB-8D98-7A84210F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Menu1</a:t>
            </a:r>
            <a:endParaRPr lang="vi-VN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53DA-41D3-4ECC-BDA9-0A249CF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4 Options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vi-VN" dirty="0" err="1"/>
              <a:t>First</a:t>
            </a:r>
            <a:r>
              <a:rPr lang="vi-VN" dirty="0"/>
              <a:t> </a:t>
            </a:r>
            <a:r>
              <a:rPr lang="vi-VN" dirty="0" err="1"/>
              <a:t>degree</a:t>
            </a:r>
            <a:r>
              <a:rPr lang="vi-VN" dirty="0"/>
              <a:t> </a:t>
            </a:r>
            <a:r>
              <a:rPr lang="vi-VN" dirty="0" err="1"/>
              <a:t>equation</a:t>
            </a:r>
            <a:endParaRPr lang="en-US" dirty="0"/>
          </a:p>
          <a:p>
            <a:pPr lvl="1"/>
            <a:r>
              <a:rPr lang="vi-VN" dirty="0"/>
              <a:t>2 </a:t>
            </a:r>
            <a:r>
              <a:rPr lang="vi-VN" dirty="0">
                <a:sym typeface="Wingdings" panose="05000000000000000000" pitchFamily="2" charset="2"/>
              </a:rPr>
              <a:t> </a:t>
            </a:r>
            <a:r>
              <a:rPr lang="vi-VN" dirty="0" err="1"/>
              <a:t>Quadratic</a:t>
            </a:r>
            <a:r>
              <a:rPr lang="vi-VN" dirty="0"/>
              <a:t> </a:t>
            </a:r>
            <a:r>
              <a:rPr lang="vi-VN" dirty="0" err="1"/>
              <a:t>equation</a:t>
            </a:r>
            <a:endParaRPr lang="vi-VN" dirty="0"/>
          </a:p>
          <a:p>
            <a:pPr lvl="1"/>
            <a:r>
              <a:rPr lang="vi-VN" dirty="0"/>
              <a:t>3 </a:t>
            </a:r>
            <a:r>
              <a:rPr lang="vi-VN" dirty="0">
                <a:sym typeface="Wingdings" panose="05000000000000000000" pitchFamily="2" charset="2"/>
              </a:rPr>
              <a:t> </a:t>
            </a:r>
            <a:r>
              <a:rPr lang="vi-VN" dirty="0" err="1"/>
              <a:t>Cubic</a:t>
            </a:r>
            <a:r>
              <a:rPr lang="vi-VN" dirty="0"/>
              <a:t> </a:t>
            </a:r>
            <a:r>
              <a:rPr lang="vi-VN" dirty="0" err="1"/>
              <a:t>equation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4 </a:t>
            </a:r>
            <a:r>
              <a:rPr lang="vi-VN" dirty="0">
                <a:sym typeface="Wingdings" panose="05000000000000000000" pitchFamily="2" charset="2"/>
              </a:rPr>
              <a:t> </a:t>
            </a:r>
            <a:r>
              <a:rPr lang="vi-VN" dirty="0" err="1">
                <a:sym typeface="Wingdings" panose="05000000000000000000" pitchFamily="2" charset="2"/>
              </a:rPr>
              <a:t>Return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main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Menu</a:t>
            </a:r>
            <a:endParaRPr lang="en-US" dirty="0"/>
          </a:p>
          <a:p>
            <a:pPr lvl="1"/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7E360-DA12-4201-8784-EF06B66F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18" y="1381980"/>
            <a:ext cx="4269744" cy="3107814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B433E913-2439-4DE9-AA2E-2477D37B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434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F3EA4-6CE5-4295-BB36-EF5A8CE5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1.1 First degree equation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26DD821-7D71-491A-ADA9-B659BAF3E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23" b="-4"/>
          <a:stretch/>
        </p:blipFill>
        <p:spPr>
          <a:xfrm>
            <a:off x="1940636" y="2399493"/>
            <a:ext cx="2935786" cy="387987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5713157-17B0-4253-8DCF-8B5637406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" b="-4"/>
          <a:stretch/>
        </p:blipFill>
        <p:spPr>
          <a:xfrm>
            <a:off x="7315891" y="2399494"/>
            <a:ext cx="2935157" cy="3879878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0F90F415-6629-4F64-8A9C-267F3919A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1222"/>
      </p:ext>
    </p:extLst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6F23D8-F48E-4408-B216-AF6FBEB31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43AB-706D-4F50-9621-38ADA516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3732"/>
            <a:ext cx="500176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1.2 Quadratic equation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57362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83D636-39B4-49F6-98F8-2B63FF86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" y="2275275"/>
            <a:ext cx="2834640" cy="3792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ED24F-81C6-414B-8A86-DC298D1E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73" y="2275275"/>
            <a:ext cx="2834640" cy="3754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9B80A-DDE8-4ACF-AAC3-776F7A1D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586" y="2275275"/>
            <a:ext cx="2834640" cy="35103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F41B6-7A53-4FE5-AD68-6A4C8D9C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7497"/>
          <a:stretch/>
        </p:blipFill>
        <p:spPr>
          <a:xfrm>
            <a:off x="9357360" y="2275275"/>
            <a:ext cx="2622119" cy="3488787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2E3FEAFD-5F03-4435-9280-513D0D6A4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7135"/>
      </p:ext>
    </p:extLst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8A6-1E9E-4762-A5E9-43A71F7E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1.3 </a:t>
            </a:r>
            <a:r>
              <a:rPr lang="vi-VN" dirty="0" err="1"/>
              <a:t>Cubic</a:t>
            </a:r>
            <a:r>
              <a:rPr lang="vi-VN" dirty="0"/>
              <a:t> </a:t>
            </a:r>
            <a:r>
              <a:rPr lang="vi-VN" dirty="0" err="1"/>
              <a:t>equation</a:t>
            </a:r>
            <a:r>
              <a:rPr lang="vi-V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75C1F-66D5-4B61-B3DC-58E29DEB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365" y="1795374"/>
            <a:ext cx="3219899" cy="42487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24577-C134-4F86-ADC5-C28D98441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5374"/>
            <a:ext cx="3315163" cy="4639322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4420CB52-45F8-4F98-9AB5-4730D0BBD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16340"/>
      </p:ext>
    </p:extLst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69466-A4C5-42EE-AF1B-B8047FBA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vi-VN" sz="5400"/>
              <a:t>Menu 2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F142-A7D1-498C-B544-DC8476D2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68" y="2780590"/>
            <a:ext cx="5805532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3 Options</a:t>
            </a:r>
          </a:p>
          <a:p>
            <a:pPr lvl="1"/>
            <a:r>
              <a:rPr lang="en-US" sz="2200" dirty="0"/>
              <a:t>1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vi-VN" sz="2200" dirty="0">
                <a:sym typeface="Wingdings" panose="05000000000000000000" pitchFamily="2" charset="2"/>
              </a:rPr>
              <a:t> </a:t>
            </a:r>
            <a:r>
              <a:rPr lang="vi-VN" sz="2200" dirty="0" err="1"/>
              <a:t>Equations</a:t>
            </a:r>
            <a:r>
              <a:rPr lang="vi-VN" sz="2200" dirty="0"/>
              <a:t> </a:t>
            </a:r>
            <a:r>
              <a:rPr lang="vi-VN" sz="2200" dirty="0" err="1"/>
              <a:t>with</a:t>
            </a:r>
            <a:r>
              <a:rPr lang="vi-VN" sz="2200" dirty="0"/>
              <a:t> </a:t>
            </a:r>
            <a:r>
              <a:rPr lang="vi-VN" sz="2200" dirty="0" err="1"/>
              <a:t>integer</a:t>
            </a:r>
            <a:r>
              <a:rPr lang="vi-VN" sz="2200" dirty="0"/>
              <a:t> </a:t>
            </a:r>
            <a:r>
              <a:rPr lang="vi-VN" sz="2200" dirty="0" err="1"/>
              <a:t>solutions</a:t>
            </a:r>
            <a:endParaRPr lang="en-US" sz="2200" dirty="0"/>
          </a:p>
          <a:p>
            <a:pPr lvl="1"/>
            <a:r>
              <a:rPr lang="vi-VN" sz="2200" dirty="0"/>
              <a:t>2 </a:t>
            </a:r>
            <a:r>
              <a:rPr lang="vi-VN" sz="2200" dirty="0">
                <a:sym typeface="Wingdings" panose="05000000000000000000" pitchFamily="2" charset="2"/>
              </a:rPr>
              <a:t> </a:t>
            </a:r>
            <a:r>
              <a:rPr lang="vi-VN" sz="2200" dirty="0" err="1"/>
              <a:t>Quadratic</a:t>
            </a:r>
            <a:r>
              <a:rPr lang="vi-VN" sz="2200" dirty="0"/>
              <a:t> </a:t>
            </a:r>
            <a:r>
              <a:rPr lang="vi-VN" sz="2200" dirty="0" err="1"/>
              <a:t>equation</a:t>
            </a:r>
            <a:endParaRPr lang="vi-VN" sz="2200" dirty="0"/>
          </a:p>
          <a:p>
            <a:pPr lvl="1"/>
            <a:r>
              <a:rPr lang="vi-VN" sz="2200" dirty="0"/>
              <a:t>3 </a:t>
            </a:r>
            <a:r>
              <a:rPr lang="vi-VN" sz="2200" dirty="0">
                <a:sym typeface="Wingdings" panose="05000000000000000000" pitchFamily="2" charset="2"/>
              </a:rPr>
              <a:t> </a:t>
            </a:r>
            <a:r>
              <a:rPr lang="vi-VN" sz="2200" dirty="0" err="1">
                <a:sym typeface="Wingdings" panose="05000000000000000000" pitchFamily="2" charset="2"/>
              </a:rPr>
              <a:t>Return</a:t>
            </a:r>
            <a:r>
              <a:rPr lang="vi-VN" sz="2200" dirty="0">
                <a:sym typeface="Wingdings" panose="05000000000000000000" pitchFamily="2" charset="2"/>
              </a:rPr>
              <a:t> </a:t>
            </a:r>
            <a:r>
              <a:rPr lang="vi-VN" sz="2200" dirty="0" err="1">
                <a:sym typeface="Wingdings" panose="05000000000000000000" pitchFamily="2" charset="2"/>
              </a:rPr>
              <a:t>main</a:t>
            </a:r>
            <a:r>
              <a:rPr lang="vi-VN" sz="2200" dirty="0">
                <a:sym typeface="Wingdings" panose="05000000000000000000" pitchFamily="2" charset="2"/>
              </a:rPr>
              <a:t> </a:t>
            </a:r>
            <a:r>
              <a:rPr lang="vi-VN" sz="2200" dirty="0" err="1">
                <a:sym typeface="Wingdings" panose="05000000000000000000" pitchFamily="2" charset="2"/>
              </a:rPr>
              <a:t>Menu</a:t>
            </a:r>
            <a:endParaRPr lang="en-US" sz="2200" dirty="0"/>
          </a:p>
          <a:p>
            <a:endParaRPr lang="vi-V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03FF-EA59-41B1-85F2-FC81DF41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81" y="1644485"/>
            <a:ext cx="5525403" cy="294227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8DFDB066-02A6-47C2-9ED3-6FF88785F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5417"/>
      </p:ext>
    </p:extLst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B2BBC-8B48-4DD3-B699-B9BA497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2.1 Equations with integer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0BB66-1C89-4945-B81D-02750BBDC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85" y="164592"/>
            <a:ext cx="2728318" cy="4087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60BD5-4125-496B-BB74-5B9FF23D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97" y="164592"/>
            <a:ext cx="2799846" cy="4087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2C862C-3B2C-4725-B91E-26A689A62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541" y="164592"/>
            <a:ext cx="3167709" cy="4087368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92450"/>
      </p:ext>
    </p:extLst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382B5-3C49-4680-B96C-276FF5AA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2.2 Quadratic equation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7C9093-222C-496A-B0AE-DB97F1AA0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89" y="2642616"/>
            <a:ext cx="2442918" cy="360578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44C35-9615-4CA3-ABE2-4AA498C6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99" y="2642616"/>
            <a:ext cx="3497610" cy="360578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F87ED861-2667-4311-9C9F-D7777BC49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2453"/>
      </p:ext>
    </p:extLst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518B-25C7-42B7-8D89-5451ECC6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Description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algorithm</a:t>
            </a:r>
            <a:endParaRPr lang="vi-V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C360D8-0141-4ADC-89C7-FCE2E5A79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218910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7FACC2E-E419-4E5F-888B-17B51944D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3893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A4CCA-DC00-40CB-9B64-8D38329B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About group</a:t>
            </a:r>
          </a:p>
        </p:txBody>
      </p:sp>
      <p:pic>
        <p:nvPicPr>
          <p:cNvPr id="19" name="Picture 18" descr="3D rendering of game pieces tied together with a rope">
            <a:extLst>
              <a:ext uri="{FF2B5EF4-FFF2-40B4-BE49-F238E27FC236}">
                <a16:creationId xmlns:a16="http://schemas.microsoft.com/office/drawing/2014/main" id="{9205A32E-D13A-4822-BB8B-8EDDD85FF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6" r="2585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65656CB-51E5-4C6C-AB1F-AAEB94305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832839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AF2C8D5-217D-4041-AF92-7D5870E05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54670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AC48-3691-470F-958D-E3328FB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+ Q&amp;A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A32154EE-4FCF-4C86-8252-0CF38143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4590"/>
      </p:ext>
    </p:extLst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5ABA7-1D90-4C3F-93DE-4AE95251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5" descr="Smiling Face with No Fill">
            <a:extLst>
              <a:ext uri="{FF2B5EF4-FFF2-40B4-BE49-F238E27FC236}">
                <a16:creationId xmlns:a16="http://schemas.microsoft.com/office/drawing/2014/main" id="{6842FA06-FC32-4C80-B595-3AF2EE6A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8193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F3AE7-EA2A-4561-A8F0-B8ED0096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content</a:t>
            </a:r>
            <a:endParaRPr lang="vi-VN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EF90EFC-471F-4AD9-AC63-331B22C5C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23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0558973-A390-48C3-A9F0-E9F24DC01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6425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01F5503-C7E0-4C0C-85EA-C2403285E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5" b="39735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99559-C89F-4231-9964-C0D67C06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vi-VN" sz="3600"/>
              <a:t>Works assignment</a:t>
            </a: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390A27-6B41-48C6-836D-62FC55A3E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66660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2462B57E-C63C-4DFA-9224-D91129A07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65494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D569E-E3BA-4579-92EA-31DC6A7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vi-VN" sz="5200"/>
              <a:t>Internal assessment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063E444-72B5-439D-8C2E-21814566B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337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B3E15E2C-553E-4885-83BA-92C3109EF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1740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475C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59DE4-55CA-4398-950A-15B9DF8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vi-VN" sz="3300" dirty="0" err="1">
                <a:solidFill>
                  <a:srgbClr val="FFFFFF"/>
                </a:solidFill>
              </a:rPr>
              <a:t>Function</a:t>
            </a:r>
            <a:r>
              <a:rPr lang="vi-VN" sz="3300" dirty="0">
                <a:solidFill>
                  <a:srgbClr val="FFFFFF"/>
                </a:solidFill>
              </a:rPr>
              <a:t> </a:t>
            </a:r>
            <a:r>
              <a:rPr lang="vi-VN" sz="3300" dirty="0" err="1">
                <a:solidFill>
                  <a:srgbClr val="FFFFFF"/>
                </a:solidFill>
              </a:rPr>
              <a:t>Introduction</a:t>
            </a:r>
            <a:br>
              <a:rPr lang="en-US" sz="3300" dirty="0">
                <a:solidFill>
                  <a:srgbClr val="FFFFFF"/>
                </a:solidFill>
              </a:rPr>
            </a:br>
            <a:endParaRPr lang="vi-VN" sz="33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2BCFFE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2BCFF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3B95A8-49B5-4E1B-B8B6-064B369C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885551"/>
            <a:ext cx="6795370" cy="27573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FDE8-2379-44EC-96C2-D256EE40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3 Menus</a:t>
            </a:r>
          </a:p>
          <a:p>
            <a:r>
              <a:rPr lang="en-US" sz="1800" dirty="0"/>
              <a:t>2 functions to process files</a:t>
            </a:r>
          </a:p>
          <a:p>
            <a:r>
              <a:rPr lang="en-US" sz="1800" dirty="0"/>
              <a:t>5 functions to solve equations</a:t>
            </a:r>
            <a:endParaRPr lang="vi-VN" sz="1800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1329C4F-D60E-4005-A281-BEB949403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513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1047B-4DAE-4E80-9665-E153F969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79" y="962159"/>
            <a:ext cx="3600860" cy="2721410"/>
          </a:xfrm>
        </p:spPr>
        <p:txBody>
          <a:bodyPr>
            <a:normAutofit/>
          </a:bodyPr>
          <a:lstStyle/>
          <a:p>
            <a:r>
              <a:rPr lang="en-US" sz="5400" dirty="0"/>
              <a:t>Main Menu</a:t>
            </a:r>
            <a:endParaRPr lang="vi-V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BAC2-FB8B-43B5-AD1E-CCCAFC88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962" y="552091"/>
            <a:ext cx="6969872" cy="543153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7 options: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1 </a:t>
            </a:r>
            <a:r>
              <a:rPr lang="en-US" sz="2200" dirty="0">
                <a:sym typeface="Wingdings" panose="05000000000000000000" pitchFamily="2" charset="2"/>
              </a:rPr>
              <a:t> Menu 1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2  Menu 2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3  Write new variable to file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4  Read this file  Save value to variable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5  Check the variables will receive the value in the file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6  Clear value of those variables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ym typeface="Wingdings" panose="05000000000000000000" pitchFamily="2" charset="2"/>
              </a:rPr>
              <a:t>7  Exit program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Entering characters outside the menu will give an error</a:t>
            </a:r>
            <a:endParaRPr lang="vi-VN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FDA7C-CDC5-4A0E-B4DE-3002D52F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02" y="2734464"/>
            <a:ext cx="2610214" cy="2800741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B7A12DE7-87CF-4232-A82D-ADA05976A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130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603A-3328-4302-989C-B1EEE894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input error report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C04F4F2-8A80-43BD-ABAD-408194684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638" b="22860"/>
          <a:stretch/>
        </p:blipFill>
        <p:spPr>
          <a:xfrm>
            <a:off x="5582176" y="863816"/>
            <a:ext cx="3530056" cy="5550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BAA3B-7E0A-4950-8DA1-AB42DB777968}"/>
              </a:ext>
            </a:extLst>
          </p:cNvPr>
          <p:cNvSpPr txBox="1"/>
          <p:nvPr/>
        </p:nvSpPr>
        <p:spPr>
          <a:xfrm>
            <a:off x="545285" y="4756558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3 menus have a mechanism like this</a:t>
            </a:r>
            <a:endParaRPr lang="vi-VN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E0F089BF-83AA-4CBD-B847-FCBF3E564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31005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0E020-D9B7-4DD9-AEEB-D1B736DE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ym typeface="Wingdings" panose="05000000000000000000" pitchFamily="2" charset="2"/>
              </a:rPr>
              <a:t>3  Write new variable to file</a:t>
            </a:r>
            <a:endParaRPr lang="en-US" sz="4000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C7D1E-73E9-45A3-B168-488ABFF2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569" y="2448159"/>
            <a:ext cx="2923674" cy="267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EE32F-ECCF-479A-93D2-EB236F30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05" y="2448159"/>
            <a:ext cx="3758184" cy="1418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9C7C5-A256-42A5-8597-08877B607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05" y="4040966"/>
            <a:ext cx="3758184" cy="1099269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36F52874-7781-4FBB-92C7-7A32CACD1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39" y="36193"/>
            <a:ext cx="2437893" cy="6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15925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323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Neue Haas Grotesk Text Pro (Headings)</vt:lpstr>
      <vt:lpstr>Times New Roman</vt:lpstr>
      <vt:lpstr>Wingdings</vt:lpstr>
      <vt:lpstr>Office Theme</vt:lpstr>
      <vt:lpstr>C PROGRAM SOLVE THE  SYSTEM OF EQUATIONS</vt:lpstr>
      <vt:lpstr>About group</vt:lpstr>
      <vt:lpstr>Table content</vt:lpstr>
      <vt:lpstr>Works assignment</vt:lpstr>
      <vt:lpstr>Internal assessment</vt:lpstr>
      <vt:lpstr>Function Introduction </vt:lpstr>
      <vt:lpstr>Main Menu</vt:lpstr>
      <vt:lpstr>Check input error report</vt:lpstr>
      <vt:lpstr>3  Write new variable to file</vt:lpstr>
      <vt:lpstr>4  Read this file  Save value to variable</vt:lpstr>
      <vt:lpstr>5  Check variables 6  Clear variables </vt:lpstr>
      <vt:lpstr>Menu1</vt:lpstr>
      <vt:lpstr>1.1 First degree equation</vt:lpstr>
      <vt:lpstr>1.2 Quadratic equation</vt:lpstr>
      <vt:lpstr>1.3 Cubic equation </vt:lpstr>
      <vt:lpstr>Menu 2</vt:lpstr>
      <vt:lpstr>2.1 Equations with integer solutions</vt:lpstr>
      <vt:lpstr>2.2 Quadratic equation </vt:lpstr>
      <vt:lpstr>Description of the algorithm</vt:lpstr>
      <vt:lpstr>Demo + Q&amp;A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SOLVE THE  SYSTEM OF EQUATIONS</dc:title>
  <dc:creator>Nam Võ</dc:creator>
  <cp:lastModifiedBy>Nam Võ</cp:lastModifiedBy>
  <cp:revision>11</cp:revision>
  <dcterms:created xsi:type="dcterms:W3CDTF">2021-12-17T04:35:42Z</dcterms:created>
  <dcterms:modified xsi:type="dcterms:W3CDTF">2021-12-17T08:27:53Z</dcterms:modified>
</cp:coreProperties>
</file>