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4743" r:id="rId4"/>
  </p:sldMasterIdLst>
  <p:handoutMasterIdLst>
    <p:handoutMasterId r:id="rId11"/>
  </p:handoutMasterIdLst>
  <p:sldIdLst>
    <p:sldId id="317" r:id="rId5"/>
    <p:sldId id="320" r:id="rId6"/>
    <p:sldId id="331" r:id="rId7"/>
    <p:sldId id="323" r:id="rId8"/>
    <p:sldId id="32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2" y="139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143C1-BBAF-44B4-844B-785E3A1D4D0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6FED47-47B6-40D5-9F5F-5B13A133A3C0}">
      <dgm:prSet/>
      <dgm:spPr/>
      <dgm:t>
        <a:bodyPr/>
        <a:lstStyle/>
        <a:p>
          <a:r>
            <a:rPr lang="vi-VN" b="1"/>
            <a:t>Vo Tue Nam</a:t>
          </a:r>
          <a:endParaRPr lang="en-US"/>
        </a:p>
      </dgm:t>
    </dgm:pt>
    <dgm:pt modelId="{FA45FCF3-828F-4F22-B451-C3E5C172D501}" type="parTrans" cxnId="{0EEFDCDA-B2C0-4DB3-B9F8-32869F7CB9EF}">
      <dgm:prSet/>
      <dgm:spPr/>
      <dgm:t>
        <a:bodyPr/>
        <a:lstStyle/>
        <a:p>
          <a:endParaRPr lang="en-US"/>
        </a:p>
      </dgm:t>
    </dgm:pt>
    <dgm:pt modelId="{11293225-E5AB-48E0-B7C7-FABF8D60DD6F}" type="sibTrans" cxnId="{0EEFDCDA-B2C0-4DB3-B9F8-32869F7CB9EF}">
      <dgm:prSet/>
      <dgm:spPr/>
      <dgm:t>
        <a:bodyPr/>
        <a:lstStyle/>
        <a:p>
          <a:endParaRPr lang="en-US"/>
        </a:p>
      </dgm:t>
    </dgm:pt>
    <dgm:pt modelId="{9F0AEAD8-69B4-45A4-9E2B-A72ED3FA4102}">
      <dgm:prSet/>
      <dgm:spPr/>
      <dgm:t>
        <a:bodyPr/>
        <a:lstStyle/>
        <a:p>
          <a:r>
            <a:rPr lang="vi-VN" b="1"/>
            <a:t>Le Quoc Thai</a:t>
          </a:r>
          <a:endParaRPr lang="en-US"/>
        </a:p>
      </dgm:t>
    </dgm:pt>
    <dgm:pt modelId="{38DB1489-836F-4FCA-AFC9-663FABDCA63D}" type="parTrans" cxnId="{10B4E33F-B525-4798-91DD-D0998CF9C62C}">
      <dgm:prSet/>
      <dgm:spPr/>
      <dgm:t>
        <a:bodyPr/>
        <a:lstStyle/>
        <a:p>
          <a:endParaRPr lang="en-US"/>
        </a:p>
      </dgm:t>
    </dgm:pt>
    <dgm:pt modelId="{E1C98863-418E-45C1-8858-64520A2EB771}" type="sibTrans" cxnId="{10B4E33F-B525-4798-91DD-D0998CF9C62C}">
      <dgm:prSet/>
      <dgm:spPr/>
      <dgm:t>
        <a:bodyPr/>
        <a:lstStyle/>
        <a:p>
          <a:endParaRPr lang="en-US"/>
        </a:p>
      </dgm:t>
    </dgm:pt>
    <dgm:pt modelId="{E9E43809-6A06-4568-8439-767D29DF0FE8}">
      <dgm:prSet/>
      <dgm:spPr/>
      <dgm:t>
        <a:bodyPr/>
        <a:lstStyle/>
        <a:p>
          <a:r>
            <a:rPr lang="vi-VN" b="1"/>
            <a:t>Le Hoang Tieu Phung</a:t>
          </a:r>
          <a:endParaRPr lang="en-US"/>
        </a:p>
      </dgm:t>
    </dgm:pt>
    <dgm:pt modelId="{0817DCD0-86A0-4856-B1C7-DBE0C934D099}" type="parTrans" cxnId="{08C0B2FD-6FBC-4562-9EED-6B00E23086B3}">
      <dgm:prSet/>
      <dgm:spPr/>
      <dgm:t>
        <a:bodyPr/>
        <a:lstStyle/>
        <a:p>
          <a:endParaRPr lang="en-US"/>
        </a:p>
      </dgm:t>
    </dgm:pt>
    <dgm:pt modelId="{4476E847-C326-4A20-9769-50E847EB911F}" type="sibTrans" cxnId="{08C0B2FD-6FBC-4562-9EED-6B00E23086B3}">
      <dgm:prSet/>
      <dgm:spPr/>
      <dgm:t>
        <a:bodyPr/>
        <a:lstStyle/>
        <a:p>
          <a:endParaRPr lang="en-US"/>
        </a:p>
      </dgm:t>
    </dgm:pt>
    <dgm:pt modelId="{C9AE8B22-D720-46D5-9624-A523A042B0C6}">
      <dgm:prSet/>
      <dgm:spPr/>
      <dgm:t>
        <a:bodyPr/>
        <a:lstStyle/>
        <a:p>
          <a:r>
            <a:rPr lang="vi-VN" b="1"/>
            <a:t>Nguyen Ly Phuong Uyen</a:t>
          </a:r>
          <a:endParaRPr lang="en-US"/>
        </a:p>
      </dgm:t>
    </dgm:pt>
    <dgm:pt modelId="{4E520515-125C-4FFF-8EB3-0E153EBD5AF1}" type="parTrans" cxnId="{4723D03B-6D7F-4A2B-AF10-4EDFAA4A3739}">
      <dgm:prSet/>
      <dgm:spPr/>
      <dgm:t>
        <a:bodyPr/>
        <a:lstStyle/>
        <a:p>
          <a:endParaRPr lang="en-US"/>
        </a:p>
      </dgm:t>
    </dgm:pt>
    <dgm:pt modelId="{3F6E89E7-DAB6-4247-A096-CB25B2B53E31}" type="sibTrans" cxnId="{4723D03B-6D7F-4A2B-AF10-4EDFAA4A3739}">
      <dgm:prSet/>
      <dgm:spPr/>
      <dgm:t>
        <a:bodyPr/>
        <a:lstStyle/>
        <a:p>
          <a:endParaRPr lang="en-US"/>
        </a:p>
      </dgm:t>
    </dgm:pt>
    <dgm:pt modelId="{39E77133-D937-4E05-A732-5C31303F85AA}" type="pres">
      <dgm:prSet presAssocID="{2E0143C1-BBAF-44B4-844B-785E3A1D4D03}" presName="matrix" presStyleCnt="0">
        <dgm:presLayoutVars>
          <dgm:chMax val="1"/>
          <dgm:dir/>
          <dgm:resizeHandles val="exact"/>
        </dgm:presLayoutVars>
      </dgm:prSet>
      <dgm:spPr/>
    </dgm:pt>
    <dgm:pt modelId="{E318F592-EE78-474B-8544-D953C2310FDD}" type="pres">
      <dgm:prSet presAssocID="{2E0143C1-BBAF-44B4-844B-785E3A1D4D03}" presName="diamond" presStyleLbl="bgShp" presStyleIdx="0" presStyleCnt="1"/>
      <dgm:spPr/>
    </dgm:pt>
    <dgm:pt modelId="{46956055-2A7F-427F-A3D5-6A9F16C205FE}" type="pres">
      <dgm:prSet presAssocID="{2E0143C1-BBAF-44B4-844B-785E3A1D4D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3403A5-C0C6-4BE1-AABF-D0317D609A09}" type="pres">
      <dgm:prSet presAssocID="{2E0143C1-BBAF-44B4-844B-785E3A1D4D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0E8AB2D-0B31-4745-A944-AF220D2B931E}" type="pres">
      <dgm:prSet presAssocID="{2E0143C1-BBAF-44B4-844B-785E3A1D4D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E30911-C6B9-4DB4-A0D2-B6CE0753DCDB}" type="pres">
      <dgm:prSet presAssocID="{2E0143C1-BBAF-44B4-844B-785E3A1D4D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437C40A-719D-47AC-9FB5-22107E78D463}" type="presOf" srcId="{2E0143C1-BBAF-44B4-844B-785E3A1D4D03}" destId="{39E77133-D937-4E05-A732-5C31303F85AA}" srcOrd="0" destOrd="0" presId="urn:microsoft.com/office/officeart/2005/8/layout/matrix3"/>
    <dgm:cxn modelId="{4723D03B-6D7F-4A2B-AF10-4EDFAA4A3739}" srcId="{2E0143C1-BBAF-44B4-844B-785E3A1D4D03}" destId="{C9AE8B22-D720-46D5-9624-A523A042B0C6}" srcOrd="3" destOrd="0" parTransId="{4E520515-125C-4FFF-8EB3-0E153EBD5AF1}" sibTransId="{3F6E89E7-DAB6-4247-A096-CB25B2B53E31}"/>
    <dgm:cxn modelId="{10B4E33F-B525-4798-91DD-D0998CF9C62C}" srcId="{2E0143C1-BBAF-44B4-844B-785E3A1D4D03}" destId="{9F0AEAD8-69B4-45A4-9E2B-A72ED3FA4102}" srcOrd="1" destOrd="0" parTransId="{38DB1489-836F-4FCA-AFC9-663FABDCA63D}" sibTransId="{E1C98863-418E-45C1-8858-64520A2EB771}"/>
    <dgm:cxn modelId="{D0D16C5B-4FDF-4492-BB5F-0F719B6F7AF7}" type="presOf" srcId="{C9AE8B22-D720-46D5-9624-A523A042B0C6}" destId="{91E30911-C6B9-4DB4-A0D2-B6CE0753DCDB}" srcOrd="0" destOrd="0" presId="urn:microsoft.com/office/officeart/2005/8/layout/matrix3"/>
    <dgm:cxn modelId="{F3AFA17B-3EEF-4E4A-B672-D6EB327B37F3}" type="presOf" srcId="{9F0AEAD8-69B4-45A4-9E2B-A72ED3FA4102}" destId="{E33403A5-C0C6-4BE1-AABF-D0317D609A09}" srcOrd="0" destOrd="0" presId="urn:microsoft.com/office/officeart/2005/8/layout/matrix3"/>
    <dgm:cxn modelId="{EBBBBBB3-3128-4DA9-8E06-11EE3E7B072C}" type="presOf" srcId="{E9E43809-6A06-4568-8439-767D29DF0FE8}" destId="{70E8AB2D-0B31-4745-A944-AF220D2B931E}" srcOrd="0" destOrd="0" presId="urn:microsoft.com/office/officeart/2005/8/layout/matrix3"/>
    <dgm:cxn modelId="{C8E2A3C5-91E0-447B-8267-F32E1D86DA88}" type="presOf" srcId="{D46FED47-47B6-40D5-9F5F-5B13A133A3C0}" destId="{46956055-2A7F-427F-A3D5-6A9F16C205FE}" srcOrd="0" destOrd="0" presId="urn:microsoft.com/office/officeart/2005/8/layout/matrix3"/>
    <dgm:cxn modelId="{0EEFDCDA-B2C0-4DB3-B9F8-32869F7CB9EF}" srcId="{2E0143C1-BBAF-44B4-844B-785E3A1D4D03}" destId="{D46FED47-47B6-40D5-9F5F-5B13A133A3C0}" srcOrd="0" destOrd="0" parTransId="{FA45FCF3-828F-4F22-B451-C3E5C172D501}" sibTransId="{11293225-E5AB-48E0-B7C7-FABF8D60DD6F}"/>
    <dgm:cxn modelId="{08C0B2FD-6FBC-4562-9EED-6B00E23086B3}" srcId="{2E0143C1-BBAF-44B4-844B-785E3A1D4D03}" destId="{E9E43809-6A06-4568-8439-767D29DF0FE8}" srcOrd="2" destOrd="0" parTransId="{0817DCD0-86A0-4856-B1C7-DBE0C934D099}" sibTransId="{4476E847-C326-4A20-9769-50E847EB911F}"/>
    <dgm:cxn modelId="{F5B9D150-593C-4091-8A32-3379B5C03D02}" type="presParOf" srcId="{39E77133-D937-4E05-A732-5C31303F85AA}" destId="{E318F592-EE78-474B-8544-D953C2310FDD}" srcOrd="0" destOrd="0" presId="urn:microsoft.com/office/officeart/2005/8/layout/matrix3"/>
    <dgm:cxn modelId="{6934DE7E-A79F-4C3D-8C01-B58B3D86289D}" type="presParOf" srcId="{39E77133-D937-4E05-A732-5C31303F85AA}" destId="{46956055-2A7F-427F-A3D5-6A9F16C205FE}" srcOrd="1" destOrd="0" presId="urn:microsoft.com/office/officeart/2005/8/layout/matrix3"/>
    <dgm:cxn modelId="{CB724D31-7339-4022-B405-DEC730BF85DE}" type="presParOf" srcId="{39E77133-D937-4E05-A732-5C31303F85AA}" destId="{E33403A5-C0C6-4BE1-AABF-D0317D609A09}" srcOrd="2" destOrd="0" presId="urn:microsoft.com/office/officeart/2005/8/layout/matrix3"/>
    <dgm:cxn modelId="{344EA9B6-5C01-4B29-B663-5F9BD82CA873}" type="presParOf" srcId="{39E77133-D937-4E05-A732-5C31303F85AA}" destId="{70E8AB2D-0B31-4745-A944-AF220D2B931E}" srcOrd="3" destOrd="0" presId="urn:microsoft.com/office/officeart/2005/8/layout/matrix3"/>
    <dgm:cxn modelId="{E8BB808D-DBB6-4EC6-983B-1EDD4FEEBC43}" type="presParOf" srcId="{39E77133-D937-4E05-A732-5C31303F85AA}" destId="{91E30911-C6B9-4DB4-A0D2-B6CE0753DC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F06B-1DBE-4921-80D7-6581B5A4D7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4F95B3-BC45-4E4A-997A-CA1F160306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PROBLEM DEFINITION</a:t>
          </a:r>
          <a:endParaRPr lang="en-US"/>
        </a:p>
      </dgm:t>
    </dgm:pt>
    <dgm:pt modelId="{DCF9060C-CDF1-4BC3-B7FF-DEEF2D9641ED}" type="parTrans" cxnId="{6E9F6BFD-98A7-4FD3-88AD-6E68725D4C8D}">
      <dgm:prSet/>
      <dgm:spPr/>
      <dgm:t>
        <a:bodyPr/>
        <a:lstStyle/>
        <a:p>
          <a:endParaRPr lang="en-US"/>
        </a:p>
      </dgm:t>
    </dgm:pt>
    <dgm:pt modelId="{E9C5CAD1-16FC-46C9-9EA3-E767DF3E42C7}" type="sibTrans" cxnId="{6E9F6BFD-98A7-4FD3-88AD-6E68725D4C8D}">
      <dgm:prSet/>
      <dgm:spPr/>
      <dgm:t>
        <a:bodyPr/>
        <a:lstStyle/>
        <a:p>
          <a:endParaRPr lang="en-US"/>
        </a:p>
      </dgm:t>
    </dgm:pt>
    <dgm:pt modelId="{1E511CAA-3619-4477-AAC9-263947C7B7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vi-VN" b="1"/>
            <a:t>PROJECT DETAILS</a:t>
          </a:r>
          <a:endParaRPr lang="en-US"/>
        </a:p>
      </dgm:t>
    </dgm:pt>
    <dgm:pt modelId="{02486867-73C3-4161-A9C7-8DEBED23BBC9}" type="parTrans" cxnId="{F3C0FD31-D2FA-4020-BEDC-D64CF6C6702B}">
      <dgm:prSet/>
      <dgm:spPr/>
      <dgm:t>
        <a:bodyPr/>
        <a:lstStyle/>
        <a:p>
          <a:endParaRPr lang="en-US"/>
        </a:p>
      </dgm:t>
    </dgm:pt>
    <dgm:pt modelId="{E4FA14C1-BBF6-456E-B8B7-CAABF8515CC5}" type="sibTrans" cxnId="{F3C0FD31-D2FA-4020-BEDC-D64CF6C6702B}">
      <dgm:prSet/>
      <dgm:spPr/>
      <dgm:t>
        <a:bodyPr/>
        <a:lstStyle/>
        <a:p>
          <a:endParaRPr lang="en-US"/>
        </a:p>
      </dgm:t>
    </dgm:pt>
    <dgm:pt modelId="{BB93C5D6-94FE-491C-ADC2-929D247658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Contents</a:t>
          </a:r>
          <a:endParaRPr lang="en-US"/>
        </a:p>
      </dgm:t>
    </dgm:pt>
    <dgm:pt modelId="{0CD5AB7C-F314-483E-8842-3C8E94751486}" type="parTrans" cxnId="{769C39F3-EB46-4318-BDAB-70163034C372}">
      <dgm:prSet/>
      <dgm:spPr/>
      <dgm:t>
        <a:bodyPr/>
        <a:lstStyle/>
        <a:p>
          <a:endParaRPr lang="en-US"/>
        </a:p>
      </dgm:t>
    </dgm:pt>
    <dgm:pt modelId="{C996B46F-8DC8-4483-8D37-DC0908C237C4}" type="sibTrans" cxnId="{769C39F3-EB46-4318-BDAB-70163034C372}">
      <dgm:prSet/>
      <dgm:spPr/>
      <dgm:t>
        <a:bodyPr/>
        <a:lstStyle/>
        <a:p>
          <a:endParaRPr lang="en-US"/>
        </a:p>
      </dgm:t>
    </dgm:pt>
    <dgm:pt modelId="{ADF00E3E-BD59-4E31-8ADD-3693E0D636B0}" type="pres">
      <dgm:prSet presAssocID="{96F5F06B-1DBE-4921-80D7-6581B5A4D716}" presName="root" presStyleCnt="0">
        <dgm:presLayoutVars>
          <dgm:dir/>
          <dgm:resizeHandles val="exact"/>
        </dgm:presLayoutVars>
      </dgm:prSet>
      <dgm:spPr/>
    </dgm:pt>
    <dgm:pt modelId="{37118E96-5077-40FE-B396-2C9FB62F2973}" type="pres">
      <dgm:prSet presAssocID="{684F95B3-BC45-4E4A-997A-CA1F16030620}" presName="compNode" presStyleCnt="0"/>
      <dgm:spPr/>
    </dgm:pt>
    <dgm:pt modelId="{47A94B40-F6DD-4E1A-AD38-64A03070A2F9}" type="pres">
      <dgm:prSet presAssocID="{684F95B3-BC45-4E4A-997A-CA1F1603062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7352E0-6BD7-4694-A8AC-BB65D3CC1B80}" type="pres">
      <dgm:prSet presAssocID="{684F95B3-BC45-4E4A-997A-CA1F160306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B6854D-4FD8-49BC-8D5C-6B81248646A4}" type="pres">
      <dgm:prSet presAssocID="{684F95B3-BC45-4E4A-997A-CA1F16030620}" presName="spaceRect" presStyleCnt="0"/>
      <dgm:spPr/>
    </dgm:pt>
    <dgm:pt modelId="{10A80DBC-6BC0-4951-98BB-7025621C0C68}" type="pres">
      <dgm:prSet presAssocID="{684F95B3-BC45-4E4A-997A-CA1F16030620}" presName="textRect" presStyleLbl="revTx" presStyleIdx="0" presStyleCnt="3">
        <dgm:presLayoutVars>
          <dgm:chMax val="1"/>
          <dgm:chPref val="1"/>
        </dgm:presLayoutVars>
      </dgm:prSet>
      <dgm:spPr/>
    </dgm:pt>
    <dgm:pt modelId="{292828C6-A67D-41EA-906F-EF835E8C5D33}" type="pres">
      <dgm:prSet presAssocID="{E9C5CAD1-16FC-46C9-9EA3-E767DF3E42C7}" presName="sibTrans" presStyleCnt="0"/>
      <dgm:spPr/>
    </dgm:pt>
    <dgm:pt modelId="{3ED59BCA-DE1D-4D7A-9877-0F283E82D8A9}" type="pres">
      <dgm:prSet presAssocID="{1E511CAA-3619-4477-AAC9-263947C7B731}" presName="compNode" presStyleCnt="0"/>
      <dgm:spPr/>
    </dgm:pt>
    <dgm:pt modelId="{DA8E5B5B-D8B1-4EA6-AA65-851AF76997A6}" type="pres">
      <dgm:prSet presAssocID="{1E511CAA-3619-4477-AAC9-263947C7B73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A7BCF4-D5AC-4530-A830-555E9126B81C}" type="pres">
      <dgm:prSet presAssocID="{1E511CAA-3619-4477-AAC9-263947C7B7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67E27D-F86D-4886-9B6A-BC4D28E665EA}" type="pres">
      <dgm:prSet presAssocID="{1E511CAA-3619-4477-AAC9-263947C7B731}" presName="spaceRect" presStyleCnt="0"/>
      <dgm:spPr/>
    </dgm:pt>
    <dgm:pt modelId="{47AB99C9-7986-4E5E-A65E-4DAFE81258DD}" type="pres">
      <dgm:prSet presAssocID="{1E511CAA-3619-4477-AAC9-263947C7B731}" presName="textRect" presStyleLbl="revTx" presStyleIdx="1" presStyleCnt="3">
        <dgm:presLayoutVars>
          <dgm:chMax val="1"/>
          <dgm:chPref val="1"/>
        </dgm:presLayoutVars>
      </dgm:prSet>
      <dgm:spPr/>
    </dgm:pt>
    <dgm:pt modelId="{60478C33-841C-4B5E-8FB4-4CDD49811B70}" type="pres">
      <dgm:prSet presAssocID="{E4FA14C1-BBF6-456E-B8B7-CAABF8515CC5}" presName="sibTrans" presStyleCnt="0"/>
      <dgm:spPr/>
    </dgm:pt>
    <dgm:pt modelId="{7424A958-744B-4407-BD63-ED065C5B2F5D}" type="pres">
      <dgm:prSet presAssocID="{BB93C5D6-94FE-491C-ADC2-929D2476586D}" presName="compNode" presStyleCnt="0"/>
      <dgm:spPr/>
    </dgm:pt>
    <dgm:pt modelId="{2B3C33D9-7F42-4390-BBA1-6E389801EC26}" type="pres">
      <dgm:prSet presAssocID="{BB93C5D6-94FE-491C-ADC2-929D2476586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9C92BB-86DD-447D-BF08-11A9E98048CB}" type="pres">
      <dgm:prSet presAssocID="{BB93C5D6-94FE-491C-ADC2-929D247658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51B6579-1BB8-443E-9C9C-C8A851D961CD}" type="pres">
      <dgm:prSet presAssocID="{BB93C5D6-94FE-491C-ADC2-929D2476586D}" presName="spaceRect" presStyleCnt="0"/>
      <dgm:spPr/>
    </dgm:pt>
    <dgm:pt modelId="{F5A48C98-2EFF-4694-8363-D346C99F77D6}" type="pres">
      <dgm:prSet presAssocID="{BB93C5D6-94FE-491C-ADC2-929D247658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03EF0A-EFCC-427C-B578-9AD268070999}" type="presOf" srcId="{1E511CAA-3619-4477-AAC9-263947C7B731}" destId="{47AB99C9-7986-4E5E-A65E-4DAFE81258DD}" srcOrd="0" destOrd="0" presId="urn:microsoft.com/office/officeart/2018/5/layout/IconLeafLabelList"/>
    <dgm:cxn modelId="{F3C0FD31-D2FA-4020-BEDC-D64CF6C6702B}" srcId="{96F5F06B-1DBE-4921-80D7-6581B5A4D716}" destId="{1E511CAA-3619-4477-AAC9-263947C7B731}" srcOrd="1" destOrd="0" parTransId="{02486867-73C3-4161-A9C7-8DEBED23BBC9}" sibTransId="{E4FA14C1-BBF6-456E-B8B7-CAABF8515CC5}"/>
    <dgm:cxn modelId="{A1BEBA33-109C-44C8-98C1-902AF20623D4}" type="presOf" srcId="{BB93C5D6-94FE-491C-ADC2-929D2476586D}" destId="{F5A48C98-2EFF-4694-8363-D346C99F77D6}" srcOrd="0" destOrd="0" presId="urn:microsoft.com/office/officeart/2018/5/layout/IconLeafLabelList"/>
    <dgm:cxn modelId="{6946CDC6-D95B-4C81-9561-E3C86C13ABA7}" type="presOf" srcId="{96F5F06B-1DBE-4921-80D7-6581B5A4D716}" destId="{ADF00E3E-BD59-4E31-8ADD-3693E0D636B0}" srcOrd="0" destOrd="0" presId="urn:microsoft.com/office/officeart/2018/5/layout/IconLeafLabelList"/>
    <dgm:cxn modelId="{BA4534EF-195F-4C97-BA73-5BFDBF820F5A}" type="presOf" srcId="{684F95B3-BC45-4E4A-997A-CA1F16030620}" destId="{10A80DBC-6BC0-4951-98BB-7025621C0C68}" srcOrd="0" destOrd="0" presId="urn:microsoft.com/office/officeart/2018/5/layout/IconLeafLabelList"/>
    <dgm:cxn modelId="{769C39F3-EB46-4318-BDAB-70163034C372}" srcId="{96F5F06B-1DBE-4921-80D7-6581B5A4D716}" destId="{BB93C5D6-94FE-491C-ADC2-929D2476586D}" srcOrd="2" destOrd="0" parTransId="{0CD5AB7C-F314-483E-8842-3C8E94751486}" sibTransId="{C996B46F-8DC8-4483-8D37-DC0908C237C4}"/>
    <dgm:cxn modelId="{6E9F6BFD-98A7-4FD3-88AD-6E68725D4C8D}" srcId="{96F5F06B-1DBE-4921-80D7-6581B5A4D716}" destId="{684F95B3-BC45-4E4A-997A-CA1F16030620}" srcOrd="0" destOrd="0" parTransId="{DCF9060C-CDF1-4BC3-B7FF-DEEF2D9641ED}" sibTransId="{E9C5CAD1-16FC-46C9-9EA3-E767DF3E42C7}"/>
    <dgm:cxn modelId="{BA6C0440-B1F6-4939-B5DC-6E1989D2BF1B}" type="presParOf" srcId="{ADF00E3E-BD59-4E31-8ADD-3693E0D636B0}" destId="{37118E96-5077-40FE-B396-2C9FB62F2973}" srcOrd="0" destOrd="0" presId="urn:microsoft.com/office/officeart/2018/5/layout/IconLeafLabelList"/>
    <dgm:cxn modelId="{10138500-AEFC-4581-8A4A-2D60AB282DF0}" type="presParOf" srcId="{37118E96-5077-40FE-B396-2C9FB62F2973}" destId="{47A94B40-F6DD-4E1A-AD38-64A03070A2F9}" srcOrd="0" destOrd="0" presId="urn:microsoft.com/office/officeart/2018/5/layout/IconLeafLabelList"/>
    <dgm:cxn modelId="{5336E228-7227-4E54-87B0-794CCCC44637}" type="presParOf" srcId="{37118E96-5077-40FE-B396-2C9FB62F2973}" destId="{D97352E0-6BD7-4694-A8AC-BB65D3CC1B80}" srcOrd="1" destOrd="0" presId="urn:microsoft.com/office/officeart/2018/5/layout/IconLeafLabelList"/>
    <dgm:cxn modelId="{BC770DDE-1C8E-403E-8BF7-D87DF3489A90}" type="presParOf" srcId="{37118E96-5077-40FE-B396-2C9FB62F2973}" destId="{ACB6854D-4FD8-49BC-8D5C-6B81248646A4}" srcOrd="2" destOrd="0" presId="urn:microsoft.com/office/officeart/2018/5/layout/IconLeafLabelList"/>
    <dgm:cxn modelId="{201DF045-2386-41A8-BD3B-AEE541694C81}" type="presParOf" srcId="{37118E96-5077-40FE-B396-2C9FB62F2973}" destId="{10A80DBC-6BC0-4951-98BB-7025621C0C68}" srcOrd="3" destOrd="0" presId="urn:microsoft.com/office/officeart/2018/5/layout/IconLeafLabelList"/>
    <dgm:cxn modelId="{9A04F793-2EE3-46F7-BA44-D29722F4C6BD}" type="presParOf" srcId="{ADF00E3E-BD59-4E31-8ADD-3693E0D636B0}" destId="{292828C6-A67D-41EA-906F-EF835E8C5D33}" srcOrd="1" destOrd="0" presId="urn:microsoft.com/office/officeart/2018/5/layout/IconLeafLabelList"/>
    <dgm:cxn modelId="{69524FA6-4C84-43E0-8F7C-705D492BD047}" type="presParOf" srcId="{ADF00E3E-BD59-4E31-8ADD-3693E0D636B0}" destId="{3ED59BCA-DE1D-4D7A-9877-0F283E82D8A9}" srcOrd="2" destOrd="0" presId="urn:microsoft.com/office/officeart/2018/5/layout/IconLeafLabelList"/>
    <dgm:cxn modelId="{B222188E-1C97-44B9-BBBF-D1E92F3EF433}" type="presParOf" srcId="{3ED59BCA-DE1D-4D7A-9877-0F283E82D8A9}" destId="{DA8E5B5B-D8B1-4EA6-AA65-851AF76997A6}" srcOrd="0" destOrd="0" presId="urn:microsoft.com/office/officeart/2018/5/layout/IconLeafLabelList"/>
    <dgm:cxn modelId="{E3898B81-F73E-4E85-9DC7-1061F8B8610D}" type="presParOf" srcId="{3ED59BCA-DE1D-4D7A-9877-0F283E82D8A9}" destId="{FEA7BCF4-D5AC-4530-A830-555E9126B81C}" srcOrd="1" destOrd="0" presId="urn:microsoft.com/office/officeart/2018/5/layout/IconLeafLabelList"/>
    <dgm:cxn modelId="{8E7A4175-D9BF-4483-A028-C4285DE6872D}" type="presParOf" srcId="{3ED59BCA-DE1D-4D7A-9877-0F283E82D8A9}" destId="{9867E27D-F86D-4886-9B6A-BC4D28E665EA}" srcOrd="2" destOrd="0" presId="urn:microsoft.com/office/officeart/2018/5/layout/IconLeafLabelList"/>
    <dgm:cxn modelId="{7B73E0A3-CB63-4107-848B-0C9D477EDA25}" type="presParOf" srcId="{3ED59BCA-DE1D-4D7A-9877-0F283E82D8A9}" destId="{47AB99C9-7986-4E5E-A65E-4DAFE81258DD}" srcOrd="3" destOrd="0" presId="urn:microsoft.com/office/officeart/2018/5/layout/IconLeafLabelList"/>
    <dgm:cxn modelId="{761A7C29-DA59-47A6-8A4C-0B178A13C823}" type="presParOf" srcId="{ADF00E3E-BD59-4E31-8ADD-3693E0D636B0}" destId="{60478C33-841C-4B5E-8FB4-4CDD49811B70}" srcOrd="3" destOrd="0" presId="urn:microsoft.com/office/officeart/2018/5/layout/IconLeafLabelList"/>
    <dgm:cxn modelId="{D55EE39D-E417-4BD8-A661-93D860B85492}" type="presParOf" srcId="{ADF00E3E-BD59-4E31-8ADD-3693E0D636B0}" destId="{7424A958-744B-4407-BD63-ED065C5B2F5D}" srcOrd="4" destOrd="0" presId="urn:microsoft.com/office/officeart/2018/5/layout/IconLeafLabelList"/>
    <dgm:cxn modelId="{F182996D-9213-4869-A7A4-12B3082ADF2D}" type="presParOf" srcId="{7424A958-744B-4407-BD63-ED065C5B2F5D}" destId="{2B3C33D9-7F42-4390-BBA1-6E389801EC26}" srcOrd="0" destOrd="0" presId="urn:microsoft.com/office/officeart/2018/5/layout/IconLeafLabelList"/>
    <dgm:cxn modelId="{247A3955-2816-4870-B643-FB82514B3789}" type="presParOf" srcId="{7424A958-744B-4407-BD63-ED065C5B2F5D}" destId="{4B9C92BB-86DD-447D-BF08-11A9E98048CB}" srcOrd="1" destOrd="0" presId="urn:microsoft.com/office/officeart/2018/5/layout/IconLeafLabelList"/>
    <dgm:cxn modelId="{8E589C91-627C-4589-ADE7-5776F87C9A80}" type="presParOf" srcId="{7424A958-744B-4407-BD63-ED065C5B2F5D}" destId="{A51B6579-1BB8-443E-9C9C-C8A851D961CD}" srcOrd="2" destOrd="0" presId="urn:microsoft.com/office/officeart/2018/5/layout/IconLeafLabelList"/>
    <dgm:cxn modelId="{27FB934C-CD6F-46B5-8447-AB382EB81CD4}" type="presParOf" srcId="{7424A958-744B-4407-BD63-ED065C5B2F5D}" destId="{F5A48C98-2EFF-4694-8363-D346C99F77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8F592-EE78-474B-8544-D953C2310FDD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56055-2A7F-427F-A3D5-6A9F16C205FE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kern="1200"/>
            <a:t>Vo Tue Nam</a:t>
          </a:r>
          <a:endParaRPr lang="en-US" sz="2700" kern="1200"/>
        </a:p>
      </dsp:txBody>
      <dsp:txXfrm>
        <a:off x="1333509" y="538083"/>
        <a:ext cx="1660532" cy="1660532"/>
      </dsp:txXfrm>
    </dsp:sp>
    <dsp:sp modelId="{E33403A5-C0C6-4BE1-AABF-D0317D609A09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kern="1200"/>
            <a:t>Le Quoc Thai</a:t>
          </a:r>
          <a:endParaRPr lang="en-US" sz="2700" kern="1200"/>
        </a:p>
      </dsp:txBody>
      <dsp:txXfrm>
        <a:off x="3315257" y="538083"/>
        <a:ext cx="1660532" cy="1660532"/>
      </dsp:txXfrm>
    </dsp:sp>
    <dsp:sp modelId="{70E8AB2D-0B31-4745-A944-AF220D2B931E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kern="1200"/>
            <a:t>Le Hoang Tieu Phung</a:t>
          </a:r>
          <a:endParaRPr lang="en-US" sz="2700" kern="1200"/>
        </a:p>
      </dsp:txBody>
      <dsp:txXfrm>
        <a:off x="1333509" y="2519831"/>
        <a:ext cx="1660532" cy="1660532"/>
      </dsp:txXfrm>
    </dsp:sp>
    <dsp:sp modelId="{91E30911-C6B9-4DB4-A0D2-B6CE0753DCDB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kern="1200"/>
            <a:t>Nguyen Ly Phuong Uyen</a:t>
          </a:r>
          <a:endParaRPr lang="en-US" sz="2700" kern="1200"/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B40-F6DD-4E1A-AD38-64A03070A2F9}">
      <dsp:nvSpPr>
        <dsp:cNvPr id="0" name=""/>
        <dsp:cNvSpPr/>
      </dsp:nvSpPr>
      <dsp:spPr>
        <a:xfrm>
          <a:off x="681337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352E0-6BD7-4694-A8AC-BB65D3CC1B80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80DBC-6BC0-4951-98BB-7025621C0C68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PROBLEM DEFINITION</a:t>
          </a:r>
          <a:endParaRPr lang="en-US" sz="2300" kern="1200"/>
        </a:p>
      </dsp:txBody>
      <dsp:txXfrm>
        <a:off x="89024" y="2884618"/>
        <a:ext cx="3037500" cy="720000"/>
      </dsp:txXfrm>
    </dsp:sp>
    <dsp:sp modelId="{DA8E5B5B-D8B1-4EA6-AA65-851AF76997A6}">
      <dsp:nvSpPr>
        <dsp:cNvPr id="0" name=""/>
        <dsp:cNvSpPr/>
      </dsp:nvSpPr>
      <dsp:spPr>
        <a:xfrm>
          <a:off x="4250400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7BCF4-D5AC-4530-A830-555E9126B81C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B99C9-7986-4E5E-A65E-4DAFE81258DD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vi-VN" sz="2300" b="1" kern="1200"/>
            <a:t>PROJECT DETAILS</a:t>
          </a:r>
          <a:endParaRPr lang="en-US" sz="2300" kern="1200"/>
        </a:p>
      </dsp:txBody>
      <dsp:txXfrm>
        <a:off x="3658087" y="2884618"/>
        <a:ext cx="3037500" cy="720000"/>
      </dsp:txXfrm>
    </dsp:sp>
    <dsp:sp modelId="{2B3C33D9-7F42-4390-BBA1-6E389801EC26}">
      <dsp:nvSpPr>
        <dsp:cNvPr id="0" name=""/>
        <dsp:cNvSpPr/>
      </dsp:nvSpPr>
      <dsp:spPr>
        <a:xfrm>
          <a:off x="7819462" y="45461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C92BB-86DD-447D-BF08-11A9E98048CB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48C98-2EFF-4694-8363-D346C99F77D6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Contents</a:t>
          </a:r>
          <a:endParaRPr lang="en-US" sz="2300" kern="1200"/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E3D36-3836-4DFB-A5C7-E016E08BF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91D5-35B2-40A5-8070-D6A229C174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CE9D-6D4A-47A6-A4FC-9E6C29F105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5B91-0285-4306-9E37-052FF320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C17BDB-5A46-4516-8252-93FA6E8FB0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7389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648EC14-A10D-4B34-9724-3D33A141772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67995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9A15854-F585-4D74-9193-ABF1A757A9F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6209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">
            <a:extLst>
              <a:ext uri="{FF2B5EF4-FFF2-40B4-BE49-F238E27FC236}">
                <a16:creationId xmlns:a16="http://schemas.microsoft.com/office/drawing/2014/main" id="{5CA81CF6-20D7-44F7-BB9D-47005F728E4B}"/>
              </a:ext>
            </a:extLst>
          </p:cNvPr>
          <p:cNvGrpSpPr/>
          <p:nvPr userDrawn="1"/>
        </p:nvGrpSpPr>
        <p:grpSpPr>
          <a:xfrm>
            <a:off x="725257" y="1648879"/>
            <a:ext cx="2449180" cy="4305530"/>
            <a:chOff x="445712" y="1449040"/>
            <a:chExt cx="2113018" cy="3924176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214F433A-98DF-4893-BF6A-8811379186E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6A69FA19-E3FE-4F82-A133-B0A091058C5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46715CFE-2ECB-4818-BCB4-B772D48F13A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905AAFBC-0212-4F25-8DFE-76B07AB0D24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4" name="Rounded Rectangle 8">
                <a:extLst>
                  <a:ext uri="{FF2B5EF4-FFF2-40B4-BE49-F238E27FC236}">
                    <a16:creationId xmlns:a16="http://schemas.microsoft.com/office/drawing/2014/main" id="{D3AC3CC3-BF25-4901-9252-52529BCBBEB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6BE9CFA2-9482-4591-AC15-10BD7CFC653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4158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5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DAB5DE2-3D2F-4285-BA4F-4CD376D78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D969FD-3E0E-4A85-A9B8-EA3EB678C2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56ED9-9B81-472C-AAC1-2DC95619913B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C69F2F-AE08-4048-BF46-6C415CFB98DE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9">
            <a:extLst>
              <a:ext uri="{FF2B5EF4-FFF2-40B4-BE49-F238E27FC236}">
                <a16:creationId xmlns:a16="http://schemas.microsoft.com/office/drawing/2014/main" id="{E766259E-C07B-4599-BE10-A8D96DD98CEB}"/>
              </a:ext>
            </a:extLst>
          </p:cNvPr>
          <p:cNvSpPr/>
          <p:nvPr userDrawn="1"/>
        </p:nvSpPr>
        <p:spPr>
          <a:xfrm>
            <a:off x="762736" y="1737438"/>
            <a:ext cx="4500000" cy="32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4BEDF08C-EF46-4209-95FA-C888E237197F}"/>
              </a:ext>
            </a:extLst>
          </p:cNvPr>
          <p:cNvSpPr/>
          <p:nvPr userDrawn="1"/>
        </p:nvSpPr>
        <p:spPr>
          <a:xfrm flipH="1">
            <a:off x="6914775" y="1737438"/>
            <a:ext cx="4500000" cy="32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그림 개체 틀 6">
            <a:extLst>
              <a:ext uri="{FF2B5EF4-FFF2-40B4-BE49-F238E27FC236}">
                <a16:creationId xmlns:a16="http://schemas.microsoft.com/office/drawing/2014/main" id="{3B44D18C-4536-4AF8-B96C-E115984B23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B4221C3-61ED-45B9-83F3-68EB24BE21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86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FD600ED-3137-4B06-B745-A37AF3A8400E}"/>
              </a:ext>
            </a:extLst>
          </p:cNvPr>
          <p:cNvGrpSpPr/>
          <p:nvPr userDrawn="1"/>
        </p:nvGrpSpPr>
        <p:grpSpPr>
          <a:xfrm>
            <a:off x="7036926" y="793522"/>
            <a:ext cx="4425902" cy="2431733"/>
            <a:chOff x="-548507" y="477868"/>
            <a:chExt cx="11570449" cy="635717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5EF30F-4E78-40D7-A6C2-12A72C6D829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FF8CC-8A2D-445A-A256-1465EBC9946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0BB85B-F13F-4FF6-92DE-D0D51862834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67888C-FAA5-4AD0-88C0-AA6A38B082D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4EAD81-8E5A-459C-AD8F-0517371DE05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4D5DB3-2534-4CC3-8568-C8D5E05C4A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2A01193-08F6-49BF-88E6-CC3B0E715BE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1AF9FA7-3F80-4A96-B379-89C68966EA2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B7144A-6438-4E9B-822C-18A258D794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0362900-ED82-4430-8376-7DA2F8829B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851DD3B-62F1-4961-BEAA-9E5E00CE4E6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02ED94-3F1A-4615-9DD5-6E67D70AD6A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1B20F5-91A6-4AB8-BDD0-724F73F1075E}"/>
              </a:ext>
            </a:extLst>
          </p:cNvPr>
          <p:cNvGrpSpPr/>
          <p:nvPr userDrawn="1"/>
        </p:nvGrpSpPr>
        <p:grpSpPr>
          <a:xfrm>
            <a:off x="7036926" y="3625597"/>
            <a:ext cx="4425902" cy="2431733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C9736B-9FC7-4F74-AFB0-36DFFA224DE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DF66BC-2C1C-45CD-964A-A2E113D349B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6B5E11-32F4-45FA-8B19-FD5AF8C0459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B5EB2B-31D0-485A-ADE1-ABD73AC3F81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6EA812-47DE-4B6A-8040-172F5382B5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F1BAFC-6F2A-49F0-96D7-A37F478C2B8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063ED26-E9F0-4F29-97EB-2C222DBC598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FB1F665-3392-449B-88AA-7D753C594B3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D0762B1-6058-4758-9498-3A736BC8BFD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5ADE423-FB62-4CE7-9D02-2D959A06C5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24ECA3B-D2CA-4D1C-B4BA-60D28C477EC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8DDD865-D5F7-4FDA-903A-06509BAF6B8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4155A87-8F39-45FD-AF9C-D5A54B6C8D7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669858" y="931833"/>
            <a:ext cx="3168544" cy="196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D037FA49-56D3-4016-86B6-53B7190F34E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669858" y="3782158"/>
            <a:ext cx="3168544" cy="1965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830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98101D-5659-4BC3-8525-D7304638E7B2}"/>
              </a:ext>
            </a:extLst>
          </p:cNvPr>
          <p:cNvCxnSpPr>
            <a:cxnSpLocks/>
          </p:cNvCxnSpPr>
          <p:nvPr userDrawn="1"/>
        </p:nvCxnSpPr>
        <p:spPr>
          <a:xfrm>
            <a:off x="0" y="351746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0B3C8873-B379-4E7F-953F-A9F3F85EDD0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F1A24606-7746-4B69-BF4A-DCC55F65336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2BC528D-2869-499B-ADB6-8BA582C22BA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0836C613-D039-4705-AED0-C4E85CEF6F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9EF5C7-2723-41C7-A87A-0507AB70AFD8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F7BB33-7CAD-4AC2-84AD-D94DB021C707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E0DE6C-21F1-46C5-B6FB-C928F9814AEC}"/>
              </a:ext>
            </a:extLst>
          </p:cNvPr>
          <p:cNvSpPr/>
          <p:nvPr userDrawn="1"/>
        </p:nvSpPr>
        <p:spPr>
          <a:xfrm>
            <a:off x="742640" y="232103"/>
            <a:ext cx="6480000" cy="313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C47A06E-8E39-41B3-8E8C-F184971EA40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68640" y="358103"/>
            <a:ext cx="6228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0F8EB-0224-47B9-8702-91F139666FC3}"/>
              </a:ext>
            </a:extLst>
          </p:cNvPr>
          <p:cNvSpPr/>
          <p:nvPr userDrawn="1"/>
        </p:nvSpPr>
        <p:spPr>
          <a:xfrm>
            <a:off x="742640" y="3490756"/>
            <a:ext cx="6480000" cy="313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A2540E4-6990-42F6-856A-9C87327DFB1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68640" y="3616756"/>
            <a:ext cx="6228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26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그림 개체 틀 2">
            <a:extLst>
              <a:ext uri="{FF2B5EF4-FFF2-40B4-BE49-F238E27FC236}">
                <a16:creationId xmlns:a16="http://schemas.microsoft.com/office/drawing/2014/main" id="{BAE265A2-DDF7-4851-8A14-A1698C49A4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8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05304" y="0"/>
            <a:ext cx="7886696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08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9">
            <a:extLst>
              <a:ext uri="{FF2B5EF4-FFF2-40B4-BE49-F238E27FC236}">
                <a16:creationId xmlns:a16="http://schemas.microsoft.com/office/drawing/2014/main" id="{017D0E4D-1DB6-4F19-825F-ECF3DCE1D933}"/>
              </a:ext>
            </a:extLst>
          </p:cNvPr>
          <p:cNvSpPr/>
          <p:nvPr userDrawn="1"/>
        </p:nvSpPr>
        <p:spPr>
          <a:xfrm>
            <a:off x="404813" y="1076325"/>
            <a:ext cx="11382375" cy="4705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그림 개체 틀 6">
            <a:extLst>
              <a:ext uri="{FF2B5EF4-FFF2-40B4-BE49-F238E27FC236}">
                <a16:creationId xmlns:a16="http://schemas.microsoft.com/office/drawing/2014/main" id="{B43A0475-8205-411B-B832-94477EA6EF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6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 And Send To Back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3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19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6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63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5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82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39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 flip="none" rotWithShape="1"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CE8EB04-9949-4915-B7E0-F05622E6E8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4DE195-4E81-4C00-B454-E0DA4D45C88B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2D9D9-F6B7-40BF-AC82-1DD7251E7138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E462B-5BE0-4BE2-A9C8-6A51C3485638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45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6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0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45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931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9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1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6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 flip="none" rotWithShape="1"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ED493B-257C-4DE6-BA1C-FA1FA961AF4F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403B90-F336-45B6-AADB-05EBF7679C1F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92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81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692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05304" y="0"/>
            <a:ext cx="7886696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89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 flip="none" rotWithShape="1"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CE8EB04-9949-4915-B7E0-F05622E6E8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339509"/>
            <a:ext cx="1164336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4DE195-4E81-4C00-B454-E0DA4D45C88B}"/>
              </a:ext>
            </a:extLst>
          </p:cNvPr>
          <p:cNvCxnSpPr>
            <a:cxnSpLocks/>
          </p:cNvCxnSpPr>
          <p:nvPr userDrawn="1"/>
        </p:nvCxnSpPr>
        <p:spPr>
          <a:xfrm flipV="1">
            <a:off x="518160" y="6518491"/>
            <a:ext cx="11155680" cy="1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2D9D9-F6B7-40BF-AC82-1DD7251E7138}"/>
              </a:ext>
            </a:extLst>
          </p:cNvPr>
          <p:cNvCxnSpPr>
            <a:cxnSpLocks/>
          </p:cNvCxnSpPr>
          <p:nvPr userDrawn="1"/>
        </p:nvCxnSpPr>
        <p:spPr>
          <a:xfrm>
            <a:off x="235391" y="0"/>
            <a:ext cx="0" cy="1063756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E462B-5BE0-4BE2-A9C8-6A51C3485638}"/>
              </a:ext>
            </a:extLst>
          </p:cNvPr>
          <p:cNvCxnSpPr>
            <a:cxnSpLocks/>
          </p:cNvCxnSpPr>
          <p:nvPr userDrawn="1"/>
        </p:nvCxnSpPr>
        <p:spPr>
          <a:xfrm>
            <a:off x="387791" y="0"/>
            <a:ext cx="0" cy="715224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gradFill>
          <a:gsLst>
            <a:gs pos="0">
              <a:schemeClr val="accent1">
                <a:alpha val="7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4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4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68" r:id="rId3"/>
    <p:sldLayoutId id="2147483672" r:id="rId4"/>
    <p:sldLayoutId id="2147483670" r:id="rId5"/>
    <p:sldLayoutId id="2147483673" r:id="rId6"/>
    <p:sldLayoutId id="2147483674" r:id="rId7"/>
    <p:sldLayoutId id="2147483676" r:id="rId8"/>
    <p:sldLayoutId id="2147483677" r:id="rId9"/>
    <p:sldLayoutId id="2147483678" r:id="rId10"/>
    <p:sldLayoutId id="2147483681" r:id="rId11"/>
    <p:sldLayoutId id="2147483684" r:id="rId12"/>
    <p:sldLayoutId id="2147483685" r:id="rId13"/>
    <p:sldLayoutId id="2147483682" r:id="rId14"/>
    <p:sldLayoutId id="2147483679" r:id="rId15"/>
    <p:sldLayoutId id="2147483680" r:id="rId16"/>
    <p:sldLayoutId id="2147483683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4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  <p:sldLayoutId id="2147484755" r:id="rId12"/>
    <p:sldLayoutId id="2147484756" r:id="rId13"/>
    <p:sldLayoutId id="2147484757" r:id="rId14"/>
    <p:sldLayoutId id="2147484758" r:id="rId15"/>
    <p:sldLayoutId id="2147484759" r:id="rId16"/>
    <p:sldLayoutId id="2147484760" r:id="rId17"/>
    <p:sldLayoutId id="2147484761" r:id="rId18"/>
    <p:sldLayoutId id="2147484762" r:id="rId19"/>
    <p:sldLayoutId id="2147484763" r:id="rId20"/>
    <p:sldLayoutId id="2147484764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9164" y="3064280"/>
            <a:ext cx="9440034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8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ATM</a:t>
            </a:r>
          </a:p>
        </p:txBody>
      </p:sp>
      <p:pic>
        <p:nvPicPr>
          <p:cNvPr id="15" name="Graphic 14" descr="Bitcoin">
            <a:extLst>
              <a:ext uri="{FF2B5EF4-FFF2-40B4-BE49-F238E27FC236}">
                <a16:creationId xmlns:a16="http://schemas.microsoft.com/office/drawing/2014/main" id="{3DCC5437-375D-411A-8148-2070F32AE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1223" y="0"/>
            <a:ext cx="3249553" cy="3249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611292" y="5994539"/>
            <a:ext cx="4166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Instructor: Lương Hoàng Hướng</a:t>
            </a:r>
          </a:p>
        </p:txBody>
      </p:sp>
    </p:spTree>
    <p:extLst>
      <p:ext uri="{BB962C8B-B14F-4D97-AF65-F5344CB8AC3E}">
        <p14:creationId xmlns:p14="http://schemas.microsoft.com/office/powerpoint/2010/main" val="8620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2415AE-9029-486B-8605-039F883615AD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Arial" pitchFamily="34" charset="0"/>
              </a:rPr>
              <a:t>Member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02FEA692-6978-49CC-A0A4-470CD99A9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414936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38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2415AE-9029-486B-8605-039F883615AD}"/>
              </a:ext>
            </a:extLst>
          </p:cNvPr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TABLE OF CONTENT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endParaRPr lang="en-US" altLang="ko-KR" sz="40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Arial" pitchFamily="34" charset="0"/>
            </a:endParaRPr>
          </a:p>
        </p:txBody>
      </p:sp>
      <p:graphicFrame>
        <p:nvGraphicFramePr>
          <p:cNvPr id="23" name="TextBox 4">
            <a:extLst>
              <a:ext uri="{FF2B5EF4-FFF2-40B4-BE49-F238E27FC236}">
                <a16:creationId xmlns:a16="http://schemas.microsoft.com/office/drawing/2014/main" id="{C61A229D-22CB-4953-8ADC-BDDF5B219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04235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7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942998" y="838015"/>
            <a:ext cx="409499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4800" b="1" dirty="0">
                <a:solidFill>
                  <a:schemeClr val="accent2"/>
                </a:solidFill>
                <a:cs typeface="Arial" pitchFamily="34" charset="0"/>
              </a:rPr>
              <a:t>PROBLEM</a:t>
            </a:r>
            <a:endParaRPr lang="en-US" altLang="ko-KR" sz="48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vi-VN" altLang="ko-KR" sz="4800" b="1" dirty="0">
                <a:solidFill>
                  <a:schemeClr val="bg1"/>
                </a:solidFill>
                <a:cs typeface="Arial" pitchFamily="34" charset="0"/>
              </a:rPr>
              <a:t>  DEFINITION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942997" y="2709663"/>
            <a:ext cx="50269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An automated Teller Machine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479328" y="3415943"/>
            <a:ext cx="369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altLang="ko-KR" sz="16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computerized device that provides the clients the financial institution without the need for the cashier .The client is identified by inserting unique card number and some security information.</a:t>
            </a:r>
            <a:r>
              <a:rPr lang="vi-VN" altLang="ko-KR" sz="1600" dirty="0">
                <a:solidFill>
                  <a:schemeClr val="bg1"/>
                </a:solidFill>
                <a:cs typeface="Arial" pitchFamily="34" charset="0"/>
              </a:rPr>
              <a:t> A user can assess the ATM system / screen only after entering the correct user name and the password on the very first screen which is installed on the the ATM room.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97" y="559314"/>
            <a:ext cx="5734037" cy="5734037"/>
          </a:xfrm>
        </p:spPr>
      </p:pic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vi-VN" dirty="0"/>
              <a:t>PROJECT DETAILS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E1AFB2-4C33-49F0-B2DA-68B669D98A33}"/>
              </a:ext>
            </a:extLst>
          </p:cNvPr>
          <p:cNvSpPr/>
          <p:nvPr/>
        </p:nvSpPr>
        <p:spPr>
          <a:xfrm>
            <a:off x="5547938" y="1854513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5FA97C-128B-4D4C-A2D4-82F290995E7B}"/>
              </a:ext>
            </a:extLst>
          </p:cNvPr>
          <p:cNvSpPr/>
          <p:nvPr/>
        </p:nvSpPr>
        <p:spPr>
          <a:xfrm>
            <a:off x="5547938" y="3020175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FE406A-0301-4D04-93A5-113D49E84378}"/>
              </a:ext>
            </a:extLst>
          </p:cNvPr>
          <p:cNvSpPr/>
          <p:nvPr/>
        </p:nvSpPr>
        <p:spPr>
          <a:xfrm>
            <a:off x="5547938" y="4185838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A577F3-49DF-420A-943C-C7E8EAEF5891}"/>
              </a:ext>
            </a:extLst>
          </p:cNvPr>
          <p:cNvSpPr/>
          <p:nvPr/>
        </p:nvSpPr>
        <p:spPr>
          <a:xfrm>
            <a:off x="5547938" y="5351500"/>
            <a:ext cx="656456" cy="656456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F005F3-2EE1-48A9-8286-2F54B5E076C8}"/>
              </a:ext>
            </a:extLst>
          </p:cNvPr>
          <p:cNvGrpSpPr/>
          <p:nvPr/>
        </p:nvGrpSpPr>
        <p:grpSpPr>
          <a:xfrm>
            <a:off x="6303274" y="1936521"/>
            <a:ext cx="4002648" cy="557716"/>
            <a:chOff x="910638" y="2889514"/>
            <a:chExt cx="1527409" cy="13949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7221D3-F585-4F13-8027-F626652C4954}"/>
                </a:ext>
              </a:extLst>
            </p:cNvPr>
            <p:cNvSpPr txBox="1"/>
            <p:nvPr/>
          </p:nvSpPr>
          <p:spPr>
            <a:xfrm>
              <a:off x="910638" y="2889514"/>
              <a:ext cx="1527408" cy="11547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Draw ideas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1B0824-D3F2-4E6A-9B8F-7C06E48AAA14}"/>
                </a:ext>
              </a:extLst>
            </p:cNvPr>
            <p:cNvSpPr txBox="1"/>
            <p:nvPr/>
          </p:nvSpPr>
          <p:spPr>
            <a:xfrm>
              <a:off x="910639" y="3591634"/>
              <a:ext cx="1527408" cy="69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44422C-87EA-4A71-B092-93BF46C393DB}"/>
              </a:ext>
            </a:extLst>
          </p:cNvPr>
          <p:cNvSpPr txBox="1"/>
          <p:nvPr/>
        </p:nvSpPr>
        <p:spPr>
          <a:xfrm>
            <a:off x="9419492" y="1828798"/>
            <a:ext cx="24970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Start: 1/12/2019</a:t>
            </a:r>
          </a:p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End: 1/12/2019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489BC-5821-4821-890C-953093E3A396}"/>
              </a:ext>
            </a:extLst>
          </p:cNvPr>
          <p:cNvSpPr txBox="1"/>
          <p:nvPr/>
        </p:nvSpPr>
        <p:spPr>
          <a:xfrm>
            <a:off x="6303277" y="3061016"/>
            <a:ext cx="40026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Write document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8430B-F895-4C0B-A9DD-B659DDD802A6}"/>
              </a:ext>
            </a:extLst>
          </p:cNvPr>
          <p:cNvSpPr txBox="1"/>
          <p:nvPr/>
        </p:nvSpPr>
        <p:spPr>
          <a:xfrm>
            <a:off x="6360276" y="4252733"/>
            <a:ext cx="40026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</a:t>
            </a:r>
            <a:r>
              <a:rPr lang="vi-VN" altLang="ko-KR" sz="2400" b="1" dirty="0">
                <a:solidFill>
                  <a:schemeClr val="bg1"/>
                </a:solidFill>
                <a:cs typeface="Arial" pitchFamily="34" charset="0"/>
              </a:rPr>
              <a:t>ding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12848-7CD4-4D63-A096-E28CBA3377E1}"/>
              </a:ext>
            </a:extLst>
          </p:cNvPr>
          <p:cNvSpPr txBox="1"/>
          <p:nvPr/>
        </p:nvSpPr>
        <p:spPr>
          <a:xfrm>
            <a:off x="6303272" y="5439403"/>
            <a:ext cx="40026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Draw UML and diagram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Freeform 95">
            <a:extLst>
              <a:ext uri="{FF2B5EF4-FFF2-40B4-BE49-F238E27FC236}">
                <a16:creationId xmlns:a16="http://schemas.microsoft.com/office/drawing/2014/main" id="{8E381975-4497-4F54-977C-EDD0C12AE075}"/>
              </a:ext>
            </a:extLst>
          </p:cNvPr>
          <p:cNvSpPr>
            <a:spLocks/>
          </p:cNvSpPr>
          <p:nvPr/>
        </p:nvSpPr>
        <p:spPr>
          <a:xfrm>
            <a:off x="5706882" y="2013456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6C52BF-8D47-4673-9925-84913F7783D1}"/>
              </a:ext>
            </a:extLst>
          </p:cNvPr>
          <p:cNvGrpSpPr/>
          <p:nvPr/>
        </p:nvGrpSpPr>
        <p:grpSpPr>
          <a:xfrm>
            <a:off x="749612" y="1671228"/>
            <a:ext cx="4419329" cy="4465926"/>
            <a:chOff x="4418825" y="1666106"/>
            <a:chExt cx="3343265" cy="3378518"/>
          </a:xfrm>
        </p:grpSpPr>
        <p:sp>
          <p:nvSpPr>
            <p:cNvPr id="50" name="자유형: 도형 19">
              <a:extLst>
                <a:ext uri="{FF2B5EF4-FFF2-40B4-BE49-F238E27FC236}">
                  <a16:creationId xmlns:a16="http://schemas.microsoft.com/office/drawing/2014/main" id="{6B973BB3-3366-4895-9D4E-B6BC38B71D6F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60">
              <a:extLst>
                <a:ext uri="{FF2B5EF4-FFF2-40B4-BE49-F238E27FC236}">
                  <a16:creationId xmlns:a16="http://schemas.microsoft.com/office/drawing/2014/main" id="{0A4D8A91-5DBE-4918-B7C6-C567124148C5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sp>
            <p:nvSpPr>
              <p:cNvPr id="61" name="직사각형 59">
                <a:extLst>
                  <a:ext uri="{FF2B5EF4-FFF2-40B4-BE49-F238E27FC236}">
                    <a16:creationId xmlns:a16="http://schemas.microsoft.com/office/drawing/2014/main" id="{D1228BC4-8500-4DA9-9B6B-DE785A2FD45D}"/>
                  </a:ext>
                </a:extLst>
              </p:cNvPr>
              <p:cNvSpPr/>
              <p:nvPr/>
            </p:nvSpPr>
            <p:spPr>
              <a:xfrm>
                <a:off x="6088868" y="3022230"/>
                <a:ext cx="34821" cy="7479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" name="그룹 49">
                <a:extLst>
                  <a:ext uri="{FF2B5EF4-FFF2-40B4-BE49-F238E27FC236}">
                    <a16:creationId xmlns:a16="http://schemas.microsoft.com/office/drawing/2014/main" id="{64F29C3C-DF1A-4EE4-9F07-C2E658DE58D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3" name="타원 50">
                  <a:extLst>
                    <a:ext uri="{FF2B5EF4-FFF2-40B4-BE49-F238E27FC236}">
                      <a16:creationId xmlns:a16="http://schemas.microsoft.com/office/drawing/2014/main" id="{81B88B92-A37E-4498-8076-5209FD43721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51">
                  <a:extLst>
                    <a:ext uri="{FF2B5EF4-FFF2-40B4-BE49-F238E27FC236}">
                      <a16:creationId xmlns:a16="http://schemas.microsoft.com/office/drawing/2014/main" id="{F720B20B-8707-458E-AFA7-B4F0E201A43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Block Arc 11">
                  <a:extLst>
                    <a:ext uri="{FF2B5EF4-FFF2-40B4-BE49-F238E27FC236}">
                      <a16:creationId xmlns:a16="http://schemas.microsoft.com/office/drawing/2014/main" id="{92E63B2A-768B-4D41-AFDD-CB29674EE74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21">
                <a:extLst>
                  <a:ext uri="{FF2B5EF4-FFF2-40B4-BE49-F238E27FC236}">
                    <a16:creationId xmlns:a16="http://schemas.microsoft.com/office/drawing/2014/main" id="{C25D354B-31F7-4DC7-BC74-794E672EFEBD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0" name="타원 22">
                  <a:extLst>
                    <a:ext uri="{FF2B5EF4-FFF2-40B4-BE49-F238E27FC236}">
                      <a16:creationId xmlns:a16="http://schemas.microsoft.com/office/drawing/2014/main" id="{1F3097C5-C165-4BFD-A8EB-A583F694AA6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23">
                  <a:extLst>
                    <a:ext uri="{FF2B5EF4-FFF2-40B4-BE49-F238E27FC236}">
                      <a16:creationId xmlns:a16="http://schemas.microsoft.com/office/drawing/2014/main" id="{E4983996-1D6D-48FE-8739-1C552CCEA04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Block Arc 11">
                  <a:extLst>
                    <a:ext uri="{FF2B5EF4-FFF2-40B4-BE49-F238E27FC236}">
                      <a16:creationId xmlns:a16="http://schemas.microsoft.com/office/drawing/2014/main" id="{6791899E-6A70-43F9-AB5D-BA4A4883093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그룹 25">
                <a:extLst>
                  <a:ext uri="{FF2B5EF4-FFF2-40B4-BE49-F238E27FC236}">
                    <a16:creationId xmlns:a16="http://schemas.microsoft.com/office/drawing/2014/main" id="{583004F8-7BAC-4B0C-837C-326E988D90E8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7" name="타원 26">
                  <a:extLst>
                    <a:ext uri="{FF2B5EF4-FFF2-40B4-BE49-F238E27FC236}">
                      <a16:creationId xmlns:a16="http://schemas.microsoft.com/office/drawing/2014/main" id="{B0D0347E-CD25-4C9B-869A-4D63020683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27">
                  <a:extLst>
                    <a:ext uri="{FF2B5EF4-FFF2-40B4-BE49-F238E27FC236}">
                      <a16:creationId xmlns:a16="http://schemas.microsoft.com/office/drawing/2014/main" id="{725537FE-2A27-44EB-908F-AE67B6E8C49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Block Arc 11">
                  <a:extLst>
                    <a:ext uri="{FF2B5EF4-FFF2-40B4-BE49-F238E27FC236}">
                      <a16:creationId xmlns:a16="http://schemas.microsoft.com/office/drawing/2014/main" id="{03BED4E2-7FB0-487A-A687-17C60630962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그룹 29">
                <a:extLst>
                  <a:ext uri="{FF2B5EF4-FFF2-40B4-BE49-F238E27FC236}">
                    <a16:creationId xmlns:a16="http://schemas.microsoft.com/office/drawing/2014/main" id="{574F168B-79D2-4542-8506-40D2157D47FD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4" name="타원 30">
                  <a:extLst>
                    <a:ext uri="{FF2B5EF4-FFF2-40B4-BE49-F238E27FC236}">
                      <a16:creationId xmlns:a16="http://schemas.microsoft.com/office/drawing/2014/main" id="{388FECD8-7C5B-402A-AECF-BCF5F523EA6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31">
                  <a:extLst>
                    <a:ext uri="{FF2B5EF4-FFF2-40B4-BE49-F238E27FC236}">
                      <a16:creationId xmlns:a16="http://schemas.microsoft.com/office/drawing/2014/main" id="{4FDDC626-2371-4E61-995E-DE5680FCD0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Block Arc 11">
                  <a:extLst>
                    <a:ext uri="{FF2B5EF4-FFF2-40B4-BE49-F238E27FC236}">
                      <a16:creationId xmlns:a16="http://schemas.microsoft.com/office/drawing/2014/main" id="{4B4D935D-5AC5-43C0-B89F-8ADE557ABBD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그룹 33">
                <a:extLst>
                  <a:ext uri="{FF2B5EF4-FFF2-40B4-BE49-F238E27FC236}">
                    <a16:creationId xmlns:a16="http://schemas.microsoft.com/office/drawing/2014/main" id="{0162E462-720B-42F2-838D-5B9F192EF970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1" name="타원 34">
                  <a:extLst>
                    <a:ext uri="{FF2B5EF4-FFF2-40B4-BE49-F238E27FC236}">
                      <a16:creationId xmlns:a16="http://schemas.microsoft.com/office/drawing/2014/main" id="{A8D7B542-BD42-4935-8E22-99243CE95B2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35">
                  <a:extLst>
                    <a:ext uri="{FF2B5EF4-FFF2-40B4-BE49-F238E27FC236}">
                      <a16:creationId xmlns:a16="http://schemas.microsoft.com/office/drawing/2014/main" id="{6161A9AB-19D4-4D6B-A36B-2609963B3DC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Block Arc 11">
                  <a:extLst>
                    <a:ext uri="{FF2B5EF4-FFF2-40B4-BE49-F238E27FC236}">
                      <a16:creationId xmlns:a16="http://schemas.microsoft.com/office/drawing/2014/main" id="{ACC5CD3F-16FC-4172-B837-4152CD1ACDD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그룹 37">
                <a:extLst>
                  <a:ext uri="{FF2B5EF4-FFF2-40B4-BE49-F238E27FC236}">
                    <a16:creationId xmlns:a16="http://schemas.microsoft.com/office/drawing/2014/main" id="{2FEC02A9-9862-482E-973F-C81C60BD10E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37E8D2D-C8A1-456F-AB2D-42172E3113D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39">
                  <a:extLst>
                    <a:ext uri="{FF2B5EF4-FFF2-40B4-BE49-F238E27FC236}">
                      <a16:creationId xmlns:a16="http://schemas.microsoft.com/office/drawing/2014/main" id="{A2F3D070-CE5F-4413-BC72-8404812ACB6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Block Arc 11">
                  <a:extLst>
                    <a:ext uri="{FF2B5EF4-FFF2-40B4-BE49-F238E27FC236}">
                      <a16:creationId xmlns:a16="http://schemas.microsoft.com/office/drawing/2014/main" id="{560578DA-0086-4E5B-BCEA-264CCAC6CD2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그룹 41">
                <a:extLst>
                  <a:ext uri="{FF2B5EF4-FFF2-40B4-BE49-F238E27FC236}">
                    <a16:creationId xmlns:a16="http://schemas.microsoft.com/office/drawing/2014/main" id="{501AA8BE-B7F9-4112-B808-8D63FCC0CE3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5" name="타원 42">
                  <a:extLst>
                    <a:ext uri="{FF2B5EF4-FFF2-40B4-BE49-F238E27FC236}">
                      <a16:creationId xmlns:a16="http://schemas.microsoft.com/office/drawing/2014/main" id="{86770301-1DDD-4347-8770-82AB8C401D4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43">
                  <a:extLst>
                    <a:ext uri="{FF2B5EF4-FFF2-40B4-BE49-F238E27FC236}">
                      <a16:creationId xmlns:a16="http://schemas.microsoft.com/office/drawing/2014/main" id="{12E60ECA-6A1B-44A9-A510-9E453651501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Block Arc 11">
                  <a:extLst>
                    <a:ext uri="{FF2B5EF4-FFF2-40B4-BE49-F238E27FC236}">
                      <a16:creationId xmlns:a16="http://schemas.microsoft.com/office/drawing/2014/main" id="{2C9B42A3-3DF4-4C45-9145-F4B47D41317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그룹 45">
                <a:extLst>
                  <a:ext uri="{FF2B5EF4-FFF2-40B4-BE49-F238E27FC236}">
                    <a16:creationId xmlns:a16="http://schemas.microsoft.com/office/drawing/2014/main" id="{87C6DC12-7164-41F8-9D6F-0DB7354AB50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2" name="타원 46">
                  <a:extLst>
                    <a:ext uri="{FF2B5EF4-FFF2-40B4-BE49-F238E27FC236}">
                      <a16:creationId xmlns:a16="http://schemas.microsoft.com/office/drawing/2014/main" id="{6CF13A83-2697-443F-A258-DB3DC361990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47">
                  <a:extLst>
                    <a:ext uri="{FF2B5EF4-FFF2-40B4-BE49-F238E27FC236}">
                      <a16:creationId xmlns:a16="http://schemas.microsoft.com/office/drawing/2014/main" id="{687D0898-9EC0-412A-B81F-CB482266FFB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Block Arc 11">
                  <a:extLst>
                    <a:ext uri="{FF2B5EF4-FFF2-40B4-BE49-F238E27FC236}">
                      <a16:creationId xmlns:a16="http://schemas.microsoft.com/office/drawing/2014/main" id="{26F39A0D-83A3-4BB9-A315-C1F6E897837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이등변 삼각형 58">
                <a:extLst>
                  <a:ext uri="{FF2B5EF4-FFF2-40B4-BE49-F238E27FC236}">
                    <a16:creationId xmlns:a16="http://schemas.microsoft.com/office/drawing/2014/main" id="{C94A12DD-2884-4158-92D0-AAF8DA475B4C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850038" y="1524740"/>
            <a:ext cx="263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1.Le Hoang Tieu Phung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19525" y="6020609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4.Nguyen Ly Phuong Uyen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4674" y="3020175"/>
            <a:ext cx="19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2.Le Quoc Thai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4674" y="4177144"/>
            <a:ext cx="175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3.Vo Tue Nam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A9DB77-1476-40D9-B755-F03B6466D2D8}"/>
              </a:ext>
            </a:extLst>
          </p:cNvPr>
          <p:cNvSpPr txBox="1"/>
          <p:nvPr/>
        </p:nvSpPr>
        <p:spPr>
          <a:xfrm>
            <a:off x="6877707" y="2398185"/>
            <a:ext cx="16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All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A9DB77-1476-40D9-B755-F03B6466D2D8}"/>
              </a:ext>
            </a:extLst>
          </p:cNvPr>
          <p:cNvSpPr txBox="1"/>
          <p:nvPr/>
        </p:nvSpPr>
        <p:spPr>
          <a:xfrm>
            <a:off x="6873968" y="3660409"/>
            <a:ext cx="16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All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FA9DB77-1476-40D9-B755-F03B6466D2D8}"/>
              </a:ext>
            </a:extLst>
          </p:cNvPr>
          <p:cNvSpPr txBox="1"/>
          <p:nvPr/>
        </p:nvSpPr>
        <p:spPr>
          <a:xfrm>
            <a:off x="6877707" y="4761539"/>
            <a:ext cx="16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All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A9DB77-1476-40D9-B755-F03B6466D2D8}"/>
              </a:ext>
            </a:extLst>
          </p:cNvPr>
          <p:cNvSpPr txBox="1"/>
          <p:nvPr/>
        </p:nvSpPr>
        <p:spPr>
          <a:xfrm>
            <a:off x="6877707" y="5901068"/>
            <a:ext cx="16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chemeClr val="bg1"/>
                </a:solidFill>
                <a:cs typeface="Arial" pitchFamily="34" charset="0"/>
              </a:rPr>
              <a:t>All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44422C-87EA-4A71-B092-93BF46C393DB}"/>
              </a:ext>
            </a:extLst>
          </p:cNvPr>
          <p:cNvSpPr txBox="1"/>
          <p:nvPr/>
        </p:nvSpPr>
        <p:spPr>
          <a:xfrm>
            <a:off x="9419492" y="3020175"/>
            <a:ext cx="24970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Start: 2/12/2019</a:t>
            </a:r>
          </a:p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End: 3/12/2019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44422C-87EA-4A71-B092-93BF46C393DB}"/>
              </a:ext>
            </a:extLst>
          </p:cNvPr>
          <p:cNvSpPr txBox="1"/>
          <p:nvPr/>
        </p:nvSpPr>
        <p:spPr>
          <a:xfrm>
            <a:off x="9419492" y="4239441"/>
            <a:ext cx="24970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Start: 4/12/2019</a:t>
            </a:r>
          </a:p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End: 7/12/2019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44422C-87EA-4A71-B092-93BF46C393DB}"/>
              </a:ext>
            </a:extLst>
          </p:cNvPr>
          <p:cNvSpPr txBox="1"/>
          <p:nvPr/>
        </p:nvSpPr>
        <p:spPr>
          <a:xfrm>
            <a:off x="9870831" y="5377848"/>
            <a:ext cx="24970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Start: 8/12/2019</a:t>
            </a:r>
          </a:p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End: 8/12/2019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8" name="Isosceles Triangle 20">
            <a:extLst>
              <a:ext uri="{FF2B5EF4-FFF2-40B4-BE49-F238E27FC236}">
                <a16:creationId xmlns:a16="http://schemas.microsoft.com/office/drawing/2014/main" id="{2B32FCB4-B023-4E2B-8994-39962BD08BC0}"/>
              </a:ext>
            </a:extLst>
          </p:cNvPr>
          <p:cNvSpPr>
            <a:spLocks noChangeAspect="1"/>
          </p:cNvSpPr>
          <p:nvPr/>
        </p:nvSpPr>
        <p:spPr>
          <a:xfrm rot="8201235">
            <a:off x="5714687" y="4336019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9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820856" y="5523817"/>
            <a:ext cx="110626" cy="31182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0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5709786" y="3108713"/>
            <a:ext cx="315438" cy="46430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1978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vi-VN" dirty="0"/>
              <a:t>USER REQUIREMENT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26BD-5D35-4E5B-BBF7-DA2201E59489}"/>
              </a:ext>
            </a:extLst>
          </p:cNvPr>
          <p:cNvGrpSpPr/>
          <p:nvPr/>
        </p:nvGrpSpPr>
        <p:grpSpPr>
          <a:xfrm>
            <a:off x="778451" y="1884796"/>
            <a:ext cx="3167774" cy="3033067"/>
            <a:chOff x="759142" y="1866203"/>
            <a:chExt cx="3471863" cy="33242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24517B-46AA-4B50-BAA8-2BD3AD9D72AF}"/>
                </a:ext>
              </a:extLst>
            </p:cNvPr>
            <p:cNvSpPr/>
            <p:nvPr/>
          </p:nvSpPr>
          <p:spPr>
            <a:xfrm>
              <a:off x="759142" y="2538668"/>
              <a:ext cx="895350" cy="2371725"/>
            </a:xfrm>
            <a:custGeom>
              <a:avLst/>
              <a:gdLst>
                <a:gd name="connsiteX0" fmla="*/ 591978 w 895350"/>
                <a:gd name="connsiteY0" fmla="*/ 2353151 h 2371725"/>
                <a:gd name="connsiteX1" fmla="*/ 591978 w 895350"/>
                <a:gd name="connsiteY1" fmla="*/ 535781 h 2371725"/>
                <a:gd name="connsiteX2" fmla="*/ 321469 w 895350"/>
                <a:gd name="connsiteY2" fmla="*/ 731996 h 2371725"/>
                <a:gd name="connsiteX3" fmla="*/ 21431 w 895350"/>
                <a:gd name="connsiteY3" fmla="*/ 879634 h 2371725"/>
                <a:gd name="connsiteX4" fmla="*/ 21431 w 895350"/>
                <a:gd name="connsiteY4" fmla="*/ 604361 h 2371725"/>
                <a:gd name="connsiteX5" fmla="*/ 439578 w 895350"/>
                <a:gd name="connsiteY5" fmla="*/ 331946 h 2371725"/>
                <a:gd name="connsiteX6" fmla="*/ 692944 w 895350"/>
                <a:gd name="connsiteY6" fmla="*/ 21431 h 2371725"/>
                <a:gd name="connsiteX7" fmla="*/ 876776 w 895350"/>
                <a:gd name="connsiteY7" fmla="*/ 21431 h 2371725"/>
                <a:gd name="connsiteX8" fmla="*/ 876776 w 895350"/>
                <a:gd name="connsiteY8" fmla="*/ 2353151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2371725">
                  <a:moveTo>
                    <a:pt x="591978" y="2353151"/>
                  </a:moveTo>
                  <a:lnTo>
                    <a:pt x="591978" y="535781"/>
                  </a:lnTo>
                  <a:cubicBezTo>
                    <a:pt x="523399" y="601504"/>
                    <a:pt x="432911" y="667226"/>
                    <a:pt x="321469" y="731996"/>
                  </a:cubicBezTo>
                  <a:cubicBezTo>
                    <a:pt x="210026" y="797719"/>
                    <a:pt x="110014" y="846296"/>
                    <a:pt x="21431" y="879634"/>
                  </a:cubicBezTo>
                  <a:lnTo>
                    <a:pt x="21431" y="604361"/>
                  </a:lnTo>
                  <a:cubicBezTo>
                    <a:pt x="180499" y="529114"/>
                    <a:pt x="320516" y="438626"/>
                    <a:pt x="439578" y="331946"/>
                  </a:cubicBezTo>
                  <a:cubicBezTo>
                    <a:pt x="558641" y="225266"/>
                    <a:pt x="643414" y="121444"/>
                    <a:pt x="692944" y="21431"/>
                  </a:cubicBezTo>
                  <a:lnTo>
                    <a:pt x="876776" y="21431"/>
                  </a:lnTo>
                  <a:lnTo>
                    <a:pt x="876776" y="2353151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9711CF-0BCF-48A9-BC5F-DFC3A50ACECF}"/>
                </a:ext>
              </a:extLst>
            </p:cNvPr>
            <p:cNvGrpSpPr/>
            <p:nvPr/>
          </p:nvGrpSpPr>
          <p:grpSpPr>
            <a:xfrm>
              <a:off x="1621155" y="1866203"/>
              <a:ext cx="2609850" cy="3324225"/>
              <a:chOff x="7471886" y="2217896"/>
              <a:chExt cx="2609850" cy="332422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8FEF0DF-1F1A-4172-B93C-4F34483FF556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F345FF-8162-4383-ABD5-800691A54CA0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6D3E1E-0AF7-4A22-BE32-62A4B0BA33D5}"/>
              </a:ext>
            </a:extLst>
          </p:cNvPr>
          <p:cNvGrpSpPr/>
          <p:nvPr/>
        </p:nvGrpSpPr>
        <p:grpSpPr>
          <a:xfrm>
            <a:off x="4192463" y="1884796"/>
            <a:ext cx="3487424" cy="3033067"/>
            <a:chOff x="4192463" y="1884796"/>
            <a:chExt cx="3487424" cy="30330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A84532-352C-4826-8FF2-833CF0AF4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2463" y="2443800"/>
              <a:ext cx="1475943" cy="2218555"/>
            </a:xfrm>
            <a:custGeom>
              <a:avLst/>
              <a:gdLst>
                <a:gd name="connsiteX0" fmla="*/ 1181320 w 1514475"/>
                <a:gd name="connsiteY0" fmla="*/ 2250758 h 2276475"/>
                <a:gd name="connsiteX1" fmla="*/ 28795 w 1514475"/>
                <a:gd name="connsiteY1" fmla="*/ 2250758 h 2276475"/>
                <a:gd name="connsiteX2" fmla="*/ 60227 w 1514475"/>
                <a:gd name="connsiteY2" fmla="*/ 2062163 h 2276475"/>
                <a:gd name="connsiteX3" fmla="*/ 239297 w 1514475"/>
                <a:gd name="connsiteY3" fmla="*/ 1767840 h 2276475"/>
                <a:gd name="connsiteX4" fmla="*/ 595532 w 1514475"/>
                <a:gd name="connsiteY4" fmla="*/ 1432560 h 2276475"/>
                <a:gd name="connsiteX5" fmla="*/ 1083212 w 1514475"/>
                <a:gd name="connsiteY5" fmla="*/ 962978 h 2276475"/>
                <a:gd name="connsiteX6" fmla="*/ 1209895 w 1514475"/>
                <a:gd name="connsiteY6" fmla="*/ 636270 h 2276475"/>
                <a:gd name="connsiteX7" fmla="*/ 1094642 w 1514475"/>
                <a:gd name="connsiteY7" fmla="*/ 363855 h 2276475"/>
                <a:gd name="connsiteX8" fmla="*/ 793652 w 1514475"/>
                <a:gd name="connsiteY8" fmla="*/ 252413 h 2276475"/>
                <a:gd name="connsiteX9" fmla="*/ 479327 w 1514475"/>
                <a:gd name="connsiteY9" fmla="*/ 370522 h 2276475"/>
                <a:gd name="connsiteX10" fmla="*/ 360265 w 1514475"/>
                <a:gd name="connsiteY10" fmla="*/ 697230 h 2276475"/>
                <a:gd name="connsiteX11" fmla="*/ 81182 w 1514475"/>
                <a:gd name="connsiteY11" fmla="*/ 668655 h 2276475"/>
                <a:gd name="connsiteX12" fmla="*/ 297400 w 1514475"/>
                <a:gd name="connsiteY12" fmla="*/ 192405 h 2276475"/>
                <a:gd name="connsiteX13" fmla="*/ 800320 w 1514475"/>
                <a:gd name="connsiteY13" fmla="*/ 28575 h 2276475"/>
                <a:gd name="connsiteX14" fmla="*/ 1305145 w 1514475"/>
                <a:gd name="connsiteY14" fmla="*/ 205740 h 2276475"/>
                <a:gd name="connsiteX15" fmla="*/ 1490882 w 1514475"/>
                <a:gd name="connsiteY15" fmla="*/ 643890 h 2276475"/>
                <a:gd name="connsiteX16" fmla="*/ 1436590 w 1514475"/>
                <a:gd name="connsiteY16" fmla="*/ 904875 h 2276475"/>
                <a:gd name="connsiteX17" fmla="*/ 1255615 w 1514475"/>
                <a:gd name="connsiteY17" fmla="*/ 1175385 h 2276475"/>
                <a:gd name="connsiteX18" fmla="*/ 836515 w 1514475"/>
                <a:gd name="connsiteY18" fmla="*/ 1564957 h 2276475"/>
                <a:gd name="connsiteX19" fmla="*/ 522190 w 1514475"/>
                <a:gd name="connsiteY19" fmla="*/ 1844040 h 2276475"/>
                <a:gd name="connsiteX20" fmla="*/ 406937 w 1514475"/>
                <a:gd name="connsiteY20" fmla="*/ 1991678 h 2276475"/>
                <a:gd name="connsiteX21" fmla="*/ 1493740 w 1514475"/>
                <a:gd name="connsiteY21" fmla="*/ 1991678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4475" h="2276475">
                  <a:moveTo>
                    <a:pt x="1181320" y="2250758"/>
                  </a:moveTo>
                  <a:lnTo>
                    <a:pt x="28795" y="2250758"/>
                  </a:lnTo>
                  <a:cubicBezTo>
                    <a:pt x="26890" y="2185035"/>
                    <a:pt x="37367" y="2122170"/>
                    <a:pt x="60227" y="2062163"/>
                  </a:cubicBezTo>
                  <a:cubicBezTo>
                    <a:pt x="97375" y="1962150"/>
                    <a:pt x="157382" y="1864043"/>
                    <a:pt x="239297" y="1767840"/>
                  </a:cubicBezTo>
                  <a:cubicBezTo>
                    <a:pt x="321212" y="1670685"/>
                    <a:pt x="440275" y="1559243"/>
                    <a:pt x="595532" y="1432560"/>
                  </a:cubicBezTo>
                  <a:cubicBezTo>
                    <a:pt x="836515" y="1235393"/>
                    <a:pt x="999392" y="1079182"/>
                    <a:pt x="1083212" y="962978"/>
                  </a:cubicBezTo>
                  <a:cubicBezTo>
                    <a:pt x="1167985" y="847725"/>
                    <a:pt x="1209895" y="738188"/>
                    <a:pt x="1209895" y="636270"/>
                  </a:cubicBezTo>
                  <a:cubicBezTo>
                    <a:pt x="1209895" y="528638"/>
                    <a:pt x="1171795" y="437197"/>
                    <a:pt x="1094642" y="363855"/>
                  </a:cubicBezTo>
                  <a:cubicBezTo>
                    <a:pt x="1017490" y="289560"/>
                    <a:pt x="917477" y="252413"/>
                    <a:pt x="793652" y="252413"/>
                  </a:cubicBezTo>
                  <a:cubicBezTo>
                    <a:pt x="663160" y="252413"/>
                    <a:pt x="558385" y="291465"/>
                    <a:pt x="479327" y="370522"/>
                  </a:cubicBezTo>
                  <a:cubicBezTo>
                    <a:pt x="400270" y="449580"/>
                    <a:pt x="361217" y="558165"/>
                    <a:pt x="360265" y="697230"/>
                  </a:cubicBezTo>
                  <a:lnTo>
                    <a:pt x="81182" y="668655"/>
                  </a:lnTo>
                  <a:cubicBezTo>
                    <a:pt x="100232" y="460057"/>
                    <a:pt x="172622" y="300990"/>
                    <a:pt x="297400" y="192405"/>
                  </a:cubicBezTo>
                  <a:cubicBezTo>
                    <a:pt x="422177" y="82867"/>
                    <a:pt x="589817" y="28575"/>
                    <a:pt x="800320" y="28575"/>
                  </a:cubicBezTo>
                  <a:cubicBezTo>
                    <a:pt x="1012727" y="28575"/>
                    <a:pt x="1181320" y="87630"/>
                    <a:pt x="1305145" y="205740"/>
                  </a:cubicBezTo>
                  <a:cubicBezTo>
                    <a:pt x="1428970" y="323850"/>
                    <a:pt x="1490882" y="469582"/>
                    <a:pt x="1490882" y="643890"/>
                  </a:cubicBezTo>
                  <a:cubicBezTo>
                    <a:pt x="1490882" y="732472"/>
                    <a:pt x="1472785" y="820103"/>
                    <a:pt x="1436590" y="904875"/>
                  </a:cubicBezTo>
                  <a:cubicBezTo>
                    <a:pt x="1400395" y="990600"/>
                    <a:pt x="1340387" y="1081088"/>
                    <a:pt x="1255615" y="1175385"/>
                  </a:cubicBezTo>
                  <a:cubicBezTo>
                    <a:pt x="1171795" y="1269682"/>
                    <a:pt x="1031777" y="1400175"/>
                    <a:pt x="836515" y="1564957"/>
                  </a:cubicBezTo>
                  <a:cubicBezTo>
                    <a:pt x="673637" y="1702118"/>
                    <a:pt x="568862" y="1794510"/>
                    <a:pt x="522190" y="1844040"/>
                  </a:cubicBezTo>
                  <a:cubicBezTo>
                    <a:pt x="475517" y="1892618"/>
                    <a:pt x="437417" y="1942148"/>
                    <a:pt x="406937" y="1991678"/>
                  </a:cubicBezTo>
                  <a:lnTo>
                    <a:pt x="1493740" y="1991678"/>
                  </a:ln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A06DC1-5764-4E0D-9727-725B0B4FDD70}"/>
                </a:ext>
              </a:extLst>
            </p:cNvPr>
            <p:cNvGrpSpPr/>
            <p:nvPr/>
          </p:nvGrpSpPr>
          <p:grpSpPr>
            <a:xfrm>
              <a:off x="5298625" y="1884796"/>
              <a:ext cx="2381262" cy="3033067"/>
              <a:chOff x="7471886" y="2217896"/>
              <a:chExt cx="2609850" cy="332422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E1F9C9A-9CAC-453D-B6BD-B9433DC6B5FD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B091EBC-895C-40C1-80F8-25A6F1CDBFE3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06079-008D-47C9-88FB-A29BA42566C7}"/>
              </a:ext>
            </a:extLst>
          </p:cNvPr>
          <p:cNvGrpSpPr/>
          <p:nvPr/>
        </p:nvGrpSpPr>
        <p:grpSpPr>
          <a:xfrm>
            <a:off x="9032287" y="1884796"/>
            <a:ext cx="2381262" cy="3033067"/>
            <a:chOff x="7471886" y="2217896"/>
            <a:chExt cx="2609850" cy="33242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062E47D-3396-409C-AE63-60144B9D77D0}"/>
                </a:ext>
              </a:extLst>
            </p:cNvPr>
            <p:cNvSpPr/>
            <p:nvPr/>
          </p:nvSpPr>
          <p:spPr>
            <a:xfrm>
              <a:off x="7471886" y="2217896"/>
              <a:ext cx="2609850" cy="3324225"/>
            </a:xfrm>
            <a:custGeom>
              <a:avLst/>
              <a:gdLst>
                <a:gd name="connsiteX0" fmla="*/ 21431 w 2609850"/>
                <a:gd name="connsiteY0" fmla="*/ 3023711 h 3324225"/>
                <a:gd name="connsiteX1" fmla="*/ 945356 w 2609850"/>
                <a:gd name="connsiteY1" fmla="*/ 3307556 h 3324225"/>
                <a:gd name="connsiteX2" fmla="*/ 2588419 w 2609850"/>
                <a:gd name="connsiteY2" fmla="*/ 1664494 h 3324225"/>
                <a:gd name="connsiteX3" fmla="*/ 945356 w 2609850"/>
                <a:gd name="connsiteY3" fmla="*/ 21431 h 3324225"/>
                <a:gd name="connsiteX4" fmla="*/ 167164 w 2609850"/>
                <a:gd name="connsiteY4" fmla="*/ 216694 h 332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850" h="3324225">
                  <a:moveTo>
                    <a:pt x="21431" y="3023711"/>
                  </a:moveTo>
                  <a:cubicBezTo>
                    <a:pt x="284321" y="3202781"/>
                    <a:pt x="602456" y="3307556"/>
                    <a:pt x="945356" y="3307556"/>
                  </a:cubicBezTo>
                  <a:cubicBezTo>
                    <a:pt x="1853089" y="3307556"/>
                    <a:pt x="2588419" y="2572226"/>
                    <a:pt x="2588419" y="1664494"/>
                  </a:cubicBezTo>
                  <a:cubicBezTo>
                    <a:pt x="2588419" y="756761"/>
                    <a:pt x="1853089" y="21431"/>
                    <a:pt x="945356" y="21431"/>
                  </a:cubicBezTo>
                  <a:cubicBezTo>
                    <a:pt x="663416" y="21431"/>
                    <a:pt x="398621" y="91916"/>
                    <a:pt x="167164" y="21669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31480B-4AC8-4539-A111-427ED1FAA0E6}"/>
                </a:ext>
              </a:extLst>
            </p:cNvPr>
            <p:cNvSpPr/>
            <p:nvPr/>
          </p:nvSpPr>
          <p:spPr>
            <a:xfrm>
              <a:off x="7486173" y="2296954"/>
              <a:ext cx="276225" cy="228600"/>
            </a:xfrm>
            <a:custGeom>
              <a:avLst/>
              <a:gdLst>
                <a:gd name="connsiteX0" fmla="*/ 168116 w 276225"/>
                <a:gd name="connsiteY0" fmla="*/ 7144 h 228600"/>
                <a:gd name="connsiteX1" fmla="*/ 184309 w 276225"/>
                <a:gd name="connsiteY1" fmla="*/ 121444 h 228600"/>
                <a:gd name="connsiteX2" fmla="*/ 276701 w 276225"/>
                <a:gd name="connsiteY2" fmla="*/ 189071 h 228600"/>
                <a:gd name="connsiteX3" fmla="*/ 7144 w 276225"/>
                <a:gd name="connsiteY3" fmla="*/ 22621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28600">
                  <a:moveTo>
                    <a:pt x="168116" y="7144"/>
                  </a:moveTo>
                  <a:lnTo>
                    <a:pt x="184309" y="121444"/>
                  </a:lnTo>
                  <a:lnTo>
                    <a:pt x="276701" y="189071"/>
                  </a:lnTo>
                  <a:lnTo>
                    <a:pt x="7144" y="2262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430F81-6A1A-41A1-B394-591F50FB01E9}"/>
              </a:ext>
            </a:extLst>
          </p:cNvPr>
          <p:cNvSpPr>
            <a:spLocks noChangeAspect="1"/>
          </p:cNvSpPr>
          <p:nvPr/>
        </p:nvSpPr>
        <p:spPr>
          <a:xfrm>
            <a:off x="8027238" y="2447823"/>
            <a:ext cx="1404918" cy="2191035"/>
          </a:xfrm>
          <a:custGeom>
            <a:avLst/>
            <a:gdLst>
              <a:gd name="connsiteX0" fmla="*/ 573405 w 1171575"/>
              <a:gd name="connsiteY0" fmla="*/ 1779270 h 1800225"/>
              <a:gd name="connsiteX1" fmla="*/ 199073 w 1171575"/>
              <a:gd name="connsiteY1" fmla="*/ 1644968 h 1800225"/>
              <a:gd name="connsiteX2" fmla="*/ 28575 w 1171575"/>
              <a:gd name="connsiteY2" fmla="*/ 1296352 h 1800225"/>
              <a:gd name="connsiteX3" fmla="*/ 239078 w 1171575"/>
              <a:gd name="connsiteY3" fmla="*/ 1268730 h 1800225"/>
              <a:gd name="connsiteX4" fmla="*/ 362903 w 1171575"/>
              <a:gd name="connsiteY4" fmla="*/ 1526858 h 1800225"/>
              <a:gd name="connsiteX5" fmla="*/ 575310 w 1171575"/>
              <a:gd name="connsiteY5" fmla="*/ 1605915 h 1800225"/>
              <a:gd name="connsiteX6" fmla="*/ 825818 w 1171575"/>
              <a:gd name="connsiteY6" fmla="*/ 1503045 h 1800225"/>
              <a:gd name="connsiteX7" fmla="*/ 927735 w 1171575"/>
              <a:gd name="connsiteY7" fmla="*/ 1247775 h 1800225"/>
              <a:gd name="connsiteX8" fmla="*/ 833438 w 1171575"/>
              <a:gd name="connsiteY8" fmla="*/ 1008698 h 1800225"/>
              <a:gd name="connsiteX9" fmla="*/ 592455 w 1171575"/>
              <a:gd name="connsiteY9" fmla="*/ 914400 h 1800225"/>
              <a:gd name="connsiteX10" fmla="*/ 443865 w 1171575"/>
              <a:gd name="connsiteY10" fmla="*/ 938213 h 1800225"/>
              <a:gd name="connsiteX11" fmla="*/ 467678 w 1171575"/>
              <a:gd name="connsiteY11" fmla="*/ 753427 h 1800225"/>
              <a:gd name="connsiteX12" fmla="*/ 501968 w 1171575"/>
              <a:gd name="connsiteY12" fmla="*/ 755333 h 1800225"/>
              <a:gd name="connsiteX13" fmla="*/ 743903 w 1171575"/>
              <a:gd name="connsiteY13" fmla="*/ 684848 h 1800225"/>
              <a:gd name="connsiteX14" fmla="*/ 851535 w 1171575"/>
              <a:gd name="connsiteY14" fmla="*/ 468630 h 1800225"/>
              <a:gd name="connsiteX15" fmla="*/ 773430 w 1171575"/>
              <a:gd name="connsiteY15" fmla="*/ 277178 h 1800225"/>
              <a:gd name="connsiteX16" fmla="*/ 571500 w 1171575"/>
              <a:gd name="connsiteY16" fmla="*/ 200978 h 1800225"/>
              <a:gd name="connsiteX17" fmla="*/ 366713 w 1171575"/>
              <a:gd name="connsiteY17" fmla="*/ 278130 h 1800225"/>
              <a:gd name="connsiteX18" fmla="*/ 261938 w 1171575"/>
              <a:gd name="connsiteY18" fmla="*/ 509588 h 1800225"/>
              <a:gd name="connsiteX19" fmla="*/ 51435 w 1171575"/>
              <a:gd name="connsiteY19" fmla="*/ 472440 h 1800225"/>
              <a:gd name="connsiteX20" fmla="*/ 226695 w 1171575"/>
              <a:gd name="connsiteY20" fmla="*/ 144780 h 1800225"/>
              <a:gd name="connsiteX21" fmla="*/ 566738 w 1171575"/>
              <a:gd name="connsiteY21" fmla="*/ 28575 h 1800225"/>
              <a:gd name="connsiteX22" fmla="*/ 824865 w 1171575"/>
              <a:gd name="connsiteY22" fmla="*/ 88583 h 1800225"/>
              <a:gd name="connsiteX23" fmla="*/ 1005840 w 1171575"/>
              <a:gd name="connsiteY23" fmla="*/ 252413 h 1800225"/>
              <a:gd name="connsiteX24" fmla="*/ 1068705 w 1171575"/>
              <a:gd name="connsiteY24" fmla="*/ 473392 h 1800225"/>
              <a:gd name="connsiteX25" fmla="*/ 1008698 w 1171575"/>
              <a:gd name="connsiteY25" fmla="*/ 675323 h 1800225"/>
              <a:gd name="connsiteX26" fmla="*/ 832485 w 1171575"/>
              <a:gd name="connsiteY26" fmla="*/ 820102 h 1800225"/>
              <a:gd name="connsiteX27" fmla="*/ 1068705 w 1171575"/>
              <a:gd name="connsiteY27" fmla="*/ 965835 h 1800225"/>
              <a:gd name="connsiteX28" fmla="*/ 1152525 w 1171575"/>
              <a:gd name="connsiteY28" fmla="*/ 1242060 h 1800225"/>
              <a:gd name="connsiteX0" fmla="*/ 536835 w 1123950"/>
              <a:gd name="connsiteY0" fmla="*/ 1752694 h 1752694"/>
              <a:gd name="connsiteX1" fmla="*/ 170498 w 1123950"/>
              <a:gd name="connsiteY1" fmla="*/ 1616393 h 1752694"/>
              <a:gd name="connsiteX2" fmla="*/ 0 w 1123950"/>
              <a:gd name="connsiteY2" fmla="*/ 1267777 h 1752694"/>
              <a:gd name="connsiteX3" fmla="*/ 210503 w 1123950"/>
              <a:gd name="connsiteY3" fmla="*/ 1240155 h 1752694"/>
              <a:gd name="connsiteX4" fmla="*/ 334328 w 1123950"/>
              <a:gd name="connsiteY4" fmla="*/ 1498283 h 1752694"/>
              <a:gd name="connsiteX5" fmla="*/ 546735 w 1123950"/>
              <a:gd name="connsiteY5" fmla="*/ 1577340 h 1752694"/>
              <a:gd name="connsiteX6" fmla="*/ 797243 w 1123950"/>
              <a:gd name="connsiteY6" fmla="*/ 1474470 h 1752694"/>
              <a:gd name="connsiteX7" fmla="*/ 899160 w 1123950"/>
              <a:gd name="connsiteY7" fmla="*/ 1219200 h 1752694"/>
              <a:gd name="connsiteX8" fmla="*/ 804863 w 1123950"/>
              <a:gd name="connsiteY8" fmla="*/ 980123 h 1752694"/>
              <a:gd name="connsiteX9" fmla="*/ 563880 w 1123950"/>
              <a:gd name="connsiteY9" fmla="*/ 885825 h 1752694"/>
              <a:gd name="connsiteX10" fmla="*/ 415290 w 1123950"/>
              <a:gd name="connsiteY10" fmla="*/ 909638 h 1752694"/>
              <a:gd name="connsiteX11" fmla="*/ 439103 w 1123950"/>
              <a:gd name="connsiteY11" fmla="*/ 724852 h 1752694"/>
              <a:gd name="connsiteX12" fmla="*/ 473393 w 1123950"/>
              <a:gd name="connsiteY12" fmla="*/ 726758 h 1752694"/>
              <a:gd name="connsiteX13" fmla="*/ 715328 w 1123950"/>
              <a:gd name="connsiteY13" fmla="*/ 656273 h 1752694"/>
              <a:gd name="connsiteX14" fmla="*/ 822960 w 1123950"/>
              <a:gd name="connsiteY14" fmla="*/ 440055 h 1752694"/>
              <a:gd name="connsiteX15" fmla="*/ 744855 w 1123950"/>
              <a:gd name="connsiteY15" fmla="*/ 248603 h 1752694"/>
              <a:gd name="connsiteX16" fmla="*/ 542925 w 1123950"/>
              <a:gd name="connsiteY16" fmla="*/ 172403 h 1752694"/>
              <a:gd name="connsiteX17" fmla="*/ 338138 w 1123950"/>
              <a:gd name="connsiteY17" fmla="*/ 249555 h 1752694"/>
              <a:gd name="connsiteX18" fmla="*/ 233363 w 1123950"/>
              <a:gd name="connsiteY18" fmla="*/ 481013 h 1752694"/>
              <a:gd name="connsiteX19" fmla="*/ 22860 w 1123950"/>
              <a:gd name="connsiteY19" fmla="*/ 443865 h 1752694"/>
              <a:gd name="connsiteX20" fmla="*/ 198120 w 1123950"/>
              <a:gd name="connsiteY20" fmla="*/ 116205 h 1752694"/>
              <a:gd name="connsiteX21" fmla="*/ 538163 w 1123950"/>
              <a:gd name="connsiteY21" fmla="*/ 0 h 1752694"/>
              <a:gd name="connsiteX22" fmla="*/ 796290 w 1123950"/>
              <a:gd name="connsiteY22" fmla="*/ 60008 h 1752694"/>
              <a:gd name="connsiteX23" fmla="*/ 977265 w 1123950"/>
              <a:gd name="connsiteY23" fmla="*/ 223838 h 1752694"/>
              <a:gd name="connsiteX24" fmla="*/ 1040130 w 1123950"/>
              <a:gd name="connsiteY24" fmla="*/ 444817 h 1752694"/>
              <a:gd name="connsiteX25" fmla="*/ 980123 w 1123950"/>
              <a:gd name="connsiteY25" fmla="*/ 646748 h 1752694"/>
              <a:gd name="connsiteX26" fmla="*/ 803910 w 1123950"/>
              <a:gd name="connsiteY26" fmla="*/ 791527 h 1752694"/>
              <a:gd name="connsiteX27" fmla="*/ 1040130 w 1123950"/>
              <a:gd name="connsiteY27" fmla="*/ 937260 h 1752694"/>
              <a:gd name="connsiteX28" fmla="*/ 1123950 w 1123950"/>
              <a:gd name="connsiteY28" fmla="*/ 1213485 h 1752694"/>
              <a:gd name="connsiteX0" fmla="*/ 536835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60238"/>
              <a:gd name="connsiteX1" fmla="*/ 541648 w 1123950"/>
              <a:gd name="connsiteY1" fmla="*/ 1749334 h 1760238"/>
              <a:gd name="connsiteX2" fmla="*/ 170498 w 1123950"/>
              <a:gd name="connsiteY2" fmla="*/ 1616393 h 1760238"/>
              <a:gd name="connsiteX3" fmla="*/ 0 w 1123950"/>
              <a:gd name="connsiteY3" fmla="*/ 1267777 h 1760238"/>
              <a:gd name="connsiteX4" fmla="*/ 210503 w 1123950"/>
              <a:gd name="connsiteY4" fmla="*/ 1240155 h 1760238"/>
              <a:gd name="connsiteX5" fmla="*/ 334328 w 1123950"/>
              <a:gd name="connsiteY5" fmla="*/ 1498283 h 1760238"/>
              <a:gd name="connsiteX6" fmla="*/ 546735 w 1123950"/>
              <a:gd name="connsiteY6" fmla="*/ 1577340 h 1760238"/>
              <a:gd name="connsiteX7" fmla="*/ 797243 w 1123950"/>
              <a:gd name="connsiteY7" fmla="*/ 1474470 h 1760238"/>
              <a:gd name="connsiteX8" fmla="*/ 899160 w 1123950"/>
              <a:gd name="connsiteY8" fmla="*/ 1219200 h 1760238"/>
              <a:gd name="connsiteX9" fmla="*/ 804863 w 1123950"/>
              <a:gd name="connsiteY9" fmla="*/ 980123 h 1760238"/>
              <a:gd name="connsiteX10" fmla="*/ 563880 w 1123950"/>
              <a:gd name="connsiteY10" fmla="*/ 885825 h 1760238"/>
              <a:gd name="connsiteX11" fmla="*/ 415290 w 1123950"/>
              <a:gd name="connsiteY11" fmla="*/ 909638 h 1760238"/>
              <a:gd name="connsiteX12" fmla="*/ 439103 w 1123950"/>
              <a:gd name="connsiteY12" fmla="*/ 724852 h 1760238"/>
              <a:gd name="connsiteX13" fmla="*/ 473393 w 1123950"/>
              <a:gd name="connsiteY13" fmla="*/ 726758 h 1760238"/>
              <a:gd name="connsiteX14" fmla="*/ 715328 w 1123950"/>
              <a:gd name="connsiteY14" fmla="*/ 656273 h 1760238"/>
              <a:gd name="connsiteX15" fmla="*/ 822960 w 1123950"/>
              <a:gd name="connsiteY15" fmla="*/ 440055 h 1760238"/>
              <a:gd name="connsiteX16" fmla="*/ 744855 w 1123950"/>
              <a:gd name="connsiteY16" fmla="*/ 248603 h 1760238"/>
              <a:gd name="connsiteX17" fmla="*/ 542925 w 1123950"/>
              <a:gd name="connsiteY17" fmla="*/ 172403 h 1760238"/>
              <a:gd name="connsiteX18" fmla="*/ 338138 w 1123950"/>
              <a:gd name="connsiteY18" fmla="*/ 249555 h 1760238"/>
              <a:gd name="connsiteX19" fmla="*/ 233363 w 1123950"/>
              <a:gd name="connsiteY19" fmla="*/ 481013 h 1760238"/>
              <a:gd name="connsiteX20" fmla="*/ 22860 w 1123950"/>
              <a:gd name="connsiteY20" fmla="*/ 443865 h 1760238"/>
              <a:gd name="connsiteX21" fmla="*/ 198120 w 1123950"/>
              <a:gd name="connsiteY21" fmla="*/ 116205 h 1760238"/>
              <a:gd name="connsiteX22" fmla="*/ 538163 w 1123950"/>
              <a:gd name="connsiteY22" fmla="*/ 0 h 1760238"/>
              <a:gd name="connsiteX23" fmla="*/ 796290 w 1123950"/>
              <a:gd name="connsiteY23" fmla="*/ 60008 h 1760238"/>
              <a:gd name="connsiteX24" fmla="*/ 977265 w 1123950"/>
              <a:gd name="connsiteY24" fmla="*/ 223838 h 1760238"/>
              <a:gd name="connsiteX25" fmla="*/ 1040130 w 1123950"/>
              <a:gd name="connsiteY25" fmla="*/ 444817 h 1760238"/>
              <a:gd name="connsiteX26" fmla="*/ 980123 w 1123950"/>
              <a:gd name="connsiteY26" fmla="*/ 646748 h 1760238"/>
              <a:gd name="connsiteX27" fmla="*/ 803910 w 1123950"/>
              <a:gd name="connsiteY27" fmla="*/ 791527 h 1760238"/>
              <a:gd name="connsiteX28" fmla="*/ 1040130 w 1123950"/>
              <a:gd name="connsiteY28" fmla="*/ 937260 h 1760238"/>
              <a:gd name="connsiteX29" fmla="*/ 1123950 w 1123950"/>
              <a:gd name="connsiteY29" fmla="*/ 1213485 h 1760238"/>
              <a:gd name="connsiteX0" fmla="*/ 822651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22651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18654 w 1123950"/>
              <a:gd name="connsiteY0" fmla="*/ 1748696 h 1750308"/>
              <a:gd name="connsiteX1" fmla="*/ 541648 w 1123950"/>
              <a:gd name="connsiteY1" fmla="*/ 1749334 h 1750308"/>
              <a:gd name="connsiteX2" fmla="*/ 170498 w 1123950"/>
              <a:gd name="connsiteY2" fmla="*/ 1616393 h 1750308"/>
              <a:gd name="connsiteX3" fmla="*/ 0 w 1123950"/>
              <a:gd name="connsiteY3" fmla="*/ 1267777 h 1750308"/>
              <a:gd name="connsiteX4" fmla="*/ 210503 w 1123950"/>
              <a:gd name="connsiteY4" fmla="*/ 1240155 h 1750308"/>
              <a:gd name="connsiteX5" fmla="*/ 334328 w 1123950"/>
              <a:gd name="connsiteY5" fmla="*/ 1498283 h 1750308"/>
              <a:gd name="connsiteX6" fmla="*/ 546735 w 1123950"/>
              <a:gd name="connsiteY6" fmla="*/ 1577340 h 1750308"/>
              <a:gd name="connsiteX7" fmla="*/ 797243 w 1123950"/>
              <a:gd name="connsiteY7" fmla="*/ 1474470 h 1750308"/>
              <a:gd name="connsiteX8" fmla="*/ 899160 w 1123950"/>
              <a:gd name="connsiteY8" fmla="*/ 1219200 h 1750308"/>
              <a:gd name="connsiteX9" fmla="*/ 804863 w 1123950"/>
              <a:gd name="connsiteY9" fmla="*/ 980123 h 1750308"/>
              <a:gd name="connsiteX10" fmla="*/ 563880 w 1123950"/>
              <a:gd name="connsiteY10" fmla="*/ 885825 h 1750308"/>
              <a:gd name="connsiteX11" fmla="*/ 415290 w 1123950"/>
              <a:gd name="connsiteY11" fmla="*/ 909638 h 1750308"/>
              <a:gd name="connsiteX12" fmla="*/ 439103 w 1123950"/>
              <a:gd name="connsiteY12" fmla="*/ 724852 h 1750308"/>
              <a:gd name="connsiteX13" fmla="*/ 473393 w 1123950"/>
              <a:gd name="connsiteY13" fmla="*/ 726758 h 1750308"/>
              <a:gd name="connsiteX14" fmla="*/ 715328 w 1123950"/>
              <a:gd name="connsiteY14" fmla="*/ 656273 h 1750308"/>
              <a:gd name="connsiteX15" fmla="*/ 822960 w 1123950"/>
              <a:gd name="connsiteY15" fmla="*/ 440055 h 1750308"/>
              <a:gd name="connsiteX16" fmla="*/ 744855 w 1123950"/>
              <a:gd name="connsiteY16" fmla="*/ 248603 h 1750308"/>
              <a:gd name="connsiteX17" fmla="*/ 542925 w 1123950"/>
              <a:gd name="connsiteY17" fmla="*/ 172403 h 1750308"/>
              <a:gd name="connsiteX18" fmla="*/ 338138 w 1123950"/>
              <a:gd name="connsiteY18" fmla="*/ 249555 h 1750308"/>
              <a:gd name="connsiteX19" fmla="*/ 233363 w 1123950"/>
              <a:gd name="connsiteY19" fmla="*/ 481013 h 1750308"/>
              <a:gd name="connsiteX20" fmla="*/ 22860 w 1123950"/>
              <a:gd name="connsiteY20" fmla="*/ 443865 h 1750308"/>
              <a:gd name="connsiteX21" fmla="*/ 198120 w 1123950"/>
              <a:gd name="connsiteY21" fmla="*/ 116205 h 1750308"/>
              <a:gd name="connsiteX22" fmla="*/ 538163 w 1123950"/>
              <a:gd name="connsiteY22" fmla="*/ 0 h 1750308"/>
              <a:gd name="connsiteX23" fmla="*/ 796290 w 1123950"/>
              <a:gd name="connsiteY23" fmla="*/ 60008 h 1750308"/>
              <a:gd name="connsiteX24" fmla="*/ 977265 w 1123950"/>
              <a:gd name="connsiteY24" fmla="*/ 223838 h 1750308"/>
              <a:gd name="connsiteX25" fmla="*/ 1040130 w 1123950"/>
              <a:gd name="connsiteY25" fmla="*/ 444817 h 1750308"/>
              <a:gd name="connsiteX26" fmla="*/ 980123 w 1123950"/>
              <a:gd name="connsiteY26" fmla="*/ 646748 h 1750308"/>
              <a:gd name="connsiteX27" fmla="*/ 803910 w 1123950"/>
              <a:gd name="connsiteY27" fmla="*/ 791527 h 1750308"/>
              <a:gd name="connsiteX28" fmla="*/ 1040130 w 1123950"/>
              <a:gd name="connsiteY28" fmla="*/ 937260 h 1750308"/>
              <a:gd name="connsiteX29" fmla="*/ 1123950 w 1123950"/>
              <a:gd name="connsiteY29" fmla="*/ 1213485 h 1750308"/>
              <a:gd name="connsiteX0" fmla="*/ 834644 w 1123950"/>
              <a:gd name="connsiteY0" fmla="*/ 1736704 h 1749648"/>
              <a:gd name="connsiteX1" fmla="*/ 541648 w 1123950"/>
              <a:gd name="connsiteY1" fmla="*/ 1749334 h 1749648"/>
              <a:gd name="connsiteX2" fmla="*/ 170498 w 1123950"/>
              <a:gd name="connsiteY2" fmla="*/ 1616393 h 1749648"/>
              <a:gd name="connsiteX3" fmla="*/ 0 w 1123950"/>
              <a:gd name="connsiteY3" fmla="*/ 1267777 h 1749648"/>
              <a:gd name="connsiteX4" fmla="*/ 210503 w 1123950"/>
              <a:gd name="connsiteY4" fmla="*/ 1240155 h 1749648"/>
              <a:gd name="connsiteX5" fmla="*/ 334328 w 1123950"/>
              <a:gd name="connsiteY5" fmla="*/ 1498283 h 1749648"/>
              <a:gd name="connsiteX6" fmla="*/ 546735 w 1123950"/>
              <a:gd name="connsiteY6" fmla="*/ 1577340 h 1749648"/>
              <a:gd name="connsiteX7" fmla="*/ 797243 w 1123950"/>
              <a:gd name="connsiteY7" fmla="*/ 1474470 h 1749648"/>
              <a:gd name="connsiteX8" fmla="*/ 899160 w 1123950"/>
              <a:gd name="connsiteY8" fmla="*/ 1219200 h 1749648"/>
              <a:gd name="connsiteX9" fmla="*/ 804863 w 1123950"/>
              <a:gd name="connsiteY9" fmla="*/ 980123 h 1749648"/>
              <a:gd name="connsiteX10" fmla="*/ 563880 w 1123950"/>
              <a:gd name="connsiteY10" fmla="*/ 885825 h 1749648"/>
              <a:gd name="connsiteX11" fmla="*/ 415290 w 1123950"/>
              <a:gd name="connsiteY11" fmla="*/ 909638 h 1749648"/>
              <a:gd name="connsiteX12" fmla="*/ 439103 w 1123950"/>
              <a:gd name="connsiteY12" fmla="*/ 724852 h 1749648"/>
              <a:gd name="connsiteX13" fmla="*/ 473393 w 1123950"/>
              <a:gd name="connsiteY13" fmla="*/ 726758 h 1749648"/>
              <a:gd name="connsiteX14" fmla="*/ 715328 w 1123950"/>
              <a:gd name="connsiteY14" fmla="*/ 656273 h 1749648"/>
              <a:gd name="connsiteX15" fmla="*/ 822960 w 1123950"/>
              <a:gd name="connsiteY15" fmla="*/ 440055 h 1749648"/>
              <a:gd name="connsiteX16" fmla="*/ 744855 w 1123950"/>
              <a:gd name="connsiteY16" fmla="*/ 248603 h 1749648"/>
              <a:gd name="connsiteX17" fmla="*/ 542925 w 1123950"/>
              <a:gd name="connsiteY17" fmla="*/ 172403 h 1749648"/>
              <a:gd name="connsiteX18" fmla="*/ 338138 w 1123950"/>
              <a:gd name="connsiteY18" fmla="*/ 249555 h 1749648"/>
              <a:gd name="connsiteX19" fmla="*/ 233363 w 1123950"/>
              <a:gd name="connsiteY19" fmla="*/ 481013 h 1749648"/>
              <a:gd name="connsiteX20" fmla="*/ 22860 w 1123950"/>
              <a:gd name="connsiteY20" fmla="*/ 443865 h 1749648"/>
              <a:gd name="connsiteX21" fmla="*/ 198120 w 1123950"/>
              <a:gd name="connsiteY21" fmla="*/ 116205 h 1749648"/>
              <a:gd name="connsiteX22" fmla="*/ 538163 w 1123950"/>
              <a:gd name="connsiteY22" fmla="*/ 0 h 1749648"/>
              <a:gd name="connsiteX23" fmla="*/ 796290 w 1123950"/>
              <a:gd name="connsiteY23" fmla="*/ 60008 h 1749648"/>
              <a:gd name="connsiteX24" fmla="*/ 977265 w 1123950"/>
              <a:gd name="connsiteY24" fmla="*/ 223838 h 1749648"/>
              <a:gd name="connsiteX25" fmla="*/ 1040130 w 1123950"/>
              <a:gd name="connsiteY25" fmla="*/ 444817 h 1749648"/>
              <a:gd name="connsiteX26" fmla="*/ 980123 w 1123950"/>
              <a:gd name="connsiteY26" fmla="*/ 646748 h 1749648"/>
              <a:gd name="connsiteX27" fmla="*/ 803910 w 1123950"/>
              <a:gd name="connsiteY27" fmla="*/ 791527 h 1749648"/>
              <a:gd name="connsiteX28" fmla="*/ 1040130 w 1123950"/>
              <a:gd name="connsiteY28" fmla="*/ 937260 h 1749648"/>
              <a:gd name="connsiteX29" fmla="*/ 1123950 w 1123950"/>
              <a:gd name="connsiteY29" fmla="*/ 1213485 h 1749648"/>
              <a:gd name="connsiteX0" fmla="*/ 796669 w 1123950"/>
              <a:gd name="connsiteY0" fmla="*/ 1752694 h 1752694"/>
              <a:gd name="connsiteX1" fmla="*/ 541648 w 1123950"/>
              <a:gd name="connsiteY1" fmla="*/ 1749334 h 1752694"/>
              <a:gd name="connsiteX2" fmla="*/ 170498 w 1123950"/>
              <a:gd name="connsiteY2" fmla="*/ 1616393 h 1752694"/>
              <a:gd name="connsiteX3" fmla="*/ 0 w 1123950"/>
              <a:gd name="connsiteY3" fmla="*/ 1267777 h 1752694"/>
              <a:gd name="connsiteX4" fmla="*/ 210503 w 1123950"/>
              <a:gd name="connsiteY4" fmla="*/ 1240155 h 1752694"/>
              <a:gd name="connsiteX5" fmla="*/ 334328 w 1123950"/>
              <a:gd name="connsiteY5" fmla="*/ 1498283 h 1752694"/>
              <a:gd name="connsiteX6" fmla="*/ 546735 w 1123950"/>
              <a:gd name="connsiteY6" fmla="*/ 1577340 h 1752694"/>
              <a:gd name="connsiteX7" fmla="*/ 797243 w 1123950"/>
              <a:gd name="connsiteY7" fmla="*/ 1474470 h 1752694"/>
              <a:gd name="connsiteX8" fmla="*/ 899160 w 1123950"/>
              <a:gd name="connsiteY8" fmla="*/ 1219200 h 1752694"/>
              <a:gd name="connsiteX9" fmla="*/ 804863 w 1123950"/>
              <a:gd name="connsiteY9" fmla="*/ 980123 h 1752694"/>
              <a:gd name="connsiteX10" fmla="*/ 563880 w 1123950"/>
              <a:gd name="connsiteY10" fmla="*/ 885825 h 1752694"/>
              <a:gd name="connsiteX11" fmla="*/ 415290 w 1123950"/>
              <a:gd name="connsiteY11" fmla="*/ 909638 h 1752694"/>
              <a:gd name="connsiteX12" fmla="*/ 439103 w 1123950"/>
              <a:gd name="connsiteY12" fmla="*/ 724852 h 1752694"/>
              <a:gd name="connsiteX13" fmla="*/ 473393 w 1123950"/>
              <a:gd name="connsiteY13" fmla="*/ 726758 h 1752694"/>
              <a:gd name="connsiteX14" fmla="*/ 715328 w 1123950"/>
              <a:gd name="connsiteY14" fmla="*/ 656273 h 1752694"/>
              <a:gd name="connsiteX15" fmla="*/ 822960 w 1123950"/>
              <a:gd name="connsiteY15" fmla="*/ 440055 h 1752694"/>
              <a:gd name="connsiteX16" fmla="*/ 744855 w 1123950"/>
              <a:gd name="connsiteY16" fmla="*/ 248603 h 1752694"/>
              <a:gd name="connsiteX17" fmla="*/ 542925 w 1123950"/>
              <a:gd name="connsiteY17" fmla="*/ 172403 h 1752694"/>
              <a:gd name="connsiteX18" fmla="*/ 338138 w 1123950"/>
              <a:gd name="connsiteY18" fmla="*/ 249555 h 1752694"/>
              <a:gd name="connsiteX19" fmla="*/ 233363 w 1123950"/>
              <a:gd name="connsiteY19" fmla="*/ 481013 h 1752694"/>
              <a:gd name="connsiteX20" fmla="*/ 22860 w 1123950"/>
              <a:gd name="connsiteY20" fmla="*/ 443865 h 1752694"/>
              <a:gd name="connsiteX21" fmla="*/ 198120 w 1123950"/>
              <a:gd name="connsiteY21" fmla="*/ 116205 h 1752694"/>
              <a:gd name="connsiteX22" fmla="*/ 538163 w 1123950"/>
              <a:gd name="connsiteY22" fmla="*/ 0 h 1752694"/>
              <a:gd name="connsiteX23" fmla="*/ 796290 w 1123950"/>
              <a:gd name="connsiteY23" fmla="*/ 60008 h 1752694"/>
              <a:gd name="connsiteX24" fmla="*/ 977265 w 1123950"/>
              <a:gd name="connsiteY24" fmla="*/ 223838 h 1752694"/>
              <a:gd name="connsiteX25" fmla="*/ 1040130 w 1123950"/>
              <a:gd name="connsiteY25" fmla="*/ 444817 h 1752694"/>
              <a:gd name="connsiteX26" fmla="*/ 980123 w 1123950"/>
              <a:gd name="connsiteY26" fmla="*/ 646748 h 1752694"/>
              <a:gd name="connsiteX27" fmla="*/ 803910 w 1123950"/>
              <a:gd name="connsiteY27" fmla="*/ 791527 h 1752694"/>
              <a:gd name="connsiteX28" fmla="*/ 1040130 w 1123950"/>
              <a:gd name="connsiteY28" fmla="*/ 937260 h 1752694"/>
              <a:gd name="connsiteX29" fmla="*/ 1123950 w 1123950"/>
              <a:gd name="connsiteY29" fmla="*/ 1213485 h 1752694"/>
              <a:gd name="connsiteX0" fmla="*/ 824651 w 1123950"/>
              <a:gd name="connsiteY0" fmla="*/ 1728710 h 1749551"/>
              <a:gd name="connsiteX1" fmla="*/ 541648 w 1123950"/>
              <a:gd name="connsiteY1" fmla="*/ 1749334 h 1749551"/>
              <a:gd name="connsiteX2" fmla="*/ 170498 w 1123950"/>
              <a:gd name="connsiteY2" fmla="*/ 1616393 h 1749551"/>
              <a:gd name="connsiteX3" fmla="*/ 0 w 1123950"/>
              <a:gd name="connsiteY3" fmla="*/ 1267777 h 1749551"/>
              <a:gd name="connsiteX4" fmla="*/ 210503 w 1123950"/>
              <a:gd name="connsiteY4" fmla="*/ 1240155 h 1749551"/>
              <a:gd name="connsiteX5" fmla="*/ 334328 w 1123950"/>
              <a:gd name="connsiteY5" fmla="*/ 1498283 h 1749551"/>
              <a:gd name="connsiteX6" fmla="*/ 546735 w 1123950"/>
              <a:gd name="connsiteY6" fmla="*/ 1577340 h 1749551"/>
              <a:gd name="connsiteX7" fmla="*/ 797243 w 1123950"/>
              <a:gd name="connsiteY7" fmla="*/ 1474470 h 1749551"/>
              <a:gd name="connsiteX8" fmla="*/ 899160 w 1123950"/>
              <a:gd name="connsiteY8" fmla="*/ 1219200 h 1749551"/>
              <a:gd name="connsiteX9" fmla="*/ 804863 w 1123950"/>
              <a:gd name="connsiteY9" fmla="*/ 980123 h 1749551"/>
              <a:gd name="connsiteX10" fmla="*/ 563880 w 1123950"/>
              <a:gd name="connsiteY10" fmla="*/ 885825 h 1749551"/>
              <a:gd name="connsiteX11" fmla="*/ 415290 w 1123950"/>
              <a:gd name="connsiteY11" fmla="*/ 909638 h 1749551"/>
              <a:gd name="connsiteX12" fmla="*/ 439103 w 1123950"/>
              <a:gd name="connsiteY12" fmla="*/ 724852 h 1749551"/>
              <a:gd name="connsiteX13" fmla="*/ 473393 w 1123950"/>
              <a:gd name="connsiteY13" fmla="*/ 726758 h 1749551"/>
              <a:gd name="connsiteX14" fmla="*/ 715328 w 1123950"/>
              <a:gd name="connsiteY14" fmla="*/ 656273 h 1749551"/>
              <a:gd name="connsiteX15" fmla="*/ 822960 w 1123950"/>
              <a:gd name="connsiteY15" fmla="*/ 440055 h 1749551"/>
              <a:gd name="connsiteX16" fmla="*/ 744855 w 1123950"/>
              <a:gd name="connsiteY16" fmla="*/ 248603 h 1749551"/>
              <a:gd name="connsiteX17" fmla="*/ 542925 w 1123950"/>
              <a:gd name="connsiteY17" fmla="*/ 172403 h 1749551"/>
              <a:gd name="connsiteX18" fmla="*/ 338138 w 1123950"/>
              <a:gd name="connsiteY18" fmla="*/ 249555 h 1749551"/>
              <a:gd name="connsiteX19" fmla="*/ 233363 w 1123950"/>
              <a:gd name="connsiteY19" fmla="*/ 481013 h 1749551"/>
              <a:gd name="connsiteX20" fmla="*/ 22860 w 1123950"/>
              <a:gd name="connsiteY20" fmla="*/ 443865 h 1749551"/>
              <a:gd name="connsiteX21" fmla="*/ 198120 w 1123950"/>
              <a:gd name="connsiteY21" fmla="*/ 116205 h 1749551"/>
              <a:gd name="connsiteX22" fmla="*/ 538163 w 1123950"/>
              <a:gd name="connsiteY22" fmla="*/ 0 h 1749551"/>
              <a:gd name="connsiteX23" fmla="*/ 796290 w 1123950"/>
              <a:gd name="connsiteY23" fmla="*/ 60008 h 1749551"/>
              <a:gd name="connsiteX24" fmla="*/ 977265 w 1123950"/>
              <a:gd name="connsiteY24" fmla="*/ 223838 h 1749551"/>
              <a:gd name="connsiteX25" fmla="*/ 1040130 w 1123950"/>
              <a:gd name="connsiteY25" fmla="*/ 444817 h 1749551"/>
              <a:gd name="connsiteX26" fmla="*/ 980123 w 1123950"/>
              <a:gd name="connsiteY26" fmla="*/ 646748 h 1749551"/>
              <a:gd name="connsiteX27" fmla="*/ 803910 w 1123950"/>
              <a:gd name="connsiteY27" fmla="*/ 791527 h 1749551"/>
              <a:gd name="connsiteX28" fmla="*/ 1040130 w 1123950"/>
              <a:gd name="connsiteY28" fmla="*/ 937260 h 1749551"/>
              <a:gd name="connsiteX29" fmla="*/ 1123950 w 1123950"/>
              <a:gd name="connsiteY29" fmla="*/ 1213485 h 1749551"/>
              <a:gd name="connsiteX0" fmla="*/ 882594 w 1123950"/>
              <a:gd name="connsiteY0" fmla="*/ 1687667 h 1749417"/>
              <a:gd name="connsiteX1" fmla="*/ 541648 w 1123950"/>
              <a:gd name="connsiteY1" fmla="*/ 1749334 h 1749417"/>
              <a:gd name="connsiteX2" fmla="*/ 170498 w 1123950"/>
              <a:gd name="connsiteY2" fmla="*/ 1616393 h 1749417"/>
              <a:gd name="connsiteX3" fmla="*/ 0 w 1123950"/>
              <a:gd name="connsiteY3" fmla="*/ 1267777 h 1749417"/>
              <a:gd name="connsiteX4" fmla="*/ 210503 w 1123950"/>
              <a:gd name="connsiteY4" fmla="*/ 1240155 h 1749417"/>
              <a:gd name="connsiteX5" fmla="*/ 334328 w 1123950"/>
              <a:gd name="connsiteY5" fmla="*/ 1498283 h 1749417"/>
              <a:gd name="connsiteX6" fmla="*/ 546735 w 1123950"/>
              <a:gd name="connsiteY6" fmla="*/ 1577340 h 1749417"/>
              <a:gd name="connsiteX7" fmla="*/ 797243 w 1123950"/>
              <a:gd name="connsiteY7" fmla="*/ 1474470 h 1749417"/>
              <a:gd name="connsiteX8" fmla="*/ 899160 w 1123950"/>
              <a:gd name="connsiteY8" fmla="*/ 1219200 h 1749417"/>
              <a:gd name="connsiteX9" fmla="*/ 804863 w 1123950"/>
              <a:gd name="connsiteY9" fmla="*/ 980123 h 1749417"/>
              <a:gd name="connsiteX10" fmla="*/ 563880 w 1123950"/>
              <a:gd name="connsiteY10" fmla="*/ 885825 h 1749417"/>
              <a:gd name="connsiteX11" fmla="*/ 415290 w 1123950"/>
              <a:gd name="connsiteY11" fmla="*/ 909638 h 1749417"/>
              <a:gd name="connsiteX12" fmla="*/ 439103 w 1123950"/>
              <a:gd name="connsiteY12" fmla="*/ 724852 h 1749417"/>
              <a:gd name="connsiteX13" fmla="*/ 473393 w 1123950"/>
              <a:gd name="connsiteY13" fmla="*/ 726758 h 1749417"/>
              <a:gd name="connsiteX14" fmla="*/ 715328 w 1123950"/>
              <a:gd name="connsiteY14" fmla="*/ 656273 h 1749417"/>
              <a:gd name="connsiteX15" fmla="*/ 822960 w 1123950"/>
              <a:gd name="connsiteY15" fmla="*/ 440055 h 1749417"/>
              <a:gd name="connsiteX16" fmla="*/ 744855 w 1123950"/>
              <a:gd name="connsiteY16" fmla="*/ 248603 h 1749417"/>
              <a:gd name="connsiteX17" fmla="*/ 542925 w 1123950"/>
              <a:gd name="connsiteY17" fmla="*/ 172403 h 1749417"/>
              <a:gd name="connsiteX18" fmla="*/ 338138 w 1123950"/>
              <a:gd name="connsiteY18" fmla="*/ 249555 h 1749417"/>
              <a:gd name="connsiteX19" fmla="*/ 233363 w 1123950"/>
              <a:gd name="connsiteY19" fmla="*/ 481013 h 1749417"/>
              <a:gd name="connsiteX20" fmla="*/ 22860 w 1123950"/>
              <a:gd name="connsiteY20" fmla="*/ 443865 h 1749417"/>
              <a:gd name="connsiteX21" fmla="*/ 198120 w 1123950"/>
              <a:gd name="connsiteY21" fmla="*/ 116205 h 1749417"/>
              <a:gd name="connsiteX22" fmla="*/ 538163 w 1123950"/>
              <a:gd name="connsiteY22" fmla="*/ 0 h 1749417"/>
              <a:gd name="connsiteX23" fmla="*/ 796290 w 1123950"/>
              <a:gd name="connsiteY23" fmla="*/ 60008 h 1749417"/>
              <a:gd name="connsiteX24" fmla="*/ 977265 w 1123950"/>
              <a:gd name="connsiteY24" fmla="*/ 223838 h 1749417"/>
              <a:gd name="connsiteX25" fmla="*/ 1040130 w 1123950"/>
              <a:gd name="connsiteY25" fmla="*/ 444817 h 1749417"/>
              <a:gd name="connsiteX26" fmla="*/ 980123 w 1123950"/>
              <a:gd name="connsiteY26" fmla="*/ 646748 h 1749417"/>
              <a:gd name="connsiteX27" fmla="*/ 803910 w 1123950"/>
              <a:gd name="connsiteY27" fmla="*/ 791527 h 1749417"/>
              <a:gd name="connsiteX28" fmla="*/ 1040130 w 1123950"/>
              <a:gd name="connsiteY28" fmla="*/ 937260 h 1749417"/>
              <a:gd name="connsiteX29" fmla="*/ 1123950 w 1123950"/>
              <a:gd name="connsiteY29" fmla="*/ 1213485 h 1749417"/>
              <a:gd name="connsiteX0" fmla="*/ 793265 w 1123950"/>
              <a:gd name="connsiteY0" fmla="*/ 1733539 h 1749601"/>
              <a:gd name="connsiteX1" fmla="*/ 541648 w 1123950"/>
              <a:gd name="connsiteY1" fmla="*/ 1749334 h 1749601"/>
              <a:gd name="connsiteX2" fmla="*/ 170498 w 1123950"/>
              <a:gd name="connsiteY2" fmla="*/ 1616393 h 1749601"/>
              <a:gd name="connsiteX3" fmla="*/ 0 w 1123950"/>
              <a:gd name="connsiteY3" fmla="*/ 1267777 h 1749601"/>
              <a:gd name="connsiteX4" fmla="*/ 210503 w 1123950"/>
              <a:gd name="connsiteY4" fmla="*/ 1240155 h 1749601"/>
              <a:gd name="connsiteX5" fmla="*/ 334328 w 1123950"/>
              <a:gd name="connsiteY5" fmla="*/ 1498283 h 1749601"/>
              <a:gd name="connsiteX6" fmla="*/ 546735 w 1123950"/>
              <a:gd name="connsiteY6" fmla="*/ 1577340 h 1749601"/>
              <a:gd name="connsiteX7" fmla="*/ 797243 w 1123950"/>
              <a:gd name="connsiteY7" fmla="*/ 1474470 h 1749601"/>
              <a:gd name="connsiteX8" fmla="*/ 899160 w 1123950"/>
              <a:gd name="connsiteY8" fmla="*/ 1219200 h 1749601"/>
              <a:gd name="connsiteX9" fmla="*/ 804863 w 1123950"/>
              <a:gd name="connsiteY9" fmla="*/ 980123 h 1749601"/>
              <a:gd name="connsiteX10" fmla="*/ 563880 w 1123950"/>
              <a:gd name="connsiteY10" fmla="*/ 885825 h 1749601"/>
              <a:gd name="connsiteX11" fmla="*/ 415290 w 1123950"/>
              <a:gd name="connsiteY11" fmla="*/ 909638 h 1749601"/>
              <a:gd name="connsiteX12" fmla="*/ 439103 w 1123950"/>
              <a:gd name="connsiteY12" fmla="*/ 724852 h 1749601"/>
              <a:gd name="connsiteX13" fmla="*/ 473393 w 1123950"/>
              <a:gd name="connsiteY13" fmla="*/ 726758 h 1749601"/>
              <a:gd name="connsiteX14" fmla="*/ 715328 w 1123950"/>
              <a:gd name="connsiteY14" fmla="*/ 656273 h 1749601"/>
              <a:gd name="connsiteX15" fmla="*/ 822960 w 1123950"/>
              <a:gd name="connsiteY15" fmla="*/ 440055 h 1749601"/>
              <a:gd name="connsiteX16" fmla="*/ 744855 w 1123950"/>
              <a:gd name="connsiteY16" fmla="*/ 248603 h 1749601"/>
              <a:gd name="connsiteX17" fmla="*/ 542925 w 1123950"/>
              <a:gd name="connsiteY17" fmla="*/ 172403 h 1749601"/>
              <a:gd name="connsiteX18" fmla="*/ 338138 w 1123950"/>
              <a:gd name="connsiteY18" fmla="*/ 249555 h 1749601"/>
              <a:gd name="connsiteX19" fmla="*/ 233363 w 1123950"/>
              <a:gd name="connsiteY19" fmla="*/ 481013 h 1749601"/>
              <a:gd name="connsiteX20" fmla="*/ 22860 w 1123950"/>
              <a:gd name="connsiteY20" fmla="*/ 443865 h 1749601"/>
              <a:gd name="connsiteX21" fmla="*/ 198120 w 1123950"/>
              <a:gd name="connsiteY21" fmla="*/ 116205 h 1749601"/>
              <a:gd name="connsiteX22" fmla="*/ 538163 w 1123950"/>
              <a:gd name="connsiteY22" fmla="*/ 0 h 1749601"/>
              <a:gd name="connsiteX23" fmla="*/ 796290 w 1123950"/>
              <a:gd name="connsiteY23" fmla="*/ 60008 h 1749601"/>
              <a:gd name="connsiteX24" fmla="*/ 977265 w 1123950"/>
              <a:gd name="connsiteY24" fmla="*/ 223838 h 1749601"/>
              <a:gd name="connsiteX25" fmla="*/ 1040130 w 1123950"/>
              <a:gd name="connsiteY25" fmla="*/ 444817 h 1749601"/>
              <a:gd name="connsiteX26" fmla="*/ 980123 w 1123950"/>
              <a:gd name="connsiteY26" fmla="*/ 646748 h 1749601"/>
              <a:gd name="connsiteX27" fmla="*/ 803910 w 1123950"/>
              <a:gd name="connsiteY27" fmla="*/ 791527 h 1749601"/>
              <a:gd name="connsiteX28" fmla="*/ 1040130 w 1123950"/>
              <a:gd name="connsiteY28" fmla="*/ 937260 h 1749601"/>
              <a:gd name="connsiteX29" fmla="*/ 1123950 w 1123950"/>
              <a:gd name="connsiteY29" fmla="*/ 1213485 h 1749601"/>
              <a:gd name="connsiteX0" fmla="*/ 822237 w 1123950"/>
              <a:gd name="connsiteY0" fmla="*/ 1752854 h 1752854"/>
              <a:gd name="connsiteX1" fmla="*/ 541648 w 1123950"/>
              <a:gd name="connsiteY1" fmla="*/ 1749334 h 1752854"/>
              <a:gd name="connsiteX2" fmla="*/ 170498 w 1123950"/>
              <a:gd name="connsiteY2" fmla="*/ 1616393 h 1752854"/>
              <a:gd name="connsiteX3" fmla="*/ 0 w 1123950"/>
              <a:gd name="connsiteY3" fmla="*/ 1267777 h 1752854"/>
              <a:gd name="connsiteX4" fmla="*/ 210503 w 1123950"/>
              <a:gd name="connsiteY4" fmla="*/ 1240155 h 1752854"/>
              <a:gd name="connsiteX5" fmla="*/ 334328 w 1123950"/>
              <a:gd name="connsiteY5" fmla="*/ 1498283 h 1752854"/>
              <a:gd name="connsiteX6" fmla="*/ 546735 w 1123950"/>
              <a:gd name="connsiteY6" fmla="*/ 1577340 h 1752854"/>
              <a:gd name="connsiteX7" fmla="*/ 797243 w 1123950"/>
              <a:gd name="connsiteY7" fmla="*/ 1474470 h 1752854"/>
              <a:gd name="connsiteX8" fmla="*/ 899160 w 1123950"/>
              <a:gd name="connsiteY8" fmla="*/ 1219200 h 1752854"/>
              <a:gd name="connsiteX9" fmla="*/ 804863 w 1123950"/>
              <a:gd name="connsiteY9" fmla="*/ 980123 h 1752854"/>
              <a:gd name="connsiteX10" fmla="*/ 563880 w 1123950"/>
              <a:gd name="connsiteY10" fmla="*/ 885825 h 1752854"/>
              <a:gd name="connsiteX11" fmla="*/ 415290 w 1123950"/>
              <a:gd name="connsiteY11" fmla="*/ 909638 h 1752854"/>
              <a:gd name="connsiteX12" fmla="*/ 439103 w 1123950"/>
              <a:gd name="connsiteY12" fmla="*/ 724852 h 1752854"/>
              <a:gd name="connsiteX13" fmla="*/ 473393 w 1123950"/>
              <a:gd name="connsiteY13" fmla="*/ 726758 h 1752854"/>
              <a:gd name="connsiteX14" fmla="*/ 715328 w 1123950"/>
              <a:gd name="connsiteY14" fmla="*/ 656273 h 1752854"/>
              <a:gd name="connsiteX15" fmla="*/ 822960 w 1123950"/>
              <a:gd name="connsiteY15" fmla="*/ 440055 h 1752854"/>
              <a:gd name="connsiteX16" fmla="*/ 744855 w 1123950"/>
              <a:gd name="connsiteY16" fmla="*/ 248603 h 1752854"/>
              <a:gd name="connsiteX17" fmla="*/ 542925 w 1123950"/>
              <a:gd name="connsiteY17" fmla="*/ 172403 h 1752854"/>
              <a:gd name="connsiteX18" fmla="*/ 338138 w 1123950"/>
              <a:gd name="connsiteY18" fmla="*/ 249555 h 1752854"/>
              <a:gd name="connsiteX19" fmla="*/ 233363 w 1123950"/>
              <a:gd name="connsiteY19" fmla="*/ 481013 h 1752854"/>
              <a:gd name="connsiteX20" fmla="*/ 22860 w 1123950"/>
              <a:gd name="connsiteY20" fmla="*/ 443865 h 1752854"/>
              <a:gd name="connsiteX21" fmla="*/ 198120 w 1123950"/>
              <a:gd name="connsiteY21" fmla="*/ 116205 h 1752854"/>
              <a:gd name="connsiteX22" fmla="*/ 538163 w 1123950"/>
              <a:gd name="connsiteY22" fmla="*/ 0 h 1752854"/>
              <a:gd name="connsiteX23" fmla="*/ 796290 w 1123950"/>
              <a:gd name="connsiteY23" fmla="*/ 60008 h 1752854"/>
              <a:gd name="connsiteX24" fmla="*/ 977265 w 1123950"/>
              <a:gd name="connsiteY24" fmla="*/ 223838 h 1752854"/>
              <a:gd name="connsiteX25" fmla="*/ 1040130 w 1123950"/>
              <a:gd name="connsiteY25" fmla="*/ 444817 h 1752854"/>
              <a:gd name="connsiteX26" fmla="*/ 980123 w 1123950"/>
              <a:gd name="connsiteY26" fmla="*/ 646748 h 1752854"/>
              <a:gd name="connsiteX27" fmla="*/ 803910 w 1123950"/>
              <a:gd name="connsiteY27" fmla="*/ 791527 h 1752854"/>
              <a:gd name="connsiteX28" fmla="*/ 1040130 w 1123950"/>
              <a:gd name="connsiteY28" fmla="*/ 937260 h 1752854"/>
              <a:gd name="connsiteX29" fmla="*/ 1123950 w 1123950"/>
              <a:gd name="connsiteY29" fmla="*/ 1213485 h 175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3950" h="1752854">
                <a:moveTo>
                  <a:pt x="822237" y="1752854"/>
                </a:moveTo>
                <a:cubicBezTo>
                  <a:pt x="823039" y="1752294"/>
                  <a:pt x="614697" y="1752063"/>
                  <a:pt x="541648" y="1749334"/>
                </a:cubicBezTo>
                <a:cubicBezTo>
                  <a:pt x="456607" y="1748603"/>
                  <a:pt x="260773" y="1696652"/>
                  <a:pt x="170498" y="1616393"/>
                </a:cubicBezTo>
                <a:cubicBezTo>
                  <a:pt x="80223" y="1536134"/>
                  <a:pt x="14288" y="1410652"/>
                  <a:pt x="0" y="1267777"/>
                </a:cubicBezTo>
                <a:lnTo>
                  <a:pt x="210503" y="1240155"/>
                </a:lnTo>
                <a:cubicBezTo>
                  <a:pt x="234315" y="1359218"/>
                  <a:pt x="276225" y="1444943"/>
                  <a:pt x="334328" y="1498283"/>
                </a:cubicBezTo>
                <a:cubicBezTo>
                  <a:pt x="392430" y="1550670"/>
                  <a:pt x="462915" y="1577340"/>
                  <a:pt x="546735" y="1577340"/>
                </a:cubicBezTo>
                <a:cubicBezTo>
                  <a:pt x="645795" y="1577340"/>
                  <a:pt x="729615" y="1543050"/>
                  <a:pt x="797243" y="1474470"/>
                </a:cubicBezTo>
                <a:cubicBezTo>
                  <a:pt x="865823" y="1405890"/>
                  <a:pt x="899160" y="1321118"/>
                  <a:pt x="899160" y="1219200"/>
                </a:cubicBezTo>
                <a:cubicBezTo>
                  <a:pt x="899160" y="1122998"/>
                  <a:pt x="867728" y="1042988"/>
                  <a:pt x="804863" y="980123"/>
                </a:cubicBezTo>
                <a:cubicBezTo>
                  <a:pt x="741998" y="917258"/>
                  <a:pt x="661035" y="885825"/>
                  <a:pt x="563880" y="885825"/>
                </a:cubicBezTo>
                <a:cubicBezTo>
                  <a:pt x="523875" y="885825"/>
                  <a:pt x="474345" y="893445"/>
                  <a:pt x="415290" y="909638"/>
                </a:cubicBezTo>
                <a:lnTo>
                  <a:pt x="439103" y="724852"/>
                </a:lnTo>
                <a:cubicBezTo>
                  <a:pt x="453390" y="726758"/>
                  <a:pt x="464820" y="726758"/>
                  <a:pt x="473393" y="726758"/>
                </a:cubicBezTo>
                <a:cubicBezTo>
                  <a:pt x="562928" y="726758"/>
                  <a:pt x="643890" y="702945"/>
                  <a:pt x="715328" y="656273"/>
                </a:cubicBezTo>
                <a:cubicBezTo>
                  <a:pt x="786765" y="609600"/>
                  <a:pt x="822960" y="537210"/>
                  <a:pt x="822960" y="440055"/>
                </a:cubicBezTo>
                <a:cubicBezTo>
                  <a:pt x="822960" y="362903"/>
                  <a:pt x="797243" y="299085"/>
                  <a:pt x="744855" y="248603"/>
                </a:cubicBezTo>
                <a:cubicBezTo>
                  <a:pt x="692468" y="198120"/>
                  <a:pt x="624840" y="172403"/>
                  <a:pt x="542925" y="172403"/>
                </a:cubicBezTo>
                <a:cubicBezTo>
                  <a:pt x="461010" y="172403"/>
                  <a:pt x="392430" y="198120"/>
                  <a:pt x="338138" y="249555"/>
                </a:cubicBezTo>
                <a:cubicBezTo>
                  <a:pt x="283845" y="300990"/>
                  <a:pt x="248603" y="378142"/>
                  <a:pt x="233363" y="481013"/>
                </a:cubicBezTo>
                <a:lnTo>
                  <a:pt x="22860" y="443865"/>
                </a:lnTo>
                <a:cubicBezTo>
                  <a:pt x="48578" y="302895"/>
                  <a:pt x="106680" y="193358"/>
                  <a:pt x="198120" y="116205"/>
                </a:cubicBezTo>
                <a:cubicBezTo>
                  <a:pt x="289560" y="39053"/>
                  <a:pt x="402908" y="0"/>
                  <a:pt x="538163" y="0"/>
                </a:cubicBezTo>
                <a:cubicBezTo>
                  <a:pt x="631508" y="0"/>
                  <a:pt x="718185" y="20003"/>
                  <a:pt x="796290" y="60008"/>
                </a:cubicBezTo>
                <a:cubicBezTo>
                  <a:pt x="875348" y="100013"/>
                  <a:pt x="935355" y="155258"/>
                  <a:pt x="977265" y="223838"/>
                </a:cubicBezTo>
                <a:cubicBezTo>
                  <a:pt x="1019175" y="293370"/>
                  <a:pt x="1040130" y="366713"/>
                  <a:pt x="1040130" y="444817"/>
                </a:cubicBezTo>
                <a:cubicBezTo>
                  <a:pt x="1040130" y="519113"/>
                  <a:pt x="1020128" y="586740"/>
                  <a:pt x="980123" y="646748"/>
                </a:cubicBezTo>
                <a:cubicBezTo>
                  <a:pt x="940118" y="707708"/>
                  <a:pt x="881063" y="756285"/>
                  <a:pt x="803910" y="791527"/>
                </a:cubicBezTo>
                <a:cubicBezTo>
                  <a:pt x="904875" y="815340"/>
                  <a:pt x="983933" y="863918"/>
                  <a:pt x="1040130" y="937260"/>
                </a:cubicBezTo>
                <a:cubicBezTo>
                  <a:pt x="1096328" y="1010602"/>
                  <a:pt x="1123950" y="1102995"/>
                  <a:pt x="1123950" y="1213485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28D52-3801-492F-BB28-0D2220B3D1A5}"/>
              </a:ext>
            </a:extLst>
          </p:cNvPr>
          <p:cNvGrpSpPr/>
          <p:nvPr/>
        </p:nvGrpSpPr>
        <p:grpSpPr>
          <a:xfrm>
            <a:off x="1830029" y="2611695"/>
            <a:ext cx="1646595" cy="1726934"/>
            <a:chOff x="180563" y="1857349"/>
            <a:chExt cx="3180864" cy="17442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3BBCB-993D-4BB0-9991-041840CBBA96}"/>
                </a:ext>
              </a:extLst>
            </p:cNvPr>
            <p:cNvSpPr txBox="1"/>
            <p:nvPr/>
          </p:nvSpPr>
          <p:spPr>
            <a:xfrm>
              <a:off x="180565" y="2513564"/>
              <a:ext cx="3180862" cy="10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- Create an account Admin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- Create an acount User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5672A3-7D96-496A-8479-C233A7E8FBB3}"/>
                </a:ext>
              </a:extLst>
            </p:cNvPr>
            <p:cNvSpPr txBox="1"/>
            <p:nvPr/>
          </p:nvSpPr>
          <p:spPr>
            <a:xfrm>
              <a:off x="180563" y="1857349"/>
              <a:ext cx="3180864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2800" b="1" dirty="0">
                  <a:solidFill>
                    <a:schemeClr val="bg1"/>
                  </a:solidFill>
                  <a:cs typeface="Arial" pitchFamily="34" charset="0"/>
                </a:rPr>
                <a:t>Input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6ABCE2-597F-4365-A16D-A9F3C95B301D}"/>
              </a:ext>
            </a:extLst>
          </p:cNvPr>
          <p:cNvGrpSpPr/>
          <p:nvPr/>
        </p:nvGrpSpPr>
        <p:grpSpPr>
          <a:xfrm>
            <a:off x="5668406" y="2612158"/>
            <a:ext cx="1804282" cy="1572583"/>
            <a:chOff x="102150" y="1857816"/>
            <a:chExt cx="3485480" cy="15883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C43BD6-3640-42F5-BD8A-171BA3C14193}"/>
                </a:ext>
              </a:extLst>
            </p:cNvPr>
            <p:cNvSpPr txBox="1"/>
            <p:nvPr/>
          </p:nvSpPr>
          <p:spPr>
            <a:xfrm>
              <a:off x="406769" y="2513562"/>
              <a:ext cx="3180861" cy="932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- Information of the function is required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0FB870-31AB-4362-8E8F-540A47A502A0}"/>
                </a:ext>
              </a:extLst>
            </p:cNvPr>
            <p:cNvSpPr txBox="1"/>
            <p:nvPr/>
          </p:nvSpPr>
          <p:spPr>
            <a:xfrm>
              <a:off x="102150" y="1857816"/>
              <a:ext cx="3180864" cy="52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2800" b="1" dirty="0">
                  <a:solidFill>
                    <a:schemeClr val="bg1"/>
                  </a:solidFill>
                  <a:cs typeface="Arial" pitchFamily="34" charset="0"/>
                </a:rPr>
                <a:t>Output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5F60D-A4A7-490A-847F-9428C63874FB}"/>
              </a:ext>
            </a:extLst>
          </p:cNvPr>
          <p:cNvGrpSpPr/>
          <p:nvPr/>
        </p:nvGrpSpPr>
        <p:grpSpPr>
          <a:xfrm>
            <a:off x="9248520" y="2260676"/>
            <a:ext cx="2132429" cy="2667501"/>
            <a:chOff x="202948" y="1531419"/>
            <a:chExt cx="3480596" cy="26941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E1E040-4E1E-4B46-93EC-9BEAB7556779}"/>
                </a:ext>
              </a:extLst>
            </p:cNvPr>
            <p:cNvSpPr txBox="1"/>
            <p:nvPr/>
          </p:nvSpPr>
          <p:spPr>
            <a:xfrm>
              <a:off x="502683" y="1894188"/>
              <a:ext cx="3180861" cy="2331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 Admin: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Create account user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Delete account user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View transaction history</a:t>
              </a:r>
              <a:endParaRPr lang="vi-VN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User: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Desposit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Withdrawal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Balance Enquiry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Transfer money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+ Change Password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0648BA-3732-4D53-8E2F-F3988E885BE0}"/>
                </a:ext>
              </a:extLst>
            </p:cNvPr>
            <p:cNvSpPr txBox="1"/>
            <p:nvPr/>
          </p:nvSpPr>
          <p:spPr>
            <a:xfrm>
              <a:off x="202948" y="1531419"/>
              <a:ext cx="318086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List of funtions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자유형 19">
            <a:extLst>
              <a:ext uri="{FF2B5EF4-FFF2-40B4-BE49-F238E27FC236}">
                <a16:creationId xmlns:a16="http://schemas.microsoft.com/office/drawing/2014/main" id="{2AE0F555-5CF7-4204-B496-2B2BB55A7230}"/>
              </a:ext>
            </a:extLst>
          </p:cNvPr>
          <p:cNvSpPr/>
          <p:nvPr/>
        </p:nvSpPr>
        <p:spPr>
          <a:xfrm flipV="1">
            <a:off x="909736" y="5253220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자유형 20">
            <a:extLst>
              <a:ext uri="{FF2B5EF4-FFF2-40B4-BE49-F238E27FC236}">
                <a16:creationId xmlns:a16="http://schemas.microsoft.com/office/drawing/2014/main" id="{0D38E0F4-4CE3-40AD-B093-FF5ADC586551}"/>
              </a:ext>
            </a:extLst>
          </p:cNvPr>
          <p:cNvSpPr/>
          <p:nvPr/>
        </p:nvSpPr>
        <p:spPr>
          <a:xfrm>
            <a:off x="909736" y="6106939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over and End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BDC7"/>
      </a:accent1>
      <a:accent2>
        <a:srgbClr val="BE8BE2"/>
      </a:accent2>
      <a:accent3>
        <a:srgbClr val="FDBDC7"/>
      </a:accent3>
      <a:accent4>
        <a:srgbClr val="BE8BE2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217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Cover and End Slide Master</vt:lpstr>
      <vt:lpstr>Contents Slide Master</vt:lpstr>
      <vt:lpstr>Section Break Slide Master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Nam Võ</cp:lastModifiedBy>
  <cp:revision>150</cp:revision>
  <dcterms:created xsi:type="dcterms:W3CDTF">2019-01-14T06:35:35Z</dcterms:created>
  <dcterms:modified xsi:type="dcterms:W3CDTF">2019-12-09T07:16:22Z</dcterms:modified>
</cp:coreProperties>
</file>