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7" d="100"/>
          <a:sy n="67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6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AF8FE5-7159-4AC6-A75E-7DEC901FA6F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D32EDB-F285-4747-A6D4-D6F7D674F0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4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425" y="758952"/>
            <a:ext cx="10422255" cy="3566160"/>
          </a:xfrm>
        </p:spPr>
        <p:txBody>
          <a:bodyPr>
            <a:normAutofit/>
          </a:bodyPr>
          <a:lstStyle/>
          <a:p>
            <a:pPr algn="ctr"/>
            <a:r>
              <a:rPr lang="en-US" sz="3200" b="1" smtClean="0">
                <a:solidFill>
                  <a:srgbClr val="002060"/>
                </a:solidFill>
              </a:rPr>
              <a:t>Đại học Sư phạm Kỹ thuật TP.HCM</a:t>
            </a:r>
            <a:r>
              <a:rPr lang="en-US" sz="4900" b="1" smtClean="0">
                <a:solidFill>
                  <a:srgbClr val="002060"/>
                </a:solidFill>
              </a:rPr>
              <a:t/>
            </a:r>
            <a:br>
              <a:rPr lang="en-US" sz="4900" b="1" smtClean="0">
                <a:solidFill>
                  <a:srgbClr val="002060"/>
                </a:solidFill>
              </a:rPr>
            </a:br>
            <a:r>
              <a:rPr lang="en-US" sz="4900" b="1" smtClean="0">
                <a:solidFill>
                  <a:srgbClr val="002060"/>
                </a:solidFill>
              </a:rPr>
              <a:t>Quản lý dự án phần mềm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FF0000"/>
                </a:solidFill>
              </a:rPr>
              <a:t>Precedence </a:t>
            </a:r>
            <a:r>
              <a:rPr lang="en-US" b="1">
                <a:solidFill>
                  <a:srgbClr val="FF0000"/>
                </a:solidFill>
              </a:rPr>
              <a:t>Diagramming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3 - Nhóm 31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5" y="228931"/>
            <a:ext cx="1564005" cy="20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của chương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Tổng quan</a:t>
            </a:r>
          </a:p>
          <a:p>
            <a:r>
              <a:rPr lang="en-US" smtClean="0"/>
              <a:t>2. Lợi ích</a:t>
            </a:r>
          </a:p>
          <a:p>
            <a:r>
              <a:rPr lang="en-US" smtClean="0"/>
              <a:t>3. 4 quy tắc</a:t>
            </a:r>
          </a:p>
          <a:p>
            <a:r>
              <a:rPr lang="en-US" smtClean="0"/>
              <a:t>4. Các bước phát triển lược đồ</a:t>
            </a:r>
          </a:p>
          <a:p>
            <a:r>
              <a:rPr lang="en-US" smtClean="0"/>
              <a:t>5. Các tầng phụ thuộc</a:t>
            </a:r>
          </a:p>
          <a:p>
            <a:r>
              <a:rPr lang="en-US" smtClean="0"/>
              <a:t>6. Tóm tắt chương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 Mục tiêu</a:t>
            </a:r>
          </a:p>
          <a:p>
            <a:r>
              <a:rPr lang="en-US" smtClean="0"/>
              <a:t>B. Mô tả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4 quy tắc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 Finish to Start</a:t>
            </a:r>
          </a:p>
          <a:p>
            <a:r>
              <a:rPr lang="en-US" smtClean="0"/>
              <a:t>B. Start to Start</a:t>
            </a:r>
          </a:p>
          <a:p>
            <a:r>
              <a:rPr lang="en-US" smtClean="0"/>
              <a:t>C. Finish to Finish</a:t>
            </a:r>
          </a:p>
          <a:p>
            <a:r>
              <a:rPr lang="en-US" smtClean="0"/>
              <a:t>D. Start to Finish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Các bước </a:t>
            </a:r>
            <a:r>
              <a:rPr lang="en-US"/>
              <a:t>phát triển </a:t>
            </a:r>
            <a:r>
              <a:rPr lang="en-US"/>
              <a:t>lược </a:t>
            </a:r>
            <a:r>
              <a:rPr lang="en-US" smtClean="0"/>
              <a:t>đồ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 Step 1:</a:t>
            </a:r>
          </a:p>
          <a:p>
            <a:r>
              <a:rPr lang="en-US" smtClean="0"/>
              <a:t>B. Step 2:</a:t>
            </a:r>
          </a:p>
          <a:p>
            <a:r>
              <a:rPr lang="en-US" smtClean="0"/>
              <a:t>C. Step 3:</a:t>
            </a:r>
          </a:p>
          <a:p>
            <a:r>
              <a:rPr lang="en-US" smtClean="0"/>
              <a:t>D. Step 4: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9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Các </a:t>
            </a:r>
            <a:r>
              <a:rPr lang="en-US"/>
              <a:t>tầng phụ thuộc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A.Mandatory Dependency</a:t>
            </a:r>
          </a:p>
          <a:p>
            <a:r>
              <a:rPr lang="en-US" smtClean="0"/>
              <a:t>B.Discretionary Dependency</a:t>
            </a:r>
          </a:p>
          <a:p>
            <a:r>
              <a:rPr lang="en-US" smtClean="0"/>
              <a:t>C.External Dependency</a:t>
            </a:r>
          </a:p>
          <a:p>
            <a:r>
              <a:rPr lang="en-US" smtClean="0"/>
              <a:t>D.Internal Dependency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Tóm tắt chương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Kết thúc chương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07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139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Đại học Sư phạm Kỹ thuật TP.HCM Quản lý dự án phần mềm Precedence Diagramming Method</vt:lpstr>
      <vt:lpstr>Nội dung của chương</vt:lpstr>
      <vt:lpstr>1. Tổng quan</vt:lpstr>
      <vt:lpstr>2. Lợi ích</vt:lpstr>
      <vt:lpstr>3. 4 quy tắc</vt:lpstr>
      <vt:lpstr>4. Các bước phát triển lược đồ </vt:lpstr>
      <vt:lpstr>5. Các tầng phụ thuộc</vt:lpstr>
      <vt:lpstr>6. Tóm tắt chương</vt:lpstr>
      <vt:lpstr>Kết thúc chương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Sư phạm Kỹ thuật TP.HCM Quản lý dự án phần mềm Precedence Diagramming Method</dc:title>
  <dc:creator>Userpc</dc:creator>
  <cp:lastModifiedBy>Userpc</cp:lastModifiedBy>
  <cp:revision>2</cp:revision>
  <dcterms:created xsi:type="dcterms:W3CDTF">2023-02-15T09:45:03Z</dcterms:created>
  <dcterms:modified xsi:type="dcterms:W3CDTF">2023-02-15T10:03:35Z</dcterms:modified>
</cp:coreProperties>
</file>