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1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3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8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6668-5A92-477E-BB28-8DB9522B57C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06F9-971B-4FFB-A6B1-FE9A81C6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3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10</dc:creator>
  <cp:lastModifiedBy>WINDOWS 10</cp:lastModifiedBy>
  <cp:revision>1</cp:revision>
  <dcterms:created xsi:type="dcterms:W3CDTF">2022-10-14T14:27:49Z</dcterms:created>
  <dcterms:modified xsi:type="dcterms:W3CDTF">2022-10-14T14:28:17Z</dcterms:modified>
</cp:coreProperties>
</file>